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358" r:id="rId3"/>
    <p:sldId id="356" r:id="rId4"/>
    <p:sldId id="257" r:id="rId5"/>
    <p:sldId id="258" r:id="rId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3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257D1-EA06-426C-B807-0EC6E749CF9C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A1C89-F3C9-4D61-B08A-80C007655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3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58952">
              <a:lnSpc>
                <a:spcPct val="90000"/>
              </a:lnSpc>
              <a:spcAft>
                <a:spcPts val="498"/>
              </a:spcAft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crisis has disrupted access to essential prevention and curative nutrition services to about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337,057 children under 5 and 155,858</a:t>
            </a:r>
            <a:r>
              <a:rPr lang="en-US" b="1" dirty="0"/>
              <a:t> 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PLWs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Gaza </a:t>
            </a:r>
            <a:r>
              <a:rPr lang="en-US" sz="1100" dirty="0">
                <a:effectLst/>
                <a:latin typeface="Segoe UI"/>
                <a:ea typeface="Calibri" panose="020F0502020204030204" pitchFamily="34" charset="0"/>
                <a:cs typeface="Segoe UI"/>
              </a:rPr>
              <a:t>Strip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dirty="0"/>
              <a:t>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58952">
              <a:lnSpc>
                <a:spcPct val="90000"/>
              </a:lnSpc>
              <a:spcAft>
                <a:spcPts val="498"/>
              </a:spcAft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 the suspension of services in Gaza Strip, these children and women face an increased risk of malnutrition, disease and death</a:t>
            </a:r>
            <a:endParaRPr lang="en-US" sz="1200" kern="1200" dirty="0">
              <a:solidFill>
                <a:schemeClr val="tx1"/>
              </a:solidFill>
              <a:latin typeface="+mn-lt"/>
              <a:cs typeface="Calibri"/>
            </a:endParaRPr>
          </a:p>
          <a:p>
            <a:pPr defTabSz="758952">
              <a:lnSpc>
                <a:spcPct val="90000"/>
              </a:lnSpc>
              <a:spcAft>
                <a:spcPts val="498"/>
              </a:spcAft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Nearly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1.5 million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have been displaced across the Gaza Strip since 7 October. Nearly half of them (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710,000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are sheltering in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149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UNRWA installations across all five governorates of Gaza*.</a:t>
            </a:r>
            <a:r>
              <a:rPr lang="en-US" dirty="0"/>
              <a:t> </a:t>
            </a:r>
            <a:endParaRPr lang="en-US" sz="1200" kern="1200" dirty="0">
              <a:solidFill>
                <a:schemeClr val="tx1"/>
              </a:solidFill>
              <a:latin typeface="+mn-lt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11677-E072-4943-BBFE-B57AD27CD1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7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11677-E072-4943-BBFE-B57AD27CD1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1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9750" y="207187"/>
            <a:ext cx="8462791" cy="141137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903476" y="220979"/>
            <a:ext cx="8385175" cy="1333500"/>
          </a:xfrm>
          <a:custGeom>
            <a:avLst/>
            <a:gdLst/>
            <a:ahLst/>
            <a:cxnLst/>
            <a:rect l="l" t="t" r="r" b="b"/>
            <a:pathLst>
              <a:path w="8385175" h="1333500">
                <a:moveTo>
                  <a:pt x="8385048" y="0"/>
                </a:moveTo>
                <a:lnTo>
                  <a:pt x="0" y="0"/>
                </a:lnTo>
                <a:lnTo>
                  <a:pt x="0" y="990600"/>
                </a:lnTo>
                <a:lnTo>
                  <a:pt x="0" y="1333500"/>
                </a:lnTo>
                <a:lnTo>
                  <a:pt x="8385048" y="1333500"/>
                </a:lnTo>
                <a:lnTo>
                  <a:pt x="8385048" y="990600"/>
                </a:lnTo>
                <a:lnTo>
                  <a:pt x="8385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03475" y="220980"/>
            <a:ext cx="8385175" cy="1333500"/>
          </a:xfrm>
          <a:custGeom>
            <a:avLst/>
            <a:gdLst/>
            <a:ahLst/>
            <a:cxnLst/>
            <a:rect l="l" t="t" r="r" b="b"/>
            <a:pathLst>
              <a:path w="8385175" h="1333500">
                <a:moveTo>
                  <a:pt x="0" y="1333500"/>
                </a:moveTo>
                <a:lnTo>
                  <a:pt x="8385048" y="1333500"/>
                </a:lnTo>
                <a:lnTo>
                  <a:pt x="8385048" y="0"/>
                </a:lnTo>
                <a:lnTo>
                  <a:pt x="0" y="0"/>
                </a:lnTo>
                <a:lnTo>
                  <a:pt x="0" y="1333500"/>
                </a:lnTo>
                <a:close/>
              </a:path>
            </a:pathLst>
          </a:custGeom>
          <a:ln w="12700">
            <a:solidFill>
              <a:srgbClr val="DED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180797"/>
            <a:ext cx="9674225" cy="977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5403" y="1731010"/>
            <a:ext cx="10452100" cy="4530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8114" y="5689193"/>
            <a:ext cx="6264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SoP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nutrition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working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group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meeting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r>
              <a:rPr sz="2400" baseline="24305" dirty="0">
                <a:solidFill>
                  <a:srgbClr val="FFFFFF"/>
                </a:solidFill>
                <a:latin typeface="Calibri"/>
                <a:cs typeface="Calibri"/>
              </a:rPr>
              <a:t>rd</a:t>
            </a:r>
            <a:r>
              <a:rPr sz="2400" spc="225" baseline="24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October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7" name="object 2">
            <a:extLst>
              <a:ext uri="{FF2B5EF4-FFF2-40B4-BE49-F238E27FC236}">
                <a16:creationId xmlns:a16="http://schemas.microsoft.com/office/drawing/2014/main" id="{3620953B-5A3F-F1A4-6999-58C6DFD77517}"/>
              </a:ext>
            </a:extLst>
          </p:cNvPr>
          <p:cNvGrpSpPr/>
          <p:nvPr/>
        </p:nvGrpSpPr>
        <p:grpSpPr>
          <a:xfrm>
            <a:off x="0" y="10"/>
            <a:ext cx="12192000" cy="6858000"/>
            <a:chOff x="0" y="10"/>
            <a:chExt cx="12192000" cy="6858000"/>
          </a:xfrm>
        </p:grpSpPr>
        <p:pic>
          <p:nvPicPr>
            <p:cNvPr id="8" name="object 3">
              <a:extLst>
                <a:ext uri="{FF2B5EF4-FFF2-40B4-BE49-F238E27FC236}">
                  <a16:creationId xmlns:a16="http://schemas.microsoft.com/office/drawing/2014/main" id="{99563491-DB57-4E1E-E8C3-5575C85B5ED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" y="10"/>
              <a:ext cx="12191975" cy="6857989"/>
            </a:xfrm>
            <a:prstGeom prst="rect">
              <a:avLst/>
            </a:prstGeom>
          </p:spPr>
        </p:pic>
        <p:pic>
          <p:nvPicPr>
            <p:cNvPr id="9" name="object 4">
              <a:extLst>
                <a:ext uri="{FF2B5EF4-FFF2-40B4-BE49-F238E27FC236}">
                  <a16:creationId xmlns:a16="http://schemas.microsoft.com/office/drawing/2014/main" id="{B3C28493-F664-36EA-5CAB-23E0B7DFDDD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73807"/>
              <a:ext cx="12188952" cy="4584192"/>
            </a:xfrm>
            <a:prstGeom prst="rect">
              <a:avLst/>
            </a:prstGeom>
          </p:spPr>
        </p:pic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9FC66E8E-E716-2741-2D6A-2807BEFE038C}"/>
                </a:ext>
              </a:extLst>
            </p:cNvPr>
            <p:cNvSpPr/>
            <p:nvPr/>
          </p:nvSpPr>
          <p:spPr>
            <a:xfrm>
              <a:off x="0" y="5575038"/>
              <a:ext cx="9785985" cy="685800"/>
            </a:xfrm>
            <a:custGeom>
              <a:avLst/>
              <a:gdLst/>
              <a:ahLst/>
              <a:cxnLst/>
              <a:rect l="l" t="t" r="r" b="b"/>
              <a:pathLst>
                <a:path w="9785985" h="685800">
                  <a:moveTo>
                    <a:pt x="9785897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9785897" y="685800"/>
                  </a:lnTo>
                  <a:lnTo>
                    <a:pt x="9785897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1F23F10-C94E-A81B-D1B1-922F2B8B0C55}"/>
              </a:ext>
            </a:extLst>
          </p:cNvPr>
          <p:cNvSpPr txBox="1"/>
          <p:nvPr/>
        </p:nvSpPr>
        <p:spPr>
          <a:xfrm>
            <a:off x="762000" y="5684711"/>
            <a:ext cx="62304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SoP</a:t>
            </a:r>
            <a:r>
              <a:rPr lang="en-US"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nutrition</a:t>
            </a:r>
            <a:r>
              <a:rPr lang="en-US"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Cluster</a:t>
            </a: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2915" y="6444345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>
                <a:solidFill>
                  <a:schemeClr val="bg1">
                    <a:lumMod val="65000"/>
                  </a:schemeClr>
                </a:solidFill>
              </a:rPr>
              <a:t> </a:t>
            </a:r>
            <a:fld id="{21E5FB7C-5BC2-4856-8819-FDD191FB4040}" type="slidenum">
              <a:rPr lang="id-ID" sz="1200" smtClean="0">
                <a:solidFill>
                  <a:schemeClr val="bg1">
                    <a:lumMod val="65000"/>
                  </a:schemeClr>
                </a:solidFill>
              </a:rPr>
              <a:t>2</a:t>
            </a:fld>
            <a:endParaRPr lang="id-ID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7" name="Title 376">
            <a:extLst>
              <a:ext uri="{FF2B5EF4-FFF2-40B4-BE49-F238E27FC236}">
                <a16:creationId xmlns:a16="http://schemas.microsoft.com/office/drawing/2014/main" id="{E2AEFB6E-3179-4966-BD31-0D5434DA1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6" y="284993"/>
            <a:ext cx="7615576" cy="64832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808080"/>
                </a:solidFill>
              </a:rPr>
              <a:t>Pre-crisis: Children under 5 and pregnant and lactating women (PLW) in need in Gaza Strip</a:t>
            </a:r>
            <a:endParaRPr lang="en-US" sz="2800" dirty="0">
              <a:solidFill>
                <a:srgbClr val="808080"/>
              </a:solidFill>
              <a:cs typeface="Calibri Light"/>
            </a:endParaRP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A1FABF5B-7BFE-C10E-CD10-B5DC15B2FEB9}"/>
              </a:ext>
            </a:extLst>
          </p:cNvPr>
          <p:cNvSpPr txBox="1"/>
          <p:nvPr/>
        </p:nvSpPr>
        <p:spPr>
          <a:xfrm>
            <a:off x="10072915" y="6411636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>
                <a:solidFill>
                  <a:schemeClr val="bg1">
                    <a:lumMod val="65000"/>
                  </a:schemeClr>
                </a:solidFill>
              </a:rPr>
              <a:t> </a:t>
            </a:r>
            <a:fld id="{21E5FB7C-5BC2-4856-8819-FDD191FB4040}" type="slidenum">
              <a:rPr lang="id-ID" sz="1200" smtClean="0">
                <a:solidFill>
                  <a:schemeClr val="bg1">
                    <a:lumMod val="65000"/>
                  </a:schemeClr>
                </a:solidFill>
              </a:rPr>
              <a:t>2</a:t>
            </a:fld>
            <a:endParaRPr lang="id-ID" sz="12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316FEA66-004B-DD0E-AD81-A0F810F42964}"/>
              </a:ext>
            </a:extLst>
          </p:cNvPr>
          <p:cNvGrpSpPr/>
          <p:nvPr/>
        </p:nvGrpSpPr>
        <p:grpSpPr>
          <a:xfrm>
            <a:off x="10570400" y="4671497"/>
            <a:ext cx="1115695" cy="1374114"/>
            <a:chOff x="7825649" y="4530884"/>
            <a:chExt cx="1115695" cy="1374114"/>
          </a:xfrm>
        </p:grpSpPr>
        <p:sp>
          <p:nvSpPr>
            <p:cNvPr id="457" name="object 32">
              <a:extLst>
                <a:ext uri="{FF2B5EF4-FFF2-40B4-BE49-F238E27FC236}">
                  <a16:creationId xmlns:a16="http://schemas.microsoft.com/office/drawing/2014/main" id="{6B34462B-558A-2AD9-5EA8-7DCEF53BF6DA}"/>
                </a:ext>
              </a:extLst>
            </p:cNvPr>
            <p:cNvSpPr txBox="1"/>
            <p:nvPr/>
          </p:nvSpPr>
          <p:spPr>
            <a:xfrm>
              <a:off x="7825649" y="4530884"/>
              <a:ext cx="1115695" cy="521970"/>
            </a:xfrm>
            <a:prstGeom prst="rect">
              <a:avLst/>
            </a:prstGeom>
          </p:spPr>
          <p:txBody>
            <a:bodyPr vert="horz" wrap="square" lIns="0" tIns="12128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5"/>
                </a:spcBef>
              </a:pPr>
              <a:r>
                <a:rPr sz="1200">
                  <a:solidFill>
                    <a:srgbClr val="828282"/>
                  </a:solidFill>
                  <a:latin typeface="Roboto Condensed"/>
                  <a:cs typeface="Roboto Condensed"/>
                </a:rPr>
                <a:t>People</a:t>
              </a:r>
              <a:r>
                <a:rPr sz="1200" spc="-45">
                  <a:solidFill>
                    <a:srgbClr val="828282"/>
                  </a:solidFill>
                  <a:latin typeface="Roboto Condensed"/>
                  <a:cs typeface="Roboto Condensed"/>
                </a:rPr>
                <a:t> </a:t>
              </a:r>
              <a:r>
                <a:rPr sz="1200">
                  <a:solidFill>
                    <a:srgbClr val="828282"/>
                  </a:solidFill>
                  <a:latin typeface="Roboto Condensed"/>
                  <a:cs typeface="Roboto Condensed"/>
                </a:rPr>
                <a:t>in</a:t>
              </a:r>
              <a:r>
                <a:rPr sz="1200" spc="-45">
                  <a:solidFill>
                    <a:srgbClr val="828282"/>
                  </a:solidFill>
                  <a:latin typeface="Roboto Condensed"/>
                  <a:cs typeface="Roboto Condensed"/>
                </a:rPr>
                <a:t> </a:t>
              </a:r>
              <a:r>
                <a:rPr sz="1200" spc="-20">
                  <a:solidFill>
                    <a:srgbClr val="828282"/>
                  </a:solidFill>
                  <a:latin typeface="Roboto Condensed"/>
                  <a:cs typeface="Roboto Condensed"/>
                </a:rPr>
                <a:t>Need</a:t>
              </a:r>
              <a:endParaRPr sz="1200">
                <a:latin typeface="Roboto Condensed"/>
                <a:cs typeface="Roboto Condensed"/>
              </a:endParaRPr>
            </a:p>
            <a:p>
              <a:pPr marL="12700">
                <a:lnSpc>
                  <a:spcPct val="100000"/>
                </a:lnSpc>
                <a:spcBef>
                  <a:spcPts val="590"/>
                </a:spcBef>
              </a:pPr>
              <a:r>
                <a:rPr sz="850" spc="-10">
                  <a:solidFill>
                    <a:srgbClr val="828282"/>
                  </a:solidFill>
                  <a:latin typeface="Roboto Condensed"/>
                  <a:cs typeface="Roboto Condensed"/>
                </a:rPr>
                <a:t>Children</a:t>
              </a:r>
              <a:r>
                <a:rPr sz="850" spc="-15">
                  <a:solidFill>
                    <a:srgbClr val="828282"/>
                  </a:solidFill>
                  <a:latin typeface="Roboto Condensed"/>
                  <a:cs typeface="Roboto Condensed"/>
                </a:rPr>
                <a:t> </a:t>
              </a:r>
              <a:r>
                <a:rPr sz="850">
                  <a:solidFill>
                    <a:srgbClr val="828282"/>
                  </a:solidFill>
                  <a:latin typeface="Roboto Condensed"/>
                  <a:cs typeface="Roboto Condensed"/>
                </a:rPr>
                <a:t>under</a:t>
              </a:r>
              <a:r>
                <a:rPr sz="850" spc="-10">
                  <a:solidFill>
                    <a:srgbClr val="828282"/>
                  </a:solidFill>
                  <a:latin typeface="Roboto Condensed"/>
                  <a:cs typeface="Roboto Condensed"/>
                </a:rPr>
                <a:t> </a:t>
              </a:r>
              <a:r>
                <a:rPr sz="850">
                  <a:solidFill>
                    <a:srgbClr val="828282"/>
                  </a:solidFill>
                  <a:latin typeface="Roboto Condensed"/>
                  <a:cs typeface="Roboto Condensed"/>
                </a:rPr>
                <a:t>5</a:t>
              </a:r>
              <a:r>
                <a:rPr sz="850" spc="-15">
                  <a:solidFill>
                    <a:srgbClr val="828282"/>
                  </a:solidFill>
                  <a:latin typeface="Roboto Condensed"/>
                  <a:cs typeface="Roboto Condensed"/>
                </a:rPr>
                <a:t> </a:t>
              </a:r>
              <a:r>
                <a:rPr sz="850">
                  <a:solidFill>
                    <a:srgbClr val="828282"/>
                  </a:solidFill>
                  <a:latin typeface="Roboto Condensed"/>
                  <a:cs typeface="Roboto Condensed"/>
                </a:rPr>
                <a:t>and</a:t>
              </a:r>
              <a:r>
                <a:rPr sz="850" spc="-10">
                  <a:solidFill>
                    <a:srgbClr val="828282"/>
                  </a:solidFill>
                  <a:latin typeface="Roboto Condensed"/>
                  <a:cs typeface="Roboto Condensed"/>
                </a:rPr>
                <a:t> </a:t>
              </a:r>
              <a:r>
                <a:rPr sz="850" spc="-25">
                  <a:solidFill>
                    <a:srgbClr val="828282"/>
                  </a:solidFill>
                  <a:latin typeface="Roboto Condensed"/>
                  <a:cs typeface="Roboto Condensed"/>
                </a:rPr>
                <a:t>PLW</a:t>
              </a:r>
              <a:endParaRPr sz="850">
                <a:latin typeface="Roboto Condensed"/>
                <a:cs typeface="Roboto Condensed"/>
              </a:endParaRPr>
            </a:p>
          </p:txBody>
        </p:sp>
        <p:sp>
          <p:nvSpPr>
            <p:cNvPr id="458" name="object 34">
              <a:extLst>
                <a:ext uri="{FF2B5EF4-FFF2-40B4-BE49-F238E27FC236}">
                  <a16:creationId xmlns:a16="http://schemas.microsoft.com/office/drawing/2014/main" id="{782D0E35-5632-D71E-82AC-F3BDE7F09F64}"/>
                </a:ext>
              </a:extLst>
            </p:cNvPr>
            <p:cNvSpPr/>
            <p:nvPr/>
          </p:nvSpPr>
          <p:spPr>
            <a:xfrm>
              <a:off x="7838346" y="5121200"/>
              <a:ext cx="367030" cy="138430"/>
            </a:xfrm>
            <a:custGeom>
              <a:avLst/>
              <a:gdLst/>
              <a:ahLst/>
              <a:cxnLst/>
              <a:rect l="l" t="t" r="r" b="b"/>
              <a:pathLst>
                <a:path w="367029" h="138430">
                  <a:moveTo>
                    <a:pt x="366979" y="0"/>
                  </a:moveTo>
                  <a:lnTo>
                    <a:pt x="0" y="0"/>
                  </a:lnTo>
                  <a:lnTo>
                    <a:pt x="0" y="137833"/>
                  </a:lnTo>
                  <a:lnTo>
                    <a:pt x="366979" y="137833"/>
                  </a:lnTo>
                  <a:lnTo>
                    <a:pt x="366979" y="0"/>
                  </a:lnTo>
                  <a:close/>
                </a:path>
              </a:pathLst>
            </a:custGeom>
            <a:solidFill>
              <a:srgbClr val="FFF5EB">
                <a:alpha val="9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35">
              <a:extLst>
                <a:ext uri="{FF2B5EF4-FFF2-40B4-BE49-F238E27FC236}">
                  <a16:creationId xmlns:a16="http://schemas.microsoft.com/office/drawing/2014/main" id="{97E1D302-13F0-FCCC-74CD-D69A3268135C}"/>
                </a:ext>
              </a:extLst>
            </p:cNvPr>
            <p:cNvSpPr/>
            <p:nvPr/>
          </p:nvSpPr>
          <p:spPr>
            <a:xfrm>
              <a:off x="7838346" y="5336606"/>
              <a:ext cx="367030" cy="138430"/>
            </a:xfrm>
            <a:custGeom>
              <a:avLst/>
              <a:gdLst/>
              <a:ahLst/>
              <a:cxnLst/>
              <a:rect l="l" t="t" r="r" b="b"/>
              <a:pathLst>
                <a:path w="367029" h="138430">
                  <a:moveTo>
                    <a:pt x="366979" y="0"/>
                  </a:moveTo>
                  <a:lnTo>
                    <a:pt x="0" y="0"/>
                  </a:lnTo>
                  <a:lnTo>
                    <a:pt x="0" y="137833"/>
                  </a:lnTo>
                  <a:lnTo>
                    <a:pt x="366979" y="137833"/>
                  </a:lnTo>
                  <a:lnTo>
                    <a:pt x="366979" y="0"/>
                  </a:lnTo>
                  <a:close/>
                </a:path>
              </a:pathLst>
            </a:custGeom>
            <a:solidFill>
              <a:srgbClr val="FEE5CE">
                <a:alpha val="9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36">
              <a:extLst>
                <a:ext uri="{FF2B5EF4-FFF2-40B4-BE49-F238E27FC236}">
                  <a16:creationId xmlns:a16="http://schemas.microsoft.com/office/drawing/2014/main" id="{7F1F4997-CC0D-4DDC-299A-2E342780DD44}"/>
                </a:ext>
              </a:extLst>
            </p:cNvPr>
            <p:cNvSpPr/>
            <p:nvPr/>
          </p:nvSpPr>
          <p:spPr>
            <a:xfrm>
              <a:off x="7838346" y="5551135"/>
              <a:ext cx="367030" cy="138430"/>
            </a:xfrm>
            <a:custGeom>
              <a:avLst/>
              <a:gdLst/>
              <a:ahLst/>
              <a:cxnLst/>
              <a:rect l="l" t="t" r="r" b="b"/>
              <a:pathLst>
                <a:path w="367029" h="138430">
                  <a:moveTo>
                    <a:pt x="366979" y="0"/>
                  </a:moveTo>
                  <a:lnTo>
                    <a:pt x="0" y="0"/>
                  </a:lnTo>
                  <a:lnTo>
                    <a:pt x="0" y="137820"/>
                  </a:lnTo>
                  <a:lnTo>
                    <a:pt x="366979" y="137820"/>
                  </a:lnTo>
                  <a:lnTo>
                    <a:pt x="366979" y="0"/>
                  </a:lnTo>
                  <a:close/>
                </a:path>
              </a:pathLst>
            </a:custGeom>
            <a:solidFill>
              <a:srgbClr val="FDD0A2">
                <a:alpha val="9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37">
              <a:extLst>
                <a:ext uri="{FF2B5EF4-FFF2-40B4-BE49-F238E27FC236}">
                  <a16:creationId xmlns:a16="http://schemas.microsoft.com/office/drawing/2014/main" id="{D6242F14-BF30-5012-E55C-EFA67A37ED50}"/>
                </a:ext>
              </a:extLst>
            </p:cNvPr>
            <p:cNvSpPr/>
            <p:nvPr/>
          </p:nvSpPr>
          <p:spPr>
            <a:xfrm>
              <a:off x="7838346" y="5765650"/>
              <a:ext cx="367030" cy="138430"/>
            </a:xfrm>
            <a:custGeom>
              <a:avLst/>
              <a:gdLst/>
              <a:ahLst/>
              <a:cxnLst/>
              <a:rect l="l" t="t" r="r" b="b"/>
              <a:pathLst>
                <a:path w="367029" h="138430">
                  <a:moveTo>
                    <a:pt x="366979" y="0"/>
                  </a:moveTo>
                  <a:lnTo>
                    <a:pt x="0" y="0"/>
                  </a:lnTo>
                  <a:lnTo>
                    <a:pt x="0" y="137833"/>
                  </a:lnTo>
                  <a:lnTo>
                    <a:pt x="366979" y="137833"/>
                  </a:lnTo>
                  <a:lnTo>
                    <a:pt x="366979" y="0"/>
                  </a:lnTo>
                  <a:close/>
                </a:path>
              </a:pathLst>
            </a:custGeom>
            <a:solidFill>
              <a:srgbClr val="FAAD6C">
                <a:alpha val="9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3">
              <a:extLst>
                <a:ext uri="{FF2B5EF4-FFF2-40B4-BE49-F238E27FC236}">
                  <a16:creationId xmlns:a16="http://schemas.microsoft.com/office/drawing/2014/main" id="{2B815C31-247A-1812-A97F-63A3B2604773}"/>
                </a:ext>
              </a:extLst>
            </p:cNvPr>
            <p:cNvSpPr txBox="1"/>
            <p:nvPr/>
          </p:nvSpPr>
          <p:spPr>
            <a:xfrm>
              <a:off x="8270031" y="5106803"/>
              <a:ext cx="433705" cy="79819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850" spc="-20">
                  <a:solidFill>
                    <a:srgbClr val="828282"/>
                  </a:solidFill>
                  <a:latin typeface="Roboto Condensed"/>
                  <a:cs typeface="Roboto Condensed"/>
                </a:rPr>
                <a:t>&lt;50K</a:t>
              </a:r>
              <a:endParaRPr sz="850">
                <a:latin typeface="Roboto Condensed"/>
                <a:cs typeface="Roboto Condensed"/>
              </a:endParaRPr>
            </a:p>
            <a:p>
              <a:pPr marL="12700">
                <a:lnSpc>
                  <a:spcPct val="100000"/>
                </a:lnSpc>
                <a:spcBef>
                  <a:spcPts val="665"/>
                </a:spcBef>
              </a:pPr>
              <a:r>
                <a:rPr sz="850" spc="-10">
                  <a:solidFill>
                    <a:srgbClr val="828282"/>
                  </a:solidFill>
                  <a:latin typeface="Roboto Condensed"/>
                  <a:cs typeface="Roboto Condensed"/>
                </a:rPr>
                <a:t>50K-</a:t>
              </a:r>
              <a:r>
                <a:rPr sz="850" spc="-25">
                  <a:solidFill>
                    <a:srgbClr val="828282"/>
                  </a:solidFill>
                  <a:latin typeface="Roboto Condensed"/>
                  <a:cs typeface="Roboto Condensed"/>
                </a:rPr>
                <a:t>80K</a:t>
              </a:r>
              <a:endParaRPr sz="850">
                <a:latin typeface="Roboto Condensed"/>
                <a:cs typeface="Roboto Condensed"/>
              </a:endParaRPr>
            </a:p>
            <a:p>
              <a:pPr marL="12700">
                <a:lnSpc>
                  <a:spcPct val="100000"/>
                </a:lnSpc>
                <a:spcBef>
                  <a:spcPts val="670"/>
                </a:spcBef>
              </a:pPr>
              <a:r>
                <a:rPr sz="850" spc="-10">
                  <a:solidFill>
                    <a:srgbClr val="828282"/>
                  </a:solidFill>
                  <a:latin typeface="Roboto Condensed"/>
                  <a:cs typeface="Roboto Condensed"/>
                </a:rPr>
                <a:t>80K-</a:t>
              </a:r>
              <a:r>
                <a:rPr sz="850" spc="-20">
                  <a:solidFill>
                    <a:srgbClr val="828282"/>
                  </a:solidFill>
                  <a:latin typeface="Roboto Condensed"/>
                  <a:cs typeface="Roboto Condensed"/>
                </a:rPr>
                <a:t>100K</a:t>
              </a:r>
              <a:endParaRPr sz="850">
                <a:latin typeface="Roboto Condensed"/>
                <a:cs typeface="Roboto Condensed"/>
              </a:endParaRPr>
            </a:p>
            <a:p>
              <a:pPr marL="12700">
                <a:lnSpc>
                  <a:spcPct val="100000"/>
                </a:lnSpc>
                <a:spcBef>
                  <a:spcPts val="670"/>
                </a:spcBef>
              </a:pPr>
              <a:r>
                <a:rPr sz="850" spc="-10">
                  <a:solidFill>
                    <a:srgbClr val="828282"/>
                  </a:solidFill>
                  <a:latin typeface="Roboto Condensed"/>
                  <a:cs typeface="Roboto Condensed"/>
                </a:rPr>
                <a:t>&gt;100K</a:t>
              </a:r>
              <a:endParaRPr sz="850">
                <a:latin typeface="Roboto Condensed"/>
                <a:cs typeface="Roboto Condensed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87B5E75-FE16-8CFB-077D-DFE48CEABFDC}"/>
              </a:ext>
            </a:extLst>
          </p:cNvPr>
          <p:cNvGrpSpPr/>
          <p:nvPr/>
        </p:nvGrpSpPr>
        <p:grpSpPr>
          <a:xfrm>
            <a:off x="4898916" y="879032"/>
            <a:ext cx="6965315" cy="5576570"/>
            <a:chOff x="172564" y="9432062"/>
            <a:chExt cx="6965315" cy="5576570"/>
          </a:xfrm>
        </p:grpSpPr>
        <p:sp>
          <p:nvSpPr>
            <p:cNvPr id="5" name="object 25">
              <a:extLst>
                <a:ext uri="{FF2B5EF4-FFF2-40B4-BE49-F238E27FC236}">
                  <a16:creationId xmlns:a16="http://schemas.microsoft.com/office/drawing/2014/main" id="{5A06F232-918C-72A2-1923-8F8D423059F5}"/>
                </a:ext>
              </a:extLst>
            </p:cNvPr>
            <p:cNvSpPr/>
            <p:nvPr/>
          </p:nvSpPr>
          <p:spPr>
            <a:xfrm>
              <a:off x="172564" y="9432062"/>
              <a:ext cx="6965315" cy="5576570"/>
            </a:xfrm>
            <a:custGeom>
              <a:avLst/>
              <a:gdLst/>
              <a:ahLst/>
              <a:cxnLst/>
              <a:rect l="l" t="t" r="r" b="b"/>
              <a:pathLst>
                <a:path w="6965315" h="5576569">
                  <a:moveTo>
                    <a:pt x="6964870" y="0"/>
                  </a:moveTo>
                  <a:lnTo>
                    <a:pt x="0" y="0"/>
                  </a:lnTo>
                  <a:lnTo>
                    <a:pt x="0" y="5576493"/>
                  </a:lnTo>
                  <a:lnTo>
                    <a:pt x="6964870" y="5576493"/>
                  </a:lnTo>
                  <a:lnTo>
                    <a:pt x="6964870" y="0"/>
                  </a:lnTo>
                  <a:close/>
                </a:path>
              </a:pathLst>
            </a:custGeom>
            <a:ln w="1270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8">
              <a:extLst>
                <a:ext uri="{FF2B5EF4-FFF2-40B4-BE49-F238E27FC236}">
                  <a16:creationId xmlns:a16="http://schemas.microsoft.com/office/drawing/2014/main" id="{7607E7A4-98AA-ABA7-52B1-5BE440E3F584}"/>
                </a:ext>
              </a:extLst>
            </p:cNvPr>
            <p:cNvSpPr txBox="1"/>
            <p:nvPr/>
          </p:nvSpPr>
          <p:spPr>
            <a:xfrm>
              <a:off x="276082" y="9472702"/>
              <a:ext cx="229235" cy="391160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>
                  <a:solidFill>
                    <a:srgbClr val="FFFFFF"/>
                  </a:solidFill>
                  <a:latin typeface="humanitarian-icons-v02"/>
                  <a:cs typeface="humanitarian-icons-v02"/>
                </a:rPr>
                <a:t></a:t>
              </a:r>
              <a:endParaRPr sz="2400">
                <a:latin typeface="humanitarian-icons-v02"/>
                <a:cs typeface="humanitarian-icons-v02"/>
              </a:endParaRPr>
            </a:p>
          </p:txBody>
        </p:sp>
        <p:grpSp>
          <p:nvGrpSpPr>
            <p:cNvPr id="8" name="object 33">
              <a:extLst>
                <a:ext uri="{FF2B5EF4-FFF2-40B4-BE49-F238E27FC236}">
                  <a16:creationId xmlns:a16="http://schemas.microsoft.com/office/drawing/2014/main" id="{91D1EB49-321B-7994-A0A5-1F4DBE49BFB9}"/>
                </a:ext>
              </a:extLst>
            </p:cNvPr>
            <p:cNvGrpSpPr/>
            <p:nvPr/>
          </p:nvGrpSpPr>
          <p:grpSpPr>
            <a:xfrm>
              <a:off x="852388" y="9472718"/>
              <a:ext cx="5213749" cy="5029156"/>
              <a:chOff x="852388" y="9472718"/>
              <a:chExt cx="5213749" cy="5029156"/>
            </a:xfrm>
          </p:grpSpPr>
          <p:sp>
            <p:nvSpPr>
              <p:cNvPr id="20" name="object 38">
                <a:extLst>
                  <a:ext uri="{FF2B5EF4-FFF2-40B4-BE49-F238E27FC236}">
                    <a16:creationId xmlns:a16="http://schemas.microsoft.com/office/drawing/2014/main" id="{DFE945C9-CD3D-25A2-129A-8B15A3A5D857}"/>
                  </a:ext>
                </a:extLst>
              </p:cNvPr>
              <p:cNvSpPr/>
              <p:nvPr/>
            </p:nvSpPr>
            <p:spPr>
              <a:xfrm>
                <a:off x="4364973" y="9472718"/>
                <a:ext cx="1701164" cy="1303020"/>
              </a:xfrm>
              <a:custGeom>
                <a:avLst/>
                <a:gdLst/>
                <a:ahLst/>
                <a:cxnLst/>
                <a:rect l="l" t="t" r="r" b="b"/>
                <a:pathLst>
                  <a:path w="1701164" h="1303020">
                    <a:moveTo>
                      <a:pt x="571347" y="0"/>
                    </a:moveTo>
                    <a:lnTo>
                      <a:pt x="553910" y="21361"/>
                    </a:lnTo>
                    <a:lnTo>
                      <a:pt x="529424" y="52743"/>
                    </a:lnTo>
                    <a:lnTo>
                      <a:pt x="513118" y="74841"/>
                    </a:lnTo>
                    <a:lnTo>
                      <a:pt x="503135" y="83400"/>
                    </a:lnTo>
                    <a:lnTo>
                      <a:pt x="494525" y="95161"/>
                    </a:lnTo>
                    <a:lnTo>
                      <a:pt x="459041" y="138163"/>
                    </a:lnTo>
                    <a:lnTo>
                      <a:pt x="444080" y="153492"/>
                    </a:lnTo>
                    <a:lnTo>
                      <a:pt x="435470" y="163830"/>
                    </a:lnTo>
                    <a:lnTo>
                      <a:pt x="425488" y="176669"/>
                    </a:lnTo>
                    <a:lnTo>
                      <a:pt x="398297" y="208038"/>
                    </a:lnTo>
                    <a:lnTo>
                      <a:pt x="379717" y="227647"/>
                    </a:lnTo>
                    <a:lnTo>
                      <a:pt x="362483" y="247256"/>
                    </a:lnTo>
                    <a:lnTo>
                      <a:pt x="301637" y="322033"/>
                    </a:lnTo>
                    <a:lnTo>
                      <a:pt x="227749" y="407949"/>
                    </a:lnTo>
                    <a:lnTo>
                      <a:pt x="207810" y="432193"/>
                    </a:lnTo>
                    <a:lnTo>
                      <a:pt x="179247" y="463207"/>
                    </a:lnTo>
                    <a:lnTo>
                      <a:pt x="164287" y="479958"/>
                    </a:lnTo>
                    <a:lnTo>
                      <a:pt x="151599" y="493153"/>
                    </a:lnTo>
                    <a:lnTo>
                      <a:pt x="143319" y="502208"/>
                    </a:lnTo>
                    <a:lnTo>
                      <a:pt x="118363" y="531583"/>
                    </a:lnTo>
                    <a:lnTo>
                      <a:pt x="92074" y="561174"/>
                    </a:lnTo>
                    <a:lnTo>
                      <a:pt x="80746" y="574370"/>
                    </a:lnTo>
                    <a:lnTo>
                      <a:pt x="68960" y="584708"/>
                    </a:lnTo>
                    <a:lnTo>
                      <a:pt x="61709" y="592556"/>
                    </a:lnTo>
                    <a:lnTo>
                      <a:pt x="45846" y="613587"/>
                    </a:lnTo>
                    <a:lnTo>
                      <a:pt x="34061" y="623570"/>
                    </a:lnTo>
                    <a:lnTo>
                      <a:pt x="23634" y="633196"/>
                    </a:lnTo>
                    <a:lnTo>
                      <a:pt x="3682" y="652805"/>
                    </a:lnTo>
                    <a:lnTo>
                      <a:pt x="0" y="657618"/>
                    </a:lnTo>
                    <a:lnTo>
                      <a:pt x="35001" y="673633"/>
                    </a:lnTo>
                    <a:lnTo>
                      <a:pt x="53797" y="683742"/>
                    </a:lnTo>
                    <a:lnTo>
                      <a:pt x="76555" y="698512"/>
                    </a:lnTo>
                    <a:lnTo>
                      <a:pt x="98336" y="710958"/>
                    </a:lnTo>
                    <a:lnTo>
                      <a:pt x="129006" y="728853"/>
                    </a:lnTo>
                    <a:lnTo>
                      <a:pt x="157708" y="742848"/>
                    </a:lnTo>
                    <a:lnTo>
                      <a:pt x="177495" y="761504"/>
                    </a:lnTo>
                    <a:lnTo>
                      <a:pt x="243090" y="810145"/>
                    </a:lnTo>
                    <a:lnTo>
                      <a:pt x="309397" y="856030"/>
                    </a:lnTo>
                    <a:lnTo>
                      <a:pt x="343915" y="869429"/>
                    </a:lnTo>
                    <a:lnTo>
                      <a:pt x="331165" y="884809"/>
                    </a:lnTo>
                    <a:lnTo>
                      <a:pt x="336118" y="901141"/>
                    </a:lnTo>
                    <a:lnTo>
                      <a:pt x="296532" y="913587"/>
                    </a:lnTo>
                    <a:lnTo>
                      <a:pt x="238150" y="926033"/>
                    </a:lnTo>
                    <a:lnTo>
                      <a:pt x="261899" y="954024"/>
                    </a:lnTo>
                    <a:lnTo>
                      <a:pt x="285648" y="977353"/>
                    </a:lnTo>
                    <a:lnTo>
                      <a:pt x="302475" y="992911"/>
                    </a:lnTo>
                    <a:lnTo>
                      <a:pt x="317322" y="1003020"/>
                    </a:lnTo>
                    <a:lnTo>
                      <a:pt x="334136" y="994460"/>
                    </a:lnTo>
                    <a:lnTo>
                      <a:pt x="354228" y="1012164"/>
                    </a:lnTo>
                    <a:lnTo>
                      <a:pt x="411556" y="1033132"/>
                    </a:lnTo>
                    <a:lnTo>
                      <a:pt x="397700" y="1059586"/>
                    </a:lnTo>
                    <a:lnTo>
                      <a:pt x="409574" y="1065796"/>
                    </a:lnTo>
                    <a:lnTo>
                      <a:pt x="443217" y="1057249"/>
                    </a:lnTo>
                    <a:lnTo>
                      <a:pt x="474878" y="1065022"/>
                    </a:lnTo>
                    <a:lnTo>
                      <a:pt x="557999" y="1023797"/>
                    </a:lnTo>
                    <a:lnTo>
                      <a:pt x="599566" y="1051013"/>
                    </a:lnTo>
                    <a:lnTo>
                      <a:pt x="574992" y="1074166"/>
                    </a:lnTo>
                    <a:lnTo>
                      <a:pt x="607809" y="1099375"/>
                    </a:lnTo>
                    <a:lnTo>
                      <a:pt x="632294" y="1066380"/>
                    </a:lnTo>
                    <a:lnTo>
                      <a:pt x="622617" y="1054557"/>
                    </a:lnTo>
                    <a:lnTo>
                      <a:pt x="635507" y="1024153"/>
                    </a:lnTo>
                    <a:lnTo>
                      <a:pt x="650557" y="1034288"/>
                    </a:lnTo>
                    <a:lnTo>
                      <a:pt x="677417" y="1035977"/>
                    </a:lnTo>
                    <a:lnTo>
                      <a:pt x="707085" y="1044803"/>
                    </a:lnTo>
                    <a:lnTo>
                      <a:pt x="746975" y="1037336"/>
                    </a:lnTo>
                    <a:lnTo>
                      <a:pt x="778306" y="1038821"/>
                    </a:lnTo>
                    <a:lnTo>
                      <a:pt x="786853" y="1058227"/>
                    </a:lnTo>
                    <a:lnTo>
                      <a:pt x="778001" y="1070305"/>
                    </a:lnTo>
                    <a:lnTo>
                      <a:pt x="765136" y="1071943"/>
                    </a:lnTo>
                    <a:lnTo>
                      <a:pt x="750608" y="1072616"/>
                    </a:lnTo>
                    <a:lnTo>
                      <a:pt x="742073" y="1075296"/>
                    </a:lnTo>
                    <a:lnTo>
                      <a:pt x="730110" y="1071943"/>
                    </a:lnTo>
                    <a:lnTo>
                      <a:pt x="725843" y="1075969"/>
                    </a:lnTo>
                    <a:lnTo>
                      <a:pt x="731824" y="1090739"/>
                    </a:lnTo>
                    <a:lnTo>
                      <a:pt x="727557" y="1126998"/>
                    </a:lnTo>
                    <a:lnTo>
                      <a:pt x="724395" y="1133754"/>
                    </a:lnTo>
                    <a:lnTo>
                      <a:pt x="721448" y="1151280"/>
                    </a:lnTo>
                    <a:lnTo>
                      <a:pt x="716406" y="1164501"/>
                    </a:lnTo>
                    <a:lnTo>
                      <a:pt x="701674" y="1179385"/>
                    </a:lnTo>
                    <a:lnTo>
                      <a:pt x="715987" y="1183347"/>
                    </a:lnTo>
                    <a:lnTo>
                      <a:pt x="746696" y="1184668"/>
                    </a:lnTo>
                    <a:lnTo>
                      <a:pt x="787082" y="1188974"/>
                    </a:lnTo>
                    <a:lnTo>
                      <a:pt x="803059" y="1197229"/>
                    </a:lnTo>
                    <a:lnTo>
                      <a:pt x="810272" y="1211033"/>
                    </a:lnTo>
                    <a:lnTo>
                      <a:pt x="811949" y="1224915"/>
                    </a:lnTo>
                    <a:lnTo>
                      <a:pt x="808583" y="1229880"/>
                    </a:lnTo>
                    <a:lnTo>
                      <a:pt x="810691" y="1233182"/>
                    </a:lnTo>
                    <a:lnTo>
                      <a:pt x="819518" y="1240129"/>
                    </a:lnTo>
                    <a:lnTo>
                      <a:pt x="825411" y="1258963"/>
                    </a:lnTo>
                    <a:lnTo>
                      <a:pt x="824991" y="1275829"/>
                    </a:lnTo>
                    <a:lnTo>
                      <a:pt x="851458" y="1302575"/>
                    </a:lnTo>
                    <a:lnTo>
                      <a:pt x="897851" y="1284414"/>
                    </a:lnTo>
                    <a:lnTo>
                      <a:pt x="915936" y="1281912"/>
                    </a:lnTo>
                    <a:lnTo>
                      <a:pt x="942225" y="1277277"/>
                    </a:lnTo>
                    <a:lnTo>
                      <a:pt x="1005217" y="1269441"/>
                    </a:lnTo>
                    <a:lnTo>
                      <a:pt x="1031544" y="1265161"/>
                    </a:lnTo>
                    <a:lnTo>
                      <a:pt x="1052969" y="1261922"/>
                    </a:lnTo>
                    <a:lnTo>
                      <a:pt x="1064056" y="1258658"/>
                    </a:lnTo>
                    <a:lnTo>
                      <a:pt x="1075601" y="1253934"/>
                    </a:lnTo>
                    <a:lnTo>
                      <a:pt x="1086180" y="1247419"/>
                    </a:lnTo>
                    <a:lnTo>
                      <a:pt x="1112469" y="1228890"/>
                    </a:lnTo>
                    <a:lnTo>
                      <a:pt x="1139075" y="1212926"/>
                    </a:lnTo>
                    <a:lnTo>
                      <a:pt x="1158862" y="1203731"/>
                    </a:lnTo>
                    <a:lnTo>
                      <a:pt x="1207820" y="1187691"/>
                    </a:lnTo>
                    <a:lnTo>
                      <a:pt x="1221981" y="1181214"/>
                    </a:lnTo>
                    <a:lnTo>
                      <a:pt x="1245019" y="1169847"/>
                    </a:lnTo>
                    <a:lnTo>
                      <a:pt x="1280477" y="1157947"/>
                    </a:lnTo>
                    <a:lnTo>
                      <a:pt x="1315821" y="1147267"/>
                    </a:lnTo>
                    <a:lnTo>
                      <a:pt x="1342605" y="1138694"/>
                    </a:lnTo>
                    <a:lnTo>
                      <a:pt x="1365643" y="1130884"/>
                    </a:lnTo>
                    <a:lnTo>
                      <a:pt x="1376794" y="1128420"/>
                    </a:lnTo>
                    <a:lnTo>
                      <a:pt x="1384693" y="1127328"/>
                    </a:lnTo>
                    <a:lnTo>
                      <a:pt x="1391577" y="1124229"/>
                    </a:lnTo>
                    <a:lnTo>
                      <a:pt x="1401724" y="1112989"/>
                    </a:lnTo>
                    <a:lnTo>
                      <a:pt x="1419377" y="1095895"/>
                    </a:lnTo>
                    <a:lnTo>
                      <a:pt x="1438821" y="1076337"/>
                    </a:lnTo>
                    <a:lnTo>
                      <a:pt x="1443850" y="1072388"/>
                    </a:lnTo>
                    <a:lnTo>
                      <a:pt x="1452752" y="1071054"/>
                    </a:lnTo>
                    <a:lnTo>
                      <a:pt x="1457744" y="1071054"/>
                    </a:lnTo>
                    <a:lnTo>
                      <a:pt x="1470380" y="1069047"/>
                    </a:lnTo>
                    <a:lnTo>
                      <a:pt x="1479727" y="1067206"/>
                    </a:lnTo>
                    <a:lnTo>
                      <a:pt x="1487804" y="1063091"/>
                    </a:lnTo>
                    <a:lnTo>
                      <a:pt x="1494764" y="1057262"/>
                    </a:lnTo>
                    <a:lnTo>
                      <a:pt x="1500657" y="1051915"/>
                    </a:lnTo>
                    <a:lnTo>
                      <a:pt x="1506943" y="1046581"/>
                    </a:lnTo>
                    <a:lnTo>
                      <a:pt x="1506943" y="1039126"/>
                    </a:lnTo>
                    <a:lnTo>
                      <a:pt x="1502803" y="1029347"/>
                    </a:lnTo>
                    <a:lnTo>
                      <a:pt x="1499273" y="1019302"/>
                    </a:lnTo>
                    <a:lnTo>
                      <a:pt x="1501457" y="1009357"/>
                    </a:lnTo>
                    <a:lnTo>
                      <a:pt x="1507223" y="997496"/>
                    </a:lnTo>
                    <a:lnTo>
                      <a:pt x="1515135" y="988860"/>
                    </a:lnTo>
                    <a:lnTo>
                      <a:pt x="1547164" y="969340"/>
                    </a:lnTo>
                    <a:lnTo>
                      <a:pt x="1559559" y="961034"/>
                    </a:lnTo>
                    <a:lnTo>
                      <a:pt x="1566176" y="954341"/>
                    </a:lnTo>
                    <a:lnTo>
                      <a:pt x="1569504" y="945388"/>
                    </a:lnTo>
                    <a:lnTo>
                      <a:pt x="1569504" y="939253"/>
                    </a:lnTo>
                    <a:lnTo>
                      <a:pt x="1572171" y="926630"/>
                    </a:lnTo>
                    <a:lnTo>
                      <a:pt x="1603870" y="899795"/>
                    </a:lnTo>
                    <a:lnTo>
                      <a:pt x="1637830" y="879500"/>
                    </a:lnTo>
                    <a:lnTo>
                      <a:pt x="1644116" y="874814"/>
                    </a:lnTo>
                    <a:lnTo>
                      <a:pt x="1677530" y="837692"/>
                    </a:lnTo>
                    <a:lnTo>
                      <a:pt x="1682165" y="817016"/>
                    </a:lnTo>
                    <a:lnTo>
                      <a:pt x="1683499" y="807504"/>
                    </a:lnTo>
                    <a:lnTo>
                      <a:pt x="1687563" y="793318"/>
                    </a:lnTo>
                    <a:lnTo>
                      <a:pt x="1692986" y="776249"/>
                    </a:lnTo>
                    <a:lnTo>
                      <a:pt x="1698434" y="762330"/>
                    </a:lnTo>
                    <a:lnTo>
                      <a:pt x="1700758" y="753897"/>
                    </a:lnTo>
                    <a:lnTo>
                      <a:pt x="1699361" y="743216"/>
                    </a:lnTo>
                    <a:lnTo>
                      <a:pt x="1694967" y="733069"/>
                    </a:lnTo>
                    <a:lnTo>
                      <a:pt x="1684324" y="725436"/>
                    </a:lnTo>
                    <a:lnTo>
                      <a:pt x="1652104" y="705459"/>
                    </a:lnTo>
                    <a:lnTo>
                      <a:pt x="1642173" y="699071"/>
                    </a:lnTo>
                    <a:lnTo>
                      <a:pt x="1625333" y="686904"/>
                    </a:lnTo>
                    <a:lnTo>
                      <a:pt x="1599857" y="674014"/>
                    </a:lnTo>
                    <a:lnTo>
                      <a:pt x="1572691" y="659422"/>
                    </a:lnTo>
                    <a:lnTo>
                      <a:pt x="1550238" y="646353"/>
                    </a:lnTo>
                    <a:lnTo>
                      <a:pt x="1540332" y="639622"/>
                    </a:lnTo>
                    <a:lnTo>
                      <a:pt x="1533715" y="634758"/>
                    </a:lnTo>
                    <a:lnTo>
                      <a:pt x="1528673" y="628281"/>
                    </a:lnTo>
                    <a:lnTo>
                      <a:pt x="1508086" y="616051"/>
                    </a:lnTo>
                    <a:lnTo>
                      <a:pt x="1490852" y="604278"/>
                    </a:lnTo>
                    <a:lnTo>
                      <a:pt x="1482382" y="599376"/>
                    </a:lnTo>
                    <a:lnTo>
                      <a:pt x="1478064" y="594626"/>
                    </a:lnTo>
                    <a:lnTo>
                      <a:pt x="1471714" y="584631"/>
                    </a:lnTo>
                    <a:lnTo>
                      <a:pt x="1464284" y="576961"/>
                    </a:lnTo>
                    <a:lnTo>
                      <a:pt x="1454149" y="569722"/>
                    </a:lnTo>
                    <a:lnTo>
                      <a:pt x="1412900" y="544779"/>
                    </a:lnTo>
                    <a:lnTo>
                      <a:pt x="1388960" y="527380"/>
                    </a:lnTo>
                    <a:lnTo>
                      <a:pt x="1374393" y="515200"/>
                    </a:lnTo>
                    <a:lnTo>
                      <a:pt x="1363840" y="509066"/>
                    </a:lnTo>
                    <a:lnTo>
                      <a:pt x="1350073" y="501726"/>
                    </a:lnTo>
                    <a:lnTo>
                      <a:pt x="1325676" y="489292"/>
                    </a:lnTo>
                    <a:lnTo>
                      <a:pt x="1285862" y="461899"/>
                    </a:lnTo>
                    <a:lnTo>
                      <a:pt x="1250962" y="437311"/>
                    </a:lnTo>
                    <a:lnTo>
                      <a:pt x="1213764" y="411988"/>
                    </a:lnTo>
                    <a:lnTo>
                      <a:pt x="1183360" y="391655"/>
                    </a:lnTo>
                    <a:lnTo>
                      <a:pt x="1143939" y="367068"/>
                    </a:lnTo>
                    <a:lnTo>
                      <a:pt x="1103147" y="338912"/>
                    </a:lnTo>
                    <a:lnTo>
                      <a:pt x="1062774" y="312153"/>
                    </a:lnTo>
                    <a:lnTo>
                      <a:pt x="1032840" y="293611"/>
                    </a:lnTo>
                    <a:lnTo>
                      <a:pt x="989914" y="266306"/>
                    </a:lnTo>
                    <a:lnTo>
                      <a:pt x="941857" y="234226"/>
                    </a:lnTo>
                    <a:lnTo>
                      <a:pt x="898778" y="207137"/>
                    </a:lnTo>
                    <a:lnTo>
                      <a:pt x="862520" y="183261"/>
                    </a:lnTo>
                    <a:lnTo>
                      <a:pt x="835748" y="166128"/>
                    </a:lnTo>
                    <a:lnTo>
                      <a:pt x="812672" y="151904"/>
                    </a:lnTo>
                    <a:lnTo>
                      <a:pt x="783208" y="130149"/>
                    </a:lnTo>
                    <a:lnTo>
                      <a:pt x="752792" y="111594"/>
                    </a:lnTo>
                    <a:lnTo>
                      <a:pt x="697725" y="75679"/>
                    </a:lnTo>
                    <a:lnTo>
                      <a:pt x="665987" y="53225"/>
                    </a:lnTo>
                    <a:lnTo>
                      <a:pt x="631062" y="31102"/>
                    </a:lnTo>
                    <a:lnTo>
                      <a:pt x="603275" y="12852"/>
                    </a:lnTo>
                    <a:lnTo>
                      <a:pt x="571347" y="0"/>
                    </a:lnTo>
                    <a:close/>
                  </a:path>
                </a:pathLst>
              </a:custGeom>
              <a:solidFill>
                <a:srgbClr val="FDD0A2"/>
              </a:solidFill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39">
                <a:extLst>
                  <a:ext uri="{FF2B5EF4-FFF2-40B4-BE49-F238E27FC236}">
                    <a16:creationId xmlns:a16="http://schemas.microsoft.com/office/drawing/2014/main" id="{8DAC229F-3E54-C33D-DE00-5FB2866AFCE3}"/>
                  </a:ext>
                </a:extLst>
              </p:cNvPr>
              <p:cNvSpPr/>
              <p:nvPr/>
            </p:nvSpPr>
            <p:spPr>
              <a:xfrm>
                <a:off x="3227448" y="10133065"/>
                <a:ext cx="1989455" cy="1625600"/>
              </a:xfrm>
              <a:custGeom>
                <a:avLst/>
                <a:gdLst/>
                <a:ahLst/>
                <a:cxnLst/>
                <a:rect l="l" t="t" r="r" b="b"/>
                <a:pathLst>
                  <a:path w="1989454" h="1625600">
                    <a:moveTo>
                      <a:pt x="1295044" y="1168400"/>
                    </a:moveTo>
                    <a:lnTo>
                      <a:pt x="394893" y="1168400"/>
                    </a:lnTo>
                    <a:lnTo>
                      <a:pt x="422300" y="1181100"/>
                    </a:lnTo>
                    <a:lnTo>
                      <a:pt x="450722" y="1181100"/>
                    </a:lnTo>
                    <a:lnTo>
                      <a:pt x="488289" y="1193800"/>
                    </a:lnTo>
                    <a:lnTo>
                      <a:pt x="530936" y="1219200"/>
                    </a:lnTo>
                    <a:lnTo>
                      <a:pt x="546163" y="1244600"/>
                    </a:lnTo>
                    <a:lnTo>
                      <a:pt x="540067" y="1257300"/>
                    </a:lnTo>
                    <a:lnTo>
                      <a:pt x="479158" y="1308100"/>
                    </a:lnTo>
                    <a:lnTo>
                      <a:pt x="574840" y="1435100"/>
                    </a:lnTo>
                    <a:lnTo>
                      <a:pt x="568744" y="1447800"/>
                    </a:lnTo>
                    <a:lnTo>
                      <a:pt x="579920" y="1485900"/>
                    </a:lnTo>
                    <a:lnTo>
                      <a:pt x="600227" y="1536700"/>
                    </a:lnTo>
                    <a:lnTo>
                      <a:pt x="568756" y="1536700"/>
                    </a:lnTo>
                    <a:lnTo>
                      <a:pt x="575868" y="1562100"/>
                    </a:lnTo>
                    <a:lnTo>
                      <a:pt x="657085" y="1587500"/>
                    </a:lnTo>
                    <a:lnTo>
                      <a:pt x="725093" y="1600200"/>
                    </a:lnTo>
                    <a:lnTo>
                      <a:pt x="722515" y="1625600"/>
                    </a:lnTo>
                    <a:lnTo>
                      <a:pt x="739597" y="1625600"/>
                    </a:lnTo>
                    <a:lnTo>
                      <a:pt x="746620" y="1612900"/>
                    </a:lnTo>
                    <a:lnTo>
                      <a:pt x="752856" y="1612900"/>
                    </a:lnTo>
                    <a:lnTo>
                      <a:pt x="760895" y="1600200"/>
                    </a:lnTo>
                    <a:lnTo>
                      <a:pt x="766381" y="1600200"/>
                    </a:lnTo>
                    <a:lnTo>
                      <a:pt x="775677" y="1587500"/>
                    </a:lnTo>
                    <a:lnTo>
                      <a:pt x="787742" y="1574800"/>
                    </a:lnTo>
                    <a:lnTo>
                      <a:pt x="798271" y="1562100"/>
                    </a:lnTo>
                    <a:lnTo>
                      <a:pt x="812330" y="1562100"/>
                    </a:lnTo>
                    <a:lnTo>
                      <a:pt x="815441" y="1549400"/>
                    </a:lnTo>
                    <a:lnTo>
                      <a:pt x="817702" y="1549400"/>
                    </a:lnTo>
                    <a:lnTo>
                      <a:pt x="819899" y="1536700"/>
                    </a:lnTo>
                    <a:lnTo>
                      <a:pt x="825728" y="1524000"/>
                    </a:lnTo>
                    <a:lnTo>
                      <a:pt x="829322" y="1524000"/>
                    </a:lnTo>
                    <a:lnTo>
                      <a:pt x="835101" y="1511300"/>
                    </a:lnTo>
                    <a:lnTo>
                      <a:pt x="842746" y="1511300"/>
                    </a:lnTo>
                    <a:lnTo>
                      <a:pt x="855167" y="1498600"/>
                    </a:lnTo>
                    <a:lnTo>
                      <a:pt x="865365" y="1485900"/>
                    </a:lnTo>
                    <a:lnTo>
                      <a:pt x="870585" y="1473200"/>
                    </a:lnTo>
                    <a:lnTo>
                      <a:pt x="874394" y="1473200"/>
                    </a:lnTo>
                    <a:lnTo>
                      <a:pt x="877658" y="1460500"/>
                    </a:lnTo>
                    <a:lnTo>
                      <a:pt x="884110" y="1460500"/>
                    </a:lnTo>
                    <a:lnTo>
                      <a:pt x="888771" y="1447800"/>
                    </a:lnTo>
                    <a:lnTo>
                      <a:pt x="895502" y="1447800"/>
                    </a:lnTo>
                    <a:lnTo>
                      <a:pt x="917714" y="1435100"/>
                    </a:lnTo>
                    <a:lnTo>
                      <a:pt x="930960" y="1435100"/>
                    </a:lnTo>
                    <a:lnTo>
                      <a:pt x="945667" y="1422400"/>
                    </a:lnTo>
                    <a:lnTo>
                      <a:pt x="962837" y="1422400"/>
                    </a:lnTo>
                    <a:lnTo>
                      <a:pt x="980363" y="1409700"/>
                    </a:lnTo>
                    <a:lnTo>
                      <a:pt x="1019898" y="1409700"/>
                    </a:lnTo>
                    <a:lnTo>
                      <a:pt x="1024229" y="1397000"/>
                    </a:lnTo>
                    <a:lnTo>
                      <a:pt x="1032763" y="1397000"/>
                    </a:lnTo>
                    <a:lnTo>
                      <a:pt x="1054392" y="1371600"/>
                    </a:lnTo>
                    <a:lnTo>
                      <a:pt x="1077480" y="1358900"/>
                    </a:lnTo>
                    <a:lnTo>
                      <a:pt x="1099045" y="1333500"/>
                    </a:lnTo>
                    <a:lnTo>
                      <a:pt x="1111935" y="1320800"/>
                    </a:lnTo>
                    <a:lnTo>
                      <a:pt x="1117561" y="1320800"/>
                    </a:lnTo>
                    <a:lnTo>
                      <a:pt x="1121625" y="1308100"/>
                    </a:lnTo>
                    <a:lnTo>
                      <a:pt x="1125893" y="1295400"/>
                    </a:lnTo>
                    <a:lnTo>
                      <a:pt x="1132611" y="1295400"/>
                    </a:lnTo>
                    <a:lnTo>
                      <a:pt x="1160780" y="1282700"/>
                    </a:lnTo>
                    <a:lnTo>
                      <a:pt x="1177696" y="1270000"/>
                    </a:lnTo>
                    <a:lnTo>
                      <a:pt x="1244180" y="1206500"/>
                    </a:lnTo>
                    <a:lnTo>
                      <a:pt x="1273467" y="1193800"/>
                    </a:lnTo>
                    <a:lnTo>
                      <a:pt x="1295044" y="1168400"/>
                    </a:lnTo>
                    <a:close/>
                  </a:path>
                  <a:path w="1989454" h="1625600">
                    <a:moveTo>
                      <a:pt x="1773034" y="368300"/>
                    </a:moveTo>
                    <a:lnTo>
                      <a:pt x="1760143" y="406400"/>
                    </a:lnTo>
                    <a:lnTo>
                      <a:pt x="1769821" y="406400"/>
                    </a:lnTo>
                    <a:lnTo>
                      <a:pt x="1745322" y="444500"/>
                    </a:lnTo>
                    <a:lnTo>
                      <a:pt x="694321" y="444500"/>
                    </a:lnTo>
                    <a:lnTo>
                      <a:pt x="690689" y="457200"/>
                    </a:lnTo>
                    <a:lnTo>
                      <a:pt x="678446" y="457200"/>
                    </a:lnTo>
                    <a:lnTo>
                      <a:pt x="659866" y="469900"/>
                    </a:lnTo>
                    <a:lnTo>
                      <a:pt x="646264" y="495300"/>
                    </a:lnTo>
                    <a:lnTo>
                      <a:pt x="626325" y="508000"/>
                    </a:lnTo>
                    <a:lnTo>
                      <a:pt x="612267" y="533400"/>
                    </a:lnTo>
                    <a:lnTo>
                      <a:pt x="588251" y="546100"/>
                    </a:lnTo>
                    <a:lnTo>
                      <a:pt x="565137" y="571500"/>
                    </a:lnTo>
                    <a:lnTo>
                      <a:pt x="535673" y="596900"/>
                    </a:lnTo>
                    <a:lnTo>
                      <a:pt x="518706" y="609600"/>
                    </a:lnTo>
                    <a:lnTo>
                      <a:pt x="508279" y="622300"/>
                    </a:lnTo>
                    <a:lnTo>
                      <a:pt x="495579" y="635000"/>
                    </a:lnTo>
                    <a:lnTo>
                      <a:pt x="483793" y="647700"/>
                    </a:lnTo>
                    <a:lnTo>
                      <a:pt x="472922" y="660400"/>
                    </a:lnTo>
                    <a:lnTo>
                      <a:pt x="454787" y="673100"/>
                    </a:lnTo>
                    <a:lnTo>
                      <a:pt x="435749" y="685800"/>
                    </a:lnTo>
                    <a:lnTo>
                      <a:pt x="420344" y="698500"/>
                    </a:lnTo>
                    <a:lnTo>
                      <a:pt x="412635" y="711200"/>
                    </a:lnTo>
                    <a:lnTo>
                      <a:pt x="394042" y="723900"/>
                    </a:lnTo>
                    <a:lnTo>
                      <a:pt x="372744" y="749300"/>
                    </a:lnTo>
                    <a:lnTo>
                      <a:pt x="356882" y="762000"/>
                    </a:lnTo>
                    <a:lnTo>
                      <a:pt x="335876" y="774700"/>
                    </a:lnTo>
                    <a:lnTo>
                      <a:pt x="307771" y="800100"/>
                    </a:lnTo>
                    <a:lnTo>
                      <a:pt x="288734" y="825500"/>
                    </a:lnTo>
                    <a:lnTo>
                      <a:pt x="271513" y="838200"/>
                    </a:lnTo>
                    <a:lnTo>
                      <a:pt x="250659" y="863600"/>
                    </a:lnTo>
                    <a:lnTo>
                      <a:pt x="233883" y="876300"/>
                    </a:lnTo>
                    <a:lnTo>
                      <a:pt x="210312" y="901700"/>
                    </a:lnTo>
                    <a:lnTo>
                      <a:pt x="198983" y="901700"/>
                    </a:lnTo>
                    <a:lnTo>
                      <a:pt x="185381" y="914400"/>
                    </a:lnTo>
                    <a:lnTo>
                      <a:pt x="168617" y="939800"/>
                    </a:lnTo>
                    <a:lnTo>
                      <a:pt x="147764" y="952500"/>
                    </a:lnTo>
                    <a:lnTo>
                      <a:pt x="131444" y="977900"/>
                    </a:lnTo>
                    <a:lnTo>
                      <a:pt x="116027" y="990600"/>
                    </a:lnTo>
                    <a:lnTo>
                      <a:pt x="86423" y="1016000"/>
                    </a:lnTo>
                    <a:lnTo>
                      <a:pt x="68745" y="1028700"/>
                    </a:lnTo>
                    <a:lnTo>
                      <a:pt x="48348" y="1054100"/>
                    </a:lnTo>
                    <a:lnTo>
                      <a:pt x="29768" y="1066800"/>
                    </a:lnTo>
                    <a:lnTo>
                      <a:pt x="16167" y="1079500"/>
                    </a:lnTo>
                    <a:lnTo>
                      <a:pt x="4838" y="1092200"/>
                    </a:lnTo>
                    <a:lnTo>
                      <a:pt x="291909" y="1092200"/>
                    </a:lnTo>
                    <a:lnTo>
                      <a:pt x="314248" y="1104900"/>
                    </a:lnTo>
                    <a:lnTo>
                      <a:pt x="320332" y="1130300"/>
                    </a:lnTo>
                    <a:lnTo>
                      <a:pt x="333540" y="1155700"/>
                    </a:lnTo>
                    <a:lnTo>
                      <a:pt x="355866" y="1168400"/>
                    </a:lnTo>
                    <a:lnTo>
                      <a:pt x="1307185" y="1168400"/>
                    </a:lnTo>
                    <a:lnTo>
                      <a:pt x="1314754" y="1155700"/>
                    </a:lnTo>
                    <a:lnTo>
                      <a:pt x="1319961" y="1143000"/>
                    </a:lnTo>
                    <a:lnTo>
                      <a:pt x="1325029" y="1143000"/>
                    </a:lnTo>
                    <a:lnTo>
                      <a:pt x="1336294" y="1130300"/>
                    </a:lnTo>
                    <a:lnTo>
                      <a:pt x="1344320" y="1117600"/>
                    </a:lnTo>
                    <a:lnTo>
                      <a:pt x="1354467" y="1104900"/>
                    </a:lnTo>
                    <a:lnTo>
                      <a:pt x="1371561" y="1092200"/>
                    </a:lnTo>
                    <a:lnTo>
                      <a:pt x="1387754" y="1079500"/>
                    </a:lnTo>
                    <a:lnTo>
                      <a:pt x="1428927" y="1041400"/>
                    </a:lnTo>
                    <a:lnTo>
                      <a:pt x="1445272" y="1028700"/>
                    </a:lnTo>
                    <a:lnTo>
                      <a:pt x="1455585" y="1016000"/>
                    </a:lnTo>
                    <a:lnTo>
                      <a:pt x="1501343" y="1016000"/>
                    </a:lnTo>
                    <a:lnTo>
                      <a:pt x="1533740" y="977900"/>
                    </a:lnTo>
                    <a:lnTo>
                      <a:pt x="1552435" y="965200"/>
                    </a:lnTo>
                    <a:lnTo>
                      <a:pt x="1566837" y="939800"/>
                    </a:lnTo>
                    <a:lnTo>
                      <a:pt x="1570545" y="939800"/>
                    </a:lnTo>
                    <a:lnTo>
                      <a:pt x="1573034" y="927100"/>
                    </a:lnTo>
                    <a:lnTo>
                      <a:pt x="1576400" y="927100"/>
                    </a:lnTo>
                    <a:lnTo>
                      <a:pt x="1599031" y="914400"/>
                    </a:lnTo>
                    <a:lnTo>
                      <a:pt x="1610512" y="914400"/>
                    </a:lnTo>
                    <a:lnTo>
                      <a:pt x="1624266" y="901700"/>
                    </a:lnTo>
                    <a:lnTo>
                      <a:pt x="1660525" y="876300"/>
                    </a:lnTo>
                    <a:lnTo>
                      <a:pt x="1677479" y="863600"/>
                    </a:lnTo>
                    <a:lnTo>
                      <a:pt x="1693303" y="850900"/>
                    </a:lnTo>
                    <a:lnTo>
                      <a:pt x="1708823" y="838200"/>
                    </a:lnTo>
                    <a:lnTo>
                      <a:pt x="1731073" y="825500"/>
                    </a:lnTo>
                    <a:lnTo>
                      <a:pt x="1777911" y="787400"/>
                    </a:lnTo>
                    <a:lnTo>
                      <a:pt x="1804987" y="774700"/>
                    </a:lnTo>
                    <a:lnTo>
                      <a:pt x="1849259" y="736600"/>
                    </a:lnTo>
                    <a:lnTo>
                      <a:pt x="1883321" y="723900"/>
                    </a:lnTo>
                    <a:lnTo>
                      <a:pt x="1908251" y="698500"/>
                    </a:lnTo>
                    <a:lnTo>
                      <a:pt x="1941906" y="673100"/>
                    </a:lnTo>
                    <a:lnTo>
                      <a:pt x="1955761" y="673100"/>
                    </a:lnTo>
                    <a:lnTo>
                      <a:pt x="1969820" y="660400"/>
                    </a:lnTo>
                    <a:lnTo>
                      <a:pt x="1982063" y="647700"/>
                    </a:lnTo>
                    <a:lnTo>
                      <a:pt x="1988972" y="647700"/>
                    </a:lnTo>
                    <a:lnTo>
                      <a:pt x="1972195" y="635000"/>
                    </a:lnTo>
                    <a:lnTo>
                      <a:pt x="1962518" y="622300"/>
                    </a:lnTo>
                    <a:lnTo>
                      <a:pt x="1962937" y="609600"/>
                    </a:lnTo>
                    <a:lnTo>
                      <a:pt x="1957044" y="584200"/>
                    </a:lnTo>
                    <a:lnTo>
                      <a:pt x="1948218" y="584200"/>
                    </a:lnTo>
                    <a:lnTo>
                      <a:pt x="1946109" y="571500"/>
                    </a:lnTo>
                    <a:lnTo>
                      <a:pt x="1949475" y="571500"/>
                    </a:lnTo>
                    <a:lnTo>
                      <a:pt x="1947786" y="558800"/>
                    </a:lnTo>
                    <a:lnTo>
                      <a:pt x="1940585" y="546100"/>
                    </a:lnTo>
                    <a:lnTo>
                      <a:pt x="1924596" y="533400"/>
                    </a:lnTo>
                    <a:lnTo>
                      <a:pt x="1853514" y="533400"/>
                    </a:lnTo>
                    <a:lnTo>
                      <a:pt x="1839201" y="520700"/>
                    </a:lnTo>
                    <a:lnTo>
                      <a:pt x="1853933" y="508000"/>
                    </a:lnTo>
                    <a:lnTo>
                      <a:pt x="1858975" y="495300"/>
                    </a:lnTo>
                    <a:lnTo>
                      <a:pt x="1861921" y="482600"/>
                    </a:lnTo>
                    <a:lnTo>
                      <a:pt x="1865083" y="469900"/>
                    </a:lnTo>
                    <a:lnTo>
                      <a:pt x="1869351" y="431800"/>
                    </a:lnTo>
                    <a:lnTo>
                      <a:pt x="1863369" y="419100"/>
                    </a:lnTo>
                    <a:lnTo>
                      <a:pt x="1915528" y="419100"/>
                    </a:lnTo>
                    <a:lnTo>
                      <a:pt x="1924380" y="406400"/>
                    </a:lnTo>
                    <a:lnTo>
                      <a:pt x="1920106" y="393700"/>
                    </a:lnTo>
                    <a:lnTo>
                      <a:pt x="1844611" y="393700"/>
                    </a:lnTo>
                    <a:lnTo>
                      <a:pt x="1814931" y="381000"/>
                    </a:lnTo>
                    <a:lnTo>
                      <a:pt x="1788083" y="381000"/>
                    </a:lnTo>
                    <a:lnTo>
                      <a:pt x="1773034" y="368300"/>
                    </a:lnTo>
                    <a:close/>
                  </a:path>
                  <a:path w="1989454" h="1625600">
                    <a:moveTo>
                      <a:pt x="183286" y="1092200"/>
                    </a:moveTo>
                    <a:lnTo>
                      <a:pt x="0" y="1092200"/>
                    </a:lnTo>
                    <a:lnTo>
                      <a:pt x="54356" y="1104900"/>
                    </a:lnTo>
                    <a:lnTo>
                      <a:pt x="100037" y="1117600"/>
                    </a:lnTo>
                    <a:lnTo>
                      <a:pt x="139636" y="1104900"/>
                    </a:lnTo>
                    <a:lnTo>
                      <a:pt x="183286" y="1092200"/>
                    </a:lnTo>
                    <a:close/>
                  </a:path>
                  <a:path w="1989454" h="1625600">
                    <a:moveTo>
                      <a:pt x="1235849" y="50800"/>
                    </a:moveTo>
                    <a:lnTo>
                      <a:pt x="1090891" y="50800"/>
                    </a:lnTo>
                    <a:lnTo>
                      <a:pt x="1083640" y="63500"/>
                    </a:lnTo>
                    <a:lnTo>
                      <a:pt x="1070051" y="63500"/>
                    </a:lnTo>
                    <a:lnTo>
                      <a:pt x="1039964" y="101600"/>
                    </a:lnTo>
                    <a:lnTo>
                      <a:pt x="1008227" y="127000"/>
                    </a:lnTo>
                    <a:lnTo>
                      <a:pt x="983297" y="152400"/>
                    </a:lnTo>
                    <a:lnTo>
                      <a:pt x="964260" y="177800"/>
                    </a:lnTo>
                    <a:lnTo>
                      <a:pt x="946124" y="190500"/>
                    </a:lnTo>
                    <a:lnTo>
                      <a:pt x="934796" y="203200"/>
                    </a:lnTo>
                    <a:lnTo>
                      <a:pt x="921194" y="215900"/>
                    </a:lnTo>
                    <a:lnTo>
                      <a:pt x="893089" y="241300"/>
                    </a:lnTo>
                    <a:lnTo>
                      <a:pt x="882700" y="254000"/>
                    </a:lnTo>
                    <a:lnTo>
                      <a:pt x="878535" y="254000"/>
                    </a:lnTo>
                    <a:lnTo>
                      <a:pt x="873632" y="266700"/>
                    </a:lnTo>
                    <a:lnTo>
                      <a:pt x="832764" y="266700"/>
                    </a:lnTo>
                    <a:lnTo>
                      <a:pt x="850480" y="279400"/>
                    </a:lnTo>
                    <a:lnTo>
                      <a:pt x="856132" y="279400"/>
                    </a:lnTo>
                    <a:lnTo>
                      <a:pt x="853109" y="292100"/>
                    </a:lnTo>
                    <a:lnTo>
                      <a:pt x="835888" y="292100"/>
                    </a:lnTo>
                    <a:lnTo>
                      <a:pt x="829094" y="304800"/>
                    </a:lnTo>
                    <a:lnTo>
                      <a:pt x="822286" y="304800"/>
                    </a:lnTo>
                    <a:lnTo>
                      <a:pt x="816394" y="317500"/>
                    </a:lnTo>
                    <a:lnTo>
                      <a:pt x="792822" y="317500"/>
                    </a:lnTo>
                    <a:lnTo>
                      <a:pt x="792822" y="330200"/>
                    </a:lnTo>
                    <a:lnTo>
                      <a:pt x="788289" y="330200"/>
                    </a:lnTo>
                    <a:lnTo>
                      <a:pt x="782853" y="342900"/>
                    </a:lnTo>
                    <a:lnTo>
                      <a:pt x="775144" y="355600"/>
                    </a:lnTo>
                    <a:lnTo>
                      <a:pt x="764273" y="368300"/>
                    </a:lnTo>
                    <a:lnTo>
                      <a:pt x="757466" y="381000"/>
                    </a:lnTo>
                    <a:lnTo>
                      <a:pt x="745693" y="393700"/>
                    </a:lnTo>
                    <a:lnTo>
                      <a:pt x="725741" y="406400"/>
                    </a:lnTo>
                    <a:lnTo>
                      <a:pt x="708825" y="431800"/>
                    </a:lnTo>
                    <a:lnTo>
                      <a:pt x="696125" y="444500"/>
                    </a:lnTo>
                    <a:lnTo>
                      <a:pt x="1745322" y="444500"/>
                    </a:lnTo>
                    <a:lnTo>
                      <a:pt x="1712506" y="419100"/>
                    </a:lnTo>
                    <a:lnTo>
                      <a:pt x="1724799" y="406400"/>
                    </a:lnTo>
                    <a:lnTo>
                      <a:pt x="1535226" y="406400"/>
                    </a:lnTo>
                    <a:lnTo>
                      <a:pt x="1549069" y="381000"/>
                    </a:lnTo>
                    <a:lnTo>
                      <a:pt x="1491678" y="355600"/>
                    </a:lnTo>
                    <a:lnTo>
                      <a:pt x="1471663" y="342900"/>
                    </a:lnTo>
                    <a:lnTo>
                      <a:pt x="1440002" y="342900"/>
                    </a:lnTo>
                    <a:lnTo>
                      <a:pt x="1423174" y="317500"/>
                    </a:lnTo>
                    <a:lnTo>
                      <a:pt x="1399425" y="304800"/>
                    </a:lnTo>
                    <a:lnTo>
                      <a:pt x="1375676" y="266700"/>
                    </a:lnTo>
                    <a:lnTo>
                      <a:pt x="1434058" y="254000"/>
                    </a:lnTo>
                    <a:lnTo>
                      <a:pt x="1473644" y="241300"/>
                    </a:lnTo>
                    <a:lnTo>
                      <a:pt x="1468691" y="228600"/>
                    </a:lnTo>
                    <a:lnTo>
                      <a:pt x="1481442" y="215900"/>
                    </a:lnTo>
                    <a:lnTo>
                      <a:pt x="1446911" y="203200"/>
                    </a:lnTo>
                    <a:lnTo>
                      <a:pt x="1315021" y="101600"/>
                    </a:lnTo>
                    <a:lnTo>
                      <a:pt x="1295234" y="88900"/>
                    </a:lnTo>
                    <a:lnTo>
                      <a:pt x="1266532" y="76200"/>
                    </a:lnTo>
                    <a:lnTo>
                      <a:pt x="1235849" y="50800"/>
                    </a:lnTo>
                    <a:close/>
                  </a:path>
                  <a:path w="1989454" h="1625600">
                    <a:moveTo>
                      <a:pt x="1695526" y="368300"/>
                    </a:moveTo>
                    <a:lnTo>
                      <a:pt x="1612404" y="406400"/>
                    </a:lnTo>
                    <a:lnTo>
                      <a:pt x="1724799" y="406400"/>
                    </a:lnTo>
                    <a:lnTo>
                      <a:pt x="1737093" y="393700"/>
                    </a:lnTo>
                    <a:lnTo>
                      <a:pt x="1695526" y="368300"/>
                    </a:lnTo>
                    <a:close/>
                  </a:path>
                  <a:path w="1989454" h="1625600">
                    <a:moveTo>
                      <a:pt x="1915833" y="381000"/>
                    </a:moveTo>
                    <a:lnTo>
                      <a:pt x="1884489" y="381000"/>
                    </a:lnTo>
                    <a:lnTo>
                      <a:pt x="1844611" y="393700"/>
                    </a:lnTo>
                    <a:lnTo>
                      <a:pt x="1920106" y="393700"/>
                    </a:lnTo>
                    <a:lnTo>
                      <a:pt x="1915833" y="381000"/>
                    </a:lnTo>
                    <a:close/>
                  </a:path>
                  <a:path w="1989454" h="1625600">
                    <a:moveTo>
                      <a:pt x="805967" y="304800"/>
                    </a:moveTo>
                    <a:lnTo>
                      <a:pt x="776503" y="304800"/>
                    </a:lnTo>
                    <a:lnTo>
                      <a:pt x="781494" y="317500"/>
                    </a:lnTo>
                    <a:lnTo>
                      <a:pt x="816394" y="317500"/>
                    </a:lnTo>
                    <a:lnTo>
                      <a:pt x="805967" y="304800"/>
                    </a:lnTo>
                    <a:close/>
                  </a:path>
                  <a:path w="1989454" h="1625600">
                    <a:moveTo>
                      <a:pt x="768985" y="292100"/>
                    </a:moveTo>
                    <a:lnTo>
                      <a:pt x="758799" y="292100"/>
                    </a:lnTo>
                    <a:lnTo>
                      <a:pt x="766241" y="304800"/>
                    </a:lnTo>
                    <a:lnTo>
                      <a:pt x="780300" y="304800"/>
                    </a:lnTo>
                    <a:lnTo>
                      <a:pt x="768985" y="292100"/>
                    </a:lnTo>
                    <a:close/>
                  </a:path>
                  <a:path w="1989454" h="1625600">
                    <a:moveTo>
                      <a:pt x="759612" y="279400"/>
                    </a:moveTo>
                    <a:lnTo>
                      <a:pt x="752640" y="279400"/>
                    </a:lnTo>
                    <a:lnTo>
                      <a:pt x="755522" y="292100"/>
                    </a:lnTo>
                    <a:lnTo>
                      <a:pt x="763016" y="292100"/>
                    </a:lnTo>
                    <a:lnTo>
                      <a:pt x="759612" y="279400"/>
                    </a:lnTo>
                    <a:close/>
                  </a:path>
                  <a:path w="1989454" h="1625600">
                    <a:moveTo>
                      <a:pt x="764627" y="273767"/>
                    </a:moveTo>
                    <a:lnTo>
                      <a:pt x="760082" y="279400"/>
                    </a:lnTo>
                    <a:lnTo>
                      <a:pt x="761428" y="279400"/>
                    </a:lnTo>
                    <a:lnTo>
                      <a:pt x="764627" y="273767"/>
                    </a:lnTo>
                    <a:close/>
                  </a:path>
                  <a:path w="1989454" h="1625600">
                    <a:moveTo>
                      <a:pt x="770331" y="266700"/>
                    </a:moveTo>
                    <a:lnTo>
                      <a:pt x="768642" y="266700"/>
                    </a:lnTo>
                    <a:lnTo>
                      <a:pt x="764627" y="273767"/>
                    </a:lnTo>
                    <a:lnTo>
                      <a:pt x="770331" y="266700"/>
                    </a:lnTo>
                    <a:close/>
                  </a:path>
                  <a:path w="1989454" h="1625600">
                    <a:moveTo>
                      <a:pt x="778256" y="254000"/>
                    </a:moveTo>
                    <a:lnTo>
                      <a:pt x="771702" y="254000"/>
                    </a:lnTo>
                    <a:lnTo>
                      <a:pt x="770331" y="266700"/>
                    </a:lnTo>
                    <a:lnTo>
                      <a:pt x="775423" y="266700"/>
                    </a:lnTo>
                    <a:lnTo>
                      <a:pt x="778256" y="254000"/>
                    </a:lnTo>
                    <a:close/>
                  </a:path>
                  <a:path w="1989454" h="1625600">
                    <a:moveTo>
                      <a:pt x="826579" y="254000"/>
                    </a:moveTo>
                    <a:lnTo>
                      <a:pt x="816965" y="254000"/>
                    </a:lnTo>
                    <a:lnTo>
                      <a:pt x="822820" y="266700"/>
                    </a:lnTo>
                    <a:lnTo>
                      <a:pt x="831507" y="266700"/>
                    </a:lnTo>
                    <a:lnTo>
                      <a:pt x="826579" y="254000"/>
                    </a:lnTo>
                    <a:close/>
                  </a:path>
                  <a:path w="1989454" h="1625600">
                    <a:moveTo>
                      <a:pt x="795883" y="241300"/>
                    </a:moveTo>
                    <a:lnTo>
                      <a:pt x="785291" y="241300"/>
                    </a:lnTo>
                    <a:lnTo>
                      <a:pt x="779068" y="254000"/>
                    </a:lnTo>
                    <a:lnTo>
                      <a:pt x="784821" y="254000"/>
                    </a:lnTo>
                    <a:lnTo>
                      <a:pt x="795883" y="241300"/>
                    </a:lnTo>
                    <a:close/>
                  </a:path>
                  <a:path w="1989454" h="1625600">
                    <a:moveTo>
                      <a:pt x="801027" y="228600"/>
                    </a:moveTo>
                    <a:lnTo>
                      <a:pt x="793064" y="241300"/>
                    </a:lnTo>
                    <a:lnTo>
                      <a:pt x="803744" y="241300"/>
                    </a:lnTo>
                    <a:lnTo>
                      <a:pt x="801027" y="228600"/>
                    </a:lnTo>
                    <a:close/>
                  </a:path>
                  <a:path w="1989454" h="1625600">
                    <a:moveTo>
                      <a:pt x="1137526" y="0"/>
                    </a:moveTo>
                    <a:lnTo>
                      <a:pt x="1132141" y="12700"/>
                    </a:lnTo>
                    <a:lnTo>
                      <a:pt x="1116279" y="25400"/>
                    </a:lnTo>
                    <a:lnTo>
                      <a:pt x="1100416" y="50800"/>
                    </a:lnTo>
                    <a:lnTo>
                      <a:pt x="1214081" y="50800"/>
                    </a:lnTo>
                    <a:lnTo>
                      <a:pt x="1191323" y="25400"/>
                    </a:lnTo>
                    <a:lnTo>
                      <a:pt x="1172527" y="25400"/>
                    </a:lnTo>
                    <a:lnTo>
                      <a:pt x="1137526" y="0"/>
                    </a:lnTo>
                    <a:close/>
                  </a:path>
                </a:pathLst>
              </a:custGeom>
              <a:solidFill>
                <a:srgbClr val="FAAD6C"/>
              </a:solidFill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40">
                <a:extLst>
                  <a:ext uri="{FF2B5EF4-FFF2-40B4-BE49-F238E27FC236}">
                    <a16:creationId xmlns:a16="http://schemas.microsoft.com/office/drawing/2014/main" id="{534159A1-1970-995C-1257-2311D9534D00}"/>
                  </a:ext>
                </a:extLst>
              </p:cNvPr>
              <p:cNvSpPr/>
              <p:nvPr/>
            </p:nvSpPr>
            <p:spPr>
              <a:xfrm>
                <a:off x="2049581" y="11213510"/>
                <a:ext cx="1903095" cy="1260475"/>
              </a:xfrm>
              <a:custGeom>
                <a:avLst/>
                <a:gdLst/>
                <a:ahLst/>
                <a:cxnLst/>
                <a:rect l="l" t="t" r="r" b="b"/>
                <a:pathLst>
                  <a:path w="1903095" h="1260475">
                    <a:moveTo>
                      <a:pt x="1440332" y="0"/>
                    </a:moveTo>
                    <a:lnTo>
                      <a:pt x="1401762" y="800"/>
                    </a:lnTo>
                    <a:lnTo>
                      <a:pt x="1361147" y="7975"/>
                    </a:lnTo>
                    <a:lnTo>
                      <a:pt x="1317498" y="12763"/>
                    </a:lnTo>
                    <a:lnTo>
                      <a:pt x="1277912" y="30327"/>
                    </a:lnTo>
                    <a:lnTo>
                      <a:pt x="1232230" y="23939"/>
                    </a:lnTo>
                    <a:lnTo>
                      <a:pt x="1177861" y="9182"/>
                    </a:lnTo>
                    <a:lnTo>
                      <a:pt x="1168196" y="19761"/>
                    </a:lnTo>
                    <a:lnTo>
                      <a:pt x="1153236" y="31178"/>
                    </a:lnTo>
                    <a:lnTo>
                      <a:pt x="1119695" y="62191"/>
                    </a:lnTo>
                    <a:lnTo>
                      <a:pt x="1108824" y="71818"/>
                    </a:lnTo>
                    <a:lnTo>
                      <a:pt x="1098842" y="79298"/>
                    </a:lnTo>
                    <a:lnTo>
                      <a:pt x="1091145" y="83934"/>
                    </a:lnTo>
                    <a:lnTo>
                      <a:pt x="1082522" y="90004"/>
                    </a:lnTo>
                    <a:lnTo>
                      <a:pt x="1075728" y="96062"/>
                    </a:lnTo>
                    <a:lnTo>
                      <a:pt x="1065758" y="105689"/>
                    </a:lnTo>
                    <a:lnTo>
                      <a:pt x="1052156" y="118160"/>
                    </a:lnTo>
                    <a:lnTo>
                      <a:pt x="1034935" y="135991"/>
                    </a:lnTo>
                    <a:lnTo>
                      <a:pt x="1023607" y="149174"/>
                    </a:lnTo>
                    <a:lnTo>
                      <a:pt x="1006665" y="166217"/>
                    </a:lnTo>
                    <a:lnTo>
                      <a:pt x="998054" y="174053"/>
                    </a:lnTo>
                    <a:lnTo>
                      <a:pt x="988529" y="182257"/>
                    </a:lnTo>
                    <a:lnTo>
                      <a:pt x="982179" y="189737"/>
                    </a:lnTo>
                    <a:lnTo>
                      <a:pt x="966774" y="203288"/>
                    </a:lnTo>
                    <a:lnTo>
                      <a:pt x="963142" y="209346"/>
                    </a:lnTo>
                    <a:lnTo>
                      <a:pt x="950455" y="219328"/>
                    </a:lnTo>
                    <a:lnTo>
                      <a:pt x="933678" y="233235"/>
                    </a:lnTo>
                    <a:lnTo>
                      <a:pt x="907846" y="256768"/>
                    </a:lnTo>
                    <a:lnTo>
                      <a:pt x="873848" y="289915"/>
                    </a:lnTo>
                    <a:lnTo>
                      <a:pt x="852551" y="308813"/>
                    </a:lnTo>
                    <a:lnTo>
                      <a:pt x="838047" y="322008"/>
                    </a:lnTo>
                    <a:lnTo>
                      <a:pt x="825347" y="333057"/>
                    </a:lnTo>
                    <a:lnTo>
                      <a:pt x="803376" y="354736"/>
                    </a:lnTo>
                    <a:lnTo>
                      <a:pt x="799299" y="361861"/>
                    </a:lnTo>
                    <a:lnTo>
                      <a:pt x="789317" y="370420"/>
                    </a:lnTo>
                    <a:lnTo>
                      <a:pt x="772096" y="383971"/>
                    </a:lnTo>
                    <a:lnTo>
                      <a:pt x="756691" y="398221"/>
                    </a:lnTo>
                    <a:lnTo>
                      <a:pt x="743991" y="409638"/>
                    </a:lnTo>
                    <a:lnTo>
                      <a:pt x="736739" y="418185"/>
                    </a:lnTo>
                    <a:lnTo>
                      <a:pt x="722236" y="431380"/>
                    </a:lnTo>
                    <a:lnTo>
                      <a:pt x="708634" y="442785"/>
                    </a:lnTo>
                    <a:lnTo>
                      <a:pt x="694588" y="455980"/>
                    </a:lnTo>
                    <a:lnTo>
                      <a:pt x="683260" y="467029"/>
                    </a:lnTo>
                    <a:lnTo>
                      <a:pt x="670560" y="478447"/>
                    </a:lnTo>
                    <a:lnTo>
                      <a:pt x="651979" y="493775"/>
                    </a:lnTo>
                    <a:lnTo>
                      <a:pt x="605294" y="533704"/>
                    </a:lnTo>
                    <a:lnTo>
                      <a:pt x="597585" y="538695"/>
                    </a:lnTo>
                    <a:lnTo>
                      <a:pt x="593051" y="542620"/>
                    </a:lnTo>
                    <a:lnTo>
                      <a:pt x="588060" y="549389"/>
                    </a:lnTo>
                    <a:lnTo>
                      <a:pt x="582625" y="554380"/>
                    </a:lnTo>
                    <a:lnTo>
                      <a:pt x="566762" y="567931"/>
                    </a:lnTo>
                    <a:lnTo>
                      <a:pt x="549821" y="580326"/>
                    </a:lnTo>
                    <a:lnTo>
                      <a:pt x="522173" y="602780"/>
                    </a:lnTo>
                    <a:lnTo>
                      <a:pt x="494982" y="625957"/>
                    </a:lnTo>
                    <a:lnTo>
                      <a:pt x="483196" y="637362"/>
                    </a:lnTo>
                    <a:lnTo>
                      <a:pt x="472313" y="644855"/>
                    </a:lnTo>
                    <a:lnTo>
                      <a:pt x="451916" y="657682"/>
                    </a:lnTo>
                    <a:lnTo>
                      <a:pt x="442391" y="665530"/>
                    </a:lnTo>
                    <a:lnTo>
                      <a:pt x="423811" y="679437"/>
                    </a:lnTo>
                    <a:lnTo>
                      <a:pt x="400697" y="697255"/>
                    </a:lnTo>
                    <a:lnTo>
                      <a:pt x="381660" y="712939"/>
                    </a:lnTo>
                    <a:lnTo>
                      <a:pt x="361708" y="728637"/>
                    </a:lnTo>
                    <a:lnTo>
                      <a:pt x="343420" y="741311"/>
                    </a:lnTo>
                    <a:lnTo>
                      <a:pt x="320763" y="759142"/>
                    </a:lnTo>
                    <a:lnTo>
                      <a:pt x="286308" y="780173"/>
                    </a:lnTo>
                    <a:lnTo>
                      <a:pt x="266369" y="795146"/>
                    </a:lnTo>
                    <a:lnTo>
                      <a:pt x="245960" y="812622"/>
                    </a:lnTo>
                    <a:lnTo>
                      <a:pt x="222402" y="833297"/>
                    </a:lnTo>
                    <a:lnTo>
                      <a:pt x="184315" y="864666"/>
                    </a:lnTo>
                    <a:lnTo>
                      <a:pt x="158940" y="884631"/>
                    </a:lnTo>
                    <a:lnTo>
                      <a:pt x="149415" y="892835"/>
                    </a:lnTo>
                    <a:lnTo>
                      <a:pt x="132651" y="905306"/>
                    </a:lnTo>
                    <a:lnTo>
                      <a:pt x="124028" y="912088"/>
                    </a:lnTo>
                    <a:lnTo>
                      <a:pt x="114515" y="917790"/>
                    </a:lnTo>
                    <a:lnTo>
                      <a:pt x="90258" y="929779"/>
                    </a:lnTo>
                    <a:lnTo>
                      <a:pt x="81648" y="935126"/>
                    </a:lnTo>
                    <a:lnTo>
                      <a:pt x="74396" y="939050"/>
                    </a:lnTo>
                    <a:lnTo>
                      <a:pt x="68961" y="942251"/>
                    </a:lnTo>
                    <a:lnTo>
                      <a:pt x="59436" y="948321"/>
                    </a:lnTo>
                    <a:lnTo>
                      <a:pt x="47205" y="956513"/>
                    </a:lnTo>
                    <a:lnTo>
                      <a:pt x="32689" y="965428"/>
                    </a:lnTo>
                    <a:lnTo>
                      <a:pt x="14566" y="976121"/>
                    </a:lnTo>
                    <a:lnTo>
                      <a:pt x="6858" y="982179"/>
                    </a:lnTo>
                    <a:lnTo>
                      <a:pt x="2781" y="986815"/>
                    </a:lnTo>
                    <a:lnTo>
                      <a:pt x="0" y="990472"/>
                    </a:lnTo>
                    <a:lnTo>
                      <a:pt x="69850" y="1003630"/>
                    </a:lnTo>
                    <a:lnTo>
                      <a:pt x="127254" y="1026731"/>
                    </a:lnTo>
                    <a:lnTo>
                      <a:pt x="191655" y="1037907"/>
                    </a:lnTo>
                    <a:lnTo>
                      <a:pt x="288264" y="1027912"/>
                    </a:lnTo>
                    <a:lnTo>
                      <a:pt x="413791" y="1013663"/>
                    </a:lnTo>
                    <a:lnTo>
                      <a:pt x="471766" y="1026921"/>
                    </a:lnTo>
                    <a:lnTo>
                      <a:pt x="535876" y="1061110"/>
                    </a:lnTo>
                    <a:lnTo>
                      <a:pt x="576313" y="1088631"/>
                    </a:lnTo>
                    <a:lnTo>
                      <a:pt x="638238" y="1024788"/>
                    </a:lnTo>
                    <a:lnTo>
                      <a:pt x="694067" y="1047127"/>
                    </a:lnTo>
                    <a:lnTo>
                      <a:pt x="778332" y="1075054"/>
                    </a:lnTo>
                    <a:lnTo>
                      <a:pt x="818934" y="1104569"/>
                    </a:lnTo>
                    <a:lnTo>
                      <a:pt x="832142" y="1122121"/>
                    </a:lnTo>
                    <a:lnTo>
                      <a:pt x="867676" y="1143673"/>
                    </a:lnTo>
                    <a:lnTo>
                      <a:pt x="919937" y="1174216"/>
                    </a:lnTo>
                    <a:lnTo>
                      <a:pt x="939228" y="1198956"/>
                    </a:lnTo>
                    <a:lnTo>
                      <a:pt x="984910" y="1242834"/>
                    </a:lnTo>
                    <a:lnTo>
                      <a:pt x="1113955" y="1260195"/>
                    </a:lnTo>
                    <a:lnTo>
                      <a:pt x="1119022" y="1254950"/>
                    </a:lnTo>
                    <a:lnTo>
                      <a:pt x="1116838" y="1245539"/>
                    </a:lnTo>
                    <a:lnTo>
                      <a:pt x="1114323" y="1237589"/>
                    </a:lnTo>
                    <a:lnTo>
                      <a:pt x="1114310" y="1231391"/>
                    </a:lnTo>
                    <a:lnTo>
                      <a:pt x="1115263" y="1226565"/>
                    </a:lnTo>
                    <a:lnTo>
                      <a:pt x="1118476" y="1223314"/>
                    </a:lnTo>
                    <a:lnTo>
                      <a:pt x="1125931" y="1218704"/>
                    </a:lnTo>
                    <a:lnTo>
                      <a:pt x="1127163" y="1214335"/>
                    </a:lnTo>
                    <a:lnTo>
                      <a:pt x="1124661" y="1207935"/>
                    </a:lnTo>
                    <a:lnTo>
                      <a:pt x="1124165" y="1200924"/>
                    </a:lnTo>
                    <a:lnTo>
                      <a:pt x="1124635" y="1196073"/>
                    </a:lnTo>
                    <a:lnTo>
                      <a:pt x="1127036" y="1193050"/>
                    </a:lnTo>
                    <a:lnTo>
                      <a:pt x="1135253" y="1179601"/>
                    </a:lnTo>
                    <a:lnTo>
                      <a:pt x="1145095" y="1166418"/>
                    </a:lnTo>
                    <a:lnTo>
                      <a:pt x="1157516" y="1150899"/>
                    </a:lnTo>
                    <a:lnTo>
                      <a:pt x="1167396" y="1139380"/>
                    </a:lnTo>
                    <a:lnTo>
                      <a:pt x="1176947" y="1127251"/>
                    </a:lnTo>
                    <a:lnTo>
                      <a:pt x="1202626" y="1103833"/>
                    </a:lnTo>
                    <a:lnTo>
                      <a:pt x="1207300" y="1101839"/>
                    </a:lnTo>
                    <a:lnTo>
                      <a:pt x="1210081" y="1094638"/>
                    </a:lnTo>
                    <a:lnTo>
                      <a:pt x="1211199" y="1087958"/>
                    </a:lnTo>
                    <a:lnTo>
                      <a:pt x="1212215" y="1083932"/>
                    </a:lnTo>
                    <a:lnTo>
                      <a:pt x="1214539" y="1081316"/>
                    </a:lnTo>
                    <a:lnTo>
                      <a:pt x="1219517" y="1076832"/>
                    </a:lnTo>
                    <a:lnTo>
                      <a:pt x="1225956" y="1072667"/>
                    </a:lnTo>
                    <a:lnTo>
                      <a:pt x="1228534" y="1067930"/>
                    </a:lnTo>
                    <a:lnTo>
                      <a:pt x="1226439" y="1063307"/>
                    </a:lnTo>
                    <a:lnTo>
                      <a:pt x="1220901" y="1056639"/>
                    </a:lnTo>
                    <a:lnTo>
                      <a:pt x="1219288" y="1053833"/>
                    </a:lnTo>
                    <a:lnTo>
                      <a:pt x="1219593" y="1050162"/>
                    </a:lnTo>
                    <a:lnTo>
                      <a:pt x="1224038" y="1045057"/>
                    </a:lnTo>
                    <a:lnTo>
                      <a:pt x="1255001" y="1020140"/>
                    </a:lnTo>
                    <a:lnTo>
                      <a:pt x="1271905" y="1009294"/>
                    </a:lnTo>
                    <a:lnTo>
                      <a:pt x="1283335" y="1001179"/>
                    </a:lnTo>
                    <a:lnTo>
                      <a:pt x="1290358" y="995362"/>
                    </a:lnTo>
                    <a:lnTo>
                      <a:pt x="1295920" y="990117"/>
                    </a:lnTo>
                    <a:lnTo>
                      <a:pt x="1302118" y="983513"/>
                    </a:lnTo>
                    <a:lnTo>
                      <a:pt x="1313383" y="973518"/>
                    </a:lnTo>
                    <a:lnTo>
                      <a:pt x="1317117" y="970851"/>
                    </a:lnTo>
                    <a:lnTo>
                      <a:pt x="1324622" y="968590"/>
                    </a:lnTo>
                    <a:lnTo>
                      <a:pt x="1338872" y="962405"/>
                    </a:lnTo>
                    <a:lnTo>
                      <a:pt x="1342440" y="959281"/>
                    </a:lnTo>
                    <a:lnTo>
                      <a:pt x="1346923" y="953401"/>
                    </a:lnTo>
                    <a:lnTo>
                      <a:pt x="1350911" y="947712"/>
                    </a:lnTo>
                    <a:lnTo>
                      <a:pt x="1355839" y="942720"/>
                    </a:lnTo>
                    <a:lnTo>
                      <a:pt x="1389888" y="919962"/>
                    </a:lnTo>
                    <a:lnTo>
                      <a:pt x="1417612" y="890879"/>
                    </a:lnTo>
                    <a:lnTo>
                      <a:pt x="1435290" y="855852"/>
                    </a:lnTo>
                    <a:lnTo>
                      <a:pt x="1438275" y="850010"/>
                    </a:lnTo>
                    <a:lnTo>
                      <a:pt x="1474355" y="827874"/>
                    </a:lnTo>
                    <a:lnTo>
                      <a:pt x="1480540" y="826350"/>
                    </a:lnTo>
                    <a:lnTo>
                      <a:pt x="1486052" y="822020"/>
                    </a:lnTo>
                    <a:lnTo>
                      <a:pt x="1490141" y="817041"/>
                    </a:lnTo>
                    <a:lnTo>
                      <a:pt x="1498498" y="807897"/>
                    </a:lnTo>
                    <a:lnTo>
                      <a:pt x="1510550" y="796975"/>
                    </a:lnTo>
                    <a:lnTo>
                      <a:pt x="1520063" y="787768"/>
                    </a:lnTo>
                    <a:lnTo>
                      <a:pt x="1538312" y="760387"/>
                    </a:lnTo>
                    <a:lnTo>
                      <a:pt x="1541170" y="757389"/>
                    </a:lnTo>
                    <a:lnTo>
                      <a:pt x="1563243" y="747712"/>
                    </a:lnTo>
                    <a:lnTo>
                      <a:pt x="1573161" y="742518"/>
                    </a:lnTo>
                    <a:lnTo>
                      <a:pt x="1587093" y="735939"/>
                    </a:lnTo>
                    <a:lnTo>
                      <a:pt x="1594510" y="738327"/>
                    </a:lnTo>
                    <a:lnTo>
                      <a:pt x="1601330" y="739813"/>
                    </a:lnTo>
                    <a:lnTo>
                      <a:pt x="1612722" y="737971"/>
                    </a:lnTo>
                    <a:lnTo>
                      <a:pt x="1617345" y="733678"/>
                    </a:lnTo>
                    <a:lnTo>
                      <a:pt x="1618462" y="729284"/>
                    </a:lnTo>
                    <a:lnTo>
                      <a:pt x="1621523" y="725538"/>
                    </a:lnTo>
                    <a:lnTo>
                      <a:pt x="1626298" y="721512"/>
                    </a:lnTo>
                    <a:lnTo>
                      <a:pt x="1630883" y="720115"/>
                    </a:lnTo>
                    <a:lnTo>
                      <a:pt x="1634490" y="718235"/>
                    </a:lnTo>
                    <a:lnTo>
                      <a:pt x="1637741" y="715365"/>
                    </a:lnTo>
                    <a:lnTo>
                      <a:pt x="1640065" y="710793"/>
                    </a:lnTo>
                    <a:lnTo>
                      <a:pt x="1641475" y="707186"/>
                    </a:lnTo>
                    <a:lnTo>
                      <a:pt x="1643799" y="704570"/>
                    </a:lnTo>
                    <a:lnTo>
                      <a:pt x="1648282" y="701319"/>
                    </a:lnTo>
                    <a:lnTo>
                      <a:pt x="1655648" y="698284"/>
                    </a:lnTo>
                    <a:lnTo>
                      <a:pt x="1665236" y="696048"/>
                    </a:lnTo>
                    <a:lnTo>
                      <a:pt x="1673428" y="695490"/>
                    </a:lnTo>
                    <a:lnTo>
                      <a:pt x="1681708" y="695490"/>
                    </a:lnTo>
                    <a:lnTo>
                      <a:pt x="1687195" y="693826"/>
                    </a:lnTo>
                    <a:lnTo>
                      <a:pt x="1709293" y="676605"/>
                    </a:lnTo>
                    <a:lnTo>
                      <a:pt x="1713293" y="674509"/>
                    </a:lnTo>
                    <a:lnTo>
                      <a:pt x="1714093" y="666991"/>
                    </a:lnTo>
                    <a:lnTo>
                      <a:pt x="1714449" y="661149"/>
                    </a:lnTo>
                    <a:lnTo>
                      <a:pt x="1717700" y="655370"/>
                    </a:lnTo>
                    <a:lnTo>
                      <a:pt x="1743392" y="637425"/>
                    </a:lnTo>
                    <a:lnTo>
                      <a:pt x="1753895" y="631164"/>
                    </a:lnTo>
                    <a:lnTo>
                      <a:pt x="1767433" y="624547"/>
                    </a:lnTo>
                    <a:lnTo>
                      <a:pt x="1782102" y="616178"/>
                    </a:lnTo>
                    <a:lnTo>
                      <a:pt x="1804987" y="603986"/>
                    </a:lnTo>
                    <a:lnTo>
                      <a:pt x="1813471" y="595287"/>
                    </a:lnTo>
                    <a:lnTo>
                      <a:pt x="1819173" y="591362"/>
                    </a:lnTo>
                    <a:lnTo>
                      <a:pt x="1825967" y="587146"/>
                    </a:lnTo>
                    <a:lnTo>
                      <a:pt x="1832673" y="584644"/>
                    </a:lnTo>
                    <a:lnTo>
                      <a:pt x="1838236" y="583183"/>
                    </a:lnTo>
                    <a:lnTo>
                      <a:pt x="1842668" y="581151"/>
                    </a:lnTo>
                    <a:lnTo>
                      <a:pt x="1846567" y="579920"/>
                    </a:lnTo>
                    <a:lnTo>
                      <a:pt x="1852002" y="575030"/>
                    </a:lnTo>
                    <a:lnTo>
                      <a:pt x="1855038" y="571461"/>
                    </a:lnTo>
                    <a:lnTo>
                      <a:pt x="1861604" y="561428"/>
                    </a:lnTo>
                    <a:lnTo>
                      <a:pt x="1869414" y="553885"/>
                    </a:lnTo>
                    <a:lnTo>
                      <a:pt x="1874608" y="550887"/>
                    </a:lnTo>
                    <a:lnTo>
                      <a:pt x="1883511" y="547801"/>
                    </a:lnTo>
                    <a:lnTo>
                      <a:pt x="1892427" y="545845"/>
                    </a:lnTo>
                    <a:lnTo>
                      <a:pt x="1900389" y="545096"/>
                    </a:lnTo>
                    <a:lnTo>
                      <a:pt x="1902968" y="518794"/>
                    </a:lnTo>
                    <a:lnTo>
                      <a:pt x="1834946" y="500443"/>
                    </a:lnTo>
                    <a:lnTo>
                      <a:pt x="1753730" y="481291"/>
                    </a:lnTo>
                    <a:lnTo>
                      <a:pt x="1746618" y="454964"/>
                    </a:lnTo>
                    <a:lnTo>
                      <a:pt x="1778088" y="450976"/>
                    </a:lnTo>
                    <a:lnTo>
                      <a:pt x="1757781" y="396722"/>
                    </a:lnTo>
                    <a:lnTo>
                      <a:pt x="1746618" y="360019"/>
                    </a:lnTo>
                    <a:lnTo>
                      <a:pt x="1752701" y="345655"/>
                    </a:lnTo>
                    <a:lnTo>
                      <a:pt x="1657032" y="215785"/>
                    </a:lnTo>
                    <a:lnTo>
                      <a:pt x="1717941" y="175882"/>
                    </a:lnTo>
                    <a:lnTo>
                      <a:pt x="1708797" y="135991"/>
                    </a:lnTo>
                    <a:lnTo>
                      <a:pt x="1666151" y="107264"/>
                    </a:lnTo>
                    <a:lnTo>
                      <a:pt x="1628597" y="97688"/>
                    </a:lnTo>
                    <a:lnTo>
                      <a:pt x="1600174" y="92113"/>
                    </a:lnTo>
                    <a:lnTo>
                      <a:pt x="1572755" y="84924"/>
                    </a:lnTo>
                    <a:lnTo>
                      <a:pt x="1533740" y="81381"/>
                    </a:lnTo>
                    <a:lnTo>
                      <a:pt x="1511401" y="72605"/>
                    </a:lnTo>
                    <a:lnTo>
                      <a:pt x="1498206" y="41478"/>
                    </a:lnTo>
                    <a:lnTo>
                      <a:pt x="1492110" y="15951"/>
                    </a:lnTo>
                    <a:lnTo>
                      <a:pt x="1469771" y="4787"/>
                    </a:lnTo>
                    <a:lnTo>
                      <a:pt x="1440332" y="0"/>
                    </a:lnTo>
                    <a:close/>
                  </a:path>
                </a:pathLst>
              </a:custGeom>
              <a:solidFill>
                <a:srgbClr val="FEE5CE"/>
              </a:solidFill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41">
                <a:extLst>
                  <a:ext uri="{FF2B5EF4-FFF2-40B4-BE49-F238E27FC236}">
                    <a16:creationId xmlns:a16="http://schemas.microsoft.com/office/drawing/2014/main" id="{E2E524C1-34C6-6240-7FBD-CC8FA0369AB4}"/>
                  </a:ext>
                </a:extLst>
              </p:cNvPr>
              <p:cNvSpPr/>
              <p:nvPr/>
            </p:nvSpPr>
            <p:spPr>
              <a:xfrm>
                <a:off x="1263785" y="12203982"/>
                <a:ext cx="1899920" cy="1802764"/>
              </a:xfrm>
              <a:custGeom>
                <a:avLst/>
                <a:gdLst/>
                <a:ahLst/>
                <a:cxnLst/>
                <a:rect l="l" t="t" r="r" b="b"/>
                <a:pathLst>
                  <a:path w="1899920" h="1802765">
                    <a:moveTo>
                      <a:pt x="785799" y="0"/>
                    </a:moveTo>
                    <a:lnTo>
                      <a:pt x="779056" y="6692"/>
                    </a:lnTo>
                    <a:lnTo>
                      <a:pt x="773163" y="11315"/>
                    </a:lnTo>
                    <a:lnTo>
                      <a:pt x="767270" y="15239"/>
                    </a:lnTo>
                    <a:lnTo>
                      <a:pt x="761834" y="20586"/>
                    </a:lnTo>
                    <a:lnTo>
                      <a:pt x="752767" y="27368"/>
                    </a:lnTo>
                    <a:lnTo>
                      <a:pt x="743242" y="34848"/>
                    </a:lnTo>
                    <a:lnTo>
                      <a:pt x="730554" y="43408"/>
                    </a:lnTo>
                    <a:lnTo>
                      <a:pt x="725563" y="48399"/>
                    </a:lnTo>
                    <a:lnTo>
                      <a:pt x="721487" y="53035"/>
                    </a:lnTo>
                    <a:lnTo>
                      <a:pt x="713778" y="58737"/>
                    </a:lnTo>
                    <a:lnTo>
                      <a:pt x="699731" y="71221"/>
                    </a:lnTo>
                    <a:lnTo>
                      <a:pt x="686587" y="82270"/>
                    </a:lnTo>
                    <a:lnTo>
                      <a:pt x="675703" y="89750"/>
                    </a:lnTo>
                    <a:lnTo>
                      <a:pt x="669366" y="95453"/>
                    </a:lnTo>
                    <a:lnTo>
                      <a:pt x="665289" y="100799"/>
                    </a:lnTo>
                    <a:lnTo>
                      <a:pt x="652589" y="109715"/>
                    </a:lnTo>
                    <a:lnTo>
                      <a:pt x="642429" y="116344"/>
                    </a:lnTo>
                    <a:lnTo>
                      <a:pt x="629285" y="124548"/>
                    </a:lnTo>
                    <a:lnTo>
                      <a:pt x="617956" y="132384"/>
                    </a:lnTo>
                    <a:lnTo>
                      <a:pt x="608444" y="137020"/>
                    </a:lnTo>
                    <a:lnTo>
                      <a:pt x="601637" y="142011"/>
                    </a:lnTo>
                    <a:lnTo>
                      <a:pt x="585317" y="159486"/>
                    </a:lnTo>
                    <a:lnTo>
                      <a:pt x="572630" y="170535"/>
                    </a:lnTo>
                    <a:lnTo>
                      <a:pt x="542709" y="201548"/>
                    </a:lnTo>
                    <a:lnTo>
                      <a:pt x="524586" y="216877"/>
                    </a:lnTo>
                    <a:lnTo>
                      <a:pt x="509168" y="230784"/>
                    </a:lnTo>
                    <a:lnTo>
                      <a:pt x="494220" y="244690"/>
                    </a:lnTo>
                    <a:lnTo>
                      <a:pt x="473367" y="265722"/>
                    </a:lnTo>
                    <a:lnTo>
                      <a:pt x="460489" y="281711"/>
                    </a:lnTo>
                    <a:lnTo>
                      <a:pt x="452780" y="287769"/>
                    </a:lnTo>
                    <a:lnTo>
                      <a:pt x="431939" y="303466"/>
                    </a:lnTo>
                    <a:lnTo>
                      <a:pt x="415620" y="314159"/>
                    </a:lnTo>
                    <a:lnTo>
                      <a:pt x="397484" y="329844"/>
                    </a:lnTo>
                    <a:lnTo>
                      <a:pt x="368020" y="351231"/>
                    </a:lnTo>
                    <a:lnTo>
                      <a:pt x="359867" y="355866"/>
                    </a:lnTo>
                    <a:lnTo>
                      <a:pt x="353060" y="361924"/>
                    </a:lnTo>
                    <a:lnTo>
                      <a:pt x="338099" y="374053"/>
                    </a:lnTo>
                    <a:lnTo>
                      <a:pt x="329946" y="380110"/>
                    </a:lnTo>
                    <a:lnTo>
                      <a:pt x="322237" y="387248"/>
                    </a:lnTo>
                    <a:lnTo>
                      <a:pt x="309841" y="396265"/>
                    </a:lnTo>
                    <a:lnTo>
                      <a:pt x="300329" y="402323"/>
                    </a:lnTo>
                    <a:lnTo>
                      <a:pt x="284467" y="410883"/>
                    </a:lnTo>
                    <a:lnTo>
                      <a:pt x="276758" y="416229"/>
                    </a:lnTo>
                    <a:lnTo>
                      <a:pt x="269506" y="420865"/>
                    </a:lnTo>
                    <a:lnTo>
                      <a:pt x="251828" y="436194"/>
                    </a:lnTo>
                    <a:lnTo>
                      <a:pt x="226441" y="456514"/>
                    </a:lnTo>
                    <a:lnTo>
                      <a:pt x="209677" y="471843"/>
                    </a:lnTo>
                    <a:lnTo>
                      <a:pt x="183832" y="490385"/>
                    </a:lnTo>
                    <a:lnTo>
                      <a:pt x="150291" y="516051"/>
                    </a:lnTo>
                    <a:lnTo>
                      <a:pt x="119011" y="544220"/>
                    </a:lnTo>
                    <a:lnTo>
                      <a:pt x="88646" y="567029"/>
                    </a:lnTo>
                    <a:lnTo>
                      <a:pt x="63715" y="586282"/>
                    </a:lnTo>
                    <a:lnTo>
                      <a:pt x="46355" y="600417"/>
                    </a:lnTo>
                    <a:lnTo>
                      <a:pt x="27774" y="611466"/>
                    </a:lnTo>
                    <a:lnTo>
                      <a:pt x="20523" y="616102"/>
                    </a:lnTo>
                    <a:lnTo>
                      <a:pt x="13716" y="622160"/>
                    </a:lnTo>
                    <a:lnTo>
                      <a:pt x="0" y="632917"/>
                    </a:lnTo>
                    <a:lnTo>
                      <a:pt x="39484" y="651979"/>
                    </a:lnTo>
                    <a:lnTo>
                      <a:pt x="125577" y="725030"/>
                    </a:lnTo>
                    <a:lnTo>
                      <a:pt x="207822" y="798588"/>
                    </a:lnTo>
                    <a:lnTo>
                      <a:pt x="254152" y="851788"/>
                    </a:lnTo>
                    <a:lnTo>
                      <a:pt x="293344" y="913409"/>
                    </a:lnTo>
                    <a:lnTo>
                      <a:pt x="343242" y="994625"/>
                    </a:lnTo>
                    <a:lnTo>
                      <a:pt x="378879" y="1047838"/>
                    </a:lnTo>
                    <a:lnTo>
                      <a:pt x="398335" y="1079550"/>
                    </a:lnTo>
                    <a:lnTo>
                      <a:pt x="527862" y="1175511"/>
                    </a:lnTo>
                    <a:lnTo>
                      <a:pt x="521589" y="1212646"/>
                    </a:lnTo>
                    <a:lnTo>
                      <a:pt x="565124" y="1266888"/>
                    </a:lnTo>
                    <a:lnTo>
                      <a:pt x="619277" y="1308607"/>
                    </a:lnTo>
                    <a:lnTo>
                      <a:pt x="686155" y="1345310"/>
                    </a:lnTo>
                    <a:lnTo>
                      <a:pt x="745617" y="1367002"/>
                    </a:lnTo>
                    <a:lnTo>
                      <a:pt x="842213" y="1369504"/>
                    </a:lnTo>
                    <a:lnTo>
                      <a:pt x="926084" y="1351140"/>
                    </a:lnTo>
                    <a:lnTo>
                      <a:pt x="997216" y="1340294"/>
                    </a:lnTo>
                    <a:lnTo>
                      <a:pt x="1039114" y="1426514"/>
                    </a:lnTo>
                    <a:lnTo>
                      <a:pt x="1097686" y="1542453"/>
                    </a:lnTo>
                    <a:lnTo>
                      <a:pt x="1143812" y="1633067"/>
                    </a:lnTo>
                    <a:lnTo>
                      <a:pt x="1205306" y="1719148"/>
                    </a:lnTo>
                    <a:lnTo>
                      <a:pt x="1226451" y="1759927"/>
                    </a:lnTo>
                    <a:lnTo>
                      <a:pt x="1243799" y="1802206"/>
                    </a:lnTo>
                    <a:lnTo>
                      <a:pt x="1253629" y="1795030"/>
                    </a:lnTo>
                    <a:lnTo>
                      <a:pt x="1279486" y="1770227"/>
                    </a:lnTo>
                    <a:lnTo>
                      <a:pt x="1294561" y="1753425"/>
                    </a:lnTo>
                    <a:lnTo>
                      <a:pt x="1309636" y="1739595"/>
                    </a:lnTo>
                    <a:lnTo>
                      <a:pt x="1322844" y="1725256"/>
                    </a:lnTo>
                    <a:lnTo>
                      <a:pt x="1334236" y="1714804"/>
                    </a:lnTo>
                    <a:lnTo>
                      <a:pt x="1343101" y="1701342"/>
                    </a:lnTo>
                    <a:lnTo>
                      <a:pt x="1372006" y="1659343"/>
                    </a:lnTo>
                    <a:lnTo>
                      <a:pt x="1395222" y="1627746"/>
                    </a:lnTo>
                    <a:lnTo>
                      <a:pt x="1405928" y="1614868"/>
                    </a:lnTo>
                    <a:lnTo>
                      <a:pt x="1411655" y="1606359"/>
                    </a:lnTo>
                    <a:lnTo>
                      <a:pt x="1419872" y="1589976"/>
                    </a:lnTo>
                    <a:lnTo>
                      <a:pt x="1430134" y="1568526"/>
                    </a:lnTo>
                    <a:lnTo>
                      <a:pt x="1462913" y="1555432"/>
                    </a:lnTo>
                    <a:lnTo>
                      <a:pt x="1601165" y="1492618"/>
                    </a:lnTo>
                    <a:lnTo>
                      <a:pt x="1624711" y="1482953"/>
                    </a:lnTo>
                    <a:lnTo>
                      <a:pt x="1674444" y="1460766"/>
                    </a:lnTo>
                    <a:lnTo>
                      <a:pt x="1717941" y="1438389"/>
                    </a:lnTo>
                    <a:lnTo>
                      <a:pt x="1756295" y="1425117"/>
                    </a:lnTo>
                    <a:lnTo>
                      <a:pt x="1783778" y="1412874"/>
                    </a:lnTo>
                    <a:lnTo>
                      <a:pt x="1791728" y="1404556"/>
                    </a:lnTo>
                    <a:lnTo>
                      <a:pt x="1816912" y="1368564"/>
                    </a:lnTo>
                    <a:lnTo>
                      <a:pt x="1837969" y="1326553"/>
                    </a:lnTo>
                    <a:lnTo>
                      <a:pt x="1851761" y="1287157"/>
                    </a:lnTo>
                    <a:lnTo>
                      <a:pt x="1862543" y="1271015"/>
                    </a:lnTo>
                    <a:lnTo>
                      <a:pt x="1865109" y="1261300"/>
                    </a:lnTo>
                    <a:lnTo>
                      <a:pt x="1869821" y="1252702"/>
                    </a:lnTo>
                    <a:lnTo>
                      <a:pt x="1875447" y="1238630"/>
                    </a:lnTo>
                    <a:lnTo>
                      <a:pt x="1883130" y="1225727"/>
                    </a:lnTo>
                    <a:lnTo>
                      <a:pt x="1888286" y="1211935"/>
                    </a:lnTo>
                    <a:lnTo>
                      <a:pt x="1892960" y="1198054"/>
                    </a:lnTo>
                    <a:lnTo>
                      <a:pt x="1891919" y="1178077"/>
                    </a:lnTo>
                    <a:lnTo>
                      <a:pt x="1885251" y="1137754"/>
                    </a:lnTo>
                    <a:lnTo>
                      <a:pt x="1881162" y="1114831"/>
                    </a:lnTo>
                    <a:lnTo>
                      <a:pt x="1876615" y="1072718"/>
                    </a:lnTo>
                    <a:lnTo>
                      <a:pt x="1872513" y="1049756"/>
                    </a:lnTo>
                    <a:lnTo>
                      <a:pt x="1868411" y="1017498"/>
                    </a:lnTo>
                    <a:lnTo>
                      <a:pt x="1859191" y="980859"/>
                    </a:lnTo>
                    <a:lnTo>
                      <a:pt x="1854593" y="945095"/>
                    </a:lnTo>
                    <a:lnTo>
                      <a:pt x="1852536" y="924534"/>
                    </a:lnTo>
                    <a:lnTo>
                      <a:pt x="1843836" y="873124"/>
                    </a:lnTo>
                    <a:lnTo>
                      <a:pt x="1835124" y="826401"/>
                    </a:lnTo>
                    <a:lnTo>
                      <a:pt x="1826933" y="785736"/>
                    </a:lnTo>
                    <a:lnTo>
                      <a:pt x="1822323" y="760780"/>
                    </a:lnTo>
                    <a:lnTo>
                      <a:pt x="1819249" y="742251"/>
                    </a:lnTo>
                    <a:lnTo>
                      <a:pt x="1807984" y="686917"/>
                    </a:lnTo>
                    <a:lnTo>
                      <a:pt x="1804911" y="650290"/>
                    </a:lnTo>
                    <a:lnTo>
                      <a:pt x="1796199" y="592315"/>
                    </a:lnTo>
                    <a:lnTo>
                      <a:pt x="1792605" y="542124"/>
                    </a:lnTo>
                    <a:lnTo>
                      <a:pt x="1789010" y="517093"/>
                    </a:lnTo>
                    <a:lnTo>
                      <a:pt x="1784400" y="493750"/>
                    </a:lnTo>
                    <a:lnTo>
                      <a:pt x="1781327" y="471589"/>
                    </a:lnTo>
                    <a:lnTo>
                      <a:pt x="1776717" y="450253"/>
                    </a:lnTo>
                    <a:lnTo>
                      <a:pt x="1775193" y="437553"/>
                    </a:lnTo>
                    <a:lnTo>
                      <a:pt x="1776209" y="430809"/>
                    </a:lnTo>
                    <a:lnTo>
                      <a:pt x="1777225" y="420763"/>
                    </a:lnTo>
                    <a:lnTo>
                      <a:pt x="1780286" y="404317"/>
                    </a:lnTo>
                    <a:lnTo>
                      <a:pt x="1784337" y="387997"/>
                    </a:lnTo>
                    <a:lnTo>
                      <a:pt x="1789442" y="379971"/>
                    </a:lnTo>
                    <a:lnTo>
                      <a:pt x="1791538" y="372935"/>
                    </a:lnTo>
                    <a:lnTo>
                      <a:pt x="1809051" y="331520"/>
                    </a:lnTo>
                    <a:lnTo>
                      <a:pt x="1819783" y="327850"/>
                    </a:lnTo>
                    <a:lnTo>
                      <a:pt x="1825510" y="328548"/>
                    </a:lnTo>
                    <a:lnTo>
                      <a:pt x="1839582" y="335406"/>
                    </a:lnTo>
                    <a:lnTo>
                      <a:pt x="1844433" y="336245"/>
                    </a:lnTo>
                    <a:lnTo>
                      <a:pt x="1880692" y="312991"/>
                    </a:lnTo>
                    <a:lnTo>
                      <a:pt x="1879600" y="306146"/>
                    </a:lnTo>
                    <a:lnTo>
                      <a:pt x="1873910" y="295160"/>
                    </a:lnTo>
                    <a:lnTo>
                      <a:pt x="1872703" y="292315"/>
                    </a:lnTo>
                    <a:lnTo>
                      <a:pt x="1882267" y="285178"/>
                    </a:lnTo>
                    <a:lnTo>
                      <a:pt x="1886864" y="281152"/>
                    </a:lnTo>
                    <a:lnTo>
                      <a:pt x="1894611" y="275475"/>
                    </a:lnTo>
                    <a:lnTo>
                      <a:pt x="1899754" y="269722"/>
                    </a:lnTo>
                    <a:lnTo>
                      <a:pt x="1770710" y="252361"/>
                    </a:lnTo>
                    <a:lnTo>
                      <a:pt x="1725015" y="208483"/>
                    </a:lnTo>
                    <a:lnTo>
                      <a:pt x="1705724" y="183743"/>
                    </a:lnTo>
                    <a:lnTo>
                      <a:pt x="1653463" y="153200"/>
                    </a:lnTo>
                    <a:lnTo>
                      <a:pt x="1617929" y="131648"/>
                    </a:lnTo>
                    <a:lnTo>
                      <a:pt x="1604733" y="114096"/>
                    </a:lnTo>
                    <a:lnTo>
                      <a:pt x="1564132" y="84581"/>
                    </a:lnTo>
                    <a:lnTo>
                      <a:pt x="1479867" y="56654"/>
                    </a:lnTo>
                    <a:lnTo>
                      <a:pt x="1424025" y="34315"/>
                    </a:lnTo>
                    <a:lnTo>
                      <a:pt x="1362113" y="98158"/>
                    </a:lnTo>
                    <a:lnTo>
                      <a:pt x="1321663" y="70637"/>
                    </a:lnTo>
                    <a:lnTo>
                      <a:pt x="1257566" y="36461"/>
                    </a:lnTo>
                    <a:lnTo>
                      <a:pt x="1199591" y="23190"/>
                    </a:lnTo>
                    <a:lnTo>
                      <a:pt x="1074051" y="37439"/>
                    </a:lnTo>
                    <a:lnTo>
                      <a:pt x="977455" y="47434"/>
                    </a:lnTo>
                    <a:lnTo>
                      <a:pt x="913053" y="36258"/>
                    </a:lnTo>
                    <a:lnTo>
                      <a:pt x="855637" y="13157"/>
                    </a:lnTo>
                    <a:lnTo>
                      <a:pt x="785799" y="0"/>
                    </a:lnTo>
                    <a:close/>
                  </a:path>
                </a:pathLst>
              </a:custGeom>
              <a:solidFill>
                <a:srgbClr val="FDD0A2"/>
              </a:solidFill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42">
                <a:extLst>
                  <a:ext uri="{FF2B5EF4-FFF2-40B4-BE49-F238E27FC236}">
                    <a16:creationId xmlns:a16="http://schemas.microsoft.com/office/drawing/2014/main" id="{D253C9C9-2886-67A4-CC9B-77CB549A44EB}"/>
                  </a:ext>
                </a:extLst>
              </p:cNvPr>
              <p:cNvSpPr/>
              <p:nvPr/>
            </p:nvSpPr>
            <p:spPr>
              <a:xfrm>
                <a:off x="852388" y="12836904"/>
                <a:ext cx="1655445" cy="1664970"/>
              </a:xfrm>
              <a:custGeom>
                <a:avLst/>
                <a:gdLst/>
                <a:ahLst/>
                <a:cxnLst/>
                <a:rect l="l" t="t" r="r" b="b"/>
                <a:pathLst>
                  <a:path w="1655445" h="1664969">
                    <a:moveTo>
                      <a:pt x="411391" y="0"/>
                    </a:moveTo>
                    <a:lnTo>
                      <a:pt x="404723" y="5283"/>
                    </a:lnTo>
                    <a:lnTo>
                      <a:pt x="387946" y="16332"/>
                    </a:lnTo>
                    <a:lnTo>
                      <a:pt x="381152" y="22758"/>
                    </a:lnTo>
                    <a:lnTo>
                      <a:pt x="373900" y="28105"/>
                    </a:lnTo>
                    <a:lnTo>
                      <a:pt x="361657" y="38442"/>
                    </a:lnTo>
                    <a:lnTo>
                      <a:pt x="351231" y="45923"/>
                    </a:lnTo>
                    <a:lnTo>
                      <a:pt x="335826" y="57696"/>
                    </a:lnTo>
                    <a:lnTo>
                      <a:pt x="317233" y="72669"/>
                    </a:lnTo>
                    <a:lnTo>
                      <a:pt x="280517" y="100825"/>
                    </a:lnTo>
                    <a:lnTo>
                      <a:pt x="274180" y="106895"/>
                    </a:lnTo>
                    <a:lnTo>
                      <a:pt x="263753" y="113664"/>
                    </a:lnTo>
                    <a:lnTo>
                      <a:pt x="254228" y="119011"/>
                    </a:lnTo>
                    <a:lnTo>
                      <a:pt x="221145" y="143967"/>
                    </a:lnTo>
                    <a:lnTo>
                      <a:pt x="207340" y="155574"/>
                    </a:lnTo>
                    <a:lnTo>
                      <a:pt x="189661" y="169837"/>
                    </a:lnTo>
                    <a:lnTo>
                      <a:pt x="178333" y="177685"/>
                    </a:lnTo>
                    <a:lnTo>
                      <a:pt x="173342" y="183032"/>
                    </a:lnTo>
                    <a:lnTo>
                      <a:pt x="165646" y="190157"/>
                    </a:lnTo>
                    <a:lnTo>
                      <a:pt x="145249" y="203707"/>
                    </a:lnTo>
                    <a:lnTo>
                      <a:pt x="134365" y="211556"/>
                    </a:lnTo>
                    <a:lnTo>
                      <a:pt x="125298" y="216903"/>
                    </a:lnTo>
                    <a:lnTo>
                      <a:pt x="119862" y="221538"/>
                    </a:lnTo>
                    <a:lnTo>
                      <a:pt x="115785" y="225818"/>
                    </a:lnTo>
                    <a:lnTo>
                      <a:pt x="110794" y="229730"/>
                    </a:lnTo>
                    <a:lnTo>
                      <a:pt x="105359" y="232232"/>
                    </a:lnTo>
                    <a:lnTo>
                      <a:pt x="99910" y="235089"/>
                    </a:lnTo>
                    <a:lnTo>
                      <a:pt x="86321" y="245427"/>
                    </a:lnTo>
                    <a:lnTo>
                      <a:pt x="67284" y="258610"/>
                    </a:lnTo>
                    <a:lnTo>
                      <a:pt x="50965" y="270382"/>
                    </a:lnTo>
                    <a:lnTo>
                      <a:pt x="35102" y="282854"/>
                    </a:lnTo>
                    <a:lnTo>
                      <a:pt x="18783" y="294627"/>
                    </a:lnTo>
                    <a:lnTo>
                      <a:pt x="14960" y="296265"/>
                    </a:lnTo>
                    <a:lnTo>
                      <a:pt x="8610" y="300189"/>
                    </a:lnTo>
                    <a:lnTo>
                      <a:pt x="0" y="305892"/>
                    </a:lnTo>
                    <a:lnTo>
                      <a:pt x="34239" y="350735"/>
                    </a:lnTo>
                    <a:lnTo>
                      <a:pt x="76974" y="408901"/>
                    </a:lnTo>
                    <a:lnTo>
                      <a:pt x="118059" y="474814"/>
                    </a:lnTo>
                    <a:lnTo>
                      <a:pt x="156692" y="530377"/>
                    </a:lnTo>
                    <a:lnTo>
                      <a:pt x="205181" y="606628"/>
                    </a:lnTo>
                    <a:lnTo>
                      <a:pt x="245554" y="673633"/>
                    </a:lnTo>
                    <a:lnTo>
                      <a:pt x="285000" y="680745"/>
                    </a:lnTo>
                    <a:lnTo>
                      <a:pt x="302729" y="681380"/>
                    </a:lnTo>
                    <a:lnTo>
                      <a:pt x="308000" y="682688"/>
                    </a:lnTo>
                    <a:lnTo>
                      <a:pt x="314578" y="688492"/>
                    </a:lnTo>
                    <a:lnTo>
                      <a:pt x="321970" y="705942"/>
                    </a:lnTo>
                    <a:lnTo>
                      <a:pt x="329374" y="730503"/>
                    </a:lnTo>
                    <a:lnTo>
                      <a:pt x="349923" y="778967"/>
                    </a:lnTo>
                    <a:lnTo>
                      <a:pt x="381977" y="858443"/>
                    </a:lnTo>
                    <a:lnTo>
                      <a:pt x="413207" y="936637"/>
                    </a:lnTo>
                    <a:lnTo>
                      <a:pt x="415670" y="948270"/>
                    </a:lnTo>
                    <a:lnTo>
                      <a:pt x="465023" y="1081138"/>
                    </a:lnTo>
                    <a:lnTo>
                      <a:pt x="499541" y="1172248"/>
                    </a:lnTo>
                    <a:lnTo>
                      <a:pt x="519264" y="1226527"/>
                    </a:lnTo>
                    <a:lnTo>
                      <a:pt x="531596" y="1261427"/>
                    </a:lnTo>
                    <a:lnTo>
                      <a:pt x="567905" y="1350454"/>
                    </a:lnTo>
                    <a:lnTo>
                      <a:pt x="573658" y="1368539"/>
                    </a:lnTo>
                    <a:lnTo>
                      <a:pt x="585977" y="1400213"/>
                    </a:lnTo>
                    <a:lnTo>
                      <a:pt x="599135" y="1428635"/>
                    </a:lnTo>
                    <a:lnTo>
                      <a:pt x="621322" y="1493253"/>
                    </a:lnTo>
                    <a:lnTo>
                      <a:pt x="640232" y="1542376"/>
                    </a:lnTo>
                    <a:lnTo>
                      <a:pt x="661593" y="1594713"/>
                    </a:lnTo>
                    <a:lnTo>
                      <a:pt x="675563" y="1632838"/>
                    </a:lnTo>
                    <a:lnTo>
                      <a:pt x="684606" y="1656105"/>
                    </a:lnTo>
                    <a:lnTo>
                      <a:pt x="688517" y="1664576"/>
                    </a:lnTo>
                    <a:lnTo>
                      <a:pt x="719010" y="1653908"/>
                    </a:lnTo>
                    <a:lnTo>
                      <a:pt x="763282" y="1641652"/>
                    </a:lnTo>
                    <a:lnTo>
                      <a:pt x="794473" y="1633905"/>
                    </a:lnTo>
                    <a:lnTo>
                      <a:pt x="834809" y="1624190"/>
                    </a:lnTo>
                    <a:lnTo>
                      <a:pt x="862012" y="1615109"/>
                    </a:lnTo>
                    <a:lnTo>
                      <a:pt x="905446" y="1600238"/>
                    </a:lnTo>
                    <a:lnTo>
                      <a:pt x="923721" y="1583245"/>
                    </a:lnTo>
                    <a:lnTo>
                      <a:pt x="947483" y="1564563"/>
                    </a:lnTo>
                    <a:lnTo>
                      <a:pt x="975487" y="1544485"/>
                    </a:lnTo>
                    <a:lnTo>
                      <a:pt x="991971" y="1528267"/>
                    </a:lnTo>
                    <a:lnTo>
                      <a:pt x="1020762" y="1501749"/>
                    </a:lnTo>
                    <a:lnTo>
                      <a:pt x="1067511" y="1455292"/>
                    </a:lnTo>
                    <a:lnTo>
                      <a:pt x="1144295" y="1416786"/>
                    </a:lnTo>
                    <a:lnTo>
                      <a:pt x="1264361" y="1369567"/>
                    </a:lnTo>
                    <a:lnTo>
                      <a:pt x="1318564" y="1341132"/>
                    </a:lnTo>
                    <a:lnTo>
                      <a:pt x="1341373" y="1332814"/>
                    </a:lnTo>
                    <a:lnTo>
                      <a:pt x="1373593" y="1324978"/>
                    </a:lnTo>
                    <a:lnTo>
                      <a:pt x="1401952" y="1314576"/>
                    </a:lnTo>
                    <a:lnTo>
                      <a:pt x="1449755" y="1298244"/>
                    </a:lnTo>
                    <a:lnTo>
                      <a:pt x="1489583" y="1280845"/>
                    </a:lnTo>
                    <a:lnTo>
                      <a:pt x="1536852" y="1250111"/>
                    </a:lnTo>
                    <a:lnTo>
                      <a:pt x="1568640" y="1228991"/>
                    </a:lnTo>
                    <a:lnTo>
                      <a:pt x="1586877" y="1219111"/>
                    </a:lnTo>
                    <a:lnTo>
                      <a:pt x="1607096" y="1205204"/>
                    </a:lnTo>
                    <a:lnTo>
                      <a:pt x="1633499" y="1185417"/>
                    </a:lnTo>
                    <a:lnTo>
                      <a:pt x="1651736" y="1172552"/>
                    </a:lnTo>
                    <a:lnTo>
                      <a:pt x="1655190" y="1169288"/>
                    </a:lnTo>
                    <a:lnTo>
                      <a:pt x="1637842" y="1127010"/>
                    </a:lnTo>
                    <a:lnTo>
                      <a:pt x="1616710" y="1086230"/>
                    </a:lnTo>
                    <a:lnTo>
                      <a:pt x="1555216" y="1000150"/>
                    </a:lnTo>
                    <a:lnTo>
                      <a:pt x="1509090" y="909535"/>
                    </a:lnTo>
                    <a:lnTo>
                      <a:pt x="1450505" y="793597"/>
                    </a:lnTo>
                    <a:lnTo>
                      <a:pt x="1408607" y="707377"/>
                    </a:lnTo>
                    <a:lnTo>
                      <a:pt x="1337487" y="718223"/>
                    </a:lnTo>
                    <a:lnTo>
                      <a:pt x="1253617" y="736587"/>
                    </a:lnTo>
                    <a:lnTo>
                      <a:pt x="1157008" y="734085"/>
                    </a:lnTo>
                    <a:lnTo>
                      <a:pt x="1097559" y="712393"/>
                    </a:lnTo>
                    <a:lnTo>
                      <a:pt x="1030668" y="675678"/>
                    </a:lnTo>
                    <a:lnTo>
                      <a:pt x="976528" y="633971"/>
                    </a:lnTo>
                    <a:lnTo>
                      <a:pt x="932992" y="579729"/>
                    </a:lnTo>
                    <a:lnTo>
                      <a:pt x="939266" y="542582"/>
                    </a:lnTo>
                    <a:lnTo>
                      <a:pt x="809739" y="446633"/>
                    </a:lnTo>
                    <a:lnTo>
                      <a:pt x="790270" y="414908"/>
                    </a:lnTo>
                    <a:lnTo>
                      <a:pt x="754633" y="361695"/>
                    </a:lnTo>
                    <a:lnTo>
                      <a:pt x="704748" y="280479"/>
                    </a:lnTo>
                    <a:lnTo>
                      <a:pt x="665543" y="218871"/>
                    </a:lnTo>
                    <a:lnTo>
                      <a:pt x="619213" y="165658"/>
                    </a:lnTo>
                    <a:lnTo>
                      <a:pt x="536981" y="92113"/>
                    </a:lnTo>
                    <a:lnTo>
                      <a:pt x="450888" y="19062"/>
                    </a:lnTo>
                    <a:lnTo>
                      <a:pt x="411391" y="0"/>
                    </a:lnTo>
                    <a:close/>
                  </a:path>
                </a:pathLst>
              </a:custGeom>
              <a:solidFill>
                <a:srgbClr val="FEE5CE"/>
              </a:solidFill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" name="object 71">
              <a:extLst>
                <a:ext uri="{FF2B5EF4-FFF2-40B4-BE49-F238E27FC236}">
                  <a16:creationId xmlns:a16="http://schemas.microsoft.com/office/drawing/2014/main" id="{2AC2ABE1-FE3B-94BB-98D5-F422792FDD5A}"/>
                </a:ext>
              </a:extLst>
            </p:cNvPr>
            <p:cNvSpPr txBox="1"/>
            <p:nvPr/>
          </p:nvSpPr>
          <p:spPr>
            <a:xfrm>
              <a:off x="1737387" y="13004447"/>
              <a:ext cx="1101725" cy="233045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350" spc="180">
                  <a:solidFill>
                    <a:srgbClr val="231F20"/>
                  </a:solidFill>
                  <a:latin typeface="Roboto Condensed"/>
                  <a:cs typeface="Roboto Condensed"/>
                </a:rPr>
                <a:t>Khan</a:t>
              </a:r>
              <a:r>
                <a:rPr sz="1350" spc="100">
                  <a:solidFill>
                    <a:srgbClr val="231F20"/>
                  </a:solidFill>
                  <a:latin typeface="Roboto Condensed"/>
                  <a:cs typeface="Roboto Condensed"/>
                </a:rPr>
                <a:t> </a:t>
              </a:r>
              <a:r>
                <a:rPr sz="1350" spc="150">
                  <a:solidFill>
                    <a:srgbClr val="231F20"/>
                  </a:solidFill>
                  <a:latin typeface="Roboto Condensed"/>
                  <a:cs typeface="Roboto Condensed"/>
                </a:rPr>
                <a:t>Younis</a:t>
              </a:r>
              <a:endParaRPr sz="1350">
                <a:latin typeface="Roboto Condensed"/>
                <a:cs typeface="Roboto Condensed"/>
              </a:endParaRPr>
            </a:p>
          </p:txBody>
        </p:sp>
        <p:sp>
          <p:nvSpPr>
            <p:cNvPr id="10" name="object 72">
              <a:extLst>
                <a:ext uri="{FF2B5EF4-FFF2-40B4-BE49-F238E27FC236}">
                  <a16:creationId xmlns:a16="http://schemas.microsoft.com/office/drawing/2014/main" id="{C25F7FE8-F3B1-50E5-5179-911EC2082EEF}"/>
                </a:ext>
              </a:extLst>
            </p:cNvPr>
            <p:cNvSpPr txBox="1"/>
            <p:nvPr/>
          </p:nvSpPr>
          <p:spPr>
            <a:xfrm>
              <a:off x="1414464" y="13839028"/>
              <a:ext cx="528320" cy="233045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350" spc="160">
                  <a:solidFill>
                    <a:srgbClr val="231F20"/>
                  </a:solidFill>
                  <a:latin typeface="Roboto Condensed"/>
                  <a:cs typeface="Roboto Condensed"/>
                </a:rPr>
                <a:t>Rafah</a:t>
              </a:r>
              <a:endParaRPr sz="1350">
                <a:latin typeface="Roboto Condensed"/>
                <a:cs typeface="Roboto Condensed"/>
              </a:endParaRPr>
            </a:p>
          </p:txBody>
        </p:sp>
        <p:sp>
          <p:nvSpPr>
            <p:cNvPr id="11" name="object 73">
              <a:extLst>
                <a:ext uri="{FF2B5EF4-FFF2-40B4-BE49-F238E27FC236}">
                  <a16:creationId xmlns:a16="http://schemas.microsoft.com/office/drawing/2014/main" id="{346918D1-0F90-68F3-7831-F49CD446F17A}"/>
                </a:ext>
              </a:extLst>
            </p:cNvPr>
            <p:cNvSpPr txBox="1"/>
            <p:nvPr/>
          </p:nvSpPr>
          <p:spPr>
            <a:xfrm>
              <a:off x="2591401" y="14249114"/>
              <a:ext cx="509270" cy="313055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850" spc="290">
                  <a:solidFill>
                    <a:srgbClr val="35282A"/>
                  </a:solidFill>
                  <a:latin typeface="Roboto Condensed"/>
                  <a:cs typeface="Roboto Condensed"/>
                </a:rPr>
                <a:t>61K</a:t>
              </a:r>
              <a:endParaRPr sz="1850">
                <a:latin typeface="Roboto Condensed"/>
                <a:cs typeface="Roboto Condensed"/>
              </a:endParaRPr>
            </a:p>
          </p:txBody>
        </p:sp>
        <p:grpSp>
          <p:nvGrpSpPr>
            <p:cNvPr id="12" name="object 74">
              <a:extLst>
                <a:ext uri="{FF2B5EF4-FFF2-40B4-BE49-F238E27FC236}">
                  <a16:creationId xmlns:a16="http://schemas.microsoft.com/office/drawing/2014/main" id="{7C95D628-98A7-2F28-77A4-6DAC510B32FD}"/>
                </a:ext>
              </a:extLst>
            </p:cNvPr>
            <p:cNvGrpSpPr/>
            <p:nvPr/>
          </p:nvGrpSpPr>
          <p:grpSpPr>
            <a:xfrm>
              <a:off x="2093135" y="10666165"/>
              <a:ext cx="3719195" cy="3628390"/>
              <a:chOff x="2093135" y="10666165"/>
              <a:chExt cx="3719195" cy="3628390"/>
            </a:xfrm>
          </p:grpSpPr>
          <p:sp>
            <p:nvSpPr>
              <p:cNvPr id="15" name="object 75">
                <a:extLst>
                  <a:ext uri="{FF2B5EF4-FFF2-40B4-BE49-F238E27FC236}">
                    <a16:creationId xmlns:a16="http://schemas.microsoft.com/office/drawing/2014/main" id="{B38CB741-6C75-D3FA-20F6-43DB686EE9DD}"/>
                  </a:ext>
                </a:extLst>
              </p:cNvPr>
              <p:cNvSpPr/>
              <p:nvPr/>
            </p:nvSpPr>
            <p:spPr>
              <a:xfrm>
                <a:off x="2096253" y="13789507"/>
                <a:ext cx="910590" cy="502284"/>
              </a:xfrm>
              <a:custGeom>
                <a:avLst/>
                <a:gdLst/>
                <a:ahLst/>
                <a:cxnLst/>
                <a:rect l="l" t="t" r="r" b="b"/>
                <a:pathLst>
                  <a:path w="910589" h="502284">
                    <a:moveTo>
                      <a:pt x="909993" y="501815"/>
                    </a:moveTo>
                    <a:lnTo>
                      <a:pt x="909993" y="0"/>
                    </a:lnTo>
                    <a:lnTo>
                      <a:pt x="0" y="0"/>
                    </a:lnTo>
                  </a:path>
                </a:pathLst>
              </a:custGeom>
              <a:ln w="623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76">
                <a:extLst>
                  <a:ext uri="{FF2B5EF4-FFF2-40B4-BE49-F238E27FC236}">
                    <a16:creationId xmlns:a16="http://schemas.microsoft.com/office/drawing/2014/main" id="{95339727-102A-9764-3330-6E74808BAB2F}"/>
                  </a:ext>
                </a:extLst>
              </p:cNvPr>
              <p:cNvSpPr/>
              <p:nvPr/>
            </p:nvSpPr>
            <p:spPr>
              <a:xfrm>
                <a:off x="3092594" y="12864158"/>
                <a:ext cx="481965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481964" h="250825">
                    <a:moveTo>
                      <a:pt x="481469" y="250685"/>
                    </a:moveTo>
                    <a:lnTo>
                      <a:pt x="481469" y="0"/>
                    </a:lnTo>
                    <a:lnTo>
                      <a:pt x="0" y="0"/>
                    </a:lnTo>
                  </a:path>
                </a:pathLst>
              </a:custGeom>
              <a:ln w="623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77">
                <a:extLst>
                  <a:ext uri="{FF2B5EF4-FFF2-40B4-BE49-F238E27FC236}">
                    <a16:creationId xmlns:a16="http://schemas.microsoft.com/office/drawing/2014/main" id="{223FA79A-228A-1880-AC14-959912F9565F}"/>
                  </a:ext>
                </a:extLst>
              </p:cNvPr>
              <p:cNvSpPr/>
              <p:nvPr/>
            </p:nvSpPr>
            <p:spPr>
              <a:xfrm>
                <a:off x="3673880" y="11954377"/>
                <a:ext cx="594360" cy="422275"/>
              </a:xfrm>
              <a:custGeom>
                <a:avLst/>
                <a:gdLst/>
                <a:ahLst/>
                <a:cxnLst/>
                <a:rect l="l" t="t" r="r" b="b"/>
                <a:pathLst>
                  <a:path w="594360" h="422275">
                    <a:moveTo>
                      <a:pt x="593826" y="421741"/>
                    </a:moveTo>
                    <a:lnTo>
                      <a:pt x="593826" y="0"/>
                    </a:lnTo>
                    <a:lnTo>
                      <a:pt x="0" y="0"/>
                    </a:lnTo>
                  </a:path>
                </a:pathLst>
              </a:custGeom>
              <a:ln w="623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78">
                <a:extLst>
                  <a:ext uri="{FF2B5EF4-FFF2-40B4-BE49-F238E27FC236}">
                    <a16:creationId xmlns:a16="http://schemas.microsoft.com/office/drawing/2014/main" id="{92D19C7D-ED61-E109-4D66-D9E26F066FAC}"/>
                  </a:ext>
                </a:extLst>
              </p:cNvPr>
              <p:cNvSpPr/>
              <p:nvPr/>
            </p:nvSpPr>
            <p:spPr>
              <a:xfrm>
                <a:off x="5548379" y="10669283"/>
                <a:ext cx="260985" cy="251460"/>
              </a:xfrm>
              <a:custGeom>
                <a:avLst/>
                <a:gdLst/>
                <a:ahLst/>
                <a:cxnLst/>
                <a:rect l="l" t="t" r="r" b="b"/>
                <a:pathLst>
                  <a:path w="260985" h="251459">
                    <a:moveTo>
                      <a:pt x="260464" y="250964"/>
                    </a:moveTo>
                    <a:lnTo>
                      <a:pt x="260464" y="0"/>
                    </a:lnTo>
                    <a:lnTo>
                      <a:pt x="0" y="0"/>
                    </a:lnTo>
                  </a:path>
                </a:pathLst>
              </a:custGeom>
              <a:ln w="623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79">
                <a:extLst>
                  <a:ext uri="{FF2B5EF4-FFF2-40B4-BE49-F238E27FC236}">
                    <a16:creationId xmlns:a16="http://schemas.microsoft.com/office/drawing/2014/main" id="{B15577A8-EDAC-2860-7E4A-0ADD8CFC9E25}"/>
                  </a:ext>
                </a:extLst>
              </p:cNvPr>
              <p:cNvSpPr/>
              <p:nvPr/>
            </p:nvSpPr>
            <p:spPr>
              <a:xfrm>
                <a:off x="4763485" y="11096089"/>
                <a:ext cx="351790" cy="473709"/>
              </a:xfrm>
              <a:custGeom>
                <a:avLst/>
                <a:gdLst/>
                <a:ahLst/>
                <a:cxnLst/>
                <a:rect l="l" t="t" r="r" b="b"/>
                <a:pathLst>
                  <a:path w="351789" h="473709">
                    <a:moveTo>
                      <a:pt x="351764" y="473316"/>
                    </a:moveTo>
                    <a:lnTo>
                      <a:pt x="351764" y="0"/>
                    </a:lnTo>
                    <a:lnTo>
                      <a:pt x="0" y="0"/>
                    </a:lnTo>
                  </a:path>
                </a:pathLst>
              </a:custGeom>
              <a:ln w="623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80">
              <a:extLst>
                <a:ext uri="{FF2B5EF4-FFF2-40B4-BE49-F238E27FC236}">
                  <a16:creationId xmlns:a16="http://schemas.microsoft.com/office/drawing/2014/main" id="{8DF76E19-DCC0-F864-6922-9528EC3B183C}"/>
                </a:ext>
              </a:extLst>
            </p:cNvPr>
            <p:cNvSpPr txBox="1"/>
            <p:nvPr/>
          </p:nvSpPr>
          <p:spPr>
            <a:xfrm>
              <a:off x="3255472" y="13049436"/>
              <a:ext cx="509270" cy="313055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850" spc="290">
                  <a:solidFill>
                    <a:srgbClr val="35282A"/>
                  </a:solidFill>
                  <a:latin typeface="Roboto Condensed"/>
                  <a:cs typeface="Roboto Condensed"/>
                </a:rPr>
                <a:t>97K</a:t>
              </a:r>
              <a:endParaRPr sz="1850">
                <a:latin typeface="Roboto Condensed"/>
                <a:cs typeface="Roboto Condensed"/>
              </a:endParaRPr>
            </a:p>
          </p:txBody>
        </p:sp>
        <p:sp>
          <p:nvSpPr>
            <p:cNvPr id="14" name="object 81">
              <a:extLst>
                <a:ext uri="{FF2B5EF4-FFF2-40B4-BE49-F238E27FC236}">
                  <a16:creationId xmlns:a16="http://schemas.microsoft.com/office/drawing/2014/main" id="{C988CFBF-D667-5EF1-087C-9A0DBC30CF70}"/>
                </a:ext>
              </a:extLst>
            </p:cNvPr>
            <p:cNvSpPr txBox="1"/>
            <p:nvPr/>
          </p:nvSpPr>
          <p:spPr>
            <a:xfrm>
              <a:off x="233798" y="9863862"/>
              <a:ext cx="5546090" cy="252274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50800" rIns="0" bIns="0" rtlCol="0">
              <a:spAutoFit/>
            </a:bodyPr>
            <a:lstStyle/>
            <a:p>
              <a:pPr marL="4849495" marR="203200">
                <a:lnSpc>
                  <a:spcPct val="100800"/>
                </a:lnSpc>
                <a:spcBef>
                  <a:spcPts val="295"/>
                </a:spcBef>
              </a:pPr>
              <a:r>
                <a:rPr sz="1350" spc="165" dirty="0">
                  <a:solidFill>
                    <a:srgbClr val="231F20"/>
                  </a:solidFill>
                  <a:latin typeface="Roboto Condensed"/>
                  <a:cs typeface="Roboto Condensed"/>
                </a:rPr>
                <a:t>Gaza </a:t>
              </a:r>
              <a:r>
                <a:rPr sz="1350" spc="155" dirty="0">
                  <a:solidFill>
                    <a:srgbClr val="231F20"/>
                  </a:solidFill>
                  <a:latin typeface="Roboto Condensed"/>
                  <a:cs typeface="Roboto Condensed"/>
                </a:rPr>
                <a:t>North</a:t>
              </a:r>
              <a:endParaRPr sz="1350" dirty="0">
                <a:latin typeface="Roboto Condensed"/>
                <a:cs typeface="Roboto Condensed"/>
              </a:endParaRPr>
            </a:p>
            <a:p>
              <a:pPr>
                <a:lnSpc>
                  <a:spcPct val="100000"/>
                </a:lnSpc>
              </a:pPr>
              <a:endParaRPr sz="1950" dirty="0">
                <a:latin typeface="Roboto Condensed"/>
                <a:cs typeface="Roboto Condensed"/>
              </a:endParaRPr>
            </a:p>
            <a:p>
              <a:pPr marR="5080" algn="r">
                <a:lnSpc>
                  <a:spcPts val="2155"/>
                </a:lnSpc>
              </a:pPr>
              <a:r>
                <a:rPr sz="1850" spc="290" dirty="0">
                  <a:solidFill>
                    <a:srgbClr val="35282A"/>
                  </a:solidFill>
                  <a:latin typeface="Roboto Condensed"/>
                  <a:cs typeface="Roboto Condensed"/>
                </a:rPr>
                <a:t>98K</a:t>
              </a:r>
              <a:endParaRPr sz="1850" dirty="0">
                <a:latin typeface="Roboto Condensed"/>
                <a:cs typeface="Roboto Condensed"/>
              </a:endParaRPr>
            </a:p>
            <a:p>
              <a:pPr marR="1260475" algn="r">
                <a:lnSpc>
                  <a:spcPts val="1555"/>
                </a:lnSpc>
              </a:pPr>
              <a:r>
                <a:rPr sz="1350" spc="165" dirty="0">
                  <a:solidFill>
                    <a:srgbClr val="231F20"/>
                  </a:solidFill>
                  <a:latin typeface="Roboto Condensed"/>
                  <a:cs typeface="Roboto Condensed"/>
                </a:rPr>
                <a:t>Gaza</a:t>
              </a:r>
              <a:endParaRPr sz="1350" dirty="0">
                <a:latin typeface="Roboto Condensed"/>
                <a:cs typeface="Roboto Condensed"/>
              </a:endParaRPr>
            </a:p>
            <a:p>
              <a:pPr marR="412115" algn="r">
                <a:lnSpc>
                  <a:spcPct val="100000"/>
                </a:lnSpc>
                <a:spcBef>
                  <a:spcPts val="1310"/>
                </a:spcBef>
              </a:pPr>
              <a:r>
                <a:rPr sz="1850" spc="290" dirty="0">
                  <a:solidFill>
                    <a:srgbClr val="35282A"/>
                  </a:solidFill>
                  <a:latin typeface="Roboto Condensed"/>
                  <a:cs typeface="Roboto Condensed"/>
                </a:rPr>
                <a:t>166K</a:t>
              </a:r>
              <a:endParaRPr sz="1850" dirty="0">
                <a:latin typeface="Roboto Condensed"/>
                <a:cs typeface="Roboto Condensed"/>
              </a:endParaRPr>
            </a:p>
            <a:p>
              <a:pPr marL="28575" algn="ctr">
                <a:lnSpc>
                  <a:spcPct val="100000"/>
                </a:lnSpc>
                <a:spcBef>
                  <a:spcPts val="705"/>
                </a:spcBef>
              </a:pPr>
              <a:r>
                <a:rPr sz="1350" spc="145" dirty="0">
                  <a:solidFill>
                    <a:srgbClr val="231F20"/>
                  </a:solidFill>
                  <a:latin typeface="Roboto Condensed"/>
                  <a:cs typeface="Roboto Condensed"/>
                </a:rPr>
                <a:t>Deir</a:t>
              </a:r>
              <a:r>
                <a:rPr sz="1350" spc="85" dirty="0">
                  <a:solidFill>
                    <a:srgbClr val="231F20"/>
                  </a:solidFill>
                  <a:latin typeface="Roboto Condensed"/>
                  <a:cs typeface="Roboto Condensed"/>
                </a:rPr>
                <a:t> </a:t>
              </a:r>
              <a:r>
                <a:rPr sz="1350" spc="130" dirty="0">
                  <a:solidFill>
                    <a:srgbClr val="231F20"/>
                  </a:solidFill>
                  <a:latin typeface="Roboto Condensed"/>
                  <a:cs typeface="Roboto Condensed"/>
                </a:rPr>
                <a:t>al</a:t>
              </a:r>
              <a:r>
                <a:rPr sz="1350" spc="90" dirty="0">
                  <a:solidFill>
                    <a:srgbClr val="231F20"/>
                  </a:solidFill>
                  <a:latin typeface="Roboto Condensed"/>
                  <a:cs typeface="Roboto Condensed"/>
                </a:rPr>
                <a:t> </a:t>
              </a:r>
              <a:r>
                <a:rPr sz="1350" spc="145" dirty="0" err="1">
                  <a:solidFill>
                    <a:srgbClr val="231F20"/>
                  </a:solidFill>
                  <a:latin typeface="Roboto Condensed"/>
                  <a:cs typeface="Roboto Condensed"/>
                </a:rPr>
                <a:t>Balah</a:t>
              </a:r>
              <a:endParaRPr sz="1350" dirty="0">
                <a:latin typeface="Roboto Condensed"/>
                <a:cs typeface="Roboto Condensed"/>
              </a:endParaRPr>
            </a:p>
            <a:p>
              <a:pPr>
                <a:lnSpc>
                  <a:spcPct val="100000"/>
                </a:lnSpc>
                <a:spcBef>
                  <a:spcPts val="40"/>
                </a:spcBef>
              </a:pPr>
              <a:endParaRPr sz="1500" dirty="0">
                <a:latin typeface="Roboto Condensed"/>
                <a:cs typeface="Roboto Condensed"/>
              </a:endParaRPr>
            </a:p>
            <a:p>
              <a:pPr marR="1335405" algn="r">
                <a:lnSpc>
                  <a:spcPct val="100000"/>
                </a:lnSpc>
              </a:pPr>
              <a:r>
                <a:rPr sz="1850" spc="290" dirty="0">
                  <a:solidFill>
                    <a:srgbClr val="35282A"/>
                  </a:solidFill>
                  <a:latin typeface="Roboto Condensed"/>
                  <a:cs typeface="Roboto Condensed"/>
                </a:rPr>
                <a:t>70K</a:t>
              </a:r>
              <a:endParaRPr sz="1850" dirty="0">
                <a:latin typeface="Roboto Condensed"/>
                <a:cs typeface="Roboto Condensed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FAABC91-B08D-9A61-4AB1-BAA1AFBF1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22" y="1597977"/>
            <a:ext cx="4647980" cy="21910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46F1E80-DC35-6F7F-FA2E-BEAD31FBB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56" y="3569286"/>
            <a:ext cx="4677456" cy="1977148"/>
          </a:xfrm>
          <a:prstGeom prst="rect">
            <a:avLst/>
          </a:prstGeom>
        </p:spPr>
      </p:pic>
      <p:sp>
        <p:nvSpPr>
          <p:cNvPr id="28" name="object 31">
            <a:extLst>
              <a:ext uri="{FF2B5EF4-FFF2-40B4-BE49-F238E27FC236}">
                <a16:creationId xmlns:a16="http://schemas.microsoft.com/office/drawing/2014/main" id="{6F10934B-0661-9B77-7D65-EA1AED489D44}"/>
              </a:ext>
            </a:extLst>
          </p:cNvPr>
          <p:cNvSpPr txBox="1"/>
          <p:nvPr/>
        </p:nvSpPr>
        <p:spPr>
          <a:xfrm>
            <a:off x="531431" y="6582637"/>
            <a:ext cx="10070853" cy="23192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700"/>
              </a:lnSpc>
              <a:spcBef>
                <a:spcPts val="90"/>
              </a:spcBef>
            </a:pPr>
            <a:r>
              <a:rPr sz="700" spc="10">
                <a:solidFill>
                  <a:srgbClr val="808285"/>
                </a:solidFill>
                <a:latin typeface="Roboto Condensed"/>
                <a:cs typeface="Roboto Condensed"/>
              </a:rPr>
              <a:t>THE</a:t>
            </a:r>
            <a:r>
              <a:rPr sz="700" spc="25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>
                <a:solidFill>
                  <a:srgbClr val="808285"/>
                </a:solidFill>
                <a:latin typeface="Roboto Condensed"/>
                <a:cs typeface="Roboto Condensed"/>
              </a:rPr>
              <a:t>DESIGNATIONS</a:t>
            </a:r>
            <a:r>
              <a:rPr sz="700" spc="3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>
                <a:solidFill>
                  <a:srgbClr val="808285"/>
                </a:solidFill>
                <a:latin typeface="Roboto Condensed"/>
                <a:cs typeface="Roboto Condensed"/>
              </a:rPr>
              <a:t>EMPLOYED</a:t>
            </a:r>
            <a:r>
              <a:rPr sz="700" spc="25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>
                <a:solidFill>
                  <a:srgbClr val="808285"/>
                </a:solidFill>
                <a:latin typeface="Roboto Condensed"/>
                <a:cs typeface="Roboto Condensed"/>
              </a:rPr>
              <a:t>AND</a:t>
            </a:r>
            <a:r>
              <a:rPr sz="700" spc="3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>
                <a:solidFill>
                  <a:srgbClr val="808285"/>
                </a:solidFill>
                <a:latin typeface="Roboto Condensed"/>
                <a:cs typeface="Roboto Condensed"/>
              </a:rPr>
              <a:t>THE</a:t>
            </a:r>
            <a:r>
              <a:rPr sz="700" spc="3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>
                <a:solidFill>
                  <a:srgbClr val="808285"/>
                </a:solidFill>
                <a:latin typeface="Roboto Condensed"/>
                <a:cs typeface="Roboto Condensed"/>
              </a:rPr>
              <a:t>PRESENTATION</a:t>
            </a:r>
            <a:r>
              <a:rPr sz="700" spc="25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>
                <a:solidFill>
                  <a:srgbClr val="808285"/>
                </a:solidFill>
                <a:latin typeface="Roboto Condensed"/>
                <a:cs typeface="Roboto Condensed"/>
              </a:rPr>
              <a:t>OF</a:t>
            </a:r>
            <a:r>
              <a:rPr sz="700" spc="3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>
                <a:solidFill>
                  <a:srgbClr val="808285"/>
                </a:solidFill>
                <a:latin typeface="Roboto Condensed"/>
                <a:cs typeface="Roboto Condensed"/>
              </a:rPr>
              <a:t>THE</a:t>
            </a:r>
            <a:r>
              <a:rPr sz="700" spc="3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>
                <a:solidFill>
                  <a:srgbClr val="808285"/>
                </a:solidFill>
                <a:latin typeface="Roboto Condensed"/>
                <a:cs typeface="Roboto Condensed"/>
              </a:rPr>
              <a:t>MATERIAL</a:t>
            </a:r>
            <a:r>
              <a:rPr sz="700" spc="25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>
                <a:solidFill>
                  <a:srgbClr val="808285"/>
                </a:solidFill>
                <a:latin typeface="Roboto Condensed"/>
                <a:cs typeface="Roboto Condensed"/>
              </a:rPr>
              <a:t>ON</a:t>
            </a:r>
            <a:r>
              <a:rPr sz="700" spc="3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>
                <a:solidFill>
                  <a:srgbClr val="808285"/>
                </a:solidFill>
                <a:latin typeface="Roboto Condensed"/>
                <a:cs typeface="Roboto Condensed"/>
              </a:rPr>
              <a:t>THIS</a:t>
            </a:r>
            <a:r>
              <a:rPr sz="700" spc="3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>
                <a:solidFill>
                  <a:srgbClr val="808285"/>
                </a:solidFill>
                <a:latin typeface="Roboto Condensed"/>
                <a:cs typeface="Roboto Condensed"/>
              </a:rPr>
              <a:t>MAP</a:t>
            </a:r>
            <a:r>
              <a:rPr sz="700" spc="25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>
                <a:solidFill>
                  <a:srgbClr val="808285"/>
                </a:solidFill>
                <a:latin typeface="Roboto Condensed"/>
                <a:cs typeface="Roboto Condensed"/>
              </a:rPr>
              <a:t>DO</a:t>
            </a:r>
            <a:r>
              <a:rPr sz="700" spc="3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>
                <a:solidFill>
                  <a:srgbClr val="808285"/>
                </a:solidFill>
                <a:latin typeface="Roboto Condensed"/>
                <a:cs typeface="Roboto Condensed"/>
              </a:rPr>
              <a:t>NOT</a:t>
            </a:r>
            <a:r>
              <a:rPr sz="700" spc="3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>
                <a:solidFill>
                  <a:srgbClr val="808285"/>
                </a:solidFill>
                <a:latin typeface="Roboto Condensed"/>
                <a:cs typeface="Roboto Condensed"/>
              </a:rPr>
              <a:t>IMPLY</a:t>
            </a:r>
            <a:r>
              <a:rPr sz="700" spc="25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>
                <a:solidFill>
                  <a:srgbClr val="808285"/>
                </a:solidFill>
                <a:latin typeface="Roboto Condensed"/>
                <a:cs typeface="Roboto Condensed"/>
              </a:rPr>
              <a:t>THE</a:t>
            </a:r>
            <a:r>
              <a:rPr sz="700" spc="3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>
                <a:solidFill>
                  <a:srgbClr val="808285"/>
                </a:solidFill>
                <a:latin typeface="Roboto Condensed"/>
                <a:cs typeface="Roboto Condensed"/>
              </a:rPr>
              <a:t>EXPRESSION</a:t>
            </a:r>
            <a:r>
              <a:rPr sz="700" spc="3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>
                <a:solidFill>
                  <a:srgbClr val="808285"/>
                </a:solidFill>
                <a:latin typeface="Roboto Condensed"/>
                <a:cs typeface="Roboto Condensed"/>
              </a:rPr>
              <a:t>OF</a:t>
            </a:r>
            <a:r>
              <a:rPr sz="700" spc="25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>
                <a:solidFill>
                  <a:srgbClr val="808285"/>
                </a:solidFill>
                <a:latin typeface="Roboto Condensed"/>
                <a:cs typeface="Roboto Condensed"/>
              </a:rPr>
              <a:t>ANY</a:t>
            </a:r>
            <a:r>
              <a:rPr sz="700" spc="3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>
                <a:solidFill>
                  <a:srgbClr val="808285"/>
                </a:solidFill>
                <a:latin typeface="Roboto Condensed"/>
                <a:cs typeface="Roboto Condensed"/>
              </a:rPr>
              <a:t>OPINION</a:t>
            </a:r>
            <a:r>
              <a:rPr sz="700" spc="3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>
                <a:solidFill>
                  <a:srgbClr val="808285"/>
                </a:solidFill>
                <a:latin typeface="Roboto Condensed"/>
                <a:cs typeface="Roboto Condensed"/>
              </a:rPr>
              <a:t>WHATSOEVER</a:t>
            </a:r>
            <a:r>
              <a:rPr sz="700" spc="25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>
                <a:solidFill>
                  <a:srgbClr val="808285"/>
                </a:solidFill>
                <a:latin typeface="Roboto Condensed"/>
                <a:cs typeface="Roboto Condensed"/>
              </a:rPr>
              <a:t>ON</a:t>
            </a:r>
            <a:r>
              <a:rPr sz="700" spc="3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>
                <a:solidFill>
                  <a:srgbClr val="808285"/>
                </a:solidFill>
                <a:latin typeface="Roboto Condensed"/>
                <a:cs typeface="Roboto Condensed"/>
              </a:rPr>
              <a:t>THE</a:t>
            </a:r>
            <a:r>
              <a:rPr sz="700" spc="25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>
                <a:solidFill>
                  <a:srgbClr val="808285"/>
                </a:solidFill>
                <a:latin typeface="Roboto Condensed"/>
                <a:cs typeface="Roboto Condensed"/>
              </a:rPr>
              <a:t>PART</a:t>
            </a:r>
            <a:r>
              <a:rPr sz="700" spc="3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-25">
                <a:solidFill>
                  <a:srgbClr val="808285"/>
                </a:solidFill>
                <a:latin typeface="Roboto Condensed"/>
                <a:cs typeface="Roboto Condensed"/>
              </a:rPr>
              <a:t>OF</a:t>
            </a:r>
            <a:r>
              <a:rPr sz="700" spc="50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THE</a:t>
            </a:r>
            <a:r>
              <a:rPr sz="700" spc="75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SECRETARIAT</a:t>
            </a:r>
            <a:r>
              <a:rPr sz="700" spc="8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OF</a:t>
            </a:r>
            <a:r>
              <a:rPr sz="700" spc="8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THE</a:t>
            </a:r>
            <a:r>
              <a:rPr sz="700" spc="8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UNITED</a:t>
            </a:r>
            <a:r>
              <a:rPr sz="700" spc="8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NATIONS</a:t>
            </a:r>
            <a:r>
              <a:rPr sz="700" spc="8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CONCERNING</a:t>
            </a:r>
            <a:r>
              <a:rPr sz="700" spc="8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THE</a:t>
            </a:r>
            <a:r>
              <a:rPr sz="700" spc="8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LEGAL</a:t>
            </a:r>
            <a:r>
              <a:rPr sz="700" spc="8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STATUS</a:t>
            </a:r>
            <a:r>
              <a:rPr sz="700" spc="8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OF</a:t>
            </a:r>
            <a:r>
              <a:rPr sz="700" spc="8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ANY</a:t>
            </a:r>
            <a:r>
              <a:rPr sz="700" spc="8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COUNTRY,</a:t>
            </a:r>
            <a:r>
              <a:rPr sz="700" spc="8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TERRITORY,</a:t>
            </a:r>
            <a:r>
              <a:rPr sz="700" spc="8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CITY</a:t>
            </a:r>
            <a:r>
              <a:rPr sz="700" spc="8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OR</a:t>
            </a:r>
            <a:r>
              <a:rPr sz="700" spc="8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AREA</a:t>
            </a:r>
            <a:r>
              <a:rPr sz="700" spc="8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OR</a:t>
            </a:r>
            <a:r>
              <a:rPr sz="700" spc="8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OF</a:t>
            </a:r>
            <a:r>
              <a:rPr sz="700" spc="8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ITS</a:t>
            </a:r>
            <a:r>
              <a:rPr sz="700" spc="8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AUTHORITIES,</a:t>
            </a:r>
            <a:r>
              <a:rPr sz="700" spc="8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OR</a:t>
            </a:r>
            <a:r>
              <a:rPr sz="700" spc="8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CONCERNING</a:t>
            </a:r>
            <a:r>
              <a:rPr sz="700" spc="8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-25">
                <a:solidFill>
                  <a:srgbClr val="808285"/>
                </a:solidFill>
                <a:latin typeface="Roboto Condensed"/>
                <a:cs typeface="Roboto Condensed"/>
              </a:rPr>
              <a:t>THE</a:t>
            </a:r>
            <a:r>
              <a:rPr sz="700" spc="50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DELIMITATION</a:t>
            </a:r>
            <a:r>
              <a:rPr sz="700" spc="8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OF</a:t>
            </a:r>
            <a:r>
              <a:rPr sz="700" spc="85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ITS</a:t>
            </a:r>
            <a:r>
              <a:rPr sz="700" spc="8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FRONTIERS</a:t>
            </a:r>
            <a:r>
              <a:rPr sz="700" spc="85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>
                <a:solidFill>
                  <a:srgbClr val="808285"/>
                </a:solidFill>
                <a:latin typeface="Roboto Condensed"/>
                <a:cs typeface="Roboto Condensed"/>
              </a:rPr>
              <a:t>OR</a:t>
            </a:r>
            <a:r>
              <a:rPr sz="700" spc="85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-10">
                <a:solidFill>
                  <a:srgbClr val="808285"/>
                </a:solidFill>
                <a:latin typeface="Roboto Condensed"/>
                <a:cs typeface="Roboto Condensed"/>
              </a:rPr>
              <a:t>BOUNDARIES.</a:t>
            </a:r>
            <a:endParaRPr sz="700">
              <a:latin typeface="Roboto Condensed"/>
              <a:cs typeface="Roboto Condensed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970F53-3792-B6DA-8DB1-0897224D8FD8}"/>
              </a:ext>
            </a:extLst>
          </p:cNvPr>
          <p:cNvSpPr txBox="1"/>
          <p:nvPr/>
        </p:nvSpPr>
        <p:spPr>
          <a:xfrm>
            <a:off x="358471" y="5846105"/>
            <a:ext cx="48560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/>
              <a:t>MICS 2019, Population figures- UNOCHA 2023  relief-web, WHO report 2019 (Anemia figures), Child Food Poverty: A Nutrition Crisis in Early Childhood, October 2022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E71F12-4925-53E7-AB72-82670E9307F5}"/>
              </a:ext>
            </a:extLst>
          </p:cNvPr>
          <p:cNvSpPr/>
          <p:nvPr/>
        </p:nvSpPr>
        <p:spPr>
          <a:xfrm>
            <a:off x="480995" y="1085248"/>
            <a:ext cx="7440061" cy="36095"/>
          </a:xfrm>
          <a:prstGeom prst="rect">
            <a:avLst/>
          </a:prstGeom>
          <a:solidFill>
            <a:srgbClr val="9CCB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7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roup 377">
            <a:extLst>
              <a:ext uri="{FF2B5EF4-FFF2-40B4-BE49-F238E27FC236}">
                <a16:creationId xmlns:a16="http://schemas.microsoft.com/office/drawing/2014/main" id="{45AAF54D-0677-0EE8-EFEF-0747DAD6A3DF}"/>
              </a:ext>
            </a:extLst>
          </p:cNvPr>
          <p:cNvGrpSpPr/>
          <p:nvPr/>
        </p:nvGrpSpPr>
        <p:grpSpPr>
          <a:xfrm>
            <a:off x="6369166" y="284455"/>
            <a:ext cx="4678520" cy="6085598"/>
            <a:chOff x="3473419" y="661418"/>
            <a:chExt cx="4678520" cy="6085598"/>
          </a:xfrm>
        </p:grpSpPr>
        <p:grpSp>
          <p:nvGrpSpPr>
            <p:cNvPr id="379" name="Group 4">
              <a:extLst>
                <a:ext uri="{FF2B5EF4-FFF2-40B4-BE49-F238E27FC236}">
                  <a16:creationId xmlns:a16="http://schemas.microsoft.com/office/drawing/2014/main" id="{BB208600-B3CD-66BA-F754-430B208A1B4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473419" y="694127"/>
              <a:ext cx="4678520" cy="6052889"/>
              <a:chOff x="2189" y="839"/>
              <a:chExt cx="2645" cy="3422"/>
            </a:xfrm>
          </p:grpSpPr>
          <p:sp>
            <p:nvSpPr>
              <p:cNvPr id="427" name="AutoShape 3">
                <a:extLst>
                  <a:ext uri="{FF2B5EF4-FFF2-40B4-BE49-F238E27FC236}">
                    <a16:creationId xmlns:a16="http://schemas.microsoft.com/office/drawing/2014/main" id="{F7BE823D-BE49-F240-4F31-EA4DFA507B3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189" y="839"/>
                <a:ext cx="2644" cy="3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Rectangle 5">
                <a:extLst>
                  <a:ext uri="{FF2B5EF4-FFF2-40B4-BE49-F238E27FC236}">
                    <a16:creationId xmlns:a16="http://schemas.microsoft.com/office/drawing/2014/main" id="{1691F8B0-F87C-0110-14DF-ADF7D4F80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" y="839"/>
                <a:ext cx="2645" cy="34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6">
                <a:extLst>
                  <a:ext uri="{FF2B5EF4-FFF2-40B4-BE49-F238E27FC236}">
                    <a16:creationId xmlns:a16="http://schemas.microsoft.com/office/drawing/2014/main" id="{C5BDFFDB-BE5D-FF07-9EEA-9232B900CD3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081" y="3027"/>
                <a:ext cx="965" cy="735"/>
              </a:xfrm>
              <a:custGeom>
                <a:avLst/>
                <a:gdLst>
                  <a:gd name="T0" fmla="*/ 66358 w 223398"/>
                  <a:gd name="T1" fmla="*/ 168741 h 170150"/>
                  <a:gd name="T2" fmla="*/ 69051 w 223398"/>
                  <a:gd name="T3" fmla="*/ 162909 h 170150"/>
                  <a:gd name="T4" fmla="*/ 77564 w 223398"/>
                  <a:gd name="T5" fmla="*/ 162782 h 170150"/>
                  <a:gd name="T6" fmla="*/ 89877 w 223398"/>
                  <a:gd name="T7" fmla="*/ 160334 h 170150"/>
                  <a:gd name="T8" fmla="*/ 96688 w 223398"/>
                  <a:gd name="T9" fmla="*/ 158013 h 170150"/>
                  <a:gd name="T10" fmla="*/ 108478 w 223398"/>
                  <a:gd name="T11" fmla="*/ 153002 h 170150"/>
                  <a:gd name="T12" fmla="*/ 113002 w 223398"/>
                  <a:gd name="T13" fmla="*/ 155435 h 170150"/>
                  <a:gd name="T14" fmla="*/ 123262 w 223398"/>
                  <a:gd name="T15" fmla="*/ 161171 h 170150"/>
                  <a:gd name="T16" fmla="*/ 130436 w 223398"/>
                  <a:gd name="T17" fmla="*/ 158915 h 170150"/>
                  <a:gd name="T18" fmla="*/ 136386 w 223398"/>
                  <a:gd name="T19" fmla="*/ 160071 h 170150"/>
                  <a:gd name="T20" fmla="*/ 152123 w 223398"/>
                  <a:gd name="T21" fmla="*/ 165440 h 170150"/>
                  <a:gd name="T22" fmla="*/ 164176 w 223398"/>
                  <a:gd name="T23" fmla="*/ 165862 h 170150"/>
                  <a:gd name="T24" fmla="*/ 179449 w 223398"/>
                  <a:gd name="T25" fmla="*/ 169777 h 170150"/>
                  <a:gd name="T26" fmla="*/ 191435 w 223398"/>
                  <a:gd name="T27" fmla="*/ 169753 h 170150"/>
                  <a:gd name="T28" fmla="*/ 197262 w 223398"/>
                  <a:gd name="T29" fmla="*/ 165802 h 170150"/>
                  <a:gd name="T30" fmla="*/ 204287 w 223398"/>
                  <a:gd name="T31" fmla="*/ 167621 h 170150"/>
                  <a:gd name="T32" fmla="*/ 212168 w 223398"/>
                  <a:gd name="T33" fmla="*/ 166637 h 170150"/>
                  <a:gd name="T34" fmla="*/ 210931 w 223398"/>
                  <a:gd name="T35" fmla="*/ 147434 h 170150"/>
                  <a:gd name="T36" fmla="*/ 206390 w 223398"/>
                  <a:gd name="T37" fmla="*/ 125301 h 170150"/>
                  <a:gd name="T38" fmla="*/ 203780 w 223398"/>
                  <a:gd name="T39" fmla="*/ 117771 h 170150"/>
                  <a:gd name="T40" fmla="*/ 200953 w 223398"/>
                  <a:gd name="T41" fmla="*/ 112384 h 170150"/>
                  <a:gd name="T42" fmla="*/ 197767 w 223398"/>
                  <a:gd name="T43" fmla="*/ 107018 h 170150"/>
                  <a:gd name="T44" fmla="*/ 197524 w 223398"/>
                  <a:gd name="T45" fmla="*/ 98703 h 170150"/>
                  <a:gd name="T46" fmla="*/ 191041 w 223398"/>
                  <a:gd name="T47" fmla="*/ 94585 h 170150"/>
                  <a:gd name="T48" fmla="*/ 187853 w 223398"/>
                  <a:gd name="T49" fmla="*/ 85962 h 170150"/>
                  <a:gd name="T50" fmla="*/ 188092 w 223398"/>
                  <a:gd name="T51" fmla="*/ 69654 h 170150"/>
                  <a:gd name="T52" fmla="*/ 186849 w 223398"/>
                  <a:gd name="T53" fmla="*/ 56645 h 170150"/>
                  <a:gd name="T54" fmla="*/ 181968 w 223398"/>
                  <a:gd name="T55" fmla="*/ 49081 h 170150"/>
                  <a:gd name="T56" fmla="*/ 181310 w 223398"/>
                  <a:gd name="T57" fmla="*/ 41361 h 170150"/>
                  <a:gd name="T58" fmla="*/ 180098 w 223398"/>
                  <a:gd name="T59" fmla="*/ 30235 h 170150"/>
                  <a:gd name="T60" fmla="*/ 175948 w 223398"/>
                  <a:gd name="T61" fmla="*/ 14178 h 170150"/>
                  <a:gd name="T62" fmla="*/ 169382 w 223398"/>
                  <a:gd name="T63" fmla="*/ 8281 h 170150"/>
                  <a:gd name="T64" fmla="*/ 161662 w 223398"/>
                  <a:gd name="T65" fmla="*/ 1942 h 170150"/>
                  <a:gd name="T66" fmla="*/ 133042 w 223398"/>
                  <a:gd name="T67" fmla="*/ 10367 h 170150"/>
                  <a:gd name="T68" fmla="*/ 128785 w 223398"/>
                  <a:gd name="T69" fmla="*/ 21592 h 170150"/>
                  <a:gd name="T70" fmla="*/ 105087 w 223398"/>
                  <a:gd name="T71" fmla="*/ 38303 h 170150"/>
                  <a:gd name="T72" fmla="*/ 92370 w 223398"/>
                  <a:gd name="T73" fmla="*/ 53696 h 170150"/>
                  <a:gd name="T74" fmla="*/ 89523 w 223398"/>
                  <a:gd name="T75" fmla="*/ 76830 h 170150"/>
                  <a:gd name="T76" fmla="*/ 69884 w 223398"/>
                  <a:gd name="T77" fmla="*/ 89787 h 170150"/>
                  <a:gd name="T78" fmla="*/ 58746 w 223398"/>
                  <a:gd name="T79" fmla="*/ 90776 h 170150"/>
                  <a:gd name="T80" fmla="*/ 50604 w 223398"/>
                  <a:gd name="T81" fmla="*/ 95794 h 170150"/>
                  <a:gd name="T82" fmla="*/ 50682 w 223398"/>
                  <a:gd name="T83" fmla="*/ 101581 h 170150"/>
                  <a:gd name="T84" fmla="*/ 51670 w 223398"/>
                  <a:gd name="T85" fmla="*/ 110625 h 170150"/>
                  <a:gd name="T86" fmla="*/ 35348 w 223398"/>
                  <a:gd name="T87" fmla="*/ 113388 h 170150"/>
                  <a:gd name="T88" fmla="*/ 23427 w 223398"/>
                  <a:gd name="T89" fmla="*/ 117524 h 170150"/>
                  <a:gd name="T90" fmla="*/ 16431 w 223398"/>
                  <a:gd name="T91" fmla="*/ 123768 h 170150"/>
                  <a:gd name="T92" fmla="*/ 5540 w 223398"/>
                  <a:gd name="T93" fmla="*/ 124653 h 170150"/>
                  <a:gd name="T94" fmla="*/ 24 w 223398"/>
                  <a:gd name="T95" fmla="*/ 125309 h 170150"/>
                  <a:gd name="T96" fmla="*/ 5761 w 223398"/>
                  <a:gd name="T97" fmla="*/ 129598 h 170150"/>
                  <a:gd name="T98" fmla="*/ 11064 w 223398"/>
                  <a:gd name="T99" fmla="*/ 133780 h 170150"/>
                  <a:gd name="T100" fmla="*/ 16383 w 223398"/>
                  <a:gd name="T101" fmla="*/ 136295 h 170150"/>
                  <a:gd name="T102" fmla="*/ 18754 w 223398"/>
                  <a:gd name="T103" fmla="*/ 139972 h 170150"/>
                  <a:gd name="T104" fmla="*/ 22453 w 223398"/>
                  <a:gd name="T105" fmla="*/ 143099 h 170150"/>
                  <a:gd name="T106" fmla="*/ 25875 w 223398"/>
                  <a:gd name="T107" fmla="*/ 147745 h 170150"/>
                  <a:gd name="T108" fmla="*/ 30892 w 223398"/>
                  <a:gd name="T109" fmla="*/ 152296 h 170150"/>
                  <a:gd name="T110" fmla="*/ 35264 w 223398"/>
                  <a:gd name="T111" fmla="*/ 151305 h 170150"/>
                  <a:gd name="T112" fmla="*/ 37522 w 223398"/>
                  <a:gd name="T113" fmla="*/ 155872 h 170150"/>
                  <a:gd name="T114" fmla="*/ 40262 w 223398"/>
                  <a:gd name="T115" fmla="*/ 160875 h 170150"/>
                  <a:gd name="T116" fmla="*/ 44544 w 223398"/>
                  <a:gd name="T117" fmla="*/ 163877 h 170150"/>
                  <a:gd name="T118" fmla="*/ 47845 w 223398"/>
                  <a:gd name="T119" fmla="*/ 160706 h 170150"/>
                  <a:gd name="T120" fmla="*/ 51726 w 223398"/>
                  <a:gd name="T121" fmla="*/ 164804 h 170150"/>
                  <a:gd name="T122" fmla="*/ 55495 w 223398"/>
                  <a:gd name="T123" fmla="*/ 168460 h 170150"/>
                  <a:gd name="T124" fmla="*/ 58653 w 223398"/>
                  <a:gd name="T125" fmla="*/ 169126 h 170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3398" h="170150">
                    <a:moveTo>
                      <a:pt x="61919" y="168086"/>
                    </a:moveTo>
                    <a:lnTo>
                      <a:pt x="62023" y="168082"/>
                    </a:lnTo>
                    <a:lnTo>
                      <a:pt x="62054" y="168082"/>
                    </a:lnTo>
                    <a:lnTo>
                      <a:pt x="62057" y="168082"/>
                    </a:lnTo>
                    <a:lnTo>
                      <a:pt x="62136" y="168083"/>
                    </a:lnTo>
                    <a:lnTo>
                      <a:pt x="62234" y="168085"/>
                    </a:lnTo>
                    <a:lnTo>
                      <a:pt x="62371" y="168088"/>
                    </a:lnTo>
                    <a:lnTo>
                      <a:pt x="62510" y="168088"/>
                    </a:lnTo>
                    <a:lnTo>
                      <a:pt x="62649" y="168086"/>
                    </a:lnTo>
                    <a:lnTo>
                      <a:pt x="62704" y="168085"/>
                    </a:lnTo>
                    <a:lnTo>
                      <a:pt x="62706" y="168085"/>
                    </a:lnTo>
                    <a:lnTo>
                      <a:pt x="62753" y="168084"/>
                    </a:lnTo>
                    <a:lnTo>
                      <a:pt x="62872" y="168084"/>
                    </a:lnTo>
                    <a:lnTo>
                      <a:pt x="62984" y="168079"/>
                    </a:lnTo>
                    <a:lnTo>
                      <a:pt x="63082" y="168071"/>
                    </a:lnTo>
                    <a:lnTo>
                      <a:pt x="63225" y="168052"/>
                    </a:lnTo>
                    <a:lnTo>
                      <a:pt x="63355" y="168033"/>
                    </a:lnTo>
                    <a:lnTo>
                      <a:pt x="63525" y="168020"/>
                    </a:lnTo>
                    <a:lnTo>
                      <a:pt x="63687" y="168000"/>
                    </a:lnTo>
                    <a:lnTo>
                      <a:pt x="63798" y="167985"/>
                    </a:lnTo>
                    <a:lnTo>
                      <a:pt x="63923" y="167978"/>
                    </a:lnTo>
                    <a:lnTo>
                      <a:pt x="64044" y="167971"/>
                    </a:lnTo>
                    <a:lnTo>
                      <a:pt x="64162" y="167989"/>
                    </a:lnTo>
                    <a:lnTo>
                      <a:pt x="64313" y="167992"/>
                    </a:lnTo>
                    <a:lnTo>
                      <a:pt x="64455" y="168001"/>
                    </a:lnTo>
                    <a:lnTo>
                      <a:pt x="64615" y="168022"/>
                    </a:lnTo>
                    <a:lnTo>
                      <a:pt x="64742" y="168040"/>
                    </a:lnTo>
                    <a:lnTo>
                      <a:pt x="64855" y="168050"/>
                    </a:lnTo>
                    <a:lnTo>
                      <a:pt x="64940" y="168053"/>
                    </a:lnTo>
                    <a:lnTo>
                      <a:pt x="65100" y="168053"/>
                    </a:lnTo>
                    <a:lnTo>
                      <a:pt x="65208" y="168084"/>
                    </a:lnTo>
                    <a:lnTo>
                      <a:pt x="65314" y="168144"/>
                    </a:lnTo>
                    <a:lnTo>
                      <a:pt x="65415" y="168204"/>
                    </a:lnTo>
                    <a:lnTo>
                      <a:pt x="65497" y="168270"/>
                    </a:lnTo>
                    <a:lnTo>
                      <a:pt x="65540" y="168310"/>
                    </a:lnTo>
                    <a:lnTo>
                      <a:pt x="65543" y="168313"/>
                    </a:lnTo>
                    <a:lnTo>
                      <a:pt x="65556" y="168325"/>
                    </a:lnTo>
                    <a:lnTo>
                      <a:pt x="65622" y="168383"/>
                    </a:lnTo>
                    <a:lnTo>
                      <a:pt x="65713" y="168438"/>
                    </a:lnTo>
                    <a:lnTo>
                      <a:pt x="65883" y="168508"/>
                    </a:lnTo>
                    <a:lnTo>
                      <a:pt x="65951" y="168571"/>
                    </a:lnTo>
                    <a:lnTo>
                      <a:pt x="66013" y="168581"/>
                    </a:lnTo>
                    <a:lnTo>
                      <a:pt x="66016" y="168582"/>
                    </a:lnTo>
                    <a:lnTo>
                      <a:pt x="66046" y="168587"/>
                    </a:lnTo>
                    <a:lnTo>
                      <a:pt x="66129" y="168634"/>
                    </a:lnTo>
                    <a:lnTo>
                      <a:pt x="66255" y="168702"/>
                    </a:lnTo>
                    <a:lnTo>
                      <a:pt x="66358" y="168741"/>
                    </a:lnTo>
                    <a:lnTo>
                      <a:pt x="66444" y="168771"/>
                    </a:lnTo>
                    <a:lnTo>
                      <a:pt x="66604" y="168817"/>
                    </a:lnTo>
                    <a:lnTo>
                      <a:pt x="66689" y="168835"/>
                    </a:lnTo>
                    <a:lnTo>
                      <a:pt x="66804" y="168857"/>
                    </a:lnTo>
                    <a:lnTo>
                      <a:pt x="66981" y="168896"/>
                    </a:lnTo>
                    <a:lnTo>
                      <a:pt x="67107" y="168925"/>
                    </a:lnTo>
                    <a:lnTo>
                      <a:pt x="67172" y="168939"/>
                    </a:lnTo>
                    <a:lnTo>
                      <a:pt x="67172" y="168939"/>
                    </a:lnTo>
                    <a:lnTo>
                      <a:pt x="67191" y="168943"/>
                    </a:lnTo>
                    <a:lnTo>
                      <a:pt x="67279" y="168958"/>
                    </a:lnTo>
                    <a:lnTo>
                      <a:pt x="67367" y="168966"/>
                    </a:lnTo>
                    <a:lnTo>
                      <a:pt x="67512" y="168970"/>
                    </a:lnTo>
                    <a:lnTo>
                      <a:pt x="67647" y="168979"/>
                    </a:lnTo>
                    <a:lnTo>
                      <a:pt x="67788" y="169017"/>
                    </a:lnTo>
                    <a:lnTo>
                      <a:pt x="67898" y="169036"/>
                    </a:lnTo>
                    <a:lnTo>
                      <a:pt x="67899" y="169032"/>
                    </a:lnTo>
                    <a:lnTo>
                      <a:pt x="67899" y="169032"/>
                    </a:lnTo>
                    <a:lnTo>
                      <a:pt x="67899" y="169031"/>
                    </a:lnTo>
                    <a:lnTo>
                      <a:pt x="67912" y="168880"/>
                    </a:lnTo>
                    <a:lnTo>
                      <a:pt x="67956" y="168628"/>
                    </a:lnTo>
                    <a:lnTo>
                      <a:pt x="67581" y="168131"/>
                    </a:lnTo>
                    <a:lnTo>
                      <a:pt x="67359" y="168292"/>
                    </a:lnTo>
                    <a:lnTo>
                      <a:pt x="67047" y="168336"/>
                    </a:lnTo>
                    <a:lnTo>
                      <a:pt x="66815" y="168308"/>
                    </a:lnTo>
                    <a:lnTo>
                      <a:pt x="66547" y="168291"/>
                    </a:lnTo>
                    <a:lnTo>
                      <a:pt x="66596" y="168152"/>
                    </a:lnTo>
                    <a:lnTo>
                      <a:pt x="66627" y="167931"/>
                    </a:lnTo>
                    <a:lnTo>
                      <a:pt x="66111" y="167881"/>
                    </a:lnTo>
                    <a:lnTo>
                      <a:pt x="66188" y="167218"/>
                    </a:lnTo>
                    <a:lnTo>
                      <a:pt x="66266" y="166698"/>
                    </a:lnTo>
                    <a:lnTo>
                      <a:pt x="66328" y="166367"/>
                    </a:lnTo>
                    <a:lnTo>
                      <a:pt x="66391" y="166209"/>
                    </a:lnTo>
                    <a:lnTo>
                      <a:pt x="66797" y="165675"/>
                    </a:lnTo>
                    <a:lnTo>
                      <a:pt x="66946" y="165439"/>
                    </a:lnTo>
                    <a:lnTo>
                      <a:pt x="66985" y="165376"/>
                    </a:lnTo>
                    <a:lnTo>
                      <a:pt x="67360" y="164920"/>
                    </a:lnTo>
                    <a:lnTo>
                      <a:pt x="67336" y="164777"/>
                    </a:lnTo>
                    <a:lnTo>
                      <a:pt x="67464" y="164444"/>
                    </a:lnTo>
                    <a:lnTo>
                      <a:pt x="67315" y="164217"/>
                    </a:lnTo>
                    <a:lnTo>
                      <a:pt x="67646" y="163928"/>
                    </a:lnTo>
                    <a:lnTo>
                      <a:pt x="67902" y="163811"/>
                    </a:lnTo>
                    <a:lnTo>
                      <a:pt x="68094" y="163424"/>
                    </a:lnTo>
                    <a:lnTo>
                      <a:pt x="68148" y="163231"/>
                    </a:lnTo>
                    <a:lnTo>
                      <a:pt x="68297" y="163199"/>
                    </a:lnTo>
                    <a:lnTo>
                      <a:pt x="68639" y="163147"/>
                    </a:lnTo>
                    <a:lnTo>
                      <a:pt x="68852" y="163062"/>
                    </a:lnTo>
                    <a:lnTo>
                      <a:pt x="69051" y="162909"/>
                    </a:lnTo>
                    <a:lnTo>
                      <a:pt x="69532" y="162836"/>
                    </a:lnTo>
                    <a:lnTo>
                      <a:pt x="69670" y="162266"/>
                    </a:lnTo>
                    <a:lnTo>
                      <a:pt x="69329" y="161695"/>
                    </a:lnTo>
                    <a:lnTo>
                      <a:pt x="69479" y="161340"/>
                    </a:lnTo>
                    <a:lnTo>
                      <a:pt x="70055" y="161472"/>
                    </a:lnTo>
                    <a:lnTo>
                      <a:pt x="70087" y="161418"/>
                    </a:lnTo>
                    <a:lnTo>
                      <a:pt x="70386" y="161043"/>
                    </a:lnTo>
                    <a:lnTo>
                      <a:pt x="70525" y="161066"/>
                    </a:lnTo>
                    <a:lnTo>
                      <a:pt x="70972" y="161433"/>
                    </a:lnTo>
                    <a:lnTo>
                      <a:pt x="71154" y="161434"/>
                    </a:lnTo>
                    <a:lnTo>
                      <a:pt x="71250" y="161306"/>
                    </a:lnTo>
                    <a:lnTo>
                      <a:pt x="71869" y="161406"/>
                    </a:lnTo>
                    <a:lnTo>
                      <a:pt x="71815" y="161803"/>
                    </a:lnTo>
                    <a:lnTo>
                      <a:pt x="71730" y="162137"/>
                    </a:lnTo>
                    <a:lnTo>
                      <a:pt x="71911" y="162202"/>
                    </a:lnTo>
                    <a:lnTo>
                      <a:pt x="71943" y="162428"/>
                    </a:lnTo>
                    <a:lnTo>
                      <a:pt x="72274" y="162580"/>
                    </a:lnTo>
                    <a:lnTo>
                      <a:pt x="72316" y="162656"/>
                    </a:lnTo>
                    <a:lnTo>
                      <a:pt x="72487" y="162732"/>
                    </a:lnTo>
                    <a:lnTo>
                      <a:pt x="72509" y="162614"/>
                    </a:lnTo>
                    <a:lnTo>
                      <a:pt x="72434" y="162151"/>
                    </a:lnTo>
                    <a:lnTo>
                      <a:pt x="72317" y="161666"/>
                    </a:lnTo>
                    <a:lnTo>
                      <a:pt x="72338" y="161332"/>
                    </a:lnTo>
                    <a:lnTo>
                      <a:pt x="72423" y="161204"/>
                    </a:lnTo>
                    <a:lnTo>
                      <a:pt x="72690" y="161108"/>
                    </a:lnTo>
                    <a:lnTo>
                      <a:pt x="72978" y="161120"/>
                    </a:lnTo>
                    <a:lnTo>
                      <a:pt x="73085" y="161035"/>
                    </a:lnTo>
                    <a:lnTo>
                      <a:pt x="73117" y="160895"/>
                    </a:lnTo>
                    <a:lnTo>
                      <a:pt x="73501" y="161144"/>
                    </a:lnTo>
                    <a:lnTo>
                      <a:pt x="73557" y="161559"/>
                    </a:lnTo>
                    <a:lnTo>
                      <a:pt x="74261" y="162144"/>
                    </a:lnTo>
                    <a:lnTo>
                      <a:pt x="74400" y="162414"/>
                    </a:lnTo>
                    <a:lnTo>
                      <a:pt x="74346" y="162575"/>
                    </a:lnTo>
                    <a:lnTo>
                      <a:pt x="74144" y="162628"/>
                    </a:lnTo>
                    <a:lnTo>
                      <a:pt x="73984" y="162649"/>
                    </a:lnTo>
                    <a:lnTo>
                      <a:pt x="74132" y="162799"/>
                    </a:lnTo>
                    <a:lnTo>
                      <a:pt x="74280" y="162905"/>
                    </a:lnTo>
                    <a:lnTo>
                      <a:pt x="74514" y="162990"/>
                    </a:lnTo>
                    <a:lnTo>
                      <a:pt x="74747" y="163053"/>
                    </a:lnTo>
                    <a:lnTo>
                      <a:pt x="75002" y="163053"/>
                    </a:lnTo>
                    <a:lnTo>
                      <a:pt x="75204" y="162985"/>
                    </a:lnTo>
                    <a:lnTo>
                      <a:pt x="75526" y="162884"/>
                    </a:lnTo>
                    <a:lnTo>
                      <a:pt x="75628" y="162884"/>
                    </a:lnTo>
                    <a:lnTo>
                      <a:pt x="75883" y="162884"/>
                    </a:lnTo>
                    <a:lnTo>
                      <a:pt x="76307" y="162935"/>
                    </a:lnTo>
                    <a:lnTo>
                      <a:pt x="76783" y="162952"/>
                    </a:lnTo>
                    <a:lnTo>
                      <a:pt x="77564" y="162782"/>
                    </a:lnTo>
                    <a:lnTo>
                      <a:pt x="79050" y="162510"/>
                    </a:lnTo>
                    <a:lnTo>
                      <a:pt x="79865" y="162476"/>
                    </a:lnTo>
                    <a:lnTo>
                      <a:pt x="80340" y="162476"/>
                    </a:lnTo>
                    <a:lnTo>
                      <a:pt x="80714" y="162476"/>
                    </a:lnTo>
                    <a:lnTo>
                      <a:pt x="81053" y="162290"/>
                    </a:lnTo>
                    <a:lnTo>
                      <a:pt x="81291" y="162239"/>
                    </a:lnTo>
                    <a:lnTo>
                      <a:pt x="81529" y="162307"/>
                    </a:lnTo>
                    <a:lnTo>
                      <a:pt x="81766" y="162426"/>
                    </a:lnTo>
                    <a:lnTo>
                      <a:pt x="82089" y="162459"/>
                    </a:lnTo>
                    <a:lnTo>
                      <a:pt x="82310" y="162358"/>
                    </a:lnTo>
                    <a:lnTo>
                      <a:pt x="82497" y="162324"/>
                    </a:lnTo>
                    <a:lnTo>
                      <a:pt x="82700" y="162460"/>
                    </a:lnTo>
                    <a:lnTo>
                      <a:pt x="82904" y="162612"/>
                    </a:lnTo>
                    <a:lnTo>
                      <a:pt x="83057" y="162477"/>
                    </a:lnTo>
                    <a:lnTo>
                      <a:pt x="83142" y="162477"/>
                    </a:lnTo>
                    <a:lnTo>
                      <a:pt x="83210" y="162544"/>
                    </a:lnTo>
                    <a:lnTo>
                      <a:pt x="83295" y="162697"/>
                    </a:lnTo>
                    <a:lnTo>
                      <a:pt x="83362" y="162850"/>
                    </a:lnTo>
                    <a:lnTo>
                      <a:pt x="83430" y="162901"/>
                    </a:lnTo>
                    <a:lnTo>
                      <a:pt x="83566" y="162867"/>
                    </a:lnTo>
                    <a:lnTo>
                      <a:pt x="83855" y="162731"/>
                    </a:lnTo>
                    <a:lnTo>
                      <a:pt x="84279" y="162545"/>
                    </a:lnTo>
                    <a:lnTo>
                      <a:pt x="84449" y="162392"/>
                    </a:lnTo>
                    <a:lnTo>
                      <a:pt x="84551" y="162205"/>
                    </a:lnTo>
                    <a:lnTo>
                      <a:pt x="84636" y="161967"/>
                    </a:lnTo>
                    <a:lnTo>
                      <a:pt x="84891" y="161577"/>
                    </a:lnTo>
                    <a:lnTo>
                      <a:pt x="85213" y="161237"/>
                    </a:lnTo>
                    <a:lnTo>
                      <a:pt x="85553" y="161033"/>
                    </a:lnTo>
                    <a:lnTo>
                      <a:pt x="86130" y="160847"/>
                    </a:lnTo>
                    <a:lnTo>
                      <a:pt x="86640" y="160762"/>
                    </a:lnTo>
                    <a:lnTo>
                      <a:pt x="86945" y="160728"/>
                    </a:lnTo>
                    <a:lnTo>
                      <a:pt x="87217" y="160932"/>
                    </a:lnTo>
                    <a:lnTo>
                      <a:pt x="87387" y="161288"/>
                    </a:lnTo>
                    <a:lnTo>
                      <a:pt x="87404" y="161492"/>
                    </a:lnTo>
                    <a:lnTo>
                      <a:pt x="87539" y="161883"/>
                    </a:lnTo>
                    <a:lnTo>
                      <a:pt x="87607" y="162137"/>
                    </a:lnTo>
                    <a:lnTo>
                      <a:pt x="87726" y="162137"/>
                    </a:lnTo>
                    <a:lnTo>
                      <a:pt x="87896" y="161984"/>
                    </a:lnTo>
                    <a:lnTo>
                      <a:pt x="88202" y="161662"/>
                    </a:lnTo>
                    <a:lnTo>
                      <a:pt x="88372" y="161458"/>
                    </a:lnTo>
                    <a:lnTo>
                      <a:pt x="88544" y="161309"/>
                    </a:lnTo>
                    <a:lnTo>
                      <a:pt x="88767" y="161148"/>
                    </a:lnTo>
                    <a:lnTo>
                      <a:pt x="89072" y="160907"/>
                    </a:lnTo>
                    <a:lnTo>
                      <a:pt x="89251" y="160791"/>
                    </a:lnTo>
                    <a:lnTo>
                      <a:pt x="89465" y="160630"/>
                    </a:lnTo>
                    <a:lnTo>
                      <a:pt x="89617" y="160478"/>
                    </a:lnTo>
                    <a:lnTo>
                      <a:pt x="89877" y="160334"/>
                    </a:lnTo>
                    <a:lnTo>
                      <a:pt x="90074" y="160191"/>
                    </a:lnTo>
                    <a:lnTo>
                      <a:pt x="89985" y="160021"/>
                    </a:lnTo>
                    <a:lnTo>
                      <a:pt x="89859" y="159959"/>
                    </a:lnTo>
                    <a:lnTo>
                      <a:pt x="90056" y="159780"/>
                    </a:lnTo>
                    <a:lnTo>
                      <a:pt x="90285" y="159580"/>
                    </a:lnTo>
                    <a:lnTo>
                      <a:pt x="90527" y="159383"/>
                    </a:lnTo>
                    <a:lnTo>
                      <a:pt x="90751" y="159222"/>
                    </a:lnTo>
                    <a:lnTo>
                      <a:pt x="90921" y="159097"/>
                    </a:lnTo>
                    <a:lnTo>
                      <a:pt x="91270" y="158828"/>
                    </a:lnTo>
                    <a:lnTo>
                      <a:pt x="91556" y="158658"/>
                    </a:lnTo>
                    <a:lnTo>
                      <a:pt x="91762" y="158515"/>
                    </a:lnTo>
                    <a:lnTo>
                      <a:pt x="91986" y="158345"/>
                    </a:lnTo>
                    <a:lnTo>
                      <a:pt x="92200" y="158220"/>
                    </a:lnTo>
                    <a:lnTo>
                      <a:pt x="92424" y="158050"/>
                    </a:lnTo>
                    <a:lnTo>
                      <a:pt x="92639" y="157934"/>
                    </a:lnTo>
                    <a:lnTo>
                      <a:pt x="92585" y="157764"/>
                    </a:lnTo>
                    <a:lnTo>
                      <a:pt x="92702" y="157585"/>
                    </a:lnTo>
                    <a:lnTo>
                      <a:pt x="92809" y="157415"/>
                    </a:lnTo>
                    <a:lnTo>
                      <a:pt x="92746" y="157192"/>
                    </a:lnTo>
                    <a:lnTo>
                      <a:pt x="92621" y="157013"/>
                    </a:lnTo>
                    <a:lnTo>
                      <a:pt x="92684" y="156825"/>
                    </a:lnTo>
                    <a:lnTo>
                      <a:pt x="92684" y="156539"/>
                    </a:lnTo>
                    <a:lnTo>
                      <a:pt x="92942" y="156652"/>
                    </a:lnTo>
                    <a:lnTo>
                      <a:pt x="93159" y="156738"/>
                    </a:lnTo>
                    <a:lnTo>
                      <a:pt x="93350" y="156784"/>
                    </a:lnTo>
                    <a:lnTo>
                      <a:pt x="93513" y="156734"/>
                    </a:lnTo>
                    <a:lnTo>
                      <a:pt x="93645" y="156657"/>
                    </a:lnTo>
                    <a:lnTo>
                      <a:pt x="93962" y="156471"/>
                    </a:lnTo>
                    <a:lnTo>
                      <a:pt x="94071" y="156439"/>
                    </a:lnTo>
                    <a:lnTo>
                      <a:pt x="94085" y="156693"/>
                    </a:lnTo>
                    <a:lnTo>
                      <a:pt x="94157" y="156992"/>
                    </a:lnTo>
                    <a:lnTo>
                      <a:pt x="94193" y="157219"/>
                    </a:lnTo>
                    <a:lnTo>
                      <a:pt x="94257" y="157437"/>
                    </a:lnTo>
                    <a:lnTo>
                      <a:pt x="94443" y="157414"/>
                    </a:lnTo>
                    <a:lnTo>
                      <a:pt x="94570" y="157391"/>
                    </a:lnTo>
                    <a:lnTo>
                      <a:pt x="94742" y="157364"/>
                    </a:lnTo>
                    <a:lnTo>
                      <a:pt x="94887" y="157400"/>
                    </a:lnTo>
                    <a:lnTo>
                      <a:pt x="94969" y="157455"/>
                    </a:lnTo>
                    <a:lnTo>
                      <a:pt x="95173" y="157514"/>
                    </a:lnTo>
                    <a:lnTo>
                      <a:pt x="95069" y="157618"/>
                    </a:lnTo>
                    <a:lnTo>
                      <a:pt x="95418" y="157777"/>
                    </a:lnTo>
                    <a:lnTo>
                      <a:pt x="95527" y="157591"/>
                    </a:lnTo>
                    <a:lnTo>
                      <a:pt x="95640" y="157437"/>
                    </a:lnTo>
                    <a:lnTo>
                      <a:pt x="95844" y="157346"/>
                    </a:lnTo>
                    <a:lnTo>
                      <a:pt x="96080" y="157273"/>
                    </a:lnTo>
                    <a:lnTo>
                      <a:pt x="96411" y="158026"/>
                    </a:lnTo>
                    <a:lnTo>
                      <a:pt x="96688" y="158013"/>
                    </a:lnTo>
                    <a:lnTo>
                      <a:pt x="96951" y="158035"/>
                    </a:lnTo>
                    <a:lnTo>
                      <a:pt x="97028" y="157877"/>
                    </a:lnTo>
                    <a:lnTo>
                      <a:pt x="97110" y="157668"/>
                    </a:lnTo>
                    <a:lnTo>
                      <a:pt x="97205" y="157464"/>
                    </a:lnTo>
                    <a:lnTo>
                      <a:pt x="97359" y="157255"/>
                    </a:lnTo>
                    <a:lnTo>
                      <a:pt x="97618" y="156956"/>
                    </a:lnTo>
                    <a:lnTo>
                      <a:pt x="98128" y="156287"/>
                    </a:lnTo>
                    <a:lnTo>
                      <a:pt x="98717" y="155758"/>
                    </a:lnTo>
                    <a:lnTo>
                      <a:pt x="98843" y="155613"/>
                    </a:lnTo>
                    <a:lnTo>
                      <a:pt x="98960" y="155482"/>
                    </a:lnTo>
                    <a:lnTo>
                      <a:pt x="99045" y="155360"/>
                    </a:lnTo>
                    <a:lnTo>
                      <a:pt x="99176" y="155234"/>
                    </a:lnTo>
                    <a:lnTo>
                      <a:pt x="99443" y="155290"/>
                    </a:lnTo>
                    <a:lnTo>
                      <a:pt x="99701" y="155365"/>
                    </a:lnTo>
                    <a:lnTo>
                      <a:pt x="99917" y="155402"/>
                    </a:lnTo>
                    <a:lnTo>
                      <a:pt x="100156" y="155463"/>
                    </a:lnTo>
                    <a:lnTo>
                      <a:pt x="100456" y="155463"/>
                    </a:lnTo>
                    <a:lnTo>
                      <a:pt x="100723" y="155379"/>
                    </a:lnTo>
                    <a:lnTo>
                      <a:pt x="100920" y="155388"/>
                    </a:lnTo>
                    <a:lnTo>
                      <a:pt x="101140" y="155435"/>
                    </a:lnTo>
                    <a:lnTo>
                      <a:pt x="101346" y="155238"/>
                    </a:lnTo>
                    <a:lnTo>
                      <a:pt x="101492" y="155131"/>
                    </a:lnTo>
                    <a:lnTo>
                      <a:pt x="101792" y="155440"/>
                    </a:lnTo>
                    <a:lnTo>
                      <a:pt x="102092" y="155712"/>
                    </a:lnTo>
                    <a:lnTo>
                      <a:pt x="102306" y="155566"/>
                    </a:lnTo>
                    <a:lnTo>
                      <a:pt x="102470" y="155370"/>
                    </a:lnTo>
                    <a:lnTo>
                      <a:pt x="102957" y="154859"/>
                    </a:lnTo>
                    <a:lnTo>
                      <a:pt x="103276" y="154550"/>
                    </a:lnTo>
                    <a:lnTo>
                      <a:pt x="103529" y="154508"/>
                    </a:lnTo>
                    <a:lnTo>
                      <a:pt x="103782" y="154484"/>
                    </a:lnTo>
                    <a:lnTo>
                      <a:pt x="104049" y="154461"/>
                    </a:lnTo>
                    <a:lnTo>
                      <a:pt x="104265" y="154423"/>
                    </a:lnTo>
                    <a:lnTo>
                      <a:pt x="104490" y="154395"/>
                    </a:lnTo>
                    <a:lnTo>
                      <a:pt x="104792" y="154317"/>
                    </a:lnTo>
                    <a:lnTo>
                      <a:pt x="105092" y="154223"/>
                    </a:lnTo>
                    <a:lnTo>
                      <a:pt x="105336" y="154143"/>
                    </a:lnTo>
                    <a:lnTo>
                      <a:pt x="105519" y="154082"/>
                    </a:lnTo>
                    <a:lnTo>
                      <a:pt x="105678" y="153759"/>
                    </a:lnTo>
                    <a:lnTo>
                      <a:pt x="105781" y="153530"/>
                    </a:lnTo>
                    <a:lnTo>
                      <a:pt x="105856" y="153375"/>
                    </a:lnTo>
                    <a:lnTo>
                      <a:pt x="106016" y="153267"/>
                    </a:lnTo>
                    <a:lnTo>
                      <a:pt x="106255" y="153178"/>
                    </a:lnTo>
                    <a:lnTo>
                      <a:pt x="106897" y="153066"/>
                    </a:lnTo>
                    <a:lnTo>
                      <a:pt x="107544" y="152986"/>
                    </a:lnTo>
                    <a:lnTo>
                      <a:pt x="108064" y="152916"/>
                    </a:lnTo>
                    <a:lnTo>
                      <a:pt x="108395" y="153030"/>
                    </a:lnTo>
                    <a:lnTo>
                      <a:pt x="108478" y="153002"/>
                    </a:lnTo>
                    <a:lnTo>
                      <a:pt x="108643" y="153195"/>
                    </a:lnTo>
                    <a:lnTo>
                      <a:pt x="108643" y="153471"/>
                    </a:lnTo>
                    <a:lnTo>
                      <a:pt x="108660" y="153536"/>
                    </a:lnTo>
                    <a:lnTo>
                      <a:pt x="108505" y="153749"/>
                    </a:lnTo>
                    <a:lnTo>
                      <a:pt x="108505" y="153807"/>
                    </a:lnTo>
                    <a:lnTo>
                      <a:pt x="108559" y="153908"/>
                    </a:lnTo>
                    <a:lnTo>
                      <a:pt x="108518" y="154029"/>
                    </a:lnTo>
                    <a:lnTo>
                      <a:pt x="108415" y="154165"/>
                    </a:lnTo>
                    <a:lnTo>
                      <a:pt x="108369" y="154278"/>
                    </a:lnTo>
                    <a:lnTo>
                      <a:pt x="108227" y="154465"/>
                    </a:lnTo>
                    <a:lnTo>
                      <a:pt x="108089" y="154636"/>
                    </a:lnTo>
                    <a:lnTo>
                      <a:pt x="108152" y="154870"/>
                    </a:lnTo>
                    <a:lnTo>
                      <a:pt x="108198" y="155141"/>
                    </a:lnTo>
                    <a:lnTo>
                      <a:pt x="108185" y="155333"/>
                    </a:lnTo>
                    <a:lnTo>
                      <a:pt x="108477" y="155409"/>
                    </a:lnTo>
                    <a:lnTo>
                      <a:pt x="108699" y="155429"/>
                    </a:lnTo>
                    <a:lnTo>
                      <a:pt x="108978" y="155484"/>
                    </a:lnTo>
                    <a:lnTo>
                      <a:pt x="109200" y="155555"/>
                    </a:lnTo>
                    <a:lnTo>
                      <a:pt x="109438" y="155613"/>
                    </a:lnTo>
                    <a:lnTo>
                      <a:pt x="109692" y="155621"/>
                    </a:lnTo>
                    <a:lnTo>
                      <a:pt x="110206" y="155788"/>
                    </a:lnTo>
                    <a:lnTo>
                      <a:pt x="110152" y="156051"/>
                    </a:lnTo>
                    <a:lnTo>
                      <a:pt x="109976" y="156552"/>
                    </a:lnTo>
                    <a:lnTo>
                      <a:pt x="109918" y="156807"/>
                    </a:lnTo>
                    <a:lnTo>
                      <a:pt x="110097" y="156656"/>
                    </a:lnTo>
                    <a:lnTo>
                      <a:pt x="110303" y="156480"/>
                    </a:lnTo>
                    <a:lnTo>
                      <a:pt x="110512" y="156305"/>
                    </a:lnTo>
                    <a:lnTo>
                      <a:pt x="110708" y="156117"/>
                    </a:lnTo>
                    <a:lnTo>
                      <a:pt x="110896" y="155938"/>
                    </a:lnTo>
                    <a:lnTo>
                      <a:pt x="111105" y="155742"/>
                    </a:lnTo>
                    <a:lnTo>
                      <a:pt x="111309" y="155550"/>
                    </a:lnTo>
                    <a:lnTo>
                      <a:pt x="111418" y="155433"/>
                    </a:lnTo>
                    <a:lnTo>
                      <a:pt x="111493" y="155308"/>
                    </a:lnTo>
                    <a:lnTo>
                      <a:pt x="111552" y="155233"/>
                    </a:lnTo>
                    <a:lnTo>
                      <a:pt x="111610" y="155182"/>
                    </a:lnTo>
                    <a:lnTo>
                      <a:pt x="111673" y="155120"/>
                    </a:lnTo>
                    <a:lnTo>
                      <a:pt x="111848" y="155061"/>
                    </a:lnTo>
                    <a:lnTo>
                      <a:pt x="111952" y="155036"/>
                    </a:lnTo>
                    <a:lnTo>
                      <a:pt x="112073" y="155028"/>
                    </a:lnTo>
                    <a:lnTo>
                      <a:pt x="112192" y="155055"/>
                    </a:lnTo>
                    <a:lnTo>
                      <a:pt x="112300" y="155089"/>
                    </a:lnTo>
                    <a:lnTo>
                      <a:pt x="112430" y="155126"/>
                    </a:lnTo>
                    <a:lnTo>
                      <a:pt x="112563" y="155164"/>
                    </a:lnTo>
                    <a:lnTo>
                      <a:pt x="112710" y="155172"/>
                    </a:lnTo>
                    <a:lnTo>
                      <a:pt x="112864" y="155189"/>
                    </a:lnTo>
                    <a:lnTo>
                      <a:pt x="113010" y="155197"/>
                    </a:lnTo>
                    <a:lnTo>
                      <a:pt x="113002" y="155435"/>
                    </a:lnTo>
                    <a:lnTo>
                      <a:pt x="113102" y="155665"/>
                    </a:lnTo>
                    <a:lnTo>
                      <a:pt x="113240" y="155873"/>
                    </a:lnTo>
                    <a:lnTo>
                      <a:pt x="113403" y="156170"/>
                    </a:lnTo>
                    <a:lnTo>
                      <a:pt x="113595" y="156324"/>
                    </a:lnTo>
                    <a:lnTo>
                      <a:pt x="113807" y="156524"/>
                    </a:lnTo>
                    <a:lnTo>
                      <a:pt x="113999" y="156687"/>
                    </a:lnTo>
                    <a:lnTo>
                      <a:pt x="114196" y="156866"/>
                    </a:lnTo>
                    <a:lnTo>
                      <a:pt x="114425" y="157042"/>
                    </a:lnTo>
                    <a:lnTo>
                      <a:pt x="114630" y="157230"/>
                    </a:lnTo>
                    <a:lnTo>
                      <a:pt x="114835" y="157382"/>
                    </a:lnTo>
                    <a:lnTo>
                      <a:pt x="114864" y="157658"/>
                    </a:lnTo>
                    <a:lnTo>
                      <a:pt x="114894" y="158213"/>
                    </a:lnTo>
                    <a:lnTo>
                      <a:pt x="114964" y="158943"/>
                    </a:lnTo>
                    <a:lnTo>
                      <a:pt x="114835" y="159181"/>
                    </a:lnTo>
                    <a:lnTo>
                      <a:pt x="114685" y="159423"/>
                    </a:lnTo>
                    <a:lnTo>
                      <a:pt x="114540" y="159709"/>
                    </a:lnTo>
                    <a:lnTo>
                      <a:pt x="114736" y="159885"/>
                    </a:lnTo>
                    <a:lnTo>
                      <a:pt x="114933" y="160056"/>
                    </a:lnTo>
                    <a:lnTo>
                      <a:pt x="115233" y="160097"/>
                    </a:lnTo>
                    <a:lnTo>
                      <a:pt x="115492" y="160118"/>
                    </a:lnTo>
                    <a:lnTo>
                      <a:pt x="116010" y="160202"/>
                    </a:lnTo>
                    <a:lnTo>
                      <a:pt x="116252" y="160244"/>
                    </a:lnTo>
                    <a:lnTo>
                      <a:pt x="116527" y="160260"/>
                    </a:lnTo>
                    <a:lnTo>
                      <a:pt x="116999" y="160239"/>
                    </a:lnTo>
                    <a:lnTo>
                      <a:pt x="117279" y="160239"/>
                    </a:lnTo>
                    <a:lnTo>
                      <a:pt x="117383" y="160448"/>
                    </a:lnTo>
                    <a:lnTo>
                      <a:pt x="117458" y="160682"/>
                    </a:lnTo>
                    <a:lnTo>
                      <a:pt x="117916" y="160643"/>
                    </a:lnTo>
                    <a:lnTo>
                      <a:pt x="118188" y="161060"/>
                    </a:lnTo>
                    <a:lnTo>
                      <a:pt x="118430" y="160952"/>
                    </a:lnTo>
                    <a:lnTo>
                      <a:pt x="118689" y="160785"/>
                    </a:lnTo>
                    <a:lnTo>
                      <a:pt x="119244" y="160606"/>
                    </a:lnTo>
                    <a:lnTo>
                      <a:pt x="120463" y="160313"/>
                    </a:lnTo>
                    <a:lnTo>
                      <a:pt x="120793" y="160368"/>
                    </a:lnTo>
                    <a:lnTo>
                      <a:pt x="121043" y="160422"/>
                    </a:lnTo>
                    <a:lnTo>
                      <a:pt x="121286" y="160447"/>
                    </a:lnTo>
                    <a:lnTo>
                      <a:pt x="121513" y="160487"/>
                    </a:lnTo>
                    <a:lnTo>
                      <a:pt x="121793" y="160512"/>
                    </a:lnTo>
                    <a:lnTo>
                      <a:pt x="122085" y="160516"/>
                    </a:lnTo>
                    <a:lnTo>
                      <a:pt x="122411" y="160575"/>
                    </a:lnTo>
                    <a:lnTo>
                      <a:pt x="122665" y="160650"/>
                    </a:lnTo>
                    <a:lnTo>
                      <a:pt x="122824" y="160779"/>
                    </a:lnTo>
                    <a:lnTo>
                      <a:pt x="122953" y="160842"/>
                    </a:lnTo>
                    <a:lnTo>
                      <a:pt x="123054" y="160929"/>
                    </a:lnTo>
                    <a:lnTo>
                      <a:pt x="123133" y="161000"/>
                    </a:lnTo>
                    <a:lnTo>
                      <a:pt x="123200" y="161100"/>
                    </a:lnTo>
                    <a:lnTo>
                      <a:pt x="123262" y="161171"/>
                    </a:lnTo>
                    <a:lnTo>
                      <a:pt x="123317" y="161209"/>
                    </a:lnTo>
                    <a:lnTo>
                      <a:pt x="123379" y="161213"/>
                    </a:lnTo>
                    <a:lnTo>
                      <a:pt x="123492" y="161209"/>
                    </a:lnTo>
                    <a:lnTo>
                      <a:pt x="123550" y="160979"/>
                    </a:lnTo>
                    <a:lnTo>
                      <a:pt x="123641" y="160781"/>
                    </a:lnTo>
                    <a:lnTo>
                      <a:pt x="123795" y="160739"/>
                    </a:lnTo>
                    <a:lnTo>
                      <a:pt x="124083" y="160685"/>
                    </a:lnTo>
                    <a:lnTo>
                      <a:pt x="124334" y="160648"/>
                    </a:lnTo>
                    <a:lnTo>
                      <a:pt x="124618" y="160581"/>
                    </a:lnTo>
                    <a:lnTo>
                      <a:pt x="124889" y="160518"/>
                    </a:lnTo>
                    <a:lnTo>
                      <a:pt x="125123" y="160464"/>
                    </a:lnTo>
                    <a:lnTo>
                      <a:pt x="125398" y="160427"/>
                    </a:lnTo>
                    <a:lnTo>
                      <a:pt x="126217" y="160264"/>
                    </a:lnTo>
                    <a:lnTo>
                      <a:pt x="126526" y="160218"/>
                    </a:lnTo>
                    <a:lnTo>
                      <a:pt x="126805" y="160260"/>
                    </a:lnTo>
                    <a:lnTo>
                      <a:pt x="126989" y="160268"/>
                    </a:lnTo>
                    <a:lnTo>
                      <a:pt x="127131" y="160272"/>
                    </a:lnTo>
                    <a:lnTo>
                      <a:pt x="127290" y="160264"/>
                    </a:lnTo>
                    <a:lnTo>
                      <a:pt x="127369" y="160251"/>
                    </a:lnTo>
                    <a:lnTo>
                      <a:pt x="127423" y="160193"/>
                    </a:lnTo>
                    <a:lnTo>
                      <a:pt x="127440" y="160084"/>
                    </a:lnTo>
                    <a:lnTo>
                      <a:pt x="127427" y="159888"/>
                    </a:lnTo>
                    <a:lnTo>
                      <a:pt x="127436" y="159755"/>
                    </a:lnTo>
                    <a:lnTo>
                      <a:pt x="127452" y="159596"/>
                    </a:lnTo>
                    <a:lnTo>
                      <a:pt x="127528" y="159438"/>
                    </a:lnTo>
                    <a:lnTo>
                      <a:pt x="127689" y="159395"/>
                    </a:lnTo>
                    <a:lnTo>
                      <a:pt x="127798" y="159408"/>
                    </a:lnTo>
                    <a:lnTo>
                      <a:pt x="127961" y="159483"/>
                    </a:lnTo>
                    <a:lnTo>
                      <a:pt x="128132" y="159562"/>
                    </a:lnTo>
                    <a:lnTo>
                      <a:pt x="128257" y="159625"/>
                    </a:lnTo>
                    <a:lnTo>
                      <a:pt x="128403" y="159675"/>
                    </a:lnTo>
                    <a:lnTo>
                      <a:pt x="128516" y="159650"/>
                    </a:lnTo>
                    <a:lnTo>
                      <a:pt x="128637" y="159574"/>
                    </a:lnTo>
                    <a:lnTo>
                      <a:pt x="128821" y="159374"/>
                    </a:lnTo>
                    <a:lnTo>
                      <a:pt x="128925" y="159262"/>
                    </a:lnTo>
                    <a:lnTo>
                      <a:pt x="129034" y="159211"/>
                    </a:lnTo>
                    <a:lnTo>
                      <a:pt x="129188" y="159195"/>
                    </a:lnTo>
                    <a:lnTo>
                      <a:pt x="129338" y="159178"/>
                    </a:lnTo>
                    <a:lnTo>
                      <a:pt x="129493" y="159161"/>
                    </a:lnTo>
                    <a:lnTo>
                      <a:pt x="129597" y="159141"/>
                    </a:lnTo>
                    <a:lnTo>
                      <a:pt x="129718" y="159107"/>
                    </a:lnTo>
                    <a:lnTo>
                      <a:pt x="129839" y="159090"/>
                    </a:lnTo>
                    <a:lnTo>
                      <a:pt x="129940" y="159061"/>
                    </a:lnTo>
                    <a:lnTo>
                      <a:pt x="130111" y="159011"/>
                    </a:lnTo>
                    <a:lnTo>
                      <a:pt x="130215" y="158978"/>
                    </a:lnTo>
                    <a:lnTo>
                      <a:pt x="130340" y="158932"/>
                    </a:lnTo>
                    <a:lnTo>
                      <a:pt x="130436" y="158915"/>
                    </a:lnTo>
                    <a:lnTo>
                      <a:pt x="130537" y="158936"/>
                    </a:lnTo>
                    <a:lnTo>
                      <a:pt x="130641" y="158974"/>
                    </a:lnTo>
                    <a:lnTo>
                      <a:pt x="130800" y="159015"/>
                    </a:lnTo>
                    <a:lnTo>
                      <a:pt x="130912" y="159041"/>
                    </a:lnTo>
                    <a:lnTo>
                      <a:pt x="131017" y="159070"/>
                    </a:lnTo>
                    <a:lnTo>
                      <a:pt x="131196" y="159074"/>
                    </a:lnTo>
                    <a:lnTo>
                      <a:pt x="131376" y="159061"/>
                    </a:lnTo>
                    <a:lnTo>
                      <a:pt x="131363" y="158957"/>
                    </a:lnTo>
                    <a:lnTo>
                      <a:pt x="131321" y="158886"/>
                    </a:lnTo>
                    <a:lnTo>
                      <a:pt x="131284" y="158815"/>
                    </a:lnTo>
                    <a:lnTo>
                      <a:pt x="131297" y="158723"/>
                    </a:lnTo>
                    <a:lnTo>
                      <a:pt x="131401" y="158644"/>
                    </a:lnTo>
                    <a:lnTo>
                      <a:pt x="131522" y="158599"/>
                    </a:lnTo>
                    <a:lnTo>
                      <a:pt x="131757" y="158697"/>
                    </a:lnTo>
                    <a:lnTo>
                      <a:pt x="131845" y="159049"/>
                    </a:lnTo>
                    <a:lnTo>
                      <a:pt x="132050" y="159255"/>
                    </a:lnTo>
                    <a:lnTo>
                      <a:pt x="132281" y="159346"/>
                    </a:lnTo>
                    <a:lnTo>
                      <a:pt x="132497" y="159522"/>
                    </a:lnTo>
                    <a:lnTo>
                      <a:pt x="132683" y="159630"/>
                    </a:lnTo>
                    <a:lnTo>
                      <a:pt x="132879" y="159865"/>
                    </a:lnTo>
                    <a:lnTo>
                      <a:pt x="133084" y="160119"/>
                    </a:lnTo>
                    <a:lnTo>
                      <a:pt x="133418" y="160531"/>
                    </a:lnTo>
                    <a:lnTo>
                      <a:pt x="133741" y="160981"/>
                    </a:lnTo>
                    <a:lnTo>
                      <a:pt x="134103" y="161422"/>
                    </a:lnTo>
                    <a:lnTo>
                      <a:pt x="134348" y="161569"/>
                    </a:lnTo>
                    <a:lnTo>
                      <a:pt x="134397" y="161794"/>
                    </a:lnTo>
                    <a:lnTo>
                      <a:pt x="134475" y="162010"/>
                    </a:lnTo>
                    <a:lnTo>
                      <a:pt x="134573" y="162235"/>
                    </a:lnTo>
                    <a:lnTo>
                      <a:pt x="134965" y="162186"/>
                    </a:lnTo>
                    <a:lnTo>
                      <a:pt x="135171" y="162597"/>
                    </a:lnTo>
                    <a:lnTo>
                      <a:pt x="135357" y="162548"/>
                    </a:lnTo>
                    <a:lnTo>
                      <a:pt x="135583" y="162538"/>
                    </a:lnTo>
                    <a:lnTo>
                      <a:pt x="135769" y="162715"/>
                    </a:lnTo>
                    <a:lnTo>
                      <a:pt x="135896" y="162852"/>
                    </a:lnTo>
                    <a:lnTo>
                      <a:pt x="136053" y="162960"/>
                    </a:lnTo>
                    <a:lnTo>
                      <a:pt x="136229" y="162862"/>
                    </a:lnTo>
                    <a:lnTo>
                      <a:pt x="136268" y="162627"/>
                    </a:lnTo>
                    <a:lnTo>
                      <a:pt x="136317" y="162411"/>
                    </a:lnTo>
                    <a:lnTo>
                      <a:pt x="136327" y="162137"/>
                    </a:lnTo>
                    <a:lnTo>
                      <a:pt x="136347" y="161794"/>
                    </a:lnTo>
                    <a:lnTo>
                      <a:pt x="136455" y="161569"/>
                    </a:lnTo>
                    <a:lnTo>
                      <a:pt x="136415" y="161295"/>
                    </a:lnTo>
                    <a:lnTo>
                      <a:pt x="136308" y="160981"/>
                    </a:lnTo>
                    <a:lnTo>
                      <a:pt x="136455" y="160756"/>
                    </a:lnTo>
                    <a:lnTo>
                      <a:pt x="136357" y="160541"/>
                    </a:lnTo>
                    <a:lnTo>
                      <a:pt x="136533" y="160325"/>
                    </a:lnTo>
                    <a:lnTo>
                      <a:pt x="136386" y="160071"/>
                    </a:lnTo>
                    <a:lnTo>
                      <a:pt x="136259" y="159826"/>
                    </a:lnTo>
                    <a:lnTo>
                      <a:pt x="136494" y="159738"/>
                    </a:lnTo>
                    <a:lnTo>
                      <a:pt x="136768" y="159728"/>
                    </a:lnTo>
                    <a:lnTo>
                      <a:pt x="137062" y="159777"/>
                    </a:lnTo>
                    <a:lnTo>
                      <a:pt x="137356" y="159787"/>
                    </a:lnTo>
                    <a:lnTo>
                      <a:pt x="137775" y="159826"/>
                    </a:lnTo>
                    <a:lnTo>
                      <a:pt x="138040" y="159867"/>
                    </a:lnTo>
                    <a:lnTo>
                      <a:pt x="138540" y="159643"/>
                    </a:lnTo>
                    <a:lnTo>
                      <a:pt x="139344" y="159307"/>
                    </a:lnTo>
                    <a:lnTo>
                      <a:pt x="137375" y="161309"/>
                    </a:lnTo>
                    <a:lnTo>
                      <a:pt x="138743" y="161231"/>
                    </a:lnTo>
                    <a:lnTo>
                      <a:pt x="138518" y="162047"/>
                    </a:lnTo>
                    <a:lnTo>
                      <a:pt x="138406" y="162342"/>
                    </a:lnTo>
                    <a:lnTo>
                      <a:pt x="138759" y="162538"/>
                    </a:lnTo>
                    <a:lnTo>
                      <a:pt x="138577" y="163085"/>
                    </a:lnTo>
                    <a:lnTo>
                      <a:pt x="138428" y="163546"/>
                    </a:lnTo>
                    <a:lnTo>
                      <a:pt x="138240" y="164086"/>
                    </a:lnTo>
                    <a:lnTo>
                      <a:pt x="138022" y="164616"/>
                    </a:lnTo>
                    <a:lnTo>
                      <a:pt x="138012" y="164856"/>
                    </a:lnTo>
                    <a:lnTo>
                      <a:pt x="137983" y="165146"/>
                    </a:lnTo>
                    <a:lnTo>
                      <a:pt x="137974" y="165506"/>
                    </a:lnTo>
                    <a:lnTo>
                      <a:pt x="138551" y="165705"/>
                    </a:lnTo>
                    <a:lnTo>
                      <a:pt x="138740" y="165595"/>
                    </a:lnTo>
                    <a:lnTo>
                      <a:pt x="139773" y="165193"/>
                    </a:lnTo>
                    <a:lnTo>
                      <a:pt x="141352" y="164602"/>
                    </a:lnTo>
                    <a:lnTo>
                      <a:pt x="142098" y="164822"/>
                    </a:lnTo>
                    <a:lnTo>
                      <a:pt x="142691" y="164943"/>
                    </a:lnTo>
                    <a:lnTo>
                      <a:pt x="143284" y="165087"/>
                    </a:lnTo>
                    <a:lnTo>
                      <a:pt x="143940" y="165522"/>
                    </a:lnTo>
                    <a:lnTo>
                      <a:pt x="144580" y="165957"/>
                    </a:lnTo>
                    <a:lnTo>
                      <a:pt x="145273" y="166414"/>
                    </a:lnTo>
                    <a:lnTo>
                      <a:pt x="145766" y="166722"/>
                    </a:lnTo>
                    <a:lnTo>
                      <a:pt x="146733" y="167339"/>
                    </a:lnTo>
                    <a:lnTo>
                      <a:pt x="147445" y="167177"/>
                    </a:lnTo>
                    <a:lnTo>
                      <a:pt x="147756" y="167138"/>
                    </a:lnTo>
                    <a:lnTo>
                      <a:pt x="148270" y="167030"/>
                    </a:lnTo>
                    <a:lnTo>
                      <a:pt x="149338" y="166841"/>
                    </a:lnTo>
                    <a:lnTo>
                      <a:pt x="149604" y="166790"/>
                    </a:lnTo>
                    <a:lnTo>
                      <a:pt x="149882" y="166748"/>
                    </a:lnTo>
                    <a:lnTo>
                      <a:pt x="150160" y="166685"/>
                    </a:lnTo>
                    <a:lnTo>
                      <a:pt x="150401" y="166572"/>
                    </a:lnTo>
                    <a:lnTo>
                      <a:pt x="150633" y="166476"/>
                    </a:lnTo>
                    <a:lnTo>
                      <a:pt x="150886" y="166388"/>
                    </a:lnTo>
                    <a:lnTo>
                      <a:pt x="151612" y="165995"/>
                    </a:lnTo>
                    <a:lnTo>
                      <a:pt x="151849" y="165902"/>
                    </a:lnTo>
                    <a:lnTo>
                      <a:pt x="152005" y="165651"/>
                    </a:lnTo>
                    <a:lnTo>
                      <a:pt x="152123" y="165440"/>
                    </a:lnTo>
                    <a:lnTo>
                      <a:pt x="152253" y="165202"/>
                    </a:lnTo>
                    <a:lnTo>
                      <a:pt x="152397" y="164990"/>
                    </a:lnTo>
                    <a:lnTo>
                      <a:pt x="152553" y="164720"/>
                    </a:lnTo>
                    <a:lnTo>
                      <a:pt x="152659" y="164448"/>
                    </a:lnTo>
                    <a:lnTo>
                      <a:pt x="152873" y="164414"/>
                    </a:lnTo>
                    <a:lnTo>
                      <a:pt x="153075" y="164187"/>
                    </a:lnTo>
                    <a:lnTo>
                      <a:pt x="153351" y="164006"/>
                    </a:lnTo>
                    <a:lnTo>
                      <a:pt x="153520" y="163977"/>
                    </a:lnTo>
                    <a:lnTo>
                      <a:pt x="153830" y="163863"/>
                    </a:lnTo>
                    <a:lnTo>
                      <a:pt x="154044" y="163784"/>
                    </a:lnTo>
                    <a:lnTo>
                      <a:pt x="154297" y="163682"/>
                    </a:lnTo>
                    <a:lnTo>
                      <a:pt x="154545" y="163568"/>
                    </a:lnTo>
                    <a:lnTo>
                      <a:pt x="154769" y="163454"/>
                    </a:lnTo>
                    <a:lnTo>
                      <a:pt x="155009" y="163387"/>
                    </a:lnTo>
                    <a:lnTo>
                      <a:pt x="155282" y="163226"/>
                    </a:lnTo>
                    <a:lnTo>
                      <a:pt x="155562" y="163125"/>
                    </a:lnTo>
                    <a:lnTo>
                      <a:pt x="155756" y="163051"/>
                    </a:lnTo>
                    <a:lnTo>
                      <a:pt x="156016" y="162970"/>
                    </a:lnTo>
                    <a:lnTo>
                      <a:pt x="156303" y="162956"/>
                    </a:lnTo>
                    <a:lnTo>
                      <a:pt x="156563" y="162955"/>
                    </a:lnTo>
                    <a:lnTo>
                      <a:pt x="156817" y="162948"/>
                    </a:lnTo>
                    <a:lnTo>
                      <a:pt x="157064" y="162914"/>
                    </a:lnTo>
                    <a:lnTo>
                      <a:pt x="157351" y="162921"/>
                    </a:lnTo>
                    <a:lnTo>
                      <a:pt x="157599" y="162980"/>
                    </a:lnTo>
                    <a:lnTo>
                      <a:pt x="157840" y="163074"/>
                    </a:lnTo>
                    <a:lnTo>
                      <a:pt x="158128" y="163167"/>
                    </a:lnTo>
                    <a:lnTo>
                      <a:pt x="158410" y="163314"/>
                    </a:lnTo>
                    <a:lnTo>
                      <a:pt x="158639" y="163421"/>
                    </a:lnTo>
                    <a:lnTo>
                      <a:pt x="158829" y="163649"/>
                    </a:lnTo>
                    <a:lnTo>
                      <a:pt x="159064" y="163798"/>
                    </a:lnTo>
                    <a:lnTo>
                      <a:pt x="159365" y="163633"/>
                    </a:lnTo>
                    <a:lnTo>
                      <a:pt x="160026" y="164159"/>
                    </a:lnTo>
                    <a:lnTo>
                      <a:pt x="160741" y="164674"/>
                    </a:lnTo>
                    <a:lnTo>
                      <a:pt x="161000" y="164576"/>
                    </a:lnTo>
                    <a:lnTo>
                      <a:pt x="161246" y="164507"/>
                    </a:lnTo>
                    <a:lnTo>
                      <a:pt x="161553" y="164437"/>
                    </a:lnTo>
                    <a:lnTo>
                      <a:pt x="161826" y="164524"/>
                    </a:lnTo>
                    <a:lnTo>
                      <a:pt x="162044" y="164667"/>
                    </a:lnTo>
                    <a:lnTo>
                      <a:pt x="162282" y="164817"/>
                    </a:lnTo>
                    <a:lnTo>
                      <a:pt x="162480" y="164919"/>
                    </a:lnTo>
                    <a:lnTo>
                      <a:pt x="162719" y="165035"/>
                    </a:lnTo>
                    <a:lnTo>
                      <a:pt x="163012" y="165198"/>
                    </a:lnTo>
                    <a:lnTo>
                      <a:pt x="163195" y="165295"/>
                    </a:lnTo>
                    <a:lnTo>
                      <a:pt x="163456" y="165453"/>
                    </a:lnTo>
                    <a:lnTo>
                      <a:pt x="163669" y="165584"/>
                    </a:lnTo>
                    <a:lnTo>
                      <a:pt x="163920" y="165742"/>
                    </a:lnTo>
                    <a:lnTo>
                      <a:pt x="164176" y="165862"/>
                    </a:lnTo>
                    <a:lnTo>
                      <a:pt x="164389" y="165933"/>
                    </a:lnTo>
                    <a:lnTo>
                      <a:pt x="164618" y="166010"/>
                    </a:lnTo>
                    <a:lnTo>
                      <a:pt x="165114" y="166151"/>
                    </a:lnTo>
                    <a:lnTo>
                      <a:pt x="165447" y="166261"/>
                    </a:lnTo>
                    <a:lnTo>
                      <a:pt x="165676" y="166326"/>
                    </a:lnTo>
                    <a:lnTo>
                      <a:pt x="165965" y="166397"/>
                    </a:lnTo>
                    <a:lnTo>
                      <a:pt x="166222" y="166474"/>
                    </a:lnTo>
                    <a:lnTo>
                      <a:pt x="166533" y="166556"/>
                    </a:lnTo>
                    <a:lnTo>
                      <a:pt x="166797" y="166625"/>
                    </a:lnTo>
                    <a:lnTo>
                      <a:pt x="167055" y="166677"/>
                    </a:lnTo>
                    <a:lnTo>
                      <a:pt x="167325" y="166746"/>
                    </a:lnTo>
                    <a:lnTo>
                      <a:pt x="167835" y="166918"/>
                    </a:lnTo>
                    <a:lnTo>
                      <a:pt x="168099" y="166981"/>
                    </a:lnTo>
                    <a:lnTo>
                      <a:pt x="168329" y="167051"/>
                    </a:lnTo>
                    <a:lnTo>
                      <a:pt x="168610" y="167108"/>
                    </a:lnTo>
                    <a:lnTo>
                      <a:pt x="168851" y="167177"/>
                    </a:lnTo>
                    <a:lnTo>
                      <a:pt x="169103" y="167263"/>
                    </a:lnTo>
                    <a:lnTo>
                      <a:pt x="169442" y="167350"/>
                    </a:lnTo>
                    <a:lnTo>
                      <a:pt x="169660" y="167442"/>
                    </a:lnTo>
                    <a:lnTo>
                      <a:pt x="169947" y="167534"/>
                    </a:lnTo>
                    <a:lnTo>
                      <a:pt x="170693" y="167770"/>
                    </a:lnTo>
                    <a:lnTo>
                      <a:pt x="170957" y="167868"/>
                    </a:lnTo>
                    <a:lnTo>
                      <a:pt x="171330" y="168135"/>
                    </a:lnTo>
                    <a:lnTo>
                      <a:pt x="171691" y="168296"/>
                    </a:lnTo>
                    <a:lnTo>
                      <a:pt x="171964" y="168326"/>
                    </a:lnTo>
                    <a:lnTo>
                      <a:pt x="172195" y="168450"/>
                    </a:lnTo>
                    <a:lnTo>
                      <a:pt x="172455" y="168545"/>
                    </a:lnTo>
                    <a:lnTo>
                      <a:pt x="172674" y="168593"/>
                    </a:lnTo>
                    <a:lnTo>
                      <a:pt x="173468" y="168973"/>
                    </a:lnTo>
                    <a:lnTo>
                      <a:pt x="173693" y="169057"/>
                    </a:lnTo>
                    <a:lnTo>
                      <a:pt x="173942" y="169140"/>
                    </a:lnTo>
                    <a:lnTo>
                      <a:pt x="174708" y="169485"/>
                    </a:lnTo>
                    <a:lnTo>
                      <a:pt x="175211" y="169794"/>
                    </a:lnTo>
                    <a:lnTo>
                      <a:pt x="175491" y="169719"/>
                    </a:lnTo>
                    <a:lnTo>
                      <a:pt x="176048" y="169681"/>
                    </a:lnTo>
                    <a:lnTo>
                      <a:pt x="176346" y="169596"/>
                    </a:lnTo>
                    <a:lnTo>
                      <a:pt x="176552" y="169522"/>
                    </a:lnTo>
                    <a:lnTo>
                      <a:pt x="176872" y="169467"/>
                    </a:lnTo>
                    <a:lnTo>
                      <a:pt x="177081" y="169508"/>
                    </a:lnTo>
                    <a:lnTo>
                      <a:pt x="177388" y="169603"/>
                    </a:lnTo>
                    <a:lnTo>
                      <a:pt x="177661" y="169720"/>
                    </a:lnTo>
                    <a:lnTo>
                      <a:pt x="177914" y="169836"/>
                    </a:lnTo>
                    <a:lnTo>
                      <a:pt x="178398" y="170073"/>
                    </a:lnTo>
                    <a:lnTo>
                      <a:pt x="178668" y="170007"/>
                    </a:lnTo>
                    <a:lnTo>
                      <a:pt x="178947" y="169946"/>
                    </a:lnTo>
                    <a:lnTo>
                      <a:pt x="179229" y="169863"/>
                    </a:lnTo>
                    <a:lnTo>
                      <a:pt x="179449" y="169777"/>
                    </a:lnTo>
                    <a:lnTo>
                      <a:pt x="179741" y="169647"/>
                    </a:lnTo>
                    <a:lnTo>
                      <a:pt x="180061" y="169556"/>
                    </a:lnTo>
                    <a:lnTo>
                      <a:pt x="180267" y="169412"/>
                    </a:lnTo>
                    <a:lnTo>
                      <a:pt x="180497" y="169258"/>
                    </a:lnTo>
                    <a:lnTo>
                      <a:pt x="180871" y="169109"/>
                    </a:lnTo>
                    <a:lnTo>
                      <a:pt x="181155" y="169039"/>
                    </a:lnTo>
                    <a:lnTo>
                      <a:pt x="181595" y="168999"/>
                    </a:lnTo>
                    <a:lnTo>
                      <a:pt x="181856" y="169078"/>
                    </a:lnTo>
                    <a:lnTo>
                      <a:pt x="182135" y="169104"/>
                    </a:lnTo>
                    <a:lnTo>
                      <a:pt x="182422" y="169074"/>
                    </a:lnTo>
                    <a:lnTo>
                      <a:pt x="182688" y="169113"/>
                    </a:lnTo>
                    <a:lnTo>
                      <a:pt x="182849" y="169214"/>
                    </a:lnTo>
                    <a:lnTo>
                      <a:pt x="183145" y="169371"/>
                    </a:lnTo>
                    <a:lnTo>
                      <a:pt x="183415" y="169468"/>
                    </a:lnTo>
                    <a:lnTo>
                      <a:pt x="183656" y="169524"/>
                    </a:lnTo>
                    <a:lnTo>
                      <a:pt x="183963" y="169553"/>
                    </a:lnTo>
                    <a:lnTo>
                      <a:pt x="184220" y="169563"/>
                    </a:lnTo>
                    <a:lnTo>
                      <a:pt x="184458" y="169543"/>
                    </a:lnTo>
                    <a:lnTo>
                      <a:pt x="185511" y="169474"/>
                    </a:lnTo>
                    <a:lnTo>
                      <a:pt x="185795" y="169537"/>
                    </a:lnTo>
                    <a:lnTo>
                      <a:pt x="186058" y="169732"/>
                    </a:lnTo>
                    <a:lnTo>
                      <a:pt x="186578" y="170073"/>
                    </a:lnTo>
                    <a:lnTo>
                      <a:pt x="187007" y="170115"/>
                    </a:lnTo>
                    <a:lnTo>
                      <a:pt x="187264" y="170150"/>
                    </a:lnTo>
                    <a:lnTo>
                      <a:pt x="187368" y="170067"/>
                    </a:lnTo>
                    <a:lnTo>
                      <a:pt x="187624" y="169663"/>
                    </a:lnTo>
                    <a:lnTo>
                      <a:pt x="187804" y="169489"/>
                    </a:lnTo>
                    <a:lnTo>
                      <a:pt x="187964" y="169253"/>
                    </a:lnTo>
                    <a:lnTo>
                      <a:pt x="188172" y="169121"/>
                    </a:lnTo>
                    <a:lnTo>
                      <a:pt x="188484" y="169066"/>
                    </a:lnTo>
                    <a:lnTo>
                      <a:pt x="188588" y="168829"/>
                    </a:lnTo>
                    <a:lnTo>
                      <a:pt x="188713" y="168572"/>
                    </a:lnTo>
                    <a:lnTo>
                      <a:pt x="188983" y="168503"/>
                    </a:lnTo>
                    <a:lnTo>
                      <a:pt x="189239" y="168392"/>
                    </a:lnTo>
                    <a:lnTo>
                      <a:pt x="189356" y="168304"/>
                    </a:lnTo>
                    <a:lnTo>
                      <a:pt x="189582" y="168131"/>
                    </a:lnTo>
                    <a:lnTo>
                      <a:pt x="189755" y="168078"/>
                    </a:lnTo>
                    <a:lnTo>
                      <a:pt x="189903" y="168257"/>
                    </a:lnTo>
                    <a:lnTo>
                      <a:pt x="190075" y="168443"/>
                    </a:lnTo>
                    <a:lnTo>
                      <a:pt x="190319" y="168568"/>
                    </a:lnTo>
                    <a:lnTo>
                      <a:pt x="190544" y="168587"/>
                    </a:lnTo>
                    <a:lnTo>
                      <a:pt x="190782" y="168593"/>
                    </a:lnTo>
                    <a:lnTo>
                      <a:pt x="191079" y="168660"/>
                    </a:lnTo>
                    <a:lnTo>
                      <a:pt x="191245" y="168756"/>
                    </a:lnTo>
                    <a:lnTo>
                      <a:pt x="191370" y="168983"/>
                    </a:lnTo>
                    <a:lnTo>
                      <a:pt x="191394" y="169359"/>
                    </a:lnTo>
                    <a:lnTo>
                      <a:pt x="191435" y="169753"/>
                    </a:lnTo>
                    <a:lnTo>
                      <a:pt x="191619" y="169831"/>
                    </a:lnTo>
                    <a:lnTo>
                      <a:pt x="191869" y="169748"/>
                    </a:lnTo>
                    <a:lnTo>
                      <a:pt x="192231" y="169935"/>
                    </a:lnTo>
                    <a:lnTo>
                      <a:pt x="192528" y="170088"/>
                    </a:lnTo>
                    <a:lnTo>
                      <a:pt x="192668" y="170029"/>
                    </a:lnTo>
                    <a:lnTo>
                      <a:pt x="192892" y="169848"/>
                    </a:lnTo>
                    <a:lnTo>
                      <a:pt x="193071" y="169582"/>
                    </a:lnTo>
                    <a:lnTo>
                      <a:pt x="193335" y="169341"/>
                    </a:lnTo>
                    <a:lnTo>
                      <a:pt x="193514" y="169128"/>
                    </a:lnTo>
                    <a:lnTo>
                      <a:pt x="193700" y="168870"/>
                    </a:lnTo>
                    <a:lnTo>
                      <a:pt x="193857" y="168673"/>
                    </a:lnTo>
                    <a:lnTo>
                      <a:pt x="194014" y="168559"/>
                    </a:lnTo>
                    <a:lnTo>
                      <a:pt x="194180" y="168559"/>
                    </a:lnTo>
                    <a:lnTo>
                      <a:pt x="194407" y="168726"/>
                    </a:lnTo>
                    <a:lnTo>
                      <a:pt x="194642" y="168992"/>
                    </a:lnTo>
                    <a:lnTo>
                      <a:pt x="194771" y="169113"/>
                    </a:lnTo>
                    <a:lnTo>
                      <a:pt x="194930" y="169196"/>
                    </a:lnTo>
                    <a:lnTo>
                      <a:pt x="195103" y="169181"/>
                    </a:lnTo>
                    <a:lnTo>
                      <a:pt x="195230" y="169045"/>
                    </a:lnTo>
                    <a:lnTo>
                      <a:pt x="195289" y="168878"/>
                    </a:lnTo>
                    <a:lnTo>
                      <a:pt x="195318" y="168688"/>
                    </a:lnTo>
                    <a:lnTo>
                      <a:pt x="195317" y="168567"/>
                    </a:lnTo>
                    <a:lnTo>
                      <a:pt x="195255" y="168324"/>
                    </a:lnTo>
                    <a:lnTo>
                      <a:pt x="195148" y="168142"/>
                    </a:lnTo>
                    <a:lnTo>
                      <a:pt x="195049" y="168036"/>
                    </a:lnTo>
                    <a:lnTo>
                      <a:pt x="194889" y="167755"/>
                    </a:lnTo>
                    <a:lnTo>
                      <a:pt x="194826" y="167450"/>
                    </a:lnTo>
                    <a:lnTo>
                      <a:pt x="194864" y="167133"/>
                    </a:lnTo>
                    <a:lnTo>
                      <a:pt x="194967" y="166955"/>
                    </a:lnTo>
                    <a:lnTo>
                      <a:pt x="195111" y="166823"/>
                    </a:lnTo>
                    <a:lnTo>
                      <a:pt x="195320" y="166730"/>
                    </a:lnTo>
                    <a:lnTo>
                      <a:pt x="195536" y="166724"/>
                    </a:lnTo>
                    <a:lnTo>
                      <a:pt x="195668" y="166783"/>
                    </a:lnTo>
                    <a:lnTo>
                      <a:pt x="195813" y="166975"/>
                    </a:lnTo>
                    <a:lnTo>
                      <a:pt x="195973" y="167213"/>
                    </a:lnTo>
                    <a:lnTo>
                      <a:pt x="196138" y="167477"/>
                    </a:lnTo>
                    <a:lnTo>
                      <a:pt x="196402" y="167669"/>
                    </a:lnTo>
                    <a:lnTo>
                      <a:pt x="196672" y="167741"/>
                    </a:lnTo>
                    <a:lnTo>
                      <a:pt x="196953" y="167636"/>
                    </a:lnTo>
                    <a:lnTo>
                      <a:pt x="197208" y="167457"/>
                    </a:lnTo>
                    <a:lnTo>
                      <a:pt x="197397" y="167286"/>
                    </a:lnTo>
                    <a:lnTo>
                      <a:pt x="197441" y="167061"/>
                    </a:lnTo>
                    <a:lnTo>
                      <a:pt x="197433" y="166810"/>
                    </a:lnTo>
                    <a:lnTo>
                      <a:pt x="197353" y="166585"/>
                    </a:lnTo>
                    <a:lnTo>
                      <a:pt x="197252" y="166321"/>
                    </a:lnTo>
                    <a:lnTo>
                      <a:pt x="197224" y="166083"/>
                    </a:lnTo>
                    <a:lnTo>
                      <a:pt x="197262" y="165802"/>
                    </a:lnTo>
                    <a:lnTo>
                      <a:pt x="197310" y="165631"/>
                    </a:lnTo>
                    <a:lnTo>
                      <a:pt x="197376" y="165502"/>
                    </a:lnTo>
                    <a:lnTo>
                      <a:pt x="197515" y="165410"/>
                    </a:lnTo>
                    <a:lnTo>
                      <a:pt x="197722" y="165361"/>
                    </a:lnTo>
                    <a:lnTo>
                      <a:pt x="198014" y="165447"/>
                    </a:lnTo>
                    <a:lnTo>
                      <a:pt x="198301" y="165570"/>
                    </a:lnTo>
                    <a:lnTo>
                      <a:pt x="198582" y="165668"/>
                    </a:lnTo>
                    <a:lnTo>
                      <a:pt x="198893" y="165784"/>
                    </a:lnTo>
                    <a:lnTo>
                      <a:pt x="199100" y="165828"/>
                    </a:lnTo>
                    <a:lnTo>
                      <a:pt x="199381" y="165834"/>
                    </a:lnTo>
                    <a:lnTo>
                      <a:pt x="199685" y="165834"/>
                    </a:lnTo>
                    <a:lnTo>
                      <a:pt x="199996" y="165853"/>
                    </a:lnTo>
                    <a:lnTo>
                      <a:pt x="200289" y="165902"/>
                    </a:lnTo>
                    <a:lnTo>
                      <a:pt x="200448" y="165957"/>
                    </a:lnTo>
                    <a:lnTo>
                      <a:pt x="200509" y="166031"/>
                    </a:lnTo>
                    <a:lnTo>
                      <a:pt x="200565" y="166160"/>
                    </a:lnTo>
                    <a:lnTo>
                      <a:pt x="200573" y="166319"/>
                    </a:lnTo>
                    <a:lnTo>
                      <a:pt x="200525" y="166429"/>
                    </a:lnTo>
                    <a:lnTo>
                      <a:pt x="200496" y="166564"/>
                    </a:lnTo>
                    <a:lnTo>
                      <a:pt x="200533" y="166668"/>
                    </a:lnTo>
                    <a:lnTo>
                      <a:pt x="200607" y="166748"/>
                    </a:lnTo>
                    <a:lnTo>
                      <a:pt x="200762" y="166981"/>
                    </a:lnTo>
                    <a:lnTo>
                      <a:pt x="200804" y="167117"/>
                    </a:lnTo>
                    <a:lnTo>
                      <a:pt x="200860" y="167235"/>
                    </a:lnTo>
                    <a:lnTo>
                      <a:pt x="200967" y="167295"/>
                    </a:lnTo>
                    <a:lnTo>
                      <a:pt x="201054" y="167362"/>
                    </a:lnTo>
                    <a:lnTo>
                      <a:pt x="201196" y="167464"/>
                    </a:lnTo>
                    <a:lnTo>
                      <a:pt x="201322" y="167500"/>
                    </a:lnTo>
                    <a:lnTo>
                      <a:pt x="201530" y="167477"/>
                    </a:lnTo>
                    <a:lnTo>
                      <a:pt x="201656" y="167434"/>
                    </a:lnTo>
                    <a:lnTo>
                      <a:pt x="201828" y="167390"/>
                    </a:lnTo>
                    <a:lnTo>
                      <a:pt x="201997" y="167375"/>
                    </a:lnTo>
                    <a:lnTo>
                      <a:pt x="202201" y="167348"/>
                    </a:lnTo>
                    <a:lnTo>
                      <a:pt x="202323" y="167324"/>
                    </a:lnTo>
                    <a:lnTo>
                      <a:pt x="202488" y="167309"/>
                    </a:lnTo>
                    <a:lnTo>
                      <a:pt x="202777" y="167377"/>
                    </a:lnTo>
                    <a:lnTo>
                      <a:pt x="202927" y="167391"/>
                    </a:lnTo>
                    <a:lnTo>
                      <a:pt x="203051" y="167397"/>
                    </a:lnTo>
                    <a:lnTo>
                      <a:pt x="203257" y="167369"/>
                    </a:lnTo>
                    <a:lnTo>
                      <a:pt x="203359" y="167372"/>
                    </a:lnTo>
                    <a:lnTo>
                      <a:pt x="203506" y="167424"/>
                    </a:lnTo>
                    <a:lnTo>
                      <a:pt x="203639" y="167452"/>
                    </a:lnTo>
                    <a:lnTo>
                      <a:pt x="203789" y="167461"/>
                    </a:lnTo>
                    <a:lnTo>
                      <a:pt x="203928" y="167459"/>
                    </a:lnTo>
                    <a:lnTo>
                      <a:pt x="204087" y="167493"/>
                    </a:lnTo>
                    <a:lnTo>
                      <a:pt x="204192" y="167530"/>
                    </a:lnTo>
                    <a:lnTo>
                      <a:pt x="204287" y="167621"/>
                    </a:lnTo>
                    <a:lnTo>
                      <a:pt x="204374" y="167732"/>
                    </a:lnTo>
                    <a:lnTo>
                      <a:pt x="204435" y="167820"/>
                    </a:lnTo>
                    <a:lnTo>
                      <a:pt x="204547" y="168032"/>
                    </a:lnTo>
                    <a:lnTo>
                      <a:pt x="204574" y="168172"/>
                    </a:lnTo>
                    <a:lnTo>
                      <a:pt x="204611" y="168331"/>
                    </a:lnTo>
                    <a:lnTo>
                      <a:pt x="204662" y="168500"/>
                    </a:lnTo>
                    <a:lnTo>
                      <a:pt x="204741" y="168644"/>
                    </a:lnTo>
                    <a:lnTo>
                      <a:pt x="204886" y="168760"/>
                    </a:lnTo>
                    <a:lnTo>
                      <a:pt x="204989" y="168772"/>
                    </a:lnTo>
                    <a:lnTo>
                      <a:pt x="205084" y="168695"/>
                    </a:lnTo>
                    <a:lnTo>
                      <a:pt x="205169" y="168628"/>
                    </a:lnTo>
                    <a:lnTo>
                      <a:pt x="205240" y="168603"/>
                    </a:lnTo>
                    <a:lnTo>
                      <a:pt x="205461" y="168595"/>
                    </a:lnTo>
                    <a:lnTo>
                      <a:pt x="205603" y="168564"/>
                    </a:lnTo>
                    <a:lnTo>
                      <a:pt x="205702" y="168444"/>
                    </a:lnTo>
                    <a:lnTo>
                      <a:pt x="205792" y="168348"/>
                    </a:lnTo>
                    <a:lnTo>
                      <a:pt x="205925" y="168304"/>
                    </a:lnTo>
                    <a:lnTo>
                      <a:pt x="206113" y="168306"/>
                    </a:lnTo>
                    <a:lnTo>
                      <a:pt x="206287" y="168308"/>
                    </a:lnTo>
                    <a:lnTo>
                      <a:pt x="206448" y="168296"/>
                    </a:lnTo>
                    <a:lnTo>
                      <a:pt x="206646" y="168237"/>
                    </a:lnTo>
                    <a:lnTo>
                      <a:pt x="206788" y="168154"/>
                    </a:lnTo>
                    <a:lnTo>
                      <a:pt x="206935" y="168058"/>
                    </a:lnTo>
                    <a:lnTo>
                      <a:pt x="207067" y="167994"/>
                    </a:lnTo>
                    <a:lnTo>
                      <a:pt x="207265" y="167983"/>
                    </a:lnTo>
                    <a:lnTo>
                      <a:pt x="207549" y="168018"/>
                    </a:lnTo>
                    <a:lnTo>
                      <a:pt x="207831" y="167947"/>
                    </a:lnTo>
                    <a:lnTo>
                      <a:pt x="207984" y="167779"/>
                    </a:lnTo>
                    <a:lnTo>
                      <a:pt x="208046" y="167668"/>
                    </a:lnTo>
                    <a:lnTo>
                      <a:pt x="208193" y="167592"/>
                    </a:lnTo>
                    <a:lnTo>
                      <a:pt x="208365" y="167566"/>
                    </a:lnTo>
                    <a:lnTo>
                      <a:pt x="208634" y="167489"/>
                    </a:lnTo>
                    <a:lnTo>
                      <a:pt x="208825" y="167333"/>
                    </a:lnTo>
                    <a:lnTo>
                      <a:pt x="208960" y="167246"/>
                    </a:lnTo>
                    <a:lnTo>
                      <a:pt x="209101" y="167189"/>
                    </a:lnTo>
                    <a:lnTo>
                      <a:pt x="209242" y="167163"/>
                    </a:lnTo>
                    <a:lnTo>
                      <a:pt x="209475" y="167056"/>
                    </a:lnTo>
                    <a:lnTo>
                      <a:pt x="209652" y="167030"/>
                    </a:lnTo>
                    <a:lnTo>
                      <a:pt x="209885" y="167139"/>
                    </a:lnTo>
                    <a:lnTo>
                      <a:pt x="210026" y="167230"/>
                    </a:lnTo>
                    <a:lnTo>
                      <a:pt x="210265" y="167333"/>
                    </a:lnTo>
                    <a:lnTo>
                      <a:pt x="210516" y="167350"/>
                    </a:lnTo>
                    <a:lnTo>
                      <a:pt x="210860" y="167230"/>
                    </a:lnTo>
                    <a:lnTo>
                      <a:pt x="211203" y="167129"/>
                    </a:lnTo>
                    <a:lnTo>
                      <a:pt x="211504" y="167003"/>
                    </a:lnTo>
                    <a:lnTo>
                      <a:pt x="211719" y="166878"/>
                    </a:lnTo>
                    <a:lnTo>
                      <a:pt x="212168" y="166637"/>
                    </a:lnTo>
                    <a:lnTo>
                      <a:pt x="212391" y="166463"/>
                    </a:lnTo>
                    <a:lnTo>
                      <a:pt x="212582" y="166231"/>
                    </a:lnTo>
                    <a:lnTo>
                      <a:pt x="212766" y="165979"/>
                    </a:lnTo>
                    <a:lnTo>
                      <a:pt x="212950" y="165786"/>
                    </a:lnTo>
                    <a:lnTo>
                      <a:pt x="213180" y="165666"/>
                    </a:lnTo>
                    <a:lnTo>
                      <a:pt x="213469" y="165631"/>
                    </a:lnTo>
                    <a:lnTo>
                      <a:pt x="213836" y="165629"/>
                    </a:lnTo>
                    <a:lnTo>
                      <a:pt x="214119" y="165529"/>
                    </a:lnTo>
                    <a:lnTo>
                      <a:pt x="214355" y="165409"/>
                    </a:lnTo>
                    <a:lnTo>
                      <a:pt x="214585" y="165242"/>
                    </a:lnTo>
                    <a:lnTo>
                      <a:pt x="214802" y="165063"/>
                    </a:lnTo>
                    <a:lnTo>
                      <a:pt x="215062" y="164943"/>
                    </a:lnTo>
                    <a:lnTo>
                      <a:pt x="215315" y="164859"/>
                    </a:lnTo>
                    <a:lnTo>
                      <a:pt x="215525" y="164584"/>
                    </a:lnTo>
                    <a:lnTo>
                      <a:pt x="215734" y="164386"/>
                    </a:lnTo>
                    <a:lnTo>
                      <a:pt x="215892" y="164289"/>
                    </a:lnTo>
                    <a:lnTo>
                      <a:pt x="216057" y="164180"/>
                    </a:lnTo>
                    <a:lnTo>
                      <a:pt x="216190" y="164091"/>
                    </a:lnTo>
                    <a:lnTo>
                      <a:pt x="216304" y="163992"/>
                    </a:lnTo>
                    <a:lnTo>
                      <a:pt x="217176" y="163307"/>
                    </a:lnTo>
                    <a:lnTo>
                      <a:pt x="217968" y="162608"/>
                    </a:lnTo>
                    <a:lnTo>
                      <a:pt x="218574" y="162096"/>
                    </a:lnTo>
                    <a:lnTo>
                      <a:pt x="219040" y="161630"/>
                    </a:lnTo>
                    <a:lnTo>
                      <a:pt x="219320" y="161303"/>
                    </a:lnTo>
                    <a:lnTo>
                      <a:pt x="223396" y="157728"/>
                    </a:lnTo>
                    <a:lnTo>
                      <a:pt x="223398" y="157726"/>
                    </a:lnTo>
                    <a:lnTo>
                      <a:pt x="222937" y="157100"/>
                    </a:lnTo>
                    <a:lnTo>
                      <a:pt x="222900" y="157050"/>
                    </a:lnTo>
                    <a:lnTo>
                      <a:pt x="222471" y="156540"/>
                    </a:lnTo>
                    <a:lnTo>
                      <a:pt x="221614" y="155523"/>
                    </a:lnTo>
                    <a:lnTo>
                      <a:pt x="220328" y="154072"/>
                    </a:lnTo>
                    <a:lnTo>
                      <a:pt x="220047" y="153756"/>
                    </a:lnTo>
                    <a:lnTo>
                      <a:pt x="219760" y="153402"/>
                    </a:lnTo>
                    <a:lnTo>
                      <a:pt x="219364" y="152912"/>
                    </a:lnTo>
                    <a:lnTo>
                      <a:pt x="219175" y="152786"/>
                    </a:lnTo>
                    <a:lnTo>
                      <a:pt x="218882" y="152591"/>
                    </a:lnTo>
                    <a:lnTo>
                      <a:pt x="218160" y="151350"/>
                    </a:lnTo>
                    <a:lnTo>
                      <a:pt x="217313" y="150353"/>
                    </a:lnTo>
                    <a:lnTo>
                      <a:pt x="216568" y="150055"/>
                    </a:lnTo>
                    <a:lnTo>
                      <a:pt x="216317" y="149954"/>
                    </a:lnTo>
                    <a:lnTo>
                      <a:pt x="215574" y="149917"/>
                    </a:lnTo>
                    <a:lnTo>
                      <a:pt x="215320" y="149904"/>
                    </a:lnTo>
                    <a:lnTo>
                      <a:pt x="215038" y="149824"/>
                    </a:lnTo>
                    <a:lnTo>
                      <a:pt x="214447" y="149656"/>
                    </a:lnTo>
                    <a:lnTo>
                      <a:pt x="212720" y="149285"/>
                    </a:lnTo>
                    <a:lnTo>
                      <a:pt x="211856" y="148483"/>
                    </a:lnTo>
                    <a:lnTo>
                      <a:pt x="210931" y="147434"/>
                    </a:lnTo>
                    <a:lnTo>
                      <a:pt x="210595" y="147059"/>
                    </a:lnTo>
                    <a:lnTo>
                      <a:pt x="209882" y="146262"/>
                    </a:lnTo>
                    <a:lnTo>
                      <a:pt x="208895" y="145398"/>
                    </a:lnTo>
                    <a:lnTo>
                      <a:pt x="208340" y="144534"/>
                    </a:lnTo>
                    <a:lnTo>
                      <a:pt x="208316" y="144270"/>
                    </a:lnTo>
                    <a:lnTo>
                      <a:pt x="208278" y="143855"/>
                    </a:lnTo>
                    <a:lnTo>
                      <a:pt x="208278" y="142745"/>
                    </a:lnTo>
                    <a:lnTo>
                      <a:pt x="208217" y="142251"/>
                    </a:lnTo>
                    <a:lnTo>
                      <a:pt x="208048" y="142190"/>
                    </a:lnTo>
                    <a:lnTo>
                      <a:pt x="207538" y="142004"/>
                    </a:lnTo>
                    <a:lnTo>
                      <a:pt x="207476" y="141264"/>
                    </a:lnTo>
                    <a:lnTo>
                      <a:pt x="207476" y="140092"/>
                    </a:lnTo>
                    <a:lnTo>
                      <a:pt x="207307" y="139549"/>
                    </a:lnTo>
                    <a:lnTo>
                      <a:pt x="207168" y="139105"/>
                    </a:lnTo>
                    <a:lnTo>
                      <a:pt x="206783" y="138605"/>
                    </a:lnTo>
                    <a:lnTo>
                      <a:pt x="206551" y="138302"/>
                    </a:lnTo>
                    <a:lnTo>
                      <a:pt x="206119" y="136760"/>
                    </a:lnTo>
                    <a:lnTo>
                      <a:pt x="205379" y="134292"/>
                    </a:lnTo>
                    <a:lnTo>
                      <a:pt x="205319" y="134187"/>
                    </a:lnTo>
                    <a:lnTo>
                      <a:pt x="204983" y="133599"/>
                    </a:lnTo>
                    <a:lnTo>
                      <a:pt x="204750" y="133168"/>
                    </a:lnTo>
                    <a:lnTo>
                      <a:pt x="204615" y="132918"/>
                    </a:lnTo>
                    <a:lnTo>
                      <a:pt x="204661" y="132432"/>
                    </a:lnTo>
                    <a:lnTo>
                      <a:pt x="204687" y="131956"/>
                    </a:lnTo>
                    <a:lnTo>
                      <a:pt x="204700" y="131701"/>
                    </a:lnTo>
                    <a:lnTo>
                      <a:pt x="204750" y="131550"/>
                    </a:lnTo>
                    <a:lnTo>
                      <a:pt x="205071" y="130590"/>
                    </a:lnTo>
                    <a:lnTo>
                      <a:pt x="205564" y="130035"/>
                    </a:lnTo>
                    <a:lnTo>
                      <a:pt x="205737" y="129813"/>
                    </a:lnTo>
                    <a:lnTo>
                      <a:pt x="205996" y="129479"/>
                    </a:lnTo>
                    <a:lnTo>
                      <a:pt x="206062" y="128982"/>
                    </a:lnTo>
                    <a:lnTo>
                      <a:pt x="206102" y="128770"/>
                    </a:lnTo>
                    <a:lnTo>
                      <a:pt x="206120" y="128677"/>
                    </a:lnTo>
                    <a:lnTo>
                      <a:pt x="206177" y="128527"/>
                    </a:lnTo>
                    <a:lnTo>
                      <a:pt x="206265" y="128298"/>
                    </a:lnTo>
                    <a:lnTo>
                      <a:pt x="206314" y="128170"/>
                    </a:lnTo>
                    <a:lnTo>
                      <a:pt x="206370" y="128023"/>
                    </a:lnTo>
                    <a:lnTo>
                      <a:pt x="206526" y="127635"/>
                    </a:lnTo>
                    <a:lnTo>
                      <a:pt x="206625" y="127473"/>
                    </a:lnTo>
                    <a:lnTo>
                      <a:pt x="206682" y="127333"/>
                    </a:lnTo>
                    <a:lnTo>
                      <a:pt x="206730" y="127211"/>
                    </a:lnTo>
                    <a:lnTo>
                      <a:pt x="206717" y="126819"/>
                    </a:lnTo>
                    <a:lnTo>
                      <a:pt x="206638" y="126557"/>
                    </a:lnTo>
                    <a:lnTo>
                      <a:pt x="206586" y="126269"/>
                    </a:lnTo>
                    <a:lnTo>
                      <a:pt x="206560" y="125916"/>
                    </a:lnTo>
                    <a:lnTo>
                      <a:pt x="206462" y="125562"/>
                    </a:lnTo>
                    <a:lnTo>
                      <a:pt x="206390" y="125301"/>
                    </a:lnTo>
                    <a:lnTo>
                      <a:pt x="206364" y="124594"/>
                    </a:lnTo>
                    <a:lnTo>
                      <a:pt x="206390" y="123848"/>
                    </a:lnTo>
                    <a:lnTo>
                      <a:pt x="206357" y="123651"/>
                    </a:lnTo>
                    <a:lnTo>
                      <a:pt x="206325" y="123455"/>
                    </a:lnTo>
                    <a:lnTo>
                      <a:pt x="206308" y="123358"/>
                    </a:lnTo>
                    <a:lnTo>
                      <a:pt x="206299" y="123298"/>
                    </a:lnTo>
                    <a:lnTo>
                      <a:pt x="206226" y="123234"/>
                    </a:lnTo>
                    <a:lnTo>
                      <a:pt x="206181" y="123194"/>
                    </a:lnTo>
                    <a:lnTo>
                      <a:pt x="206107" y="123122"/>
                    </a:lnTo>
                    <a:lnTo>
                      <a:pt x="205926" y="122945"/>
                    </a:lnTo>
                    <a:lnTo>
                      <a:pt x="205753" y="122867"/>
                    </a:lnTo>
                    <a:lnTo>
                      <a:pt x="205638" y="122814"/>
                    </a:lnTo>
                    <a:lnTo>
                      <a:pt x="205439" y="122667"/>
                    </a:lnTo>
                    <a:lnTo>
                      <a:pt x="205337" y="122592"/>
                    </a:lnTo>
                    <a:lnTo>
                      <a:pt x="205257" y="122486"/>
                    </a:lnTo>
                    <a:lnTo>
                      <a:pt x="205088" y="122264"/>
                    </a:lnTo>
                    <a:lnTo>
                      <a:pt x="205077" y="122206"/>
                    </a:lnTo>
                    <a:lnTo>
                      <a:pt x="205049" y="122055"/>
                    </a:lnTo>
                    <a:lnTo>
                      <a:pt x="205017" y="121882"/>
                    </a:lnTo>
                    <a:lnTo>
                      <a:pt x="205008" y="121833"/>
                    </a:lnTo>
                    <a:lnTo>
                      <a:pt x="205014" y="121707"/>
                    </a:lnTo>
                    <a:lnTo>
                      <a:pt x="205023" y="121545"/>
                    </a:lnTo>
                    <a:lnTo>
                      <a:pt x="205018" y="121508"/>
                    </a:lnTo>
                    <a:lnTo>
                      <a:pt x="204996" y="121335"/>
                    </a:lnTo>
                    <a:lnTo>
                      <a:pt x="204905" y="121191"/>
                    </a:lnTo>
                    <a:lnTo>
                      <a:pt x="204748" y="121060"/>
                    </a:lnTo>
                    <a:lnTo>
                      <a:pt x="204718" y="120931"/>
                    </a:lnTo>
                    <a:lnTo>
                      <a:pt x="204709" y="120890"/>
                    </a:lnTo>
                    <a:lnTo>
                      <a:pt x="204709" y="120668"/>
                    </a:lnTo>
                    <a:lnTo>
                      <a:pt x="204643" y="120406"/>
                    </a:lnTo>
                    <a:lnTo>
                      <a:pt x="204434" y="120288"/>
                    </a:lnTo>
                    <a:lnTo>
                      <a:pt x="204054" y="120000"/>
                    </a:lnTo>
                    <a:lnTo>
                      <a:pt x="203806" y="119726"/>
                    </a:lnTo>
                    <a:lnTo>
                      <a:pt x="203649" y="119438"/>
                    </a:lnTo>
                    <a:lnTo>
                      <a:pt x="203583" y="118993"/>
                    </a:lnTo>
                    <a:lnTo>
                      <a:pt x="203596" y="118847"/>
                    </a:lnTo>
                    <a:lnTo>
                      <a:pt x="203609" y="118692"/>
                    </a:lnTo>
                    <a:lnTo>
                      <a:pt x="203644" y="118596"/>
                    </a:lnTo>
                    <a:lnTo>
                      <a:pt x="203662" y="118548"/>
                    </a:lnTo>
                    <a:lnTo>
                      <a:pt x="203680" y="118524"/>
                    </a:lnTo>
                    <a:lnTo>
                      <a:pt x="203858" y="118286"/>
                    </a:lnTo>
                    <a:lnTo>
                      <a:pt x="203996" y="118155"/>
                    </a:lnTo>
                    <a:lnTo>
                      <a:pt x="204022" y="118037"/>
                    </a:lnTo>
                    <a:lnTo>
                      <a:pt x="204001" y="117999"/>
                    </a:lnTo>
                    <a:lnTo>
                      <a:pt x="203956" y="117920"/>
                    </a:lnTo>
                    <a:lnTo>
                      <a:pt x="203799" y="117841"/>
                    </a:lnTo>
                    <a:lnTo>
                      <a:pt x="203780" y="117771"/>
                    </a:lnTo>
                    <a:lnTo>
                      <a:pt x="203764" y="117716"/>
                    </a:lnTo>
                    <a:lnTo>
                      <a:pt x="203708" y="117514"/>
                    </a:lnTo>
                    <a:lnTo>
                      <a:pt x="203695" y="117317"/>
                    </a:lnTo>
                    <a:lnTo>
                      <a:pt x="203715" y="117188"/>
                    </a:lnTo>
                    <a:lnTo>
                      <a:pt x="203734" y="117069"/>
                    </a:lnTo>
                    <a:lnTo>
                      <a:pt x="203812" y="116873"/>
                    </a:lnTo>
                    <a:lnTo>
                      <a:pt x="203878" y="116742"/>
                    </a:lnTo>
                    <a:lnTo>
                      <a:pt x="203871" y="116689"/>
                    </a:lnTo>
                    <a:lnTo>
                      <a:pt x="203865" y="116637"/>
                    </a:lnTo>
                    <a:lnTo>
                      <a:pt x="203817" y="116615"/>
                    </a:lnTo>
                    <a:lnTo>
                      <a:pt x="203721" y="116572"/>
                    </a:lnTo>
                    <a:lnTo>
                      <a:pt x="203459" y="116532"/>
                    </a:lnTo>
                    <a:lnTo>
                      <a:pt x="203404" y="116516"/>
                    </a:lnTo>
                    <a:lnTo>
                      <a:pt x="203237" y="116467"/>
                    </a:lnTo>
                    <a:lnTo>
                      <a:pt x="203080" y="116362"/>
                    </a:lnTo>
                    <a:lnTo>
                      <a:pt x="202918" y="116201"/>
                    </a:lnTo>
                    <a:lnTo>
                      <a:pt x="202896" y="116179"/>
                    </a:lnTo>
                    <a:lnTo>
                      <a:pt x="202752" y="116047"/>
                    </a:lnTo>
                    <a:lnTo>
                      <a:pt x="202675" y="115977"/>
                    </a:lnTo>
                    <a:lnTo>
                      <a:pt x="202595" y="115904"/>
                    </a:lnTo>
                    <a:lnTo>
                      <a:pt x="202502" y="115716"/>
                    </a:lnTo>
                    <a:lnTo>
                      <a:pt x="202491" y="115695"/>
                    </a:lnTo>
                    <a:lnTo>
                      <a:pt x="202451" y="115485"/>
                    </a:lnTo>
                    <a:lnTo>
                      <a:pt x="202478" y="115224"/>
                    </a:lnTo>
                    <a:lnTo>
                      <a:pt x="202530" y="115027"/>
                    </a:lnTo>
                    <a:lnTo>
                      <a:pt x="202522" y="114950"/>
                    </a:lnTo>
                    <a:lnTo>
                      <a:pt x="202517" y="114896"/>
                    </a:lnTo>
                    <a:lnTo>
                      <a:pt x="202343" y="114806"/>
                    </a:lnTo>
                    <a:lnTo>
                      <a:pt x="202164" y="114713"/>
                    </a:lnTo>
                    <a:lnTo>
                      <a:pt x="201784" y="114438"/>
                    </a:lnTo>
                    <a:lnTo>
                      <a:pt x="201679" y="114320"/>
                    </a:lnTo>
                    <a:lnTo>
                      <a:pt x="201581" y="114124"/>
                    </a:lnTo>
                    <a:lnTo>
                      <a:pt x="201561" y="113970"/>
                    </a:lnTo>
                    <a:lnTo>
                      <a:pt x="201555" y="113928"/>
                    </a:lnTo>
                    <a:lnTo>
                      <a:pt x="201543" y="113748"/>
                    </a:lnTo>
                    <a:lnTo>
                      <a:pt x="201542" y="113732"/>
                    </a:lnTo>
                    <a:lnTo>
                      <a:pt x="201516" y="113391"/>
                    </a:lnTo>
                    <a:lnTo>
                      <a:pt x="201541" y="113171"/>
                    </a:lnTo>
                    <a:lnTo>
                      <a:pt x="201555" y="113051"/>
                    </a:lnTo>
                    <a:lnTo>
                      <a:pt x="201570" y="113002"/>
                    </a:lnTo>
                    <a:lnTo>
                      <a:pt x="201594" y="112920"/>
                    </a:lnTo>
                    <a:lnTo>
                      <a:pt x="201566" y="112845"/>
                    </a:lnTo>
                    <a:lnTo>
                      <a:pt x="201555" y="112815"/>
                    </a:lnTo>
                    <a:lnTo>
                      <a:pt x="201397" y="112759"/>
                    </a:lnTo>
                    <a:lnTo>
                      <a:pt x="201189" y="112685"/>
                    </a:lnTo>
                    <a:lnTo>
                      <a:pt x="201058" y="112541"/>
                    </a:lnTo>
                    <a:lnTo>
                      <a:pt x="200953" y="112384"/>
                    </a:lnTo>
                    <a:lnTo>
                      <a:pt x="200918" y="112194"/>
                    </a:lnTo>
                    <a:lnTo>
                      <a:pt x="200914" y="112174"/>
                    </a:lnTo>
                    <a:lnTo>
                      <a:pt x="200910" y="112148"/>
                    </a:lnTo>
                    <a:lnTo>
                      <a:pt x="200888" y="111991"/>
                    </a:lnTo>
                    <a:lnTo>
                      <a:pt x="200848" y="111880"/>
                    </a:lnTo>
                    <a:lnTo>
                      <a:pt x="200835" y="111847"/>
                    </a:lnTo>
                    <a:lnTo>
                      <a:pt x="200705" y="111664"/>
                    </a:lnTo>
                    <a:lnTo>
                      <a:pt x="200650" y="111638"/>
                    </a:lnTo>
                    <a:lnTo>
                      <a:pt x="200482" y="111559"/>
                    </a:lnTo>
                    <a:lnTo>
                      <a:pt x="200372" y="111401"/>
                    </a:lnTo>
                    <a:lnTo>
                      <a:pt x="200364" y="111389"/>
                    </a:lnTo>
                    <a:lnTo>
                      <a:pt x="200337" y="111341"/>
                    </a:lnTo>
                    <a:lnTo>
                      <a:pt x="200181" y="111075"/>
                    </a:lnTo>
                    <a:lnTo>
                      <a:pt x="200142" y="110926"/>
                    </a:lnTo>
                    <a:lnTo>
                      <a:pt x="200129" y="110878"/>
                    </a:lnTo>
                    <a:lnTo>
                      <a:pt x="200129" y="110250"/>
                    </a:lnTo>
                    <a:lnTo>
                      <a:pt x="200139" y="110177"/>
                    </a:lnTo>
                    <a:lnTo>
                      <a:pt x="200168" y="109962"/>
                    </a:lnTo>
                    <a:lnTo>
                      <a:pt x="200201" y="109819"/>
                    </a:lnTo>
                    <a:lnTo>
                      <a:pt x="200207" y="109792"/>
                    </a:lnTo>
                    <a:lnTo>
                      <a:pt x="200256" y="109659"/>
                    </a:lnTo>
                    <a:lnTo>
                      <a:pt x="200279" y="109596"/>
                    </a:lnTo>
                    <a:lnTo>
                      <a:pt x="200279" y="109321"/>
                    </a:lnTo>
                    <a:lnTo>
                      <a:pt x="200276" y="109309"/>
                    </a:lnTo>
                    <a:lnTo>
                      <a:pt x="200240" y="109177"/>
                    </a:lnTo>
                    <a:lnTo>
                      <a:pt x="200083" y="109059"/>
                    </a:lnTo>
                    <a:lnTo>
                      <a:pt x="199968" y="108953"/>
                    </a:lnTo>
                    <a:lnTo>
                      <a:pt x="199913" y="108902"/>
                    </a:lnTo>
                    <a:lnTo>
                      <a:pt x="199756" y="108654"/>
                    </a:lnTo>
                    <a:lnTo>
                      <a:pt x="199678" y="108340"/>
                    </a:lnTo>
                    <a:lnTo>
                      <a:pt x="199649" y="108264"/>
                    </a:lnTo>
                    <a:lnTo>
                      <a:pt x="199638" y="108235"/>
                    </a:lnTo>
                    <a:lnTo>
                      <a:pt x="199295" y="108037"/>
                    </a:lnTo>
                    <a:lnTo>
                      <a:pt x="199172" y="108019"/>
                    </a:lnTo>
                    <a:lnTo>
                      <a:pt x="199028" y="107997"/>
                    </a:lnTo>
                    <a:lnTo>
                      <a:pt x="198683" y="107947"/>
                    </a:lnTo>
                    <a:lnTo>
                      <a:pt x="198656" y="107945"/>
                    </a:lnTo>
                    <a:lnTo>
                      <a:pt x="198447" y="107934"/>
                    </a:lnTo>
                    <a:lnTo>
                      <a:pt x="198301" y="107876"/>
                    </a:lnTo>
                    <a:lnTo>
                      <a:pt x="198297" y="107874"/>
                    </a:lnTo>
                    <a:lnTo>
                      <a:pt x="198230" y="107825"/>
                    </a:lnTo>
                    <a:lnTo>
                      <a:pt x="198146" y="107764"/>
                    </a:lnTo>
                    <a:lnTo>
                      <a:pt x="198029" y="107646"/>
                    </a:lnTo>
                    <a:lnTo>
                      <a:pt x="197963" y="107515"/>
                    </a:lnTo>
                    <a:lnTo>
                      <a:pt x="197872" y="107384"/>
                    </a:lnTo>
                    <a:lnTo>
                      <a:pt x="197793" y="107109"/>
                    </a:lnTo>
                    <a:lnTo>
                      <a:pt x="197767" y="107018"/>
                    </a:lnTo>
                    <a:lnTo>
                      <a:pt x="197675" y="106704"/>
                    </a:lnTo>
                    <a:lnTo>
                      <a:pt x="197555" y="106631"/>
                    </a:lnTo>
                    <a:lnTo>
                      <a:pt x="197508" y="106603"/>
                    </a:lnTo>
                    <a:lnTo>
                      <a:pt x="197497" y="106602"/>
                    </a:lnTo>
                    <a:lnTo>
                      <a:pt x="197060" y="106560"/>
                    </a:lnTo>
                    <a:lnTo>
                      <a:pt x="196890" y="106520"/>
                    </a:lnTo>
                    <a:lnTo>
                      <a:pt x="196746" y="106442"/>
                    </a:lnTo>
                    <a:lnTo>
                      <a:pt x="196471" y="106272"/>
                    </a:lnTo>
                    <a:lnTo>
                      <a:pt x="196452" y="106215"/>
                    </a:lnTo>
                    <a:lnTo>
                      <a:pt x="196419" y="106115"/>
                    </a:lnTo>
                    <a:lnTo>
                      <a:pt x="196327" y="105990"/>
                    </a:lnTo>
                    <a:lnTo>
                      <a:pt x="196236" y="105866"/>
                    </a:lnTo>
                    <a:lnTo>
                      <a:pt x="196185" y="105755"/>
                    </a:lnTo>
                    <a:lnTo>
                      <a:pt x="196170" y="105722"/>
                    </a:lnTo>
                    <a:lnTo>
                      <a:pt x="196118" y="105526"/>
                    </a:lnTo>
                    <a:lnTo>
                      <a:pt x="196105" y="105290"/>
                    </a:lnTo>
                    <a:lnTo>
                      <a:pt x="196105" y="105068"/>
                    </a:lnTo>
                    <a:lnTo>
                      <a:pt x="196203" y="104505"/>
                    </a:lnTo>
                    <a:lnTo>
                      <a:pt x="196247" y="104374"/>
                    </a:lnTo>
                    <a:lnTo>
                      <a:pt x="196295" y="104230"/>
                    </a:lnTo>
                    <a:lnTo>
                      <a:pt x="196330" y="104073"/>
                    </a:lnTo>
                    <a:lnTo>
                      <a:pt x="196360" y="103942"/>
                    </a:lnTo>
                    <a:lnTo>
                      <a:pt x="196413" y="103772"/>
                    </a:lnTo>
                    <a:lnTo>
                      <a:pt x="196419" y="103714"/>
                    </a:lnTo>
                    <a:lnTo>
                      <a:pt x="196452" y="103419"/>
                    </a:lnTo>
                    <a:lnTo>
                      <a:pt x="196465" y="103249"/>
                    </a:lnTo>
                    <a:lnTo>
                      <a:pt x="196381" y="103139"/>
                    </a:lnTo>
                    <a:lnTo>
                      <a:pt x="196334" y="103078"/>
                    </a:lnTo>
                    <a:lnTo>
                      <a:pt x="196205" y="102811"/>
                    </a:lnTo>
                    <a:lnTo>
                      <a:pt x="196164" y="102725"/>
                    </a:lnTo>
                    <a:lnTo>
                      <a:pt x="195902" y="102215"/>
                    </a:lnTo>
                    <a:lnTo>
                      <a:pt x="195887" y="102101"/>
                    </a:lnTo>
                    <a:lnTo>
                      <a:pt x="195876" y="102018"/>
                    </a:lnTo>
                    <a:lnTo>
                      <a:pt x="195942" y="101835"/>
                    </a:lnTo>
                    <a:lnTo>
                      <a:pt x="196099" y="101665"/>
                    </a:lnTo>
                    <a:lnTo>
                      <a:pt x="196256" y="101390"/>
                    </a:lnTo>
                    <a:lnTo>
                      <a:pt x="196753" y="100631"/>
                    </a:lnTo>
                    <a:lnTo>
                      <a:pt x="196727" y="100330"/>
                    </a:lnTo>
                    <a:lnTo>
                      <a:pt x="196806" y="100003"/>
                    </a:lnTo>
                    <a:lnTo>
                      <a:pt x="196819" y="99741"/>
                    </a:lnTo>
                    <a:lnTo>
                      <a:pt x="196844" y="99497"/>
                    </a:lnTo>
                    <a:lnTo>
                      <a:pt x="196950" y="99236"/>
                    </a:lnTo>
                    <a:lnTo>
                      <a:pt x="196963" y="99205"/>
                    </a:lnTo>
                    <a:lnTo>
                      <a:pt x="197016" y="99136"/>
                    </a:lnTo>
                    <a:lnTo>
                      <a:pt x="197054" y="99087"/>
                    </a:lnTo>
                    <a:lnTo>
                      <a:pt x="197303" y="98878"/>
                    </a:lnTo>
                    <a:lnTo>
                      <a:pt x="197524" y="98703"/>
                    </a:lnTo>
                    <a:lnTo>
                      <a:pt x="197571" y="98666"/>
                    </a:lnTo>
                    <a:lnTo>
                      <a:pt x="197552" y="98590"/>
                    </a:lnTo>
                    <a:lnTo>
                      <a:pt x="197395" y="98550"/>
                    </a:lnTo>
                    <a:lnTo>
                      <a:pt x="197120" y="98524"/>
                    </a:lnTo>
                    <a:lnTo>
                      <a:pt x="197007" y="98451"/>
                    </a:lnTo>
                    <a:lnTo>
                      <a:pt x="196897" y="98380"/>
                    </a:lnTo>
                    <a:lnTo>
                      <a:pt x="196727" y="98210"/>
                    </a:lnTo>
                    <a:lnTo>
                      <a:pt x="196577" y="98157"/>
                    </a:lnTo>
                    <a:lnTo>
                      <a:pt x="196465" y="98118"/>
                    </a:lnTo>
                    <a:lnTo>
                      <a:pt x="196364" y="97981"/>
                    </a:lnTo>
                    <a:lnTo>
                      <a:pt x="196138" y="97765"/>
                    </a:lnTo>
                    <a:lnTo>
                      <a:pt x="196122" y="97591"/>
                    </a:lnTo>
                    <a:lnTo>
                      <a:pt x="196112" y="97490"/>
                    </a:lnTo>
                    <a:lnTo>
                      <a:pt x="196093" y="97367"/>
                    </a:lnTo>
                    <a:lnTo>
                      <a:pt x="196073" y="97242"/>
                    </a:lnTo>
                    <a:lnTo>
                      <a:pt x="195916" y="97071"/>
                    </a:lnTo>
                    <a:lnTo>
                      <a:pt x="195785" y="96993"/>
                    </a:lnTo>
                    <a:lnTo>
                      <a:pt x="195689" y="96897"/>
                    </a:lnTo>
                    <a:lnTo>
                      <a:pt x="195602" y="96810"/>
                    </a:lnTo>
                    <a:lnTo>
                      <a:pt x="195534" y="96704"/>
                    </a:lnTo>
                    <a:lnTo>
                      <a:pt x="195484" y="96626"/>
                    </a:lnTo>
                    <a:lnTo>
                      <a:pt x="195327" y="96430"/>
                    </a:lnTo>
                    <a:lnTo>
                      <a:pt x="195290" y="96356"/>
                    </a:lnTo>
                    <a:lnTo>
                      <a:pt x="195190" y="96155"/>
                    </a:lnTo>
                    <a:lnTo>
                      <a:pt x="195186" y="96156"/>
                    </a:lnTo>
                    <a:lnTo>
                      <a:pt x="194940" y="96205"/>
                    </a:lnTo>
                    <a:lnTo>
                      <a:pt x="194731" y="96247"/>
                    </a:lnTo>
                    <a:lnTo>
                      <a:pt x="194254" y="96430"/>
                    </a:lnTo>
                    <a:lnTo>
                      <a:pt x="194221" y="96443"/>
                    </a:lnTo>
                    <a:lnTo>
                      <a:pt x="194218" y="96444"/>
                    </a:lnTo>
                    <a:lnTo>
                      <a:pt x="193911" y="96487"/>
                    </a:lnTo>
                    <a:lnTo>
                      <a:pt x="193855" y="96495"/>
                    </a:lnTo>
                    <a:lnTo>
                      <a:pt x="193567" y="96509"/>
                    </a:lnTo>
                    <a:lnTo>
                      <a:pt x="193240" y="96509"/>
                    </a:lnTo>
                    <a:lnTo>
                      <a:pt x="192952" y="96456"/>
                    </a:lnTo>
                    <a:lnTo>
                      <a:pt x="192902" y="96441"/>
                    </a:lnTo>
                    <a:lnTo>
                      <a:pt x="192690" y="96378"/>
                    </a:lnTo>
                    <a:lnTo>
                      <a:pt x="192515" y="96261"/>
                    </a:lnTo>
                    <a:lnTo>
                      <a:pt x="192415" y="96194"/>
                    </a:lnTo>
                    <a:lnTo>
                      <a:pt x="192315" y="96121"/>
                    </a:lnTo>
                    <a:lnTo>
                      <a:pt x="192114" y="95972"/>
                    </a:lnTo>
                    <a:lnTo>
                      <a:pt x="192013" y="95896"/>
                    </a:lnTo>
                    <a:lnTo>
                      <a:pt x="191852" y="95776"/>
                    </a:lnTo>
                    <a:lnTo>
                      <a:pt x="191604" y="95501"/>
                    </a:lnTo>
                    <a:lnTo>
                      <a:pt x="191381" y="95226"/>
                    </a:lnTo>
                    <a:lnTo>
                      <a:pt x="191130" y="94905"/>
                    </a:lnTo>
                    <a:lnTo>
                      <a:pt x="191041" y="94585"/>
                    </a:lnTo>
                    <a:lnTo>
                      <a:pt x="191005" y="94409"/>
                    </a:lnTo>
                    <a:lnTo>
                      <a:pt x="190950" y="94140"/>
                    </a:lnTo>
                    <a:lnTo>
                      <a:pt x="190871" y="93734"/>
                    </a:lnTo>
                    <a:lnTo>
                      <a:pt x="190858" y="93328"/>
                    </a:lnTo>
                    <a:lnTo>
                      <a:pt x="190822" y="93201"/>
                    </a:lnTo>
                    <a:lnTo>
                      <a:pt x="190753" y="92962"/>
                    </a:lnTo>
                    <a:lnTo>
                      <a:pt x="190282" y="92530"/>
                    </a:lnTo>
                    <a:lnTo>
                      <a:pt x="189962" y="92325"/>
                    </a:lnTo>
                    <a:lnTo>
                      <a:pt x="189955" y="92320"/>
                    </a:lnTo>
                    <a:lnTo>
                      <a:pt x="189937" y="92307"/>
                    </a:lnTo>
                    <a:lnTo>
                      <a:pt x="189589" y="92046"/>
                    </a:lnTo>
                    <a:lnTo>
                      <a:pt x="189445" y="91849"/>
                    </a:lnTo>
                    <a:lnTo>
                      <a:pt x="189349" y="91725"/>
                    </a:lnTo>
                    <a:lnTo>
                      <a:pt x="189314" y="91679"/>
                    </a:lnTo>
                    <a:lnTo>
                      <a:pt x="189235" y="91457"/>
                    </a:lnTo>
                    <a:lnTo>
                      <a:pt x="189113" y="91237"/>
                    </a:lnTo>
                    <a:lnTo>
                      <a:pt x="189046" y="91116"/>
                    </a:lnTo>
                    <a:lnTo>
                      <a:pt x="188797" y="90357"/>
                    </a:lnTo>
                    <a:lnTo>
                      <a:pt x="188745" y="90269"/>
                    </a:lnTo>
                    <a:lnTo>
                      <a:pt x="188666" y="90134"/>
                    </a:lnTo>
                    <a:lnTo>
                      <a:pt x="188471" y="89754"/>
                    </a:lnTo>
                    <a:lnTo>
                      <a:pt x="188418" y="89651"/>
                    </a:lnTo>
                    <a:lnTo>
                      <a:pt x="188370" y="89507"/>
                    </a:lnTo>
                    <a:lnTo>
                      <a:pt x="188352" y="89454"/>
                    </a:lnTo>
                    <a:lnTo>
                      <a:pt x="188349" y="89411"/>
                    </a:lnTo>
                    <a:lnTo>
                      <a:pt x="188326" y="89128"/>
                    </a:lnTo>
                    <a:lnTo>
                      <a:pt x="188326" y="88879"/>
                    </a:lnTo>
                    <a:lnTo>
                      <a:pt x="188404" y="88604"/>
                    </a:lnTo>
                    <a:lnTo>
                      <a:pt x="188575" y="88224"/>
                    </a:lnTo>
                    <a:lnTo>
                      <a:pt x="188634" y="88120"/>
                    </a:lnTo>
                    <a:lnTo>
                      <a:pt x="188679" y="88041"/>
                    </a:lnTo>
                    <a:lnTo>
                      <a:pt x="188941" y="87740"/>
                    </a:lnTo>
                    <a:lnTo>
                      <a:pt x="189098" y="87595"/>
                    </a:lnTo>
                    <a:lnTo>
                      <a:pt x="189124" y="87570"/>
                    </a:lnTo>
                    <a:lnTo>
                      <a:pt x="189365" y="87258"/>
                    </a:lnTo>
                    <a:lnTo>
                      <a:pt x="189530" y="87073"/>
                    </a:lnTo>
                    <a:lnTo>
                      <a:pt x="189561" y="87007"/>
                    </a:lnTo>
                    <a:lnTo>
                      <a:pt x="189648" y="86824"/>
                    </a:lnTo>
                    <a:lnTo>
                      <a:pt x="189733" y="86667"/>
                    </a:lnTo>
                    <a:lnTo>
                      <a:pt x="189733" y="86497"/>
                    </a:lnTo>
                    <a:lnTo>
                      <a:pt x="189694" y="86426"/>
                    </a:lnTo>
                    <a:lnTo>
                      <a:pt x="189668" y="86379"/>
                    </a:lnTo>
                    <a:lnTo>
                      <a:pt x="188882" y="86313"/>
                    </a:lnTo>
                    <a:lnTo>
                      <a:pt x="188698" y="86300"/>
                    </a:lnTo>
                    <a:lnTo>
                      <a:pt x="188529" y="86287"/>
                    </a:lnTo>
                    <a:lnTo>
                      <a:pt x="188228" y="86183"/>
                    </a:lnTo>
                    <a:lnTo>
                      <a:pt x="187853" y="85962"/>
                    </a:lnTo>
                    <a:lnTo>
                      <a:pt x="187626" y="85829"/>
                    </a:lnTo>
                    <a:lnTo>
                      <a:pt x="187500" y="85703"/>
                    </a:lnTo>
                    <a:lnTo>
                      <a:pt x="187338" y="85541"/>
                    </a:lnTo>
                    <a:lnTo>
                      <a:pt x="187132" y="85296"/>
                    </a:lnTo>
                    <a:lnTo>
                      <a:pt x="187063" y="85214"/>
                    </a:lnTo>
                    <a:lnTo>
                      <a:pt x="186815" y="84926"/>
                    </a:lnTo>
                    <a:lnTo>
                      <a:pt x="186671" y="84586"/>
                    </a:lnTo>
                    <a:lnTo>
                      <a:pt x="186631" y="84324"/>
                    </a:lnTo>
                    <a:lnTo>
                      <a:pt x="186618" y="84246"/>
                    </a:lnTo>
                    <a:lnTo>
                      <a:pt x="186598" y="84150"/>
                    </a:lnTo>
                    <a:lnTo>
                      <a:pt x="186514" y="83748"/>
                    </a:lnTo>
                    <a:lnTo>
                      <a:pt x="186452" y="83548"/>
                    </a:lnTo>
                    <a:lnTo>
                      <a:pt x="186396" y="83369"/>
                    </a:lnTo>
                    <a:lnTo>
                      <a:pt x="186331" y="83081"/>
                    </a:lnTo>
                    <a:lnTo>
                      <a:pt x="186252" y="82662"/>
                    </a:lnTo>
                    <a:lnTo>
                      <a:pt x="186167" y="82335"/>
                    </a:lnTo>
                    <a:lnTo>
                      <a:pt x="186138" y="82040"/>
                    </a:lnTo>
                    <a:lnTo>
                      <a:pt x="186115" y="81798"/>
                    </a:lnTo>
                    <a:lnTo>
                      <a:pt x="186036" y="80961"/>
                    </a:lnTo>
                    <a:lnTo>
                      <a:pt x="186025" y="80593"/>
                    </a:lnTo>
                    <a:lnTo>
                      <a:pt x="186010" y="80136"/>
                    </a:lnTo>
                    <a:lnTo>
                      <a:pt x="186076" y="79652"/>
                    </a:lnTo>
                    <a:lnTo>
                      <a:pt x="186076" y="79129"/>
                    </a:lnTo>
                    <a:lnTo>
                      <a:pt x="186092" y="78956"/>
                    </a:lnTo>
                    <a:lnTo>
                      <a:pt x="186115" y="78710"/>
                    </a:lnTo>
                    <a:lnTo>
                      <a:pt x="186081" y="77555"/>
                    </a:lnTo>
                    <a:lnTo>
                      <a:pt x="186069" y="77152"/>
                    </a:lnTo>
                    <a:lnTo>
                      <a:pt x="186061" y="76713"/>
                    </a:lnTo>
                    <a:lnTo>
                      <a:pt x="186056" y="76498"/>
                    </a:lnTo>
                    <a:lnTo>
                      <a:pt x="186061" y="76255"/>
                    </a:lnTo>
                    <a:lnTo>
                      <a:pt x="186069" y="75778"/>
                    </a:lnTo>
                    <a:lnTo>
                      <a:pt x="186103" y="75534"/>
                    </a:lnTo>
                    <a:lnTo>
                      <a:pt x="186135" y="75307"/>
                    </a:lnTo>
                    <a:lnTo>
                      <a:pt x="186213" y="74548"/>
                    </a:lnTo>
                    <a:lnTo>
                      <a:pt x="186266" y="74182"/>
                    </a:lnTo>
                    <a:lnTo>
                      <a:pt x="186236" y="74014"/>
                    </a:lnTo>
                    <a:lnTo>
                      <a:pt x="186227" y="73959"/>
                    </a:lnTo>
                    <a:lnTo>
                      <a:pt x="186148" y="73750"/>
                    </a:lnTo>
                    <a:lnTo>
                      <a:pt x="186140" y="73575"/>
                    </a:lnTo>
                    <a:lnTo>
                      <a:pt x="186128" y="73344"/>
                    </a:lnTo>
                    <a:lnTo>
                      <a:pt x="186443" y="72808"/>
                    </a:lnTo>
                    <a:lnTo>
                      <a:pt x="186665" y="72336"/>
                    </a:lnTo>
                    <a:lnTo>
                      <a:pt x="186986" y="71732"/>
                    </a:lnTo>
                    <a:lnTo>
                      <a:pt x="187005" y="71695"/>
                    </a:lnTo>
                    <a:lnTo>
                      <a:pt x="187594" y="70387"/>
                    </a:lnTo>
                    <a:lnTo>
                      <a:pt x="187851" y="70008"/>
                    </a:lnTo>
                    <a:lnTo>
                      <a:pt x="188092" y="69654"/>
                    </a:lnTo>
                    <a:lnTo>
                      <a:pt x="188314" y="69300"/>
                    </a:lnTo>
                    <a:lnTo>
                      <a:pt x="188576" y="68986"/>
                    </a:lnTo>
                    <a:lnTo>
                      <a:pt x="188870" y="68738"/>
                    </a:lnTo>
                    <a:lnTo>
                      <a:pt x="189263" y="68384"/>
                    </a:lnTo>
                    <a:lnTo>
                      <a:pt x="189433" y="67952"/>
                    </a:lnTo>
                    <a:lnTo>
                      <a:pt x="189729" y="67360"/>
                    </a:lnTo>
                    <a:lnTo>
                      <a:pt x="189774" y="67272"/>
                    </a:lnTo>
                    <a:lnTo>
                      <a:pt x="189790" y="67223"/>
                    </a:lnTo>
                    <a:lnTo>
                      <a:pt x="189904" y="66879"/>
                    </a:lnTo>
                    <a:lnTo>
                      <a:pt x="189996" y="66212"/>
                    </a:lnTo>
                    <a:lnTo>
                      <a:pt x="190009" y="65754"/>
                    </a:lnTo>
                    <a:lnTo>
                      <a:pt x="190009" y="65505"/>
                    </a:lnTo>
                    <a:lnTo>
                      <a:pt x="190153" y="65165"/>
                    </a:lnTo>
                    <a:lnTo>
                      <a:pt x="190373" y="64691"/>
                    </a:lnTo>
                    <a:lnTo>
                      <a:pt x="190415" y="64602"/>
                    </a:lnTo>
                    <a:lnTo>
                      <a:pt x="190416" y="64601"/>
                    </a:lnTo>
                    <a:lnTo>
                      <a:pt x="190611" y="64327"/>
                    </a:lnTo>
                    <a:lnTo>
                      <a:pt x="190774" y="64072"/>
                    </a:lnTo>
                    <a:lnTo>
                      <a:pt x="190795" y="64040"/>
                    </a:lnTo>
                    <a:lnTo>
                      <a:pt x="190906" y="63883"/>
                    </a:lnTo>
                    <a:lnTo>
                      <a:pt x="190919" y="63736"/>
                    </a:lnTo>
                    <a:lnTo>
                      <a:pt x="190932" y="63595"/>
                    </a:lnTo>
                    <a:lnTo>
                      <a:pt x="190906" y="63397"/>
                    </a:lnTo>
                    <a:lnTo>
                      <a:pt x="190893" y="63294"/>
                    </a:lnTo>
                    <a:lnTo>
                      <a:pt x="190830" y="63114"/>
                    </a:lnTo>
                    <a:lnTo>
                      <a:pt x="190788" y="62993"/>
                    </a:lnTo>
                    <a:lnTo>
                      <a:pt x="190696" y="62652"/>
                    </a:lnTo>
                    <a:lnTo>
                      <a:pt x="190678" y="62465"/>
                    </a:lnTo>
                    <a:lnTo>
                      <a:pt x="190664" y="62325"/>
                    </a:lnTo>
                    <a:lnTo>
                      <a:pt x="190428" y="61461"/>
                    </a:lnTo>
                    <a:lnTo>
                      <a:pt x="190271" y="61030"/>
                    </a:lnTo>
                    <a:lnTo>
                      <a:pt x="189851" y="60642"/>
                    </a:lnTo>
                    <a:lnTo>
                      <a:pt x="189434" y="60257"/>
                    </a:lnTo>
                    <a:lnTo>
                      <a:pt x="188950" y="59839"/>
                    </a:lnTo>
                    <a:lnTo>
                      <a:pt x="188557" y="59498"/>
                    </a:lnTo>
                    <a:lnTo>
                      <a:pt x="188294" y="59215"/>
                    </a:lnTo>
                    <a:lnTo>
                      <a:pt x="188217" y="59132"/>
                    </a:lnTo>
                    <a:lnTo>
                      <a:pt x="188152" y="59017"/>
                    </a:lnTo>
                    <a:lnTo>
                      <a:pt x="188099" y="58922"/>
                    </a:lnTo>
                    <a:lnTo>
                      <a:pt x="188079" y="58425"/>
                    </a:lnTo>
                    <a:lnTo>
                      <a:pt x="188106" y="58150"/>
                    </a:lnTo>
                    <a:lnTo>
                      <a:pt x="187962" y="57836"/>
                    </a:lnTo>
                    <a:lnTo>
                      <a:pt x="187827" y="57690"/>
                    </a:lnTo>
                    <a:lnTo>
                      <a:pt x="187504" y="57339"/>
                    </a:lnTo>
                    <a:lnTo>
                      <a:pt x="187283" y="57084"/>
                    </a:lnTo>
                    <a:lnTo>
                      <a:pt x="187072" y="56842"/>
                    </a:lnTo>
                    <a:lnTo>
                      <a:pt x="186849" y="56645"/>
                    </a:lnTo>
                    <a:lnTo>
                      <a:pt x="186404" y="56488"/>
                    </a:lnTo>
                    <a:lnTo>
                      <a:pt x="186345" y="56473"/>
                    </a:lnTo>
                    <a:lnTo>
                      <a:pt x="186143" y="56423"/>
                    </a:lnTo>
                    <a:lnTo>
                      <a:pt x="185855" y="56266"/>
                    </a:lnTo>
                    <a:lnTo>
                      <a:pt x="185593" y="56122"/>
                    </a:lnTo>
                    <a:lnTo>
                      <a:pt x="185384" y="55912"/>
                    </a:lnTo>
                    <a:lnTo>
                      <a:pt x="185313" y="55810"/>
                    </a:lnTo>
                    <a:lnTo>
                      <a:pt x="185240" y="55703"/>
                    </a:lnTo>
                    <a:lnTo>
                      <a:pt x="185174" y="55520"/>
                    </a:lnTo>
                    <a:lnTo>
                      <a:pt x="185069" y="55173"/>
                    </a:lnTo>
                    <a:lnTo>
                      <a:pt x="185046" y="55099"/>
                    </a:lnTo>
                    <a:lnTo>
                      <a:pt x="185032" y="55078"/>
                    </a:lnTo>
                    <a:lnTo>
                      <a:pt x="184886" y="54852"/>
                    </a:lnTo>
                    <a:lnTo>
                      <a:pt x="184799" y="54732"/>
                    </a:lnTo>
                    <a:lnTo>
                      <a:pt x="184527" y="54355"/>
                    </a:lnTo>
                    <a:lnTo>
                      <a:pt x="184096" y="53947"/>
                    </a:lnTo>
                    <a:lnTo>
                      <a:pt x="184029" y="53884"/>
                    </a:lnTo>
                    <a:lnTo>
                      <a:pt x="183956" y="53849"/>
                    </a:lnTo>
                    <a:lnTo>
                      <a:pt x="183480" y="53622"/>
                    </a:lnTo>
                    <a:lnTo>
                      <a:pt x="183186" y="53433"/>
                    </a:lnTo>
                    <a:lnTo>
                      <a:pt x="183113" y="53386"/>
                    </a:lnTo>
                    <a:lnTo>
                      <a:pt x="182837" y="53275"/>
                    </a:lnTo>
                    <a:lnTo>
                      <a:pt x="181975" y="52928"/>
                    </a:lnTo>
                    <a:lnTo>
                      <a:pt x="181805" y="52693"/>
                    </a:lnTo>
                    <a:lnTo>
                      <a:pt x="181783" y="52644"/>
                    </a:lnTo>
                    <a:lnTo>
                      <a:pt x="181687" y="52431"/>
                    </a:lnTo>
                    <a:lnTo>
                      <a:pt x="181651" y="52310"/>
                    </a:lnTo>
                    <a:lnTo>
                      <a:pt x="181595" y="52117"/>
                    </a:lnTo>
                    <a:lnTo>
                      <a:pt x="181569" y="51816"/>
                    </a:lnTo>
                    <a:lnTo>
                      <a:pt x="181608" y="51692"/>
                    </a:lnTo>
                    <a:lnTo>
                      <a:pt x="181635" y="51606"/>
                    </a:lnTo>
                    <a:lnTo>
                      <a:pt x="181765" y="51476"/>
                    </a:lnTo>
                    <a:lnTo>
                      <a:pt x="181922" y="51345"/>
                    </a:lnTo>
                    <a:lnTo>
                      <a:pt x="182093" y="51214"/>
                    </a:lnTo>
                    <a:lnTo>
                      <a:pt x="182145" y="51137"/>
                    </a:lnTo>
                    <a:lnTo>
                      <a:pt x="182210" y="51044"/>
                    </a:lnTo>
                    <a:lnTo>
                      <a:pt x="182302" y="50782"/>
                    </a:lnTo>
                    <a:lnTo>
                      <a:pt x="182173" y="50614"/>
                    </a:lnTo>
                    <a:lnTo>
                      <a:pt x="182132" y="50546"/>
                    </a:lnTo>
                    <a:lnTo>
                      <a:pt x="182007" y="50405"/>
                    </a:lnTo>
                    <a:lnTo>
                      <a:pt x="181896" y="50298"/>
                    </a:lnTo>
                    <a:lnTo>
                      <a:pt x="181903" y="50140"/>
                    </a:lnTo>
                    <a:lnTo>
                      <a:pt x="181916" y="49853"/>
                    </a:lnTo>
                    <a:lnTo>
                      <a:pt x="181895" y="49407"/>
                    </a:lnTo>
                    <a:lnTo>
                      <a:pt x="181894" y="49386"/>
                    </a:lnTo>
                    <a:lnTo>
                      <a:pt x="181907" y="49334"/>
                    </a:lnTo>
                    <a:lnTo>
                      <a:pt x="181968" y="49081"/>
                    </a:lnTo>
                    <a:lnTo>
                      <a:pt x="182007" y="48881"/>
                    </a:lnTo>
                    <a:lnTo>
                      <a:pt x="181914" y="48716"/>
                    </a:lnTo>
                    <a:lnTo>
                      <a:pt x="181894" y="48681"/>
                    </a:lnTo>
                    <a:lnTo>
                      <a:pt x="181721" y="48563"/>
                    </a:lnTo>
                    <a:lnTo>
                      <a:pt x="181563" y="48454"/>
                    </a:lnTo>
                    <a:lnTo>
                      <a:pt x="181533" y="48427"/>
                    </a:lnTo>
                    <a:lnTo>
                      <a:pt x="181215" y="48141"/>
                    </a:lnTo>
                    <a:lnTo>
                      <a:pt x="181113" y="47998"/>
                    </a:lnTo>
                    <a:lnTo>
                      <a:pt x="180961" y="47785"/>
                    </a:lnTo>
                    <a:lnTo>
                      <a:pt x="180719" y="47435"/>
                    </a:lnTo>
                    <a:lnTo>
                      <a:pt x="180490" y="46947"/>
                    </a:lnTo>
                    <a:lnTo>
                      <a:pt x="180411" y="46542"/>
                    </a:lnTo>
                    <a:lnTo>
                      <a:pt x="180398" y="46254"/>
                    </a:lnTo>
                    <a:lnTo>
                      <a:pt x="180441" y="46009"/>
                    </a:lnTo>
                    <a:lnTo>
                      <a:pt x="180451" y="45953"/>
                    </a:lnTo>
                    <a:lnTo>
                      <a:pt x="180594" y="45809"/>
                    </a:lnTo>
                    <a:lnTo>
                      <a:pt x="180791" y="45678"/>
                    </a:lnTo>
                    <a:lnTo>
                      <a:pt x="181072" y="45429"/>
                    </a:lnTo>
                    <a:lnTo>
                      <a:pt x="181190" y="45338"/>
                    </a:lnTo>
                    <a:lnTo>
                      <a:pt x="181084" y="45180"/>
                    </a:lnTo>
                    <a:lnTo>
                      <a:pt x="180466" y="44701"/>
                    </a:lnTo>
                    <a:lnTo>
                      <a:pt x="180479" y="44675"/>
                    </a:lnTo>
                    <a:lnTo>
                      <a:pt x="180553" y="44518"/>
                    </a:lnTo>
                    <a:lnTo>
                      <a:pt x="180667" y="44440"/>
                    </a:lnTo>
                    <a:lnTo>
                      <a:pt x="180693" y="44422"/>
                    </a:lnTo>
                    <a:lnTo>
                      <a:pt x="180811" y="44225"/>
                    </a:lnTo>
                    <a:lnTo>
                      <a:pt x="180850" y="44061"/>
                    </a:lnTo>
                    <a:lnTo>
                      <a:pt x="180876" y="43950"/>
                    </a:lnTo>
                    <a:lnTo>
                      <a:pt x="180876" y="43715"/>
                    </a:lnTo>
                    <a:lnTo>
                      <a:pt x="180876" y="43545"/>
                    </a:lnTo>
                    <a:lnTo>
                      <a:pt x="180904" y="43395"/>
                    </a:lnTo>
                    <a:lnTo>
                      <a:pt x="180915" y="43335"/>
                    </a:lnTo>
                    <a:lnTo>
                      <a:pt x="180994" y="43204"/>
                    </a:lnTo>
                    <a:lnTo>
                      <a:pt x="181060" y="43165"/>
                    </a:lnTo>
                    <a:lnTo>
                      <a:pt x="181190" y="43087"/>
                    </a:lnTo>
                    <a:lnTo>
                      <a:pt x="181308" y="43021"/>
                    </a:lnTo>
                    <a:lnTo>
                      <a:pt x="181400" y="42812"/>
                    </a:lnTo>
                    <a:lnTo>
                      <a:pt x="181402" y="42781"/>
                    </a:lnTo>
                    <a:lnTo>
                      <a:pt x="181413" y="42602"/>
                    </a:lnTo>
                    <a:lnTo>
                      <a:pt x="181372" y="42158"/>
                    </a:lnTo>
                    <a:lnTo>
                      <a:pt x="181389" y="42112"/>
                    </a:lnTo>
                    <a:lnTo>
                      <a:pt x="181465" y="41909"/>
                    </a:lnTo>
                    <a:lnTo>
                      <a:pt x="181604" y="41685"/>
                    </a:lnTo>
                    <a:lnTo>
                      <a:pt x="181635" y="41634"/>
                    </a:lnTo>
                    <a:lnTo>
                      <a:pt x="181582" y="41579"/>
                    </a:lnTo>
                    <a:lnTo>
                      <a:pt x="181485" y="41479"/>
                    </a:lnTo>
                    <a:lnTo>
                      <a:pt x="181310" y="41361"/>
                    </a:lnTo>
                    <a:lnTo>
                      <a:pt x="181230" y="41307"/>
                    </a:lnTo>
                    <a:lnTo>
                      <a:pt x="181020" y="41202"/>
                    </a:lnTo>
                    <a:lnTo>
                      <a:pt x="180806" y="41087"/>
                    </a:lnTo>
                    <a:lnTo>
                      <a:pt x="180464" y="40731"/>
                    </a:lnTo>
                    <a:lnTo>
                      <a:pt x="180268" y="40652"/>
                    </a:lnTo>
                    <a:lnTo>
                      <a:pt x="180121" y="40552"/>
                    </a:lnTo>
                    <a:lnTo>
                      <a:pt x="180019" y="40482"/>
                    </a:lnTo>
                    <a:lnTo>
                      <a:pt x="179946" y="40391"/>
                    </a:lnTo>
                    <a:lnTo>
                      <a:pt x="179862" y="40286"/>
                    </a:lnTo>
                    <a:lnTo>
                      <a:pt x="179692" y="40007"/>
                    </a:lnTo>
                    <a:lnTo>
                      <a:pt x="179679" y="39985"/>
                    </a:lnTo>
                    <a:lnTo>
                      <a:pt x="179587" y="39645"/>
                    </a:lnTo>
                    <a:lnTo>
                      <a:pt x="179535" y="39160"/>
                    </a:lnTo>
                    <a:lnTo>
                      <a:pt x="179541" y="38947"/>
                    </a:lnTo>
                    <a:lnTo>
                      <a:pt x="179548" y="38676"/>
                    </a:lnTo>
                    <a:lnTo>
                      <a:pt x="179513" y="37938"/>
                    </a:lnTo>
                    <a:lnTo>
                      <a:pt x="179491" y="37490"/>
                    </a:lnTo>
                    <a:lnTo>
                      <a:pt x="179465" y="36802"/>
                    </a:lnTo>
                    <a:lnTo>
                      <a:pt x="179473" y="36650"/>
                    </a:lnTo>
                    <a:lnTo>
                      <a:pt x="179483" y="36478"/>
                    </a:lnTo>
                    <a:lnTo>
                      <a:pt x="179505" y="36236"/>
                    </a:lnTo>
                    <a:lnTo>
                      <a:pt x="179509" y="36190"/>
                    </a:lnTo>
                    <a:lnTo>
                      <a:pt x="179450" y="35077"/>
                    </a:lnTo>
                    <a:lnTo>
                      <a:pt x="179483" y="34738"/>
                    </a:lnTo>
                    <a:lnTo>
                      <a:pt x="179526" y="34658"/>
                    </a:lnTo>
                    <a:lnTo>
                      <a:pt x="179568" y="34580"/>
                    </a:lnTo>
                    <a:lnTo>
                      <a:pt x="179649" y="34429"/>
                    </a:lnTo>
                    <a:lnTo>
                      <a:pt x="179660" y="34410"/>
                    </a:lnTo>
                    <a:lnTo>
                      <a:pt x="179725" y="34174"/>
                    </a:lnTo>
                    <a:lnTo>
                      <a:pt x="179738" y="33847"/>
                    </a:lnTo>
                    <a:lnTo>
                      <a:pt x="179743" y="33775"/>
                    </a:lnTo>
                    <a:lnTo>
                      <a:pt x="179764" y="33468"/>
                    </a:lnTo>
                    <a:lnTo>
                      <a:pt x="179803" y="33277"/>
                    </a:lnTo>
                    <a:lnTo>
                      <a:pt x="179817" y="33206"/>
                    </a:lnTo>
                    <a:lnTo>
                      <a:pt x="179822" y="33150"/>
                    </a:lnTo>
                    <a:lnTo>
                      <a:pt x="179843" y="32944"/>
                    </a:lnTo>
                    <a:lnTo>
                      <a:pt x="179843" y="32578"/>
                    </a:lnTo>
                    <a:lnTo>
                      <a:pt x="179657" y="32370"/>
                    </a:lnTo>
                    <a:lnTo>
                      <a:pt x="179463" y="32198"/>
                    </a:lnTo>
                    <a:lnTo>
                      <a:pt x="179228" y="32054"/>
                    </a:lnTo>
                    <a:lnTo>
                      <a:pt x="179071" y="31897"/>
                    </a:lnTo>
                    <a:lnTo>
                      <a:pt x="179029" y="31683"/>
                    </a:lnTo>
                    <a:lnTo>
                      <a:pt x="179003" y="31549"/>
                    </a:lnTo>
                    <a:lnTo>
                      <a:pt x="179096" y="31306"/>
                    </a:lnTo>
                    <a:lnTo>
                      <a:pt x="179130" y="31217"/>
                    </a:lnTo>
                    <a:lnTo>
                      <a:pt x="179444" y="30798"/>
                    </a:lnTo>
                    <a:lnTo>
                      <a:pt x="180098" y="30235"/>
                    </a:lnTo>
                    <a:lnTo>
                      <a:pt x="180363" y="30021"/>
                    </a:lnTo>
                    <a:lnTo>
                      <a:pt x="180373" y="30013"/>
                    </a:lnTo>
                    <a:lnTo>
                      <a:pt x="180382" y="30003"/>
                    </a:lnTo>
                    <a:lnTo>
                      <a:pt x="180569" y="29803"/>
                    </a:lnTo>
                    <a:lnTo>
                      <a:pt x="180705" y="29641"/>
                    </a:lnTo>
                    <a:lnTo>
                      <a:pt x="180766" y="29568"/>
                    </a:lnTo>
                    <a:lnTo>
                      <a:pt x="180955" y="29235"/>
                    </a:lnTo>
                    <a:lnTo>
                      <a:pt x="181054" y="29071"/>
                    </a:lnTo>
                    <a:lnTo>
                      <a:pt x="181001" y="28665"/>
                    </a:lnTo>
                    <a:lnTo>
                      <a:pt x="180740" y="27814"/>
                    </a:lnTo>
                    <a:lnTo>
                      <a:pt x="180456" y="26916"/>
                    </a:lnTo>
                    <a:lnTo>
                      <a:pt x="180380" y="26676"/>
                    </a:lnTo>
                    <a:lnTo>
                      <a:pt x="180250" y="26128"/>
                    </a:lnTo>
                    <a:lnTo>
                      <a:pt x="179961" y="24909"/>
                    </a:lnTo>
                    <a:lnTo>
                      <a:pt x="179625" y="24090"/>
                    </a:lnTo>
                    <a:lnTo>
                      <a:pt x="179588" y="24000"/>
                    </a:lnTo>
                    <a:lnTo>
                      <a:pt x="179461" y="23444"/>
                    </a:lnTo>
                    <a:lnTo>
                      <a:pt x="179425" y="23286"/>
                    </a:lnTo>
                    <a:lnTo>
                      <a:pt x="179235" y="22632"/>
                    </a:lnTo>
                    <a:lnTo>
                      <a:pt x="178979" y="21782"/>
                    </a:lnTo>
                    <a:lnTo>
                      <a:pt x="178921" y="21588"/>
                    </a:lnTo>
                    <a:lnTo>
                      <a:pt x="178882" y="21475"/>
                    </a:lnTo>
                    <a:lnTo>
                      <a:pt x="178694" y="20924"/>
                    </a:lnTo>
                    <a:lnTo>
                      <a:pt x="178581" y="20324"/>
                    </a:lnTo>
                    <a:lnTo>
                      <a:pt x="178516" y="19985"/>
                    </a:lnTo>
                    <a:lnTo>
                      <a:pt x="178577" y="19171"/>
                    </a:lnTo>
                    <a:lnTo>
                      <a:pt x="178613" y="18674"/>
                    </a:lnTo>
                    <a:lnTo>
                      <a:pt x="178694" y="17542"/>
                    </a:lnTo>
                    <a:lnTo>
                      <a:pt x="178937" y="16716"/>
                    </a:lnTo>
                    <a:lnTo>
                      <a:pt x="178951" y="16669"/>
                    </a:lnTo>
                    <a:lnTo>
                      <a:pt x="179010" y="16466"/>
                    </a:lnTo>
                    <a:lnTo>
                      <a:pt x="179007" y="16464"/>
                    </a:lnTo>
                    <a:lnTo>
                      <a:pt x="178783" y="16314"/>
                    </a:lnTo>
                    <a:lnTo>
                      <a:pt x="178603" y="16199"/>
                    </a:lnTo>
                    <a:lnTo>
                      <a:pt x="178400" y="16069"/>
                    </a:lnTo>
                    <a:lnTo>
                      <a:pt x="178248" y="15954"/>
                    </a:lnTo>
                    <a:lnTo>
                      <a:pt x="177978" y="15757"/>
                    </a:lnTo>
                    <a:lnTo>
                      <a:pt x="177719" y="15582"/>
                    </a:lnTo>
                    <a:lnTo>
                      <a:pt x="177461" y="15412"/>
                    </a:lnTo>
                    <a:lnTo>
                      <a:pt x="177244" y="15264"/>
                    </a:lnTo>
                    <a:lnTo>
                      <a:pt x="176981" y="15066"/>
                    </a:lnTo>
                    <a:lnTo>
                      <a:pt x="176769" y="14905"/>
                    </a:lnTo>
                    <a:lnTo>
                      <a:pt x="176552" y="14743"/>
                    </a:lnTo>
                    <a:lnTo>
                      <a:pt x="176395" y="14605"/>
                    </a:lnTo>
                    <a:lnTo>
                      <a:pt x="176275" y="14480"/>
                    </a:lnTo>
                    <a:lnTo>
                      <a:pt x="176127" y="14331"/>
                    </a:lnTo>
                    <a:lnTo>
                      <a:pt x="175948" y="14178"/>
                    </a:lnTo>
                    <a:lnTo>
                      <a:pt x="175762" y="14012"/>
                    </a:lnTo>
                    <a:lnTo>
                      <a:pt x="175582" y="13846"/>
                    </a:lnTo>
                    <a:lnTo>
                      <a:pt x="175449" y="13726"/>
                    </a:lnTo>
                    <a:lnTo>
                      <a:pt x="175405" y="13687"/>
                    </a:lnTo>
                    <a:lnTo>
                      <a:pt x="175383" y="13666"/>
                    </a:lnTo>
                    <a:lnTo>
                      <a:pt x="175230" y="13507"/>
                    </a:lnTo>
                    <a:lnTo>
                      <a:pt x="175036" y="13305"/>
                    </a:lnTo>
                    <a:lnTo>
                      <a:pt x="174958" y="13241"/>
                    </a:lnTo>
                    <a:lnTo>
                      <a:pt x="174941" y="13227"/>
                    </a:lnTo>
                    <a:lnTo>
                      <a:pt x="174923" y="13212"/>
                    </a:lnTo>
                    <a:lnTo>
                      <a:pt x="174716" y="12993"/>
                    </a:lnTo>
                    <a:lnTo>
                      <a:pt x="174630" y="12884"/>
                    </a:lnTo>
                    <a:lnTo>
                      <a:pt x="174618" y="12869"/>
                    </a:lnTo>
                    <a:lnTo>
                      <a:pt x="174584" y="12826"/>
                    </a:lnTo>
                    <a:lnTo>
                      <a:pt x="174510" y="12700"/>
                    </a:lnTo>
                    <a:lnTo>
                      <a:pt x="174417" y="12521"/>
                    </a:lnTo>
                    <a:lnTo>
                      <a:pt x="174284" y="12288"/>
                    </a:lnTo>
                    <a:lnTo>
                      <a:pt x="174138" y="12076"/>
                    </a:lnTo>
                    <a:lnTo>
                      <a:pt x="174025" y="11916"/>
                    </a:lnTo>
                    <a:lnTo>
                      <a:pt x="173832" y="11657"/>
                    </a:lnTo>
                    <a:lnTo>
                      <a:pt x="173640" y="11438"/>
                    </a:lnTo>
                    <a:lnTo>
                      <a:pt x="173477" y="11261"/>
                    </a:lnTo>
                    <a:lnTo>
                      <a:pt x="173371" y="11162"/>
                    </a:lnTo>
                    <a:lnTo>
                      <a:pt x="173205" y="11069"/>
                    </a:lnTo>
                    <a:lnTo>
                      <a:pt x="173188" y="11060"/>
                    </a:lnTo>
                    <a:lnTo>
                      <a:pt x="173179" y="11055"/>
                    </a:lnTo>
                    <a:lnTo>
                      <a:pt x="172919" y="10916"/>
                    </a:lnTo>
                    <a:lnTo>
                      <a:pt x="172719" y="10776"/>
                    </a:lnTo>
                    <a:lnTo>
                      <a:pt x="172593" y="10683"/>
                    </a:lnTo>
                    <a:lnTo>
                      <a:pt x="172487" y="10570"/>
                    </a:lnTo>
                    <a:lnTo>
                      <a:pt x="172301" y="10364"/>
                    </a:lnTo>
                    <a:lnTo>
                      <a:pt x="172134" y="10225"/>
                    </a:lnTo>
                    <a:lnTo>
                      <a:pt x="171982" y="10158"/>
                    </a:lnTo>
                    <a:lnTo>
                      <a:pt x="171762" y="10046"/>
                    </a:lnTo>
                    <a:lnTo>
                      <a:pt x="171563" y="9919"/>
                    </a:lnTo>
                    <a:lnTo>
                      <a:pt x="171470" y="9840"/>
                    </a:lnTo>
                    <a:lnTo>
                      <a:pt x="171330" y="9720"/>
                    </a:lnTo>
                    <a:lnTo>
                      <a:pt x="171139" y="9540"/>
                    </a:lnTo>
                    <a:lnTo>
                      <a:pt x="170875" y="9329"/>
                    </a:lnTo>
                    <a:lnTo>
                      <a:pt x="170650" y="9185"/>
                    </a:lnTo>
                    <a:lnTo>
                      <a:pt x="170404" y="9009"/>
                    </a:lnTo>
                    <a:lnTo>
                      <a:pt x="170243" y="8886"/>
                    </a:lnTo>
                    <a:lnTo>
                      <a:pt x="170061" y="8741"/>
                    </a:lnTo>
                    <a:lnTo>
                      <a:pt x="169949" y="8656"/>
                    </a:lnTo>
                    <a:lnTo>
                      <a:pt x="169864" y="8597"/>
                    </a:lnTo>
                    <a:lnTo>
                      <a:pt x="169617" y="8431"/>
                    </a:lnTo>
                    <a:lnTo>
                      <a:pt x="169382" y="8281"/>
                    </a:lnTo>
                    <a:lnTo>
                      <a:pt x="169189" y="8137"/>
                    </a:lnTo>
                    <a:lnTo>
                      <a:pt x="168959" y="7971"/>
                    </a:lnTo>
                    <a:lnTo>
                      <a:pt x="168729" y="7784"/>
                    </a:lnTo>
                    <a:lnTo>
                      <a:pt x="168547" y="7624"/>
                    </a:lnTo>
                    <a:lnTo>
                      <a:pt x="168387" y="7471"/>
                    </a:lnTo>
                    <a:lnTo>
                      <a:pt x="168241" y="7306"/>
                    </a:lnTo>
                    <a:lnTo>
                      <a:pt x="168081" y="7118"/>
                    </a:lnTo>
                    <a:lnTo>
                      <a:pt x="167879" y="6917"/>
                    </a:lnTo>
                    <a:lnTo>
                      <a:pt x="167738" y="6780"/>
                    </a:lnTo>
                    <a:lnTo>
                      <a:pt x="167555" y="6625"/>
                    </a:lnTo>
                    <a:lnTo>
                      <a:pt x="167428" y="6513"/>
                    </a:lnTo>
                    <a:lnTo>
                      <a:pt x="167264" y="6377"/>
                    </a:lnTo>
                    <a:lnTo>
                      <a:pt x="167078" y="6209"/>
                    </a:lnTo>
                    <a:lnTo>
                      <a:pt x="166900" y="6040"/>
                    </a:lnTo>
                    <a:lnTo>
                      <a:pt x="166745" y="5899"/>
                    </a:lnTo>
                    <a:lnTo>
                      <a:pt x="166557" y="5754"/>
                    </a:lnTo>
                    <a:lnTo>
                      <a:pt x="166425" y="5650"/>
                    </a:lnTo>
                    <a:lnTo>
                      <a:pt x="166279" y="5509"/>
                    </a:lnTo>
                    <a:lnTo>
                      <a:pt x="166082" y="5354"/>
                    </a:lnTo>
                    <a:lnTo>
                      <a:pt x="165927" y="5256"/>
                    </a:lnTo>
                    <a:lnTo>
                      <a:pt x="165724" y="5144"/>
                    </a:lnTo>
                    <a:lnTo>
                      <a:pt x="165529" y="5052"/>
                    </a:lnTo>
                    <a:lnTo>
                      <a:pt x="165418" y="4977"/>
                    </a:lnTo>
                    <a:lnTo>
                      <a:pt x="165306" y="4897"/>
                    </a:lnTo>
                    <a:lnTo>
                      <a:pt x="165083" y="4738"/>
                    </a:lnTo>
                    <a:lnTo>
                      <a:pt x="164904" y="4606"/>
                    </a:lnTo>
                    <a:lnTo>
                      <a:pt x="164729" y="4479"/>
                    </a:lnTo>
                    <a:lnTo>
                      <a:pt x="164570" y="4360"/>
                    </a:lnTo>
                    <a:lnTo>
                      <a:pt x="164377" y="4206"/>
                    </a:lnTo>
                    <a:lnTo>
                      <a:pt x="164174" y="4039"/>
                    </a:lnTo>
                    <a:lnTo>
                      <a:pt x="164023" y="3924"/>
                    </a:lnTo>
                    <a:lnTo>
                      <a:pt x="163744" y="3733"/>
                    </a:lnTo>
                    <a:lnTo>
                      <a:pt x="163613" y="3629"/>
                    </a:lnTo>
                    <a:lnTo>
                      <a:pt x="163438" y="3470"/>
                    </a:lnTo>
                    <a:lnTo>
                      <a:pt x="163282" y="3315"/>
                    </a:lnTo>
                    <a:lnTo>
                      <a:pt x="163111" y="3144"/>
                    </a:lnTo>
                    <a:lnTo>
                      <a:pt x="162948" y="2961"/>
                    </a:lnTo>
                    <a:lnTo>
                      <a:pt x="162815" y="2791"/>
                    </a:lnTo>
                    <a:lnTo>
                      <a:pt x="162630" y="2584"/>
                    </a:lnTo>
                    <a:lnTo>
                      <a:pt x="162622" y="2574"/>
                    </a:lnTo>
                    <a:lnTo>
                      <a:pt x="162588" y="2536"/>
                    </a:lnTo>
                    <a:lnTo>
                      <a:pt x="162488" y="2453"/>
                    </a:lnTo>
                    <a:lnTo>
                      <a:pt x="162405" y="2413"/>
                    </a:lnTo>
                    <a:lnTo>
                      <a:pt x="162178" y="2290"/>
                    </a:lnTo>
                    <a:lnTo>
                      <a:pt x="161975" y="2174"/>
                    </a:lnTo>
                    <a:lnTo>
                      <a:pt x="161820" y="2059"/>
                    </a:lnTo>
                    <a:lnTo>
                      <a:pt x="161662" y="1942"/>
                    </a:lnTo>
                    <a:lnTo>
                      <a:pt x="161519" y="1846"/>
                    </a:lnTo>
                    <a:lnTo>
                      <a:pt x="161348" y="1723"/>
                    </a:lnTo>
                    <a:lnTo>
                      <a:pt x="161133" y="1576"/>
                    </a:lnTo>
                    <a:lnTo>
                      <a:pt x="160891" y="1416"/>
                    </a:lnTo>
                    <a:lnTo>
                      <a:pt x="160749" y="1317"/>
                    </a:lnTo>
                    <a:lnTo>
                      <a:pt x="160589" y="1235"/>
                    </a:lnTo>
                    <a:lnTo>
                      <a:pt x="160569" y="1225"/>
                    </a:lnTo>
                    <a:lnTo>
                      <a:pt x="160567" y="1224"/>
                    </a:lnTo>
                    <a:lnTo>
                      <a:pt x="160384" y="1154"/>
                    </a:lnTo>
                    <a:lnTo>
                      <a:pt x="160163" y="1054"/>
                    </a:lnTo>
                    <a:lnTo>
                      <a:pt x="159901" y="917"/>
                    </a:lnTo>
                    <a:lnTo>
                      <a:pt x="159650" y="792"/>
                    </a:lnTo>
                    <a:lnTo>
                      <a:pt x="159454" y="656"/>
                    </a:lnTo>
                    <a:lnTo>
                      <a:pt x="159345" y="563"/>
                    </a:lnTo>
                    <a:lnTo>
                      <a:pt x="159187" y="427"/>
                    </a:lnTo>
                    <a:lnTo>
                      <a:pt x="159028" y="285"/>
                    </a:lnTo>
                    <a:lnTo>
                      <a:pt x="158870" y="121"/>
                    </a:lnTo>
                    <a:lnTo>
                      <a:pt x="158731" y="0"/>
                    </a:lnTo>
                    <a:lnTo>
                      <a:pt x="158674" y="120"/>
                    </a:lnTo>
                    <a:lnTo>
                      <a:pt x="158447" y="278"/>
                    </a:lnTo>
                    <a:lnTo>
                      <a:pt x="157019" y="1277"/>
                    </a:lnTo>
                    <a:lnTo>
                      <a:pt x="155675" y="1785"/>
                    </a:lnTo>
                    <a:lnTo>
                      <a:pt x="153985" y="2428"/>
                    </a:lnTo>
                    <a:lnTo>
                      <a:pt x="152089" y="3207"/>
                    </a:lnTo>
                    <a:lnTo>
                      <a:pt x="149123" y="4907"/>
                    </a:lnTo>
                    <a:lnTo>
                      <a:pt x="147124" y="6303"/>
                    </a:lnTo>
                    <a:lnTo>
                      <a:pt x="145364" y="6431"/>
                    </a:lnTo>
                    <a:lnTo>
                      <a:pt x="143854" y="6898"/>
                    </a:lnTo>
                    <a:lnTo>
                      <a:pt x="141983" y="7477"/>
                    </a:lnTo>
                    <a:lnTo>
                      <a:pt x="139583" y="7848"/>
                    </a:lnTo>
                    <a:lnTo>
                      <a:pt x="137618" y="6739"/>
                    </a:lnTo>
                    <a:lnTo>
                      <a:pt x="136961" y="6587"/>
                    </a:lnTo>
                    <a:lnTo>
                      <a:pt x="136523" y="6959"/>
                    </a:lnTo>
                    <a:lnTo>
                      <a:pt x="136196" y="7353"/>
                    </a:lnTo>
                    <a:lnTo>
                      <a:pt x="135495" y="7399"/>
                    </a:lnTo>
                    <a:lnTo>
                      <a:pt x="134728" y="7531"/>
                    </a:lnTo>
                    <a:lnTo>
                      <a:pt x="134439" y="7917"/>
                    </a:lnTo>
                    <a:lnTo>
                      <a:pt x="134198" y="8267"/>
                    </a:lnTo>
                    <a:lnTo>
                      <a:pt x="134045" y="8464"/>
                    </a:lnTo>
                    <a:lnTo>
                      <a:pt x="133980" y="8661"/>
                    </a:lnTo>
                    <a:lnTo>
                      <a:pt x="133915" y="9010"/>
                    </a:lnTo>
                    <a:lnTo>
                      <a:pt x="133806" y="9142"/>
                    </a:lnTo>
                    <a:lnTo>
                      <a:pt x="133521" y="9186"/>
                    </a:lnTo>
                    <a:lnTo>
                      <a:pt x="133478" y="9557"/>
                    </a:lnTo>
                    <a:lnTo>
                      <a:pt x="133194" y="9929"/>
                    </a:lnTo>
                    <a:lnTo>
                      <a:pt x="133085" y="10148"/>
                    </a:lnTo>
                    <a:lnTo>
                      <a:pt x="133042" y="10367"/>
                    </a:lnTo>
                    <a:lnTo>
                      <a:pt x="133261" y="10759"/>
                    </a:lnTo>
                    <a:lnTo>
                      <a:pt x="133350" y="11058"/>
                    </a:lnTo>
                    <a:lnTo>
                      <a:pt x="133262" y="11233"/>
                    </a:lnTo>
                    <a:lnTo>
                      <a:pt x="133219" y="11626"/>
                    </a:lnTo>
                    <a:lnTo>
                      <a:pt x="133264" y="11932"/>
                    </a:lnTo>
                    <a:lnTo>
                      <a:pt x="133461" y="12172"/>
                    </a:lnTo>
                    <a:lnTo>
                      <a:pt x="133878" y="12127"/>
                    </a:lnTo>
                    <a:lnTo>
                      <a:pt x="134163" y="12280"/>
                    </a:lnTo>
                    <a:lnTo>
                      <a:pt x="134164" y="12673"/>
                    </a:lnTo>
                    <a:lnTo>
                      <a:pt x="134120" y="12848"/>
                    </a:lnTo>
                    <a:lnTo>
                      <a:pt x="133879" y="13001"/>
                    </a:lnTo>
                    <a:lnTo>
                      <a:pt x="133682" y="13002"/>
                    </a:lnTo>
                    <a:lnTo>
                      <a:pt x="133420" y="13155"/>
                    </a:lnTo>
                    <a:lnTo>
                      <a:pt x="133113" y="13309"/>
                    </a:lnTo>
                    <a:lnTo>
                      <a:pt x="132785" y="13528"/>
                    </a:lnTo>
                    <a:lnTo>
                      <a:pt x="132654" y="13900"/>
                    </a:lnTo>
                    <a:lnTo>
                      <a:pt x="132436" y="14184"/>
                    </a:lnTo>
                    <a:lnTo>
                      <a:pt x="132283" y="14184"/>
                    </a:lnTo>
                    <a:lnTo>
                      <a:pt x="132107" y="14032"/>
                    </a:lnTo>
                    <a:lnTo>
                      <a:pt x="131932" y="14032"/>
                    </a:lnTo>
                    <a:lnTo>
                      <a:pt x="131712" y="13989"/>
                    </a:lnTo>
                    <a:lnTo>
                      <a:pt x="131581" y="14164"/>
                    </a:lnTo>
                    <a:lnTo>
                      <a:pt x="131516" y="14317"/>
                    </a:lnTo>
                    <a:lnTo>
                      <a:pt x="131517" y="14645"/>
                    </a:lnTo>
                    <a:lnTo>
                      <a:pt x="131429" y="14842"/>
                    </a:lnTo>
                    <a:lnTo>
                      <a:pt x="131273" y="15211"/>
                    </a:lnTo>
                    <a:lnTo>
                      <a:pt x="131317" y="15342"/>
                    </a:lnTo>
                    <a:lnTo>
                      <a:pt x="131318" y="15626"/>
                    </a:lnTo>
                    <a:lnTo>
                      <a:pt x="131384" y="15997"/>
                    </a:lnTo>
                    <a:lnTo>
                      <a:pt x="131319" y="16391"/>
                    </a:lnTo>
                    <a:lnTo>
                      <a:pt x="131166" y="16763"/>
                    </a:lnTo>
                    <a:lnTo>
                      <a:pt x="131014" y="17003"/>
                    </a:lnTo>
                    <a:lnTo>
                      <a:pt x="130883" y="17222"/>
                    </a:lnTo>
                    <a:lnTo>
                      <a:pt x="130752" y="17419"/>
                    </a:lnTo>
                    <a:lnTo>
                      <a:pt x="130665" y="17900"/>
                    </a:lnTo>
                    <a:lnTo>
                      <a:pt x="130490" y="18228"/>
                    </a:lnTo>
                    <a:lnTo>
                      <a:pt x="130338" y="18556"/>
                    </a:lnTo>
                    <a:lnTo>
                      <a:pt x="130314" y="19208"/>
                    </a:lnTo>
                    <a:lnTo>
                      <a:pt x="130293" y="19645"/>
                    </a:lnTo>
                    <a:lnTo>
                      <a:pt x="130074" y="19820"/>
                    </a:lnTo>
                    <a:lnTo>
                      <a:pt x="129833" y="19755"/>
                    </a:lnTo>
                    <a:lnTo>
                      <a:pt x="129439" y="20083"/>
                    </a:lnTo>
                    <a:lnTo>
                      <a:pt x="129352" y="20499"/>
                    </a:lnTo>
                    <a:lnTo>
                      <a:pt x="129441" y="21154"/>
                    </a:lnTo>
                    <a:lnTo>
                      <a:pt x="129332" y="21482"/>
                    </a:lnTo>
                    <a:lnTo>
                      <a:pt x="129048" y="21504"/>
                    </a:lnTo>
                    <a:lnTo>
                      <a:pt x="128785" y="21592"/>
                    </a:lnTo>
                    <a:lnTo>
                      <a:pt x="128631" y="22196"/>
                    </a:lnTo>
                    <a:lnTo>
                      <a:pt x="128501" y="22960"/>
                    </a:lnTo>
                    <a:lnTo>
                      <a:pt x="128064" y="23289"/>
                    </a:lnTo>
                    <a:lnTo>
                      <a:pt x="127669" y="23334"/>
                    </a:lnTo>
                    <a:lnTo>
                      <a:pt x="127319" y="23444"/>
                    </a:lnTo>
                    <a:lnTo>
                      <a:pt x="127144" y="23728"/>
                    </a:lnTo>
                    <a:lnTo>
                      <a:pt x="126919" y="24196"/>
                    </a:lnTo>
                    <a:lnTo>
                      <a:pt x="126241" y="24657"/>
                    </a:lnTo>
                    <a:lnTo>
                      <a:pt x="125542" y="25619"/>
                    </a:lnTo>
                    <a:lnTo>
                      <a:pt x="124536" y="26364"/>
                    </a:lnTo>
                    <a:lnTo>
                      <a:pt x="123529" y="26978"/>
                    </a:lnTo>
                    <a:lnTo>
                      <a:pt x="123084" y="27322"/>
                    </a:lnTo>
                    <a:lnTo>
                      <a:pt x="122253" y="27957"/>
                    </a:lnTo>
                    <a:lnTo>
                      <a:pt x="121028" y="28986"/>
                    </a:lnTo>
                    <a:lnTo>
                      <a:pt x="120394" y="29556"/>
                    </a:lnTo>
                    <a:lnTo>
                      <a:pt x="119929" y="30116"/>
                    </a:lnTo>
                    <a:lnTo>
                      <a:pt x="119623" y="30488"/>
                    </a:lnTo>
                    <a:lnTo>
                      <a:pt x="118399" y="31845"/>
                    </a:lnTo>
                    <a:lnTo>
                      <a:pt x="117743" y="32589"/>
                    </a:lnTo>
                    <a:lnTo>
                      <a:pt x="117005" y="33149"/>
                    </a:lnTo>
                    <a:lnTo>
                      <a:pt x="116568" y="33543"/>
                    </a:lnTo>
                    <a:lnTo>
                      <a:pt x="115693" y="34156"/>
                    </a:lnTo>
                    <a:lnTo>
                      <a:pt x="115014" y="34485"/>
                    </a:lnTo>
                    <a:lnTo>
                      <a:pt x="114577" y="34617"/>
                    </a:lnTo>
                    <a:lnTo>
                      <a:pt x="113897" y="34575"/>
                    </a:lnTo>
                    <a:lnTo>
                      <a:pt x="113612" y="34445"/>
                    </a:lnTo>
                    <a:lnTo>
                      <a:pt x="113393" y="34183"/>
                    </a:lnTo>
                    <a:lnTo>
                      <a:pt x="113108" y="34030"/>
                    </a:lnTo>
                    <a:lnTo>
                      <a:pt x="112253" y="33901"/>
                    </a:lnTo>
                    <a:lnTo>
                      <a:pt x="111596" y="33881"/>
                    </a:lnTo>
                    <a:lnTo>
                      <a:pt x="111245" y="33881"/>
                    </a:lnTo>
                    <a:lnTo>
                      <a:pt x="110915" y="33314"/>
                    </a:lnTo>
                    <a:lnTo>
                      <a:pt x="110784" y="33270"/>
                    </a:lnTo>
                    <a:lnTo>
                      <a:pt x="110674" y="33271"/>
                    </a:lnTo>
                    <a:lnTo>
                      <a:pt x="110543" y="33555"/>
                    </a:lnTo>
                    <a:lnTo>
                      <a:pt x="110237" y="33861"/>
                    </a:lnTo>
                    <a:lnTo>
                      <a:pt x="109931" y="34015"/>
                    </a:lnTo>
                    <a:lnTo>
                      <a:pt x="109472" y="34802"/>
                    </a:lnTo>
                    <a:lnTo>
                      <a:pt x="109276" y="35196"/>
                    </a:lnTo>
                    <a:lnTo>
                      <a:pt x="107963" y="35876"/>
                    </a:lnTo>
                    <a:lnTo>
                      <a:pt x="107208" y="36419"/>
                    </a:lnTo>
                    <a:lnTo>
                      <a:pt x="106836" y="36661"/>
                    </a:lnTo>
                    <a:lnTo>
                      <a:pt x="106661" y="36814"/>
                    </a:lnTo>
                    <a:lnTo>
                      <a:pt x="106574" y="37098"/>
                    </a:lnTo>
                    <a:lnTo>
                      <a:pt x="106553" y="37557"/>
                    </a:lnTo>
                    <a:lnTo>
                      <a:pt x="106028" y="37864"/>
                    </a:lnTo>
                    <a:lnTo>
                      <a:pt x="105087" y="38303"/>
                    </a:lnTo>
                    <a:lnTo>
                      <a:pt x="104776" y="38970"/>
                    </a:lnTo>
                    <a:lnTo>
                      <a:pt x="103967" y="39386"/>
                    </a:lnTo>
                    <a:lnTo>
                      <a:pt x="103046" y="39213"/>
                    </a:lnTo>
                    <a:lnTo>
                      <a:pt x="102871" y="39432"/>
                    </a:lnTo>
                    <a:lnTo>
                      <a:pt x="102631" y="39629"/>
                    </a:lnTo>
                    <a:lnTo>
                      <a:pt x="101689" y="40025"/>
                    </a:lnTo>
                    <a:lnTo>
                      <a:pt x="101076" y="40004"/>
                    </a:lnTo>
                    <a:lnTo>
                      <a:pt x="100550" y="39874"/>
                    </a:lnTo>
                    <a:lnTo>
                      <a:pt x="100265" y="39918"/>
                    </a:lnTo>
                    <a:lnTo>
                      <a:pt x="100047" y="40312"/>
                    </a:lnTo>
                    <a:lnTo>
                      <a:pt x="99389" y="41250"/>
                    </a:lnTo>
                    <a:lnTo>
                      <a:pt x="99311" y="41356"/>
                    </a:lnTo>
                    <a:lnTo>
                      <a:pt x="98500" y="42166"/>
                    </a:lnTo>
                    <a:lnTo>
                      <a:pt x="97930" y="42616"/>
                    </a:lnTo>
                    <a:lnTo>
                      <a:pt x="97480" y="43096"/>
                    </a:lnTo>
                    <a:lnTo>
                      <a:pt x="96940" y="43606"/>
                    </a:lnTo>
                    <a:lnTo>
                      <a:pt x="96250" y="44266"/>
                    </a:lnTo>
                    <a:lnTo>
                      <a:pt x="95620" y="44866"/>
                    </a:lnTo>
                    <a:lnTo>
                      <a:pt x="95050" y="45316"/>
                    </a:lnTo>
                    <a:lnTo>
                      <a:pt x="94750" y="45706"/>
                    </a:lnTo>
                    <a:lnTo>
                      <a:pt x="94509" y="45976"/>
                    </a:lnTo>
                    <a:lnTo>
                      <a:pt x="94149" y="46396"/>
                    </a:lnTo>
                    <a:lnTo>
                      <a:pt x="93849" y="46756"/>
                    </a:lnTo>
                    <a:lnTo>
                      <a:pt x="93639" y="47086"/>
                    </a:lnTo>
                    <a:lnTo>
                      <a:pt x="93399" y="47506"/>
                    </a:lnTo>
                    <a:lnTo>
                      <a:pt x="93129" y="47956"/>
                    </a:lnTo>
                    <a:lnTo>
                      <a:pt x="92949" y="48317"/>
                    </a:lnTo>
                    <a:lnTo>
                      <a:pt x="92889" y="48647"/>
                    </a:lnTo>
                    <a:lnTo>
                      <a:pt x="92829" y="48947"/>
                    </a:lnTo>
                    <a:lnTo>
                      <a:pt x="92799" y="49277"/>
                    </a:lnTo>
                    <a:lnTo>
                      <a:pt x="92679" y="49547"/>
                    </a:lnTo>
                    <a:lnTo>
                      <a:pt x="92499" y="49937"/>
                    </a:lnTo>
                    <a:lnTo>
                      <a:pt x="92420" y="50006"/>
                    </a:lnTo>
                    <a:lnTo>
                      <a:pt x="92689" y="50217"/>
                    </a:lnTo>
                    <a:lnTo>
                      <a:pt x="93185" y="50409"/>
                    </a:lnTo>
                    <a:lnTo>
                      <a:pt x="93638" y="50429"/>
                    </a:lnTo>
                    <a:lnTo>
                      <a:pt x="94069" y="50448"/>
                    </a:lnTo>
                    <a:lnTo>
                      <a:pt x="94328" y="50533"/>
                    </a:lnTo>
                    <a:lnTo>
                      <a:pt x="94373" y="51049"/>
                    </a:lnTo>
                    <a:lnTo>
                      <a:pt x="94288" y="51479"/>
                    </a:lnTo>
                    <a:lnTo>
                      <a:pt x="94053" y="51867"/>
                    </a:lnTo>
                    <a:lnTo>
                      <a:pt x="93623" y="52191"/>
                    </a:lnTo>
                    <a:lnTo>
                      <a:pt x="93106" y="52236"/>
                    </a:lnTo>
                    <a:lnTo>
                      <a:pt x="92926" y="52512"/>
                    </a:lnTo>
                    <a:lnTo>
                      <a:pt x="92820" y="52835"/>
                    </a:lnTo>
                    <a:lnTo>
                      <a:pt x="92649" y="53372"/>
                    </a:lnTo>
                    <a:lnTo>
                      <a:pt x="92370" y="53696"/>
                    </a:lnTo>
                    <a:lnTo>
                      <a:pt x="92005" y="53891"/>
                    </a:lnTo>
                    <a:lnTo>
                      <a:pt x="91532" y="54172"/>
                    </a:lnTo>
                    <a:lnTo>
                      <a:pt x="91338" y="54409"/>
                    </a:lnTo>
                    <a:lnTo>
                      <a:pt x="91297" y="54796"/>
                    </a:lnTo>
                    <a:lnTo>
                      <a:pt x="91168" y="55033"/>
                    </a:lnTo>
                    <a:lnTo>
                      <a:pt x="90265" y="55545"/>
                    </a:lnTo>
                    <a:lnTo>
                      <a:pt x="89791" y="55762"/>
                    </a:lnTo>
                    <a:lnTo>
                      <a:pt x="89641" y="55977"/>
                    </a:lnTo>
                    <a:lnTo>
                      <a:pt x="89622" y="56557"/>
                    </a:lnTo>
                    <a:lnTo>
                      <a:pt x="89364" y="56709"/>
                    </a:lnTo>
                    <a:lnTo>
                      <a:pt x="89020" y="56904"/>
                    </a:lnTo>
                    <a:lnTo>
                      <a:pt x="88891" y="57119"/>
                    </a:lnTo>
                    <a:lnTo>
                      <a:pt x="88871" y="57355"/>
                    </a:lnTo>
                    <a:lnTo>
                      <a:pt x="89019" y="57839"/>
                    </a:lnTo>
                    <a:lnTo>
                      <a:pt x="89171" y="58269"/>
                    </a:lnTo>
                    <a:lnTo>
                      <a:pt x="89175" y="59193"/>
                    </a:lnTo>
                    <a:lnTo>
                      <a:pt x="88831" y="59495"/>
                    </a:lnTo>
                    <a:lnTo>
                      <a:pt x="88488" y="59862"/>
                    </a:lnTo>
                    <a:lnTo>
                      <a:pt x="88381" y="60163"/>
                    </a:lnTo>
                    <a:lnTo>
                      <a:pt x="88253" y="60615"/>
                    </a:lnTo>
                    <a:lnTo>
                      <a:pt x="87650" y="61580"/>
                    </a:lnTo>
                    <a:lnTo>
                      <a:pt x="87414" y="62033"/>
                    </a:lnTo>
                    <a:lnTo>
                      <a:pt x="87305" y="62204"/>
                    </a:lnTo>
                    <a:lnTo>
                      <a:pt x="87684" y="62715"/>
                    </a:lnTo>
                    <a:lnTo>
                      <a:pt x="88109" y="63385"/>
                    </a:lnTo>
                    <a:lnTo>
                      <a:pt x="88422" y="64055"/>
                    </a:lnTo>
                    <a:lnTo>
                      <a:pt x="88734" y="65127"/>
                    </a:lnTo>
                    <a:lnTo>
                      <a:pt x="88935" y="65753"/>
                    </a:lnTo>
                    <a:lnTo>
                      <a:pt x="89181" y="66468"/>
                    </a:lnTo>
                    <a:lnTo>
                      <a:pt x="89293" y="66937"/>
                    </a:lnTo>
                    <a:lnTo>
                      <a:pt x="89449" y="67272"/>
                    </a:lnTo>
                    <a:lnTo>
                      <a:pt x="90186" y="68077"/>
                    </a:lnTo>
                    <a:lnTo>
                      <a:pt x="90566" y="68680"/>
                    </a:lnTo>
                    <a:lnTo>
                      <a:pt x="90968" y="69373"/>
                    </a:lnTo>
                    <a:lnTo>
                      <a:pt x="91281" y="69931"/>
                    </a:lnTo>
                    <a:lnTo>
                      <a:pt x="91772" y="70758"/>
                    </a:lnTo>
                    <a:lnTo>
                      <a:pt x="92241" y="71540"/>
                    </a:lnTo>
                    <a:lnTo>
                      <a:pt x="92800" y="72433"/>
                    </a:lnTo>
                    <a:lnTo>
                      <a:pt x="93135" y="72947"/>
                    </a:lnTo>
                    <a:lnTo>
                      <a:pt x="93671" y="74869"/>
                    </a:lnTo>
                    <a:lnTo>
                      <a:pt x="93692" y="75081"/>
                    </a:lnTo>
                    <a:lnTo>
                      <a:pt x="92370" y="75653"/>
                    </a:lnTo>
                    <a:lnTo>
                      <a:pt x="91215" y="76205"/>
                    </a:lnTo>
                    <a:lnTo>
                      <a:pt x="90879" y="76243"/>
                    </a:lnTo>
                    <a:lnTo>
                      <a:pt x="90494" y="76375"/>
                    </a:lnTo>
                    <a:lnTo>
                      <a:pt x="90075" y="76705"/>
                    </a:lnTo>
                    <a:lnTo>
                      <a:pt x="89523" y="76830"/>
                    </a:lnTo>
                    <a:lnTo>
                      <a:pt x="89037" y="76889"/>
                    </a:lnTo>
                    <a:lnTo>
                      <a:pt x="88309" y="76933"/>
                    </a:lnTo>
                    <a:lnTo>
                      <a:pt x="87706" y="76918"/>
                    </a:lnTo>
                    <a:lnTo>
                      <a:pt x="87419" y="76992"/>
                    </a:lnTo>
                    <a:lnTo>
                      <a:pt x="87275" y="77079"/>
                    </a:lnTo>
                    <a:lnTo>
                      <a:pt x="87114" y="77310"/>
                    </a:lnTo>
                    <a:lnTo>
                      <a:pt x="86682" y="77927"/>
                    </a:lnTo>
                    <a:lnTo>
                      <a:pt x="86566" y="78139"/>
                    </a:lnTo>
                    <a:lnTo>
                      <a:pt x="86242" y="78601"/>
                    </a:lnTo>
                    <a:lnTo>
                      <a:pt x="85988" y="78968"/>
                    </a:lnTo>
                    <a:lnTo>
                      <a:pt x="85760" y="79295"/>
                    </a:lnTo>
                    <a:lnTo>
                      <a:pt x="85493" y="79609"/>
                    </a:lnTo>
                    <a:lnTo>
                      <a:pt x="85065" y="80062"/>
                    </a:lnTo>
                    <a:lnTo>
                      <a:pt x="84865" y="80236"/>
                    </a:lnTo>
                    <a:lnTo>
                      <a:pt x="84335" y="80511"/>
                    </a:lnTo>
                    <a:lnTo>
                      <a:pt x="84087" y="80652"/>
                    </a:lnTo>
                    <a:lnTo>
                      <a:pt x="83819" y="80794"/>
                    </a:lnTo>
                    <a:lnTo>
                      <a:pt x="83581" y="80948"/>
                    </a:lnTo>
                    <a:lnTo>
                      <a:pt x="83345" y="81117"/>
                    </a:lnTo>
                    <a:lnTo>
                      <a:pt x="83216" y="81277"/>
                    </a:lnTo>
                    <a:lnTo>
                      <a:pt x="83077" y="81437"/>
                    </a:lnTo>
                    <a:lnTo>
                      <a:pt x="83014" y="81542"/>
                    </a:lnTo>
                    <a:lnTo>
                      <a:pt x="82972" y="81646"/>
                    </a:lnTo>
                    <a:lnTo>
                      <a:pt x="82937" y="81750"/>
                    </a:lnTo>
                    <a:lnTo>
                      <a:pt x="82916" y="81862"/>
                    </a:lnTo>
                    <a:lnTo>
                      <a:pt x="82916" y="81931"/>
                    </a:lnTo>
                    <a:lnTo>
                      <a:pt x="82965" y="82098"/>
                    </a:lnTo>
                    <a:lnTo>
                      <a:pt x="83137" y="82341"/>
                    </a:lnTo>
                    <a:lnTo>
                      <a:pt x="82294" y="82917"/>
                    </a:lnTo>
                    <a:lnTo>
                      <a:pt x="80985" y="83746"/>
                    </a:lnTo>
                    <a:lnTo>
                      <a:pt x="80156" y="84270"/>
                    </a:lnTo>
                    <a:lnTo>
                      <a:pt x="79458" y="85143"/>
                    </a:lnTo>
                    <a:lnTo>
                      <a:pt x="78454" y="86277"/>
                    </a:lnTo>
                    <a:lnTo>
                      <a:pt x="77756" y="87106"/>
                    </a:lnTo>
                    <a:lnTo>
                      <a:pt x="76534" y="87979"/>
                    </a:lnTo>
                    <a:lnTo>
                      <a:pt x="75269" y="88459"/>
                    </a:lnTo>
                    <a:lnTo>
                      <a:pt x="74309" y="88502"/>
                    </a:lnTo>
                    <a:lnTo>
                      <a:pt x="73617" y="88998"/>
                    </a:lnTo>
                    <a:lnTo>
                      <a:pt x="73287" y="89134"/>
                    </a:lnTo>
                    <a:lnTo>
                      <a:pt x="72930" y="89361"/>
                    </a:lnTo>
                    <a:lnTo>
                      <a:pt x="72267" y="89838"/>
                    </a:lnTo>
                    <a:lnTo>
                      <a:pt x="71789" y="90218"/>
                    </a:lnTo>
                    <a:lnTo>
                      <a:pt x="71177" y="90491"/>
                    </a:lnTo>
                    <a:lnTo>
                      <a:pt x="70855" y="90249"/>
                    </a:lnTo>
                    <a:lnTo>
                      <a:pt x="70463" y="89968"/>
                    </a:lnTo>
                    <a:lnTo>
                      <a:pt x="70314" y="89920"/>
                    </a:lnTo>
                    <a:lnTo>
                      <a:pt x="69884" y="89787"/>
                    </a:lnTo>
                    <a:lnTo>
                      <a:pt x="69221" y="89581"/>
                    </a:lnTo>
                    <a:lnTo>
                      <a:pt x="68642" y="89638"/>
                    </a:lnTo>
                    <a:lnTo>
                      <a:pt x="68169" y="90055"/>
                    </a:lnTo>
                    <a:lnTo>
                      <a:pt x="67551" y="90568"/>
                    </a:lnTo>
                    <a:lnTo>
                      <a:pt x="67245" y="90866"/>
                    </a:lnTo>
                    <a:lnTo>
                      <a:pt x="66703" y="91533"/>
                    </a:lnTo>
                    <a:lnTo>
                      <a:pt x="66592" y="91484"/>
                    </a:lnTo>
                    <a:lnTo>
                      <a:pt x="66668" y="91047"/>
                    </a:lnTo>
                    <a:lnTo>
                      <a:pt x="66787" y="90235"/>
                    </a:lnTo>
                    <a:lnTo>
                      <a:pt x="66837" y="89839"/>
                    </a:lnTo>
                    <a:lnTo>
                      <a:pt x="66801" y="89397"/>
                    </a:lnTo>
                    <a:lnTo>
                      <a:pt x="66751" y="88961"/>
                    </a:lnTo>
                    <a:lnTo>
                      <a:pt x="66537" y="88961"/>
                    </a:lnTo>
                    <a:lnTo>
                      <a:pt x="66435" y="88808"/>
                    </a:lnTo>
                    <a:lnTo>
                      <a:pt x="66288" y="88688"/>
                    </a:lnTo>
                    <a:lnTo>
                      <a:pt x="66071" y="88665"/>
                    </a:lnTo>
                    <a:lnTo>
                      <a:pt x="65907" y="88685"/>
                    </a:lnTo>
                    <a:lnTo>
                      <a:pt x="65658" y="88822"/>
                    </a:lnTo>
                    <a:lnTo>
                      <a:pt x="65787" y="89266"/>
                    </a:lnTo>
                    <a:lnTo>
                      <a:pt x="65563" y="89519"/>
                    </a:lnTo>
                    <a:lnTo>
                      <a:pt x="65109" y="89839"/>
                    </a:lnTo>
                    <a:lnTo>
                      <a:pt x="64865" y="89915"/>
                    </a:lnTo>
                    <a:lnTo>
                      <a:pt x="64325" y="89967"/>
                    </a:lnTo>
                    <a:lnTo>
                      <a:pt x="63742" y="89667"/>
                    </a:lnTo>
                    <a:lnTo>
                      <a:pt x="63742" y="88927"/>
                    </a:lnTo>
                    <a:lnTo>
                      <a:pt x="63793" y="88898"/>
                    </a:lnTo>
                    <a:lnTo>
                      <a:pt x="63886" y="88829"/>
                    </a:lnTo>
                    <a:lnTo>
                      <a:pt x="63917" y="88728"/>
                    </a:lnTo>
                    <a:lnTo>
                      <a:pt x="63451" y="88738"/>
                    </a:lnTo>
                    <a:lnTo>
                      <a:pt x="62827" y="89025"/>
                    </a:lnTo>
                    <a:lnTo>
                      <a:pt x="62380" y="88997"/>
                    </a:lnTo>
                    <a:lnTo>
                      <a:pt x="62220" y="89052"/>
                    </a:lnTo>
                    <a:lnTo>
                      <a:pt x="61968" y="89378"/>
                    </a:lnTo>
                    <a:lnTo>
                      <a:pt x="61843" y="89508"/>
                    </a:lnTo>
                    <a:lnTo>
                      <a:pt x="61540" y="89727"/>
                    </a:lnTo>
                    <a:lnTo>
                      <a:pt x="61580" y="90006"/>
                    </a:lnTo>
                    <a:lnTo>
                      <a:pt x="61705" y="90295"/>
                    </a:lnTo>
                    <a:lnTo>
                      <a:pt x="61930" y="90210"/>
                    </a:lnTo>
                    <a:lnTo>
                      <a:pt x="62162" y="90514"/>
                    </a:lnTo>
                    <a:lnTo>
                      <a:pt x="61815" y="90624"/>
                    </a:lnTo>
                    <a:lnTo>
                      <a:pt x="61510" y="90700"/>
                    </a:lnTo>
                    <a:lnTo>
                      <a:pt x="61130" y="90762"/>
                    </a:lnTo>
                    <a:lnTo>
                      <a:pt x="60439" y="90839"/>
                    </a:lnTo>
                    <a:lnTo>
                      <a:pt x="60006" y="90830"/>
                    </a:lnTo>
                    <a:lnTo>
                      <a:pt x="59424" y="90677"/>
                    </a:lnTo>
                    <a:lnTo>
                      <a:pt x="59068" y="90734"/>
                    </a:lnTo>
                    <a:lnTo>
                      <a:pt x="58746" y="90776"/>
                    </a:lnTo>
                    <a:lnTo>
                      <a:pt x="58208" y="90790"/>
                    </a:lnTo>
                    <a:lnTo>
                      <a:pt x="58339" y="90590"/>
                    </a:lnTo>
                    <a:lnTo>
                      <a:pt x="58608" y="90186"/>
                    </a:lnTo>
                    <a:lnTo>
                      <a:pt x="58655" y="89982"/>
                    </a:lnTo>
                    <a:lnTo>
                      <a:pt x="58698" y="89737"/>
                    </a:lnTo>
                    <a:lnTo>
                      <a:pt x="58714" y="89553"/>
                    </a:lnTo>
                    <a:lnTo>
                      <a:pt x="58674" y="89370"/>
                    </a:lnTo>
                    <a:lnTo>
                      <a:pt x="58538" y="89311"/>
                    </a:lnTo>
                    <a:lnTo>
                      <a:pt x="58392" y="89242"/>
                    </a:lnTo>
                    <a:lnTo>
                      <a:pt x="58319" y="89181"/>
                    </a:lnTo>
                    <a:lnTo>
                      <a:pt x="58337" y="89081"/>
                    </a:lnTo>
                    <a:lnTo>
                      <a:pt x="58459" y="88936"/>
                    </a:lnTo>
                    <a:lnTo>
                      <a:pt x="58695" y="88625"/>
                    </a:lnTo>
                    <a:lnTo>
                      <a:pt x="58661" y="88221"/>
                    </a:lnTo>
                    <a:lnTo>
                      <a:pt x="58274" y="88170"/>
                    </a:lnTo>
                    <a:lnTo>
                      <a:pt x="57869" y="88137"/>
                    </a:lnTo>
                    <a:lnTo>
                      <a:pt x="57456" y="88103"/>
                    </a:lnTo>
                    <a:lnTo>
                      <a:pt x="56934" y="88153"/>
                    </a:lnTo>
                    <a:lnTo>
                      <a:pt x="56698" y="88204"/>
                    </a:lnTo>
                    <a:lnTo>
                      <a:pt x="56504" y="88364"/>
                    </a:lnTo>
                    <a:lnTo>
                      <a:pt x="55939" y="88881"/>
                    </a:lnTo>
                    <a:lnTo>
                      <a:pt x="55609" y="89122"/>
                    </a:lnTo>
                    <a:lnTo>
                      <a:pt x="54948" y="89689"/>
                    </a:lnTo>
                    <a:lnTo>
                      <a:pt x="55024" y="89911"/>
                    </a:lnTo>
                    <a:lnTo>
                      <a:pt x="54865" y="90069"/>
                    </a:lnTo>
                    <a:lnTo>
                      <a:pt x="53394" y="91086"/>
                    </a:lnTo>
                    <a:lnTo>
                      <a:pt x="52992" y="92198"/>
                    </a:lnTo>
                    <a:lnTo>
                      <a:pt x="52842" y="92709"/>
                    </a:lnTo>
                    <a:lnTo>
                      <a:pt x="52846" y="92895"/>
                    </a:lnTo>
                    <a:lnTo>
                      <a:pt x="52908" y="93201"/>
                    </a:lnTo>
                    <a:lnTo>
                      <a:pt x="52982" y="93344"/>
                    </a:lnTo>
                    <a:lnTo>
                      <a:pt x="53017" y="93495"/>
                    </a:lnTo>
                    <a:lnTo>
                      <a:pt x="53052" y="93704"/>
                    </a:lnTo>
                    <a:lnTo>
                      <a:pt x="53038" y="93976"/>
                    </a:lnTo>
                    <a:lnTo>
                      <a:pt x="52980" y="94305"/>
                    </a:lnTo>
                    <a:lnTo>
                      <a:pt x="52923" y="94620"/>
                    </a:lnTo>
                    <a:lnTo>
                      <a:pt x="52837" y="94835"/>
                    </a:lnTo>
                    <a:lnTo>
                      <a:pt x="52708" y="95021"/>
                    </a:lnTo>
                    <a:lnTo>
                      <a:pt x="52551" y="95021"/>
                    </a:lnTo>
                    <a:lnTo>
                      <a:pt x="52365" y="94978"/>
                    </a:lnTo>
                    <a:lnTo>
                      <a:pt x="52193" y="94949"/>
                    </a:lnTo>
                    <a:lnTo>
                      <a:pt x="52007" y="94949"/>
                    </a:lnTo>
                    <a:lnTo>
                      <a:pt x="51794" y="94944"/>
                    </a:lnTo>
                    <a:lnTo>
                      <a:pt x="51761" y="95047"/>
                    </a:lnTo>
                    <a:lnTo>
                      <a:pt x="51420" y="95193"/>
                    </a:lnTo>
                    <a:lnTo>
                      <a:pt x="51019" y="95465"/>
                    </a:lnTo>
                    <a:lnTo>
                      <a:pt x="50604" y="95794"/>
                    </a:lnTo>
                    <a:lnTo>
                      <a:pt x="50188" y="96123"/>
                    </a:lnTo>
                    <a:lnTo>
                      <a:pt x="49716" y="96538"/>
                    </a:lnTo>
                    <a:lnTo>
                      <a:pt x="49301" y="96982"/>
                    </a:lnTo>
                    <a:lnTo>
                      <a:pt x="48971" y="97312"/>
                    </a:lnTo>
                    <a:lnTo>
                      <a:pt x="48756" y="97483"/>
                    </a:lnTo>
                    <a:lnTo>
                      <a:pt x="48155" y="97626"/>
                    </a:lnTo>
                    <a:lnTo>
                      <a:pt x="47826" y="97727"/>
                    </a:lnTo>
                    <a:lnTo>
                      <a:pt x="47339" y="97970"/>
                    </a:lnTo>
                    <a:lnTo>
                      <a:pt x="47138" y="98070"/>
                    </a:lnTo>
                    <a:lnTo>
                      <a:pt x="46981" y="98185"/>
                    </a:lnTo>
                    <a:lnTo>
                      <a:pt x="46766" y="98342"/>
                    </a:lnTo>
                    <a:lnTo>
                      <a:pt x="46551" y="98500"/>
                    </a:lnTo>
                    <a:lnTo>
                      <a:pt x="46394" y="98643"/>
                    </a:lnTo>
                    <a:lnTo>
                      <a:pt x="46165" y="98858"/>
                    </a:lnTo>
                    <a:lnTo>
                      <a:pt x="45850" y="99130"/>
                    </a:lnTo>
                    <a:lnTo>
                      <a:pt x="45649" y="99387"/>
                    </a:lnTo>
                    <a:lnTo>
                      <a:pt x="45506" y="99659"/>
                    </a:lnTo>
                    <a:lnTo>
                      <a:pt x="45377" y="99903"/>
                    </a:lnTo>
                    <a:lnTo>
                      <a:pt x="45277" y="100175"/>
                    </a:lnTo>
                    <a:lnTo>
                      <a:pt x="45234" y="100461"/>
                    </a:lnTo>
                    <a:lnTo>
                      <a:pt x="45234" y="100748"/>
                    </a:lnTo>
                    <a:lnTo>
                      <a:pt x="45277" y="101077"/>
                    </a:lnTo>
                    <a:lnTo>
                      <a:pt x="45284" y="101292"/>
                    </a:lnTo>
                    <a:lnTo>
                      <a:pt x="45270" y="101549"/>
                    </a:lnTo>
                    <a:lnTo>
                      <a:pt x="45327" y="101879"/>
                    </a:lnTo>
                    <a:lnTo>
                      <a:pt x="45442" y="102280"/>
                    </a:lnTo>
                    <a:lnTo>
                      <a:pt x="45742" y="102609"/>
                    </a:lnTo>
                    <a:lnTo>
                      <a:pt x="45914" y="102738"/>
                    </a:lnTo>
                    <a:lnTo>
                      <a:pt x="46343" y="102981"/>
                    </a:lnTo>
                    <a:lnTo>
                      <a:pt x="46701" y="103182"/>
                    </a:lnTo>
                    <a:lnTo>
                      <a:pt x="47102" y="103253"/>
                    </a:lnTo>
                    <a:lnTo>
                      <a:pt x="47675" y="103182"/>
                    </a:lnTo>
                    <a:lnTo>
                      <a:pt x="48291" y="103010"/>
                    </a:lnTo>
                    <a:lnTo>
                      <a:pt x="48677" y="102895"/>
                    </a:lnTo>
                    <a:lnTo>
                      <a:pt x="48935" y="102652"/>
                    </a:lnTo>
                    <a:lnTo>
                      <a:pt x="49050" y="102452"/>
                    </a:lnTo>
                    <a:lnTo>
                      <a:pt x="49135" y="102308"/>
                    </a:lnTo>
                    <a:lnTo>
                      <a:pt x="49221" y="102036"/>
                    </a:lnTo>
                    <a:lnTo>
                      <a:pt x="49250" y="101764"/>
                    </a:lnTo>
                    <a:lnTo>
                      <a:pt x="49293" y="101607"/>
                    </a:lnTo>
                    <a:lnTo>
                      <a:pt x="49401" y="101382"/>
                    </a:lnTo>
                    <a:lnTo>
                      <a:pt x="49571" y="102963"/>
                    </a:lnTo>
                    <a:lnTo>
                      <a:pt x="49999" y="103154"/>
                    </a:lnTo>
                    <a:lnTo>
                      <a:pt x="50328" y="103017"/>
                    </a:lnTo>
                    <a:lnTo>
                      <a:pt x="50268" y="102118"/>
                    </a:lnTo>
                    <a:lnTo>
                      <a:pt x="50234" y="101552"/>
                    </a:lnTo>
                    <a:lnTo>
                      <a:pt x="50682" y="101581"/>
                    </a:lnTo>
                    <a:lnTo>
                      <a:pt x="50689" y="101688"/>
                    </a:lnTo>
                    <a:lnTo>
                      <a:pt x="51572" y="101733"/>
                    </a:lnTo>
                    <a:lnTo>
                      <a:pt x="51857" y="101625"/>
                    </a:lnTo>
                    <a:lnTo>
                      <a:pt x="52380" y="101453"/>
                    </a:lnTo>
                    <a:lnTo>
                      <a:pt x="52523" y="101604"/>
                    </a:lnTo>
                    <a:lnTo>
                      <a:pt x="52661" y="101479"/>
                    </a:lnTo>
                    <a:lnTo>
                      <a:pt x="53086" y="100988"/>
                    </a:lnTo>
                    <a:lnTo>
                      <a:pt x="53369" y="100892"/>
                    </a:lnTo>
                    <a:lnTo>
                      <a:pt x="53711" y="100944"/>
                    </a:lnTo>
                    <a:lnTo>
                      <a:pt x="54100" y="101060"/>
                    </a:lnTo>
                    <a:lnTo>
                      <a:pt x="54074" y="101496"/>
                    </a:lnTo>
                    <a:lnTo>
                      <a:pt x="53990" y="101891"/>
                    </a:lnTo>
                    <a:lnTo>
                      <a:pt x="53927" y="102286"/>
                    </a:lnTo>
                    <a:lnTo>
                      <a:pt x="53802" y="102633"/>
                    </a:lnTo>
                    <a:lnTo>
                      <a:pt x="53752" y="103017"/>
                    </a:lnTo>
                    <a:lnTo>
                      <a:pt x="54031" y="103102"/>
                    </a:lnTo>
                    <a:lnTo>
                      <a:pt x="54634" y="103296"/>
                    </a:lnTo>
                    <a:lnTo>
                      <a:pt x="55223" y="102902"/>
                    </a:lnTo>
                    <a:lnTo>
                      <a:pt x="56052" y="102958"/>
                    </a:lnTo>
                    <a:lnTo>
                      <a:pt x="56324" y="103186"/>
                    </a:lnTo>
                    <a:lnTo>
                      <a:pt x="56622" y="103199"/>
                    </a:lnTo>
                    <a:lnTo>
                      <a:pt x="57101" y="103471"/>
                    </a:lnTo>
                    <a:lnTo>
                      <a:pt x="57529" y="103477"/>
                    </a:lnTo>
                    <a:lnTo>
                      <a:pt x="57574" y="103568"/>
                    </a:lnTo>
                    <a:lnTo>
                      <a:pt x="57904" y="103736"/>
                    </a:lnTo>
                    <a:lnTo>
                      <a:pt x="58299" y="103762"/>
                    </a:lnTo>
                    <a:lnTo>
                      <a:pt x="58285" y="104679"/>
                    </a:lnTo>
                    <a:lnTo>
                      <a:pt x="58359" y="106090"/>
                    </a:lnTo>
                    <a:lnTo>
                      <a:pt x="56867" y="106027"/>
                    </a:lnTo>
                    <a:lnTo>
                      <a:pt x="56459" y="106221"/>
                    </a:lnTo>
                    <a:lnTo>
                      <a:pt x="55673" y="106480"/>
                    </a:lnTo>
                    <a:lnTo>
                      <a:pt x="55366" y="106630"/>
                    </a:lnTo>
                    <a:lnTo>
                      <a:pt x="53667" y="108382"/>
                    </a:lnTo>
                    <a:lnTo>
                      <a:pt x="53826" y="108612"/>
                    </a:lnTo>
                    <a:lnTo>
                      <a:pt x="53583" y="108865"/>
                    </a:lnTo>
                    <a:lnTo>
                      <a:pt x="53826" y="109027"/>
                    </a:lnTo>
                    <a:lnTo>
                      <a:pt x="54383" y="109032"/>
                    </a:lnTo>
                    <a:lnTo>
                      <a:pt x="54772" y="109148"/>
                    </a:lnTo>
                    <a:lnTo>
                      <a:pt x="54812" y="109328"/>
                    </a:lnTo>
                    <a:lnTo>
                      <a:pt x="54408" y="109815"/>
                    </a:lnTo>
                    <a:lnTo>
                      <a:pt x="54269" y="110094"/>
                    </a:lnTo>
                    <a:lnTo>
                      <a:pt x="54157" y="110290"/>
                    </a:lnTo>
                    <a:lnTo>
                      <a:pt x="53905" y="110458"/>
                    </a:lnTo>
                    <a:lnTo>
                      <a:pt x="53542" y="110514"/>
                    </a:lnTo>
                    <a:lnTo>
                      <a:pt x="52760" y="110514"/>
                    </a:lnTo>
                    <a:lnTo>
                      <a:pt x="52145" y="110514"/>
                    </a:lnTo>
                    <a:lnTo>
                      <a:pt x="51670" y="110625"/>
                    </a:lnTo>
                    <a:lnTo>
                      <a:pt x="51418" y="110793"/>
                    </a:lnTo>
                    <a:lnTo>
                      <a:pt x="51055" y="111016"/>
                    </a:lnTo>
                    <a:lnTo>
                      <a:pt x="50021" y="111044"/>
                    </a:lnTo>
                    <a:lnTo>
                      <a:pt x="48987" y="111184"/>
                    </a:lnTo>
                    <a:lnTo>
                      <a:pt x="48372" y="111296"/>
                    </a:lnTo>
                    <a:lnTo>
                      <a:pt x="48121" y="111268"/>
                    </a:lnTo>
                    <a:lnTo>
                      <a:pt x="47786" y="111128"/>
                    </a:lnTo>
                    <a:lnTo>
                      <a:pt x="47562" y="111072"/>
                    </a:lnTo>
                    <a:lnTo>
                      <a:pt x="47255" y="111016"/>
                    </a:lnTo>
                    <a:lnTo>
                      <a:pt x="46863" y="111016"/>
                    </a:lnTo>
                    <a:lnTo>
                      <a:pt x="46388" y="111044"/>
                    </a:lnTo>
                    <a:lnTo>
                      <a:pt x="45885" y="111072"/>
                    </a:lnTo>
                    <a:lnTo>
                      <a:pt x="45243" y="111184"/>
                    </a:lnTo>
                    <a:lnTo>
                      <a:pt x="44656" y="111267"/>
                    </a:lnTo>
                    <a:lnTo>
                      <a:pt x="44348" y="111267"/>
                    </a:lnTo>
                    <a:lnTo>
                      <a:pt x="44069" y="111212"/>
                    </a:lnTo>
                    <a:lnTo>
                      <a:pt x="43706" y="111156"/>
                    </a:lnTo>
                    <a:lnTo>
                      <a:pt x="43482" y="111184"/>
                    </a:lnTo>
                    <a:lnTo>
                      <a:pt x="42839" y="111407"/>
                    </a:lnTo>
                    <a:lnTo>
                      <a:pt x="42448" y="111407"/>
                    </a:lnTo>
                    <a:lnTo>
                      <a:pt x="41750" y="111239"/>
                    </a:lnTo>
                    <a:lnTo>
                      <a:pt x="41582" y="111239"/>
                    </a:lnTo>
                    <a:lnTo>
                      <a:pt x="41049" y="111611"/>
                    </a:lnTo>
                    <a:lnTo>
                      <a:pt x="40914" y="111604"/>
                    </a:lnTo>
                    <a:lnTo>
                      <a:pt x="40544" y="111398"/>
                    </a:lnTo>
                    <a:lnTo>
                      <a:pt x="40375" y="111404"/>
                    </a:lnTo>
                    <a:lnTo>
                      <a:pt x="40325" y="111548"/>
                    </a:lnTo>
                    <a:lnTo>
                      <a:pt x="39911" y="111485"/>
                    </a:lnTo>
                    <a:lnTo>
                      <a:pt x="39789" y="111445"/>
                    </a:lnTo>
                    <a:lnTo>
                      <a:pt x="39310" y="111154"/>
                    </a:lnTo>
                    <a:lnTo>
                      <a:pt x="39191" y="111223"/>
                    </a:lnTo>
                    <a:lnTo>
                      <a:pt x="39040" y="111122"/>
                    </a:lnTo>
                    <a:lnTo>
                      <a:pt x="38589" y="111154"/>
                    </a:lnTo>
                    <a:lnTo>
                      <a:pt x="38579" y="111242"/>
                    </a:lnTo>
                    <a:lnTo>
                      <a:pt x="38470" y="111535"/>
                    </a:lnTo>
                    <a:lnTo>
                      <a:pt x="38345" y="111485"/>
                    </a:lnTo>
                    <a:lnTo>
                      <a:pt x="37927" y="112151"/>
                    </a:lnTo>
                    <a:lnTo>
                      <a:pt x="37480" y="112836"/>
                    </a:lnTo>
                    <a:lnTo>
                      <a:pt x="37325" y="112691"/>
                    </a:lnTo>
                    <a:lnTo>
                      <a:pt x="37272" y="112478"/>
                    </a:lnTo>
                    <a:lnTo>
                      <a:pt x="37241" y="112226"/>
                    </a:lnTo>
                    <a:lnTo>
                      <a:pt x="36711" y="112390"/>
                    </a:lnTo>
                    <a:lnTo>
                      <a:pt x="36711" y="112536"/>
                    </a:lnTo>
                    <a:lnTo>
                      <a:pt x="36525" y="112523"/>
                    </a:lnTo>
                    <a:lnTo>
                      <a:pt x="36432" y="112182"/>
                    </a:lnTo>
                    <a:lnTo>
                      <a:pt x="35343" y="112204"/>
                    </a:lnTo>
                    <a:lnTo>
                      <a:pt x="35348" y="113388"/>
                    </a:lnTo>
                    <a:lnTo>
                      <a:pt x="34902" y="113453"/>
                    </a:lnTo>
                    <a:lnTo>
                      <a:pt x="34448" y="113996"/>
                    </a:lnTo>
                    <a:lnTo>
                      <a:pt x="33775" y="112975"/>
                    </a:lnTo>
                    <a:lnTo>
                      <a:pt x="33410" y="113210"/>
                    </a:lnTo>
                    <a:lnTo>
                      <a:pt x="32981" y="114149"/>
                    </a:lnTo>
                    <a:lnTo>
                      <a:pt x="32961" y="115135"/>
                    </a:lnTo>
                    <a:lnTo>
                      <a:pt x="32560" y="115410"/>
                    </a:lnTo>
                    <a:lnTo>
                      <a:pt x="32173" y="115644"/>
                    </a:lnTo>
                    <a:lnTo>
                      <a:pt x="32398" y="116353"/>
                    </a:lnTo>
                    <a:lnTo>
                      <a:pt x="32139" y="116296"/>
                    </a:lnTo>
                    <a:lnTo>
                      <a:pt x="31444" y="115981"/>
                    </a:lnTo>
                    <a:lnTo>
                      <a:pt x="30793" y="115804"/>
                    </a:lnTo>
                    <a:lnTo>
                      <a:pt x="30048" y="115791"/>
                    </a:lnTo>
                    <a:lnTo>
                      <a:pt x="30212" y="115173"/>
                    </a:lnTo>
                    <a:lnTo>
                      <a:pt x="30048" y="115122"/>
                    </a:lnTo>
                    <a:lnTo>
                      <a:pt x="28917" y="115829"/>
                    </a:lnTo>
                    <a:lnTo>
                      <a:pt x="28521" y="116059"/>
                    </a:lnTo>
                    <a:lnTo>
                      <a:pt x="27915" y="116402"/>
                    </a:lnTo>
                    <a:lnTo>
                      <a:pt x="27709" y="116572"/>
                    </a:lnTo>
                    <a:lnTo>
                      <a:pt x="27402" y="116499"/>
                    </a:lnTo>
                    <a:lnTo>
                      <a:pt x="27147" y="116446"/>
                    </a:lnTo>
                    <a:lnTo>
                      <a:pt x="26909" y="116463"/>
                    </a:lnTo>
                    <a:lnTo>
                      <a:pt x="26771" y="116523"/>
                    </a:lnTo>
                    <a:lnTo>
                      <a:pt x="26630" y="116656"/>
                    </a:lnTo>
                    <a:lnTo>
                      <a:pt x="26569" y="116721"/>
                    </a:lnTo>
                    <a:lnTo>
                      <a:pt x="26472" y="116814"/>
                    </a:lnTo>
                    <a:lnTo>
                      <a:pt x="26295" y="116842"/>
                    </a:lnTo>
                    <a:lnTo>
                      <a:pt x="26173" y="116834"/>
                    </a:lnTo>
                    <a:lnTo>
                      <a:pt x="25952" y="116806"/>
                    </a:lnTo>
                    <a:lnTo>
                      <a:pt x="25851" y="116793"/>
                    </a:lnTo>
                    <a:lnTo>
                      <a:pt x="25689" y="116797"/>
                    </a:lnTo>
                    <a:lnTo>
                      <a:pt x="25600" y="116810"/>
                    </a:lnTo>
                    <a:lnTo>
                      <a:pt x="25495" y="116838"/>
                    </a:lnTo>
                    <a:lnTo>
                      <a:pt x="25415" y="116850"/>
                    </a:lnTo>
                    <a:lnTo>
                      <a:pt x="25309" y="116870"/>
                    </a:lnTo>
                    <a:lnTo>
                      <a:pt x="25196" y="116882"/>
                    </a:lnTo>
                    <a:lnTo>
                      <a:pt x="25055" y="116878"/>
                    </a:lnTo>
                    <a:lnTo>
                      <a:pt x="24881" y="116870"/>
                    </a:lnTo>
                    <a:lnTo>
                      <a:pt x="24736" y="116870"/>
                    </a:lnTo>
                    <a:lnTo>
                      <a:pt x="24590" y="116874"/>
                    </a:lnTo>
                    <a:lnTo>
                      <a:pt x="24457" y="116882"/>
                    </a:lnTo>
                    <a:lnTo>
                      <a:pt x="24356" y="116947"/>
                    </a:lnTo>
                    <a:lnTo>
                      <a:pt x="24263" y="117032"/>
                    </a:lnTo>
                    <a:lnTo>
                      <a:pt x="24150" y="117096"/>
                    </a:lnTo>
                    <a:lnTo>
                      <a:pt x="23984" y="117234"/>
                    </a:lnTo>
                    <a:lnTo>
                      <a:pt x="23709" y="117415"/>
                    </a:lnTo>
                    <a:lnTo>
                      <a:pt x="23427" y="117524"/>
                    </a:lnTo>
                    <a:lnTo>
                      <a:pt x="23229" y="117609"/>
                    </a:lnTo>
                    <a:lnTo>
                      <a:pt x="22982" y="117706"/>
                    </a:lnTo>
                    <a:lnTo>
                      <a:pt x="22728" y="117775"/>
                    </a:lnTo>
                    <a:lnTo>
                      <a:pt x="22453" y="117843"/>
                    </a:lnTo>
                    <a:lnTo>
                      <a:pt x="22247" y="117981"/>
                    </a:lnTo>
                    <a:lnTo>
                      <a:pt x="21990" y="118160"/>
                    </a:lnTo>
                    <a:lnTo>
                      <a:pt x="21796" y="118298"/>
                    </a:lnTo>
                    <a:lnTo>
                      <a:pt x="21538" y="118415"/>
                    </a:lnTo>
                    <a:lnTo>
                      <a:pt x="21307" y="118504"/>
                    </a:lnTo>
                    <a:lnTo>
                      <a:pt x="21081" y="118576"/>
                    </a:lnTo>
                    <a:lnTo>
                      <a:pt x="20956" y="118589"/>
                    </a:lnTo>
                    <a:lnTo>
                      <a:pt x="20750" y="118621"/>
                    </a:lnTo>
                    <a:lnTo>
                      <a:pt x="20475" y="118665"/>
                    </a:lnTo>
                    <a:lnTo>
                      <a:pt x="20200" y="118673"/>
                    </a:lnTo>
                    <a:lnTo>
                      <a:pt x="20006" y="118653"/>
                    </a:lnTo>
                    <a:lnTo>
                      <a:pt x="19732" y="118625"/>
                    </a:lnTo>
                    <a:lnTo>
                      <a:pt x="19483" y="118543"/>
                    </a:lnTo>
                    <a:lnTo>
                      <a:pt x="19236" y="118491"/>
                    </a:lnTo>
                    <a:lnTo>
                      <a:pt x="18937" y="118426"/>
                    </a:lnTo>
                    <a:lnTo>
                      <a:pt x="19054" y="118672"/>
                    </a:lnTo>
                    <a:lnTo>
                      <a:pt x="19135" y="118951"/>
                    </a:lnTo>
                    <a:lnTo>
                      <a:pt x="19172" y="119270"/>
                    </a:lnTo>
                    <a:lnTo>
                      <a:pt x="19204" y="119520"/>
                    </a:lnTo>
                    <a:lnTo>
                      <a:pt x="19103" y="119552"/>
                    </a:lnTo>
                    <a:lnTo>
                      <a:pt x="18938" y="119609"/>
                    </a:lnTo>
                    <a:lnTo>
                      <a:pt x="18727" y="119722"/>
                    </a:lnTo>
                    <a:lnTo>
                      <a:pt x="18546" y="119879"/>
                    </a:lnTo>
                    <a:lnTo>
                      <a:pt x="18311" y="120077"/>
                    </a:lnTo>
                    <a:lnTo>
                      <a:pt x="18065" y="120275"/>
                    </a:lnTo>
                    <a:lnTo>
                      <a:pt x="17855" y="120457"/>
                    </a:lnTo>
                    <a:lnTo>
                      <a:pt x="17742" y="120683"/>
                    </a:lnTo>
                    <a:lnTo>
                      <a:pt x="17637" y="120953"/>
                    </a:lnTo>
                    <a:lnTo>
                      <a:pt x="17665" y="121224"/>
                    </a:lnTo>
                    <a:lnTo>
                      <a:pt x="17681" y="121482"/>
                    </a:lnTo>
                    <a:lnTo>
                      <a:pt x="17701" y="121773"/>
                    </a:lnTo>
                    <a:lnTo>
                      <a:pt x="17717" y="121995"/>
                    </a:lnTo>
                    <a:lnTo>
                      <a:pt x="17712" y="122310"/>
                    </a:lnTo>
                    <a:lnTo>
                      <a:pt x="17700" y="122572"/>
                    </a:lnTo>
                    <a:lnTo>
                      <a:pt x="17732" y="122895"/>
                    </a:lnTo>
                    <a:lnTo>
                      <a:pt x="17732" y="123073"/>
                    </a:lnTo>
                    <a:lnTo>
                      <a:pt x="17627" y="123243"/>
                    </a:lnTo>
                    <a:lnTo>
                      <a:pt x="17478" y="123477"/>
                    </a:lnTo>
                    <a:lnTo>
                      <a:pt x="17454" y="123735"/>
                    </a:lnTo>
                    <a:lnTo>
                      <a:pt x="17187" y="123723"/>
                    </a:lnTo>
                    <a:lnTo>
                      <a:pt x="16948" y="123727"/>
                    </a:lnTo>
                    <a:lnTo>
                      <a:pt x="16662" y="123735"/>
                    </a:lnTo>
                    <a:lnTo>
                      <a:pt x="16431" y="123768"/>
                    </a:lnTo>
                    <a:lnTo>
                      <a:pt x="15898" y="123747"/>
                    </a:lnTo>
                    <a:lnTo>
                      <a:pt x="15656" y="123759"/>
                    </a:lnTo>
                    <a:lnTo>
                      <a:pt x="15624" y="123194"/>
                    </a:lnTo>
                    <a:lnTo>
                      <a:pt x="15357" y="122972"/>
                    </a:lnTo>
                    <a:lnTo>
                      <a:pt x="15119" y="122782"/>
                    </a:lnTo>
                    <a:lnTo>
                      <a:pt x="14820" y="122770"/>
                    </a:lnTo>
                    <a:lnTo>
                      <a:pt x="14271" y="122794"/>
                    </a:lnTo>
                    <a:lnTo>
                      <a:pt x="13986" y="122788"/>
                    </a:lnTo>
                    <a:lnTo>
                      <a:pt x="13704" y="122695"/>
                    </a:lnTo>
                    <a:lnTo>
                      <a:pt x="13461" y="122634"/>
                    </a:lnTo>
                    <a:lnTo>
                      <a:pt x="13235" y="122594"/>
                    </a:lnTo>
                    <a:lnTo>
                      <a:pt x="13065" y="122449"/>
                    </a:lnTo>
                    <a:lnTo>
                      <a:pt x="12871" y="122239"/>
                    </a:lnTo>
                    <a:lnTo>
                      <a:pt x="12718" y="122008"/>
                    </a:lnTo>
                    <a:lnTo>
                      <a:pt x="12540" y="121778"/>
                    </a:lnTo>
                    <a:lnTo>
                      <a:pt x="12399" y="121564"/>
                    </a:lnTo>
                    <a:lnTo>
                      <a:pt x="12233" y="121366"/>
                    </a:lnTo>
                    <a:lnTo>
                      <a:pt x="12084" y="121168"/>
                    </a:lnTo>
                    <a:lnTo>
                      <a:pt x="11975" y="121237"/>
                    </a:lnTo>
                    <a:lnTo>
                      <a:pt x="11567" y="121768"/>
                    </a:lnTo>
                    <a:lnTo>
                      <a:pt x="11147" y="122281"/>
                    </a:lnTo>
                    <a:lnTo>
                      <a:pt x="10797" y="123050"/>
                    </a:lnTo>
                    <a:lnTo>
                      <a:pt x="10541" y="123633"/>
                    </a:lnTo>
                    <a:lnTo>
                      <a:pt x="10354" y="124169"/>
                    </a:lnTo>
                    <a:lnTo>
                      <a:pt x="10191" y="124495"/>
                    </a:lnTo>
                    <a:lnTo>
                      <a:pt x="10098" y="124728"/>
                    </a:lnTo>
                    <a:lnTo>
                      <a:pt x="9911" y="124915"/>
                    </a:lnTo>
                    <a:lnTo>
                      <a:pt x="9725" y="125078"/>
                    </a:lnTo>
                    <a:lnTo>
                      <a:pt x="9562" y="125195"/>
                    </a:lnTo>
                    <a:lnTo>
                      <a:pt x="9352" y="125334"/>
                    </a:lnTo>
                    <a:lnTo>
                      <a:pt x="9072" y="125404"/>
                    </a:lnTo>
                    <a:lnTo>
                      <a:pt x="8839" y="125404"/>
                    </a:lnTo>
                    <a:lnTo>
                      <a:pt x="8699" y="125404"/>
                    </a:lnTo>
                    <a:lnTo>
                      <a:pt x="8509" y="125321"/>
                    </a:lnTo>
                    <a:lnTo>
                      <a:pt x="8371" y="125287"/>
                    </a:lnTo>
                    <a:lnTo>
                      <a:pt x="8181" y="125118"/>
                    </a:lnTo>
                    <a:lnTo>
                      <a:pt x="7923" y="124952"/>
                    </a:lnTo>
                    <a:lnTo>
                      <a:pt x="7672" y="124726"/>
                    </a:lnTo>
                    <a:lnTo>
                      <a:pt x="7426" y="124669"/>
                    </a:lnTo>
                    <a:lnTo>
                      <a:pt x="7187" y="124613"/>
                    </a:lnTo>
                    <a:lnTo>
                      <a:pt x="6916" y="124536"/>
                    </a:lnTo>
                    <a:lnTo>
                      <a:pt x="6650" y="124480"/>
                    </a:lnTo>
                    <a:lnTo>
                      <a:pt x="6403" y="124589"/>
                    </a:lnTo>
                    <a:lnTo>
                      <a:pt x="6137" y="124690"/>
                    </a:lnTo>
                    <a:lnTo>
                      <a:pt x="5899" y="124806"/>
                    </a:lnTo>
                    <a:lnTo>
                      <a:pt x="5612" y="124928"/>
                    </a:lnTo>
                    <a:lnTo>
                      <a:pt x="5540" y="124653"/>
                    </a:lnTo>
                    <a:lnTo>
                      <a:pt x="5491" y="124382"/>
                    </a:lnTo>
                    <a:lnTo>
                      <a:pt x="5455" y="124120"/>
                    </a:lnTo>
                    <a:lnTo>
                      <a:pt x="5419" y="123829"/>
                    </a:lnTo>
                    <a:lnTo>
                      <a:pt x="5237" y="123550"/>
                    </a:lnTo>
                    <a:lnTo>
                      <a:pt x="5099" y="123324"/>
                    </a:lnTo>
                    <a:lnTo>
                      <a:pt x="4950" y="123114"/>
                    </a:lnTo>
                    <a:lnTo>
                      <a:pt x="4788" y="122850"/>
                    </a:lnTo>
                    <a:lnTo>
                      <a:pt x="4646" y="123028"/>
                    </a:lnTo>
                    <a:lnTo>
                      <a:pt x="4480" y="123230"/>
                    </a:lnTo>
                    <a:lnTo>
                      <a:pt x="4485" y="123493"/>
                    </a:lnTo>
                    <a:lnTo>
                      <a:pt x="4497" y="123707"/>
                    </a:lnTo>
                    <a:lnTo>
                      <a:pt x="4186" y="123678"/>
                    </a:lnTo>
                    <a:lnTo>
                      <a:pt x="3874" y="123678"/>
                    </a:lnTo>
                    <a:lnTo>
                      <a:pt x="3632" y="123820"/>
                    </a:lnTo>
                    <a:lnTo>
                      <a:pt x="3365" y="123767"/>
                    </a:lnTo>
                    <a:lnTo>
                      <a:pt x="3074" y="123755"/>
                    </a:lnTo>
                    <a:lnTo>
                      <a:pt x="3478" y="123052"/>
                    </a:lnTo>
                    <a:lnTo>
                      <a:pt x="3074" y="122043"/>
                    </a:lnTo>
                    <a:lnTo>
                      <a:pt x="2956" y="121785"/>
                    </a:lnTo>
                    <a:lnTo>
                      <a:pt x="2762" y="121575"/>
                    </a:lnTo>
                    <a:lnTo>
                      <a:pt x="2544" y="121378"/>
                    </a:lnTo>
                    <a:lnTo>
                      <a:pt x="2298" y="121188"/>
                    </a:lnTo>
                    <a:lnTo>
                      <a:pt x="2092" y="121083"/>
                    </a:lnTo>
                    <a:lnTo>
                      <a:pt x="1829" y="120986"/>
                    </a:lnTo>
                    <a:lnTo>
                      <a:pt x="1611" y="120856"/>
                    </a:lnTo>
                    <a:lnTo>
                      <a:pt x="1490" y="121099"/>
                    </a:lnTo>
                    <a:lnTo>
                      <a:pt x="1251" y="121289"/>
                    </a:lnTo>
                    <a:lnTo>
                      <a:pt x="1053" y="121054"/>
                    </a:lnTo>
                    <a:lnTo>
                      <a:pt x="851" y="121175"/>
                    </a:lnTo>
                    <a:lnTo>
                      <a:pt x="609" y="121309"/>
                    </a:lnTo>
                    <a:lnTo>
                      <a:pt x="399" y="121454"/>
                    </a:lnTo>
                    <a:lnTo>
                      <a:pt x="189" y="121579"/>
                    </a:lnTo>
                    <a:lnTo>
                      <a:pt x="132" y="121765"/>
                    </a:lnTo>
                    <a:lnTo>
                      <a:pt x="92" y="121999"/>
                    </a:lnTo>
                    <a:lnTo>
                      <a:pt x="201" y="122274"/>
                    </a:lnTo>
                    <a:lnTo>
                      <a:pt x="354" y="122573"/>
                    </a:lnTo>
                    <a:lnTo>
                      <a:pt x="435" y="122767"/>
                    </a:lnTo>
                    <a:lnTo>
                      <a:pt x="639" y="123270"/>
                    </a:lnTo>
                    <a:lnTo>
                      <a:pt x="732" y="123549"/>
                    </a:lnTo>
                    <a:lnTo>
                      <a:pt x="797" y="123755"/>
                    </a:lnTo>
                    <a:lnTo>
                      <a:pt x="910" y="124046"/>
                    </a:lnTo>
                    <a:lnTo>
                      <a:pt x="704" y="124179"/>
                    </a:lnTo>
                    <a:lnTo>
                      <a:pt x="518" y="124417"/>
                    </a:lnTo>
                    <a:lnTo>
                      <a:pt x="332" y="124639"/>
                    </a:lnTo>
                    <a:lnTo>
                      <a:pt x="126" y="124874"/>
                    </a:lnTo>
                    <a:lnTo>
                      <a:pt x="0" y="125026"/>
                    </a:lnTo>
                    <a:lnTo>
                      <a:pt x="24" y="125309"/>
                    </a:lnTo>
                    <a:lnTo>
                      <a:pt x="48" y="125570"/>
                    </a:lnTo>
                    <a:lnTo>
                      <a:pt x="48" y="125569"/>
                    </a:lnTo>
                    <a:lnTo>
                      <a:pt x="47" y="125570"/>
                    </a:lnTo>
                    <a:lnTo>
                      <a:pt x="48" y="125571"/>
                    </a:lnTo>
                    <a:lnTo>
                      <a:pt x="48" y="125572"/>
                    </a:lnTo>
                    <a:lnTo>
                      <a:pt x="57" y="125654"/>
                    </a:lnTo>
                    <a:lnTo>
                      <a:pt x="82" y="125672"/>
                    </a:lnTo>
                    <a:lnTo>
                      <a:pt x="221" y="125775"/>
                    </a:lnTo>
                    <a:lnTo>
                      <a:pt x="297" y="125837"/>
                    </a:lnTo>
                    <a:lnTo>
                      <a:pt x="403" y="125914"/>
                    </a:lnTo>
                    <a:lnTo>
                      <a:pt x="504" y="125987"/>
                    </a:lnTo>
                    <a:lnTo>
                      <a:pt x="710" y="126099"/>
                    </a:lnTo>
                    <a:lnTo>
                      <a:pt x="909" y="126209"/>
                    </a:lnTo>
                    <a:lnTo>
                      <a:pt x="1052" y="126313"/>
                    </a:lnTo>
                    <a:lnTo>
                      <a:pt x="1168" y="126380"/>
                    </a:lnTo>
                    <a:lnTo>
                      <a:pt x="1180" y="126387"/>
                    </a:lnTo>
                    <a:lnTo>
                      <a:pt x="1192" y="126394"/>
                    </a:lnTo>
                    <a:lnTo>
                      <a:pt x="1331" y="126477"/>
                    </a:lnTo>
                    <a:lnTo>
                      <a:pt x="1339" y="126481"/>
                    </a:lnTo>
                    <a:lnTo>
                      <a:pt x="1341" y="126482"/>
                    </a:lnTo>
                    <a:lnTo>
                      <a:pt x="1483" y="126564"/>
                    </a:lnTo>
                    <a:lnTo>
                      <a:pt x="1598" y="126651"/>
                    </a:lnTo>
                    <a:lnTo>
                      <a:pt x="1796" y="126815"/>
                    </a:lnTo>
                    <a:lnTo>
                      <a:pt x="1985" y="126978"/>
                    </a:lnTo>
                    <a:lnTo>
                      <a:pt x="2195" y="127138"/>
                    </a:lnTo>
                    <a:lnTo>
                      <a:pt x="2319" y="127231"/>
                    </a:lnTo>
                    <a:lnTo>
                      <a:pt x="2518" y="127366"/>
                    </a:lnTo>
                    <a:lnTo>
                      <a:pt x="2732" y="127506"/>
                    </a:lnTo>
                    <a:lnTo>
                      <a:pt x="2861" y="127593"/>
                    </a:lnTo>
                    <a:lnTo>
                      <a:pt x="3066" y="127739"/>
                    </a:lnTo>
                    <a:lnTo>
                      <a:pt x="3210" y="127848"/>
                    </a:lnTo>
                    <a:lnTo>
                      <a:pt x="3353" y="127955"/>
                    </a:lnTo>
                    <a:lnTo>
                      <a:pt x="3509" y="128084"/>
                    </a:lnTo>
                    <a:lnTo>
                      <a:pt x="3630" y="128190"/>
                    </a:lnTo>
                    <a:lnTo>
                      <a:pt x="3745" y="128283"/>
                    </a:lnTo>
                    <a:lnTo>
                      <a:pt x="3905" y="128420"/>
                    </a:lnTo>
                    <a:lnTo>
                      <a:pt x="4060" y="128541"/>
                    </a:lnTo>
                    <a:lnTo>
                      <a:pt x="4169" y="128617"/>
                    </a:lnTo>
                    <a:lnTo>
                      <a:pt x="4363" y="128732"/>
                    </a:lnTo>
                    <a:lnTo>
                      <a:pt x="4567" y="128851"/>
                    </a:lnTo>
                    <a:lnTo>
                      <a:pt x="4713" y="128933"/>
                    </a:lnTo>
                    <a:lnTo>
                      <a:pt x="4898" y="129048"/>
                    </a:lnTo>
                    <a:lnTo>
                      <a:pt x="5100" y="129171"/>
                    </a:lnTo>
                    <a:lnTo>
                      <a:pt x="5255" y="129264"/>
                    </a:lnTo>
                    <a:lnTo>
                      <a:pt x="5424" y="129368"/>
                    </a:lnTo>
                    <a:lnTo>
                      <a:pt x="5592" y="129483"/>
                    </a:lnTo>
                    <a:lnTo>
                      <a:pt x="5761" y="129598"/>
                    </a:lnTo>
                    <a:lnTo>
                      <a:pt x="5887" y="129691"/>
                    </a:lnTo>
                    <a:lnTo>
                      <a:pt x="6005" y="129786"/>
                    </a:lnTo>
                    <a:lnTo>
                      <a:pt x="6147" y="129883"/>
                    </a:lnTo>
                    <a:lnTo>
                      <a:pt x="6243" y="129965"/>
                    </a:lnTo>
                    <a:lnTo>
                      <a:pt x="6336" y="130035"/>
                    </a:lnTo>
                    <a:lnTo>
                      <a:pt x="6417" y="130091"/>
                    </a:lnTo>
                    <a:lnTo>
                      <a:pt x="6513" y="130178"/>
                    </a:lnTo>
                    <a:lnTo>
                      <a:pt x="6639" y="130282"/>
                    </a:lnTo>
                    <a:lnTo>
                      <a:pt x="6715" y="130335"/>
                    </a:lnTo>
                    <a:lnTo>
                      <a:pt x="6861" y="130448"/>
                    </a:lnTo>
                    <a:lnTo>
                      <a:pt x="6979" y="130554"/>
                    </a:lnTo>
                    <a:lnTo>
                      <a:pt x="7055" y="130619"/>
                    </a:lnTo>
                    <a:lnTo>
                      <a:pt x="7205" y="130750"/>
                    </a:lnTo>
                    <a:lnTo>
                      <a:pt x="7399" y="130924"/>
                    </a:lnTo>
                    <a:lnTo>
                      <a:pt x="7545" y="131056"/>
                    </a:lnTo>
                    <a:lnTo>
                      <a:pt x="7652" y="131146"/>
                    </a:lnTo>
                    <a:lnTo>
                      <a:pt x="7773" y="131249"/>
                    </a:lnTo>
                    <a:lnTo>
                      <a:pt x="7962" y="131397"/>
                    </a:lnTo>
                    <a:lnTo>
                      <a:pt x="8103" y="131509"/>
                    </a:lnTo>
                    <a:lnTo>
                      <a:pt x="8199" y="131582"/>
                    </a:lnTo>
                    <a:lnTo>
                      <a:pt x="8265" y="131644"/>
                    </a:lnTo>
                    <a:lnTo>
                      <a:pt x="8386" y="131769"/>
                    </a:lnTo>
                    <a:lnTo>
                      <a:pt x="8478" y="131859"/>
                    </a:lnTo>
                    <a:lnTo>
                      <a:pt x="8565" y="131955"/>
                    </a:lnTo>
                    <a:lnTo>
                      <a:pt x="8649" y="132055"/>
                    </a:lnTo>
                    <a:lnTo>
                      <a:pt x="8725" y="132142"/>
                    </a:lnTo>
                    <a:lnTo>
                      <a:pt x="8811" y="132245"/>
                    </a:lnTo>
                    <a:lnTo>
                      <a:pt x="8884" y="132329"/>
                    </a:lnTo>
                    <a:lnTo>
                      <a:pt x="8944" y="132397"/>
                    </a:lnTo>
                    <a:lnTo>
                      <a:pt x="9030" y="132486"/>
                    </a:lnTo>
                    <a:lnTo>
                      <a:pt x="9094" y="132550"/>
                    </a:lnTo>
                    <a:lnTo>
                      <a:pt x="9160" y="132607"/>
                    </a:lnTo>
                    <a:lnTo>
                      <a:pt x="9230" y="132666"/>
                    </a:lnTo>
                    <a:lnTo>
                      <a:pt x="9363" y="132759"/>
                    </a:lnTo>
                    <a:lnTo>
                      <a:pt x="9445" y="132810"/>
                    </a:lnTo>
                    <a:lnTo>
                      <a:pt x="9552" y="132889"/>
                    </a:lnTo>
                    <a:lnTo>
                      <a:pt x="9675" y="132967"/>
                    </a:lnTo>
                    <a:lnTo>
                      <a:pt x="9910" y="133108"/>
                    </a:lnTo>
                    <a:lnTo>
                      <a:pt x="10045" y="133202"/>
                    </a:lnTo>
                    <a:lnTo>
                      <a:pt x="10163" y="133279"/>
                    </a:lnTo>
                    <a:lnTo>
                      <a:pt x="10316" y="133402"/>
                    </a:lnTo>
                    <a:lnTo>
                      <a:pt x="10437" y="133494"/>
                    </a:lnTo>
                    <a:lnTo>
                      <a:pt x="10526" y="133551"/>
                    </a:lnTo>
                    <a:lnTo>
                      <a:pt x="10626" y="133607"/>
                    </a:lnTo>
                    <a:lnTo>
                      <a:pt x="10820" y="133687"/>
                    </a:lnTo>
                    <a:lnTo>
                      <a:pt x="10922" y="133714"/>
                    </a:lnTo>
                    <a:lnTo>
                      <a:pt x="11064" y="133780"/>
                    </a:lnTo>
                    <a:lnTo>
                      <a:pt x="11194" y="133837"/>
                    </a:lnTo>
                    <a:lnTo>
                      <a:pt x="11342" y="133917"/>
                    </a:lnTo>
                    <a:lnTo>
                      <a:pt x="11479" y="133995"/>
                    </a:lnTo>
                    <a:lnTo>
                      <a:pt x="11646" y="134084"/>
                    </a:lnTo>
                    <a:lnTo>
                      <a:pt x="11787" y="134161"/>
                    </a:lnTo>
                    <a:lnTo>
                      <a:pt x="11897" y="134223"/>
                    </a:lnTo>
                    <a:lnTo>
                      <a:pt x="12015" y="134290"/>
                    </a:lnTo>
                    <a:lnTo>
                      <a:pt x="12151" y="134367"/>
                    </a:lnTo>
                    <a:lnTo>
                      <a:pt x="12295" y="134445"/>
                    </a:lnTo>
                    <a:lnTo>
                      <a:pt x="12444" y="134514"/>
                    </a:lnTo>
                    <a:lnTo>
                      <a:pt x="12686" y="134626"/>
                    </a:lnTo>
                    <a:lnTo>
                      <a:pt x="12992" y="134770"/>
                    </a:lnTo>
                    <a:lnTo>
                      <a:pt x="13094" y="134826"/>
                    </a:lnTo>
                    <a:lnTo>
                      <a:pt x="13179" y="134862"/>
                    </a:lnTo>
                    <a:lnTo>
                      <a:pt x="13453" y="134962"/>
                    </a:lnTo>
                    <a:lnTo>
                      <a:pt x="13725" y="135085"/>
                    </a:lnTo>
                    <a:lnTo>
                      <a:pt x="13927" y="135173"/>
                    </a:lnTo>
                    <a:lnTo>
                      <a:pt x="14104" y="135249"/>
                    </a:lnTo>
                    <a:lnTo>
                      <a:pt x="14245" y="135310"/>
                    </a:lnTo>
                    <a:lnTo>
                      <a:pt x="14312" y="135339"/>
                    </a:lnTo>
                    <a:lnTo>
                      <a:pt x="14340" y="135350"/>
                    </a:lnTo>
                    <a:lnTo>
                      <a:pt x="14361" y="135360"/>
                    </a:lnTo>
                    <a:lnTo>
                      <a:pt x="14378" y="135369"/>
                    </a:lnTo>
                    <a:lnTo>
                      <a:pt x="14398" y="135380"/>
                    </a:lnTo>
                    <a:lnTo>
                      <a:pt x="14465" y="135416"/>
                    </a:lnTo>
                    <a:lnTo>
                      <a:pt x="14558" y="135462"/>
                    </a:lnTo>
                    <a:lnTo>
                      <a:pt x="14632" y="135491"/>
                    </a:lnTo>
                    <a:lnTo>
                      <a:pt x="14635" y="135492"/>
                    </a:lnTo>
                    <a:lnTo>
                      <a:pt x="14680" y="135513"/>
                    </a:lnTo>
                    <a:lnTo>
                      <a:pt x="14774" y="135555"/>
                    </a:lnTo>
                    <a:lnTo>
                      <a:pt x="14800" y="135568"/>
                    </a:lnTo>
                    <a:lnTo>
                      <a:pt x="14824" y="135580"/>
                    </a:lnTo>
                    <a:lnTo>
                      <a:pt x="15034" y="135685"/>
                    </a:lnTo>
                    <a:lnTo>
                      <a:pt x="15189" y="135755"/>
                    </a:lnTo>
                    <a:lnTo>
                      <a:pt x="15359" y="135840"/>
                    </a:lnTo>
                    <a:lnTo>
                      <a:pt x="15488" y="135903"/>
                    </a:lnTo>
                    <a:lnTo>
                      <a:pt x="15677" y="135995"/>
                    </a:lnTo>
                    <a:lnTo>
                      <a:pt x="15776" y="136034"/>
                    </a:lnTo>
                    <a:lnTo>
                      <a:pt x="15859" y="136063"/>
                    </a:lnTo>
                    <a:lnTo>
                      <a:pt x="15974" y="136107"/>
                    </a:lnTo>
                    <a:lnTo>
                      <a:pt x="15993" y="136114"/>
                    </a:lnTo>
                    <a:lnTo>
                      <a:pt x="16019" y="136124"/>
                    </a:lnTo>
                    <a:lnTo>
                      <a:pt x="16164" y="136185"/>
                    </a:lnTo>
                    <a:lnTo>
                      <a:pt x="16258" y="136233"/>
                    </a:lnTo>
                    <a:lnTo>
                      <a:pt x="16278" y="136244"/>
                    </a:lnTo>
                    <a:lnTo>
                      <a:pt x="16298" y="136254"/>
                    </a:lnTo>
                    <a:lnTo>
                      <a:pt x="16383" y="136295"/>
                    </a:lnTo>
                    <a:lnTo>
                      <a:pt x="16471" y="136335"/>
                    </a:lnTo>
                    <a:lnTo>
                      <a:pt x="16595" y="136395"/>
                    </a:lnTo>
                    <a:lnTo>
                      <a:pt x="16731" y="136456"/>
                    </a:lnTo>
                    <a:lnTo>
                      <a:pt x="16912" y="136536"/>
                    </a:lnTo>
                    <a:lnTo>
                      <a:pt x="17061" y="136607"/>
                    </a:lnTo>
                    <a:lnTo>
                      <a:pt x="17173" y="136658"/>
                    </a:lnTo>
                    <a:lnTo>
                      <a:pt x="17297" y="136712"/>
                    </a:lnTo>
                    <a:lnTo>
                      <a:pt x="17456" y="136782"/>
                    </a:lnTo>
                    <a:lnTo>
                      <a:pt x="17588" y="136837"/>
                    </a:lnTo>
                    <a:lnTo>
                      <a:pt x="17599" y="136841"/>
                    </a:lnTo>
                    <a:lnTo>
                      <a:pt x="17668" y="136870"/>
                    </a:lnTo>
                    <a:lnTo>
                      <a:pt x="17830" y="136943"/>
                    </a:lnTo>
                    <a:lnTo>
                      <a:pt x="17841" y="136947"/>
                    </a:lnTo>
                    <a:lnTo>
                      <a:pt x="17920" y="136983"/>
                    </a:lnTo>
                    <a:lnTo>
                      <a:pt x="18054" y="137044"/>
                    </a:lnTo>
                    <a:lnTo>
                      <a:pt x="18212" y="137119"/>
                    </a:lnTo>
                    <a:lnTo>
                      <a:pt x="18319" y="137175"/>
                    </a:lnTo>
                    <a:lnTo>
                      <a:pt x="18404" y="137221"/>
                    </a:lnTo>
                    <a:lnTo>
                      <a:pt x="18504" y="137276"/>
                    </a:lnTo>
                    <a:lnTo>
                      <a:pt x="18638" y="137349"/>
                    </a:lnTo>
                    <a:lnTo>
                      <a:pt x="18798" y="137452"/>
                    </a:lnTo>
                    <a:lnTo>
                      <a:pt x="18836" y="137588"/>
                    </a:lnTo>
                    <a:lnTo>
                      <a:pt x="18837" y="137591"/>
                    </a:lnTo>
                    <a:lnTo>
                      <a:pt x="18840" y="137602"/>
                    </a:lnTo>
                    <a:lnTo>
                      <a:pt x="18761" y="137773"/>
                    </a:lnTo>
                    <a:lnTo>
                      <a:pt x="18694" y="137904"/>
                    </a:lnTo>
                    <a:lnTo>
                      <a:pt x="18648" y="138015"/>
                    </a:lnTo>
                    <a:lnTo>
                      <a:pt x="18640" y="138032"/>
                    </a:lnTo>
                    <a:lnTo>
                      <a:pt x="18603" y="138119"/>
                    </a:lnTo>
                    <a:lnTo>
                      <a:pt x="18576" y="138231"/>
                    </a:lnTo>
                    <a:lnTo>
                      <a:pt x="18561" y="138310"/>
                    </a:lnTo>
                    <a:lnTo>
                      <a:pt x="18542" y="138391"/>
                    </a:lnTo>
                    <a:lnTo>
                      <a:pt x="18526" y="138485"/>
                    </a:lnTo>
                    <a:lnTo>
                      <a:pt x="18523" y="138591"/>
                    </a:lnTo>
                    <a:lnTo>
                      <a:pt x="18521" y="138712"/>
                    </a:lnTo>
                    <a:lnTo>
                      <a:pt x="18522" y="138838"/>
                    </a:lnTo>
                    <a:lnTo>
                      <a:pt x="18525" y="139000"/>
                    </a:lnTo>
                    <a:lnTo>
                      <a:pt x="18547" y="139201"/>
                    </a:lnTo>
                    <a:lnTo>
                      <a:pt x="18561" y="139271"/>
                    </a:lnTo>
                    <a:lnTo>
                      <a:pt x="18571" y="139317"/>
                    </a:lnTo>
                    <a:lnTo>
                      <a:pt x="18588" y="139397"/>
                    </a:lnTo>
                    <a:lnTo>
                      <a:pt x="18613" y="139523"/>
                    </a:lnTo>
                    <a:lnTo>
                      <a:pt x="18618" y="139548"/>
                    </a:lnTo>
                    <a:lnTo>
                      <a:pt x="18626" y="139584"/>
                    </a:lnTo>
                    <a:lnTo>
                      <a:pt x="18661" y="139728"/>
                    </a:lnTo>
                    <a:lnTo>
                      <a:pt x="18708" y="139876"/>
                    </a:lnTo>
                    <a:lnTo>
                      <a:pt x="18754" y="139972"/>
                    </a:lnTo>
                    <a:lnTo>
                      <a:pt x="18796" y="140118"/>
                    </a:lnTo>
                    <a:lnTo>
                      <a:pt x="18833" y="140241"/>
                    </a:lnTo>
                    <a:lnTo>
                      <a:pt x="18899" y="140359"/>
                    </a:lnTo>
                    <a:lnTo>
                      <a:pt x="18954" y="140437"/>
                    </a:lnTo>
                    <a:lnTo>
                      <a:pt x="19061" y="140590"/>
                    </a:lnTo>
                    <a:lnTo>
                      <a:pt x="19069" y="140597"/>
                    </a:lnTo>
                    <a:lnTo>
                      <a:pt x="19074" y="140602"/>
                    </a:lnTo>
                    <a:lnTo>
                      <a:pt x="19212" y="140735"/>
                    </a:lnTo>
                    <a:lnTo>
                      <a:pt x="19305" y="140826"/>
                    </a:lnTo>
                    <a:lnTo>
                      <a:pt x="19402" y="140908"/>
                    </a:lnTo>
                    <a:lnTo>
                      <a:pt x="19525" y="141011"/>
                    </a:lnTo>
                    <a:lnTo>
                      <a:pt x="19644" y="141110"/>
                    </a:lnTo>
                    <a:lnTo>
                      <a:pt x="19777" y="141224"/>
                    </a:lnTo>
                    <a:lnTo>
                      <a:pt x="19864" y="141307"/>
                    </a:lnTo>
                    <a:lnTo>
                      <a:pt x="19956" y="141392"/>
                    </a:lnTo>
                    <a:lnTo>
                      <a:pt x="20028" y="141451"/>
                    </a:lnTo>
                    <a:lnTo>
                      <a:pt x="20155" y="141544"/>
                    </a:lnTo>
                    <a:lnTo>
                      <a:pt x="20263" y="141612"/>
                    </a:lnTo>
                    <a:lnTo>
                      <a:pt x="20362" y="141671"/>
                    </a:lnTo>
                    <a:lnTo>
                      <a:pt x="20495" y="141744"/>
                    </a:lnTo>
                    <a:lnTo>
                      <a:pt x="20606" y="141809"/>
                    </a:lnTo>
                    <a:lnTo>
                      <a:pt x="20697" y="141867"/>
                    </a:lnTo>
                    <a:lnTo>
                      <a:pt x="20824" y="141946"/>
                    </a:lnTo>
                    <a:lnTo>
                      <a:pt x="20953" y="142023"/>
                    </a:lnTo>
                    <a:lnTo>
                      <a:pt x="21044" y="142069"/>
                    </a:lnTo>
                    <a:lnTo>
                      <a:pt x="21164" y="142146"/>
                    </a:lnTo>
                    <a:lnTo>
                      <a:pt x="21362" y="142281"/>
                    </a:lnTo>
                    <a:lnTo>
                      <a:pt x="21453" y="142364"/>
                    </a:lnTo>
                    <a:lnTo>
                      <a:pt x="21535" y="142434"/>
                    </a:lnTo>
                    <a:lnTo>
                      <a:pt x="21617" y="142498"/>
                    </a:lnTo>
                    <a:lnTo>
                      <a:pt x="21636" y="142512"/>
                    </a:lnTo>
                    <a:lnTo>
                      <a:pt x="21645" y="142519"/>
                    </a:lnTo>
                    <a:lnTo>
                      <a:pt x="21661" y="142531"/>
                    </a:lnTo>
                    <a:lnTo>
                      <a:pt x="21731" y="142584"/>
                    </a:lnTo>
                    <a:lnTo>
                      <a:pt x="21807" y="142635"/>
                    </a:lnTo>
                    <a:lnTo>
                      <a:pt x="21880" y="142681"/>
                    </a:lnTo>
                    <a:lnTo>
                      <a:pt x="21970" y="142739"/>
                    </a:lnTo>
                    <a:lnTo>
                      <a:pt x="22018" y="142767"/>
                    </a:lnTo>
                    <a:lnTo>
                      <a:pt x="22035" y="142777"/>
                    </a:lnTo>
                    <a:lnTo>
                      <a:pt x="22063" y="142794"/>
                    </a:lnTo>
                    <a:lnTo>
                      <a:pt x="22142" y="142852"/>
                    </a:lnTo>
                    <a:lnTo>
                      <a:pt x="22166" y="142871"/>
                    </a:lnTo>
                    <a:lnTo>
                      <a:pt x="22193" y="142892"/>
                    </a:lnTo>
                    <a:lnTo>
                      <a:pt x="22260" y="142944"/>
                    </a:lnTo>
                    <a:lnTo>
                      <a:pt x="22393" y="143052"/>
                    </a:lnTo>
                    <a:lnTo>
                      <a:pt x="22431" y="143082"/>
                    </a:lnTo>
                    <a:lnTo>
                      <a:pt x="22453" y="143099"/>
                    </a:lnTo>
                    <a:lnTo>
                      <a:pt x="22487" y="143126"/>
                    </a:lnTo>
                    <a:lnTo>
                      <a:pt x="22572" y="143192"/>
                    </a:lnTo>
                    <a:lnTo>
                      <a:pt x="22678" y="143280"/>
                    </a:lnTo>
                    <a:lnTo>
                      <a:pt x="22763" y="143350"/>
                    </a:lnTo>
                    <a:lnTo>
                      <a:pt x="22897" y="143466"/>
                    </a:lnTo>
                    <a:lnTo>
                      <a:pt x="22956" y="143530"/>
                    </a:lnTo>
                    <a:lnTo>
                      <a:pt x="23016" y="143600"/>
                    </a:lnTo>
                    <a:lnTo>
                      <a:pt x="23093" y="143697"/>
                    </a:lnTo>
                    <a:lnTo>
                      <a:pt x="23146" y="143769"/>
                    </a:lnTo>
                    <a:lnTo>
                      <a:pt x="23231" y="143877"/>
                    </a:lnTo>
                    <a:lnTo>
                      <a:pt x="23278" y="143954"/>
                    </a:lnTo>
                    <a:lnTo>
                      <a:pt x="23336" y="144052"/>
                    </a:lnTo>
                    <a:lnTo>
                      <a:pt x="23393" y="144163"/>
                    </a:lnTo>
                    <a:lnTo>
                      <a:pt x="23470" y="144246"/>
                    </a:lnTo>
                    <a:lnTo>
                      <a:pt x="23534" y="144329"/>
                    </a:lnTo>
                    <a:lnTo>
                      <a:pt x="23613" y="144432"/>
                    </a:lnTo>
                    <a:lnTo>
                      <a:pt x="23673" y="144507"/>
                    </a:lnTo>
                    <a:lnTo>
                      <a:pt x="23754" y="144623"/>
                    </a:lnTo>
                    <a:lnTo>
                      <a:pt x="23819" y="144710"/>
                    </a:lnTo>
                    <a:lnTo>
                      <a:pt x="23888" y="144810"/>
                    </a:lnTo>
                    <a:lnTo>
                      <a:pt x="23954" y="144901"/>
                    </a:lnTo>
                    <a:lnTo>
                      <a:pt x="24021" y="144990"/>
                    </a:lnTo>
                    <a:lnTo>
                      <a:pt x="24072" y="145058"/>
                    </a:lnTo>
                    <a:lnTo>
                      <a:pt x="24132" y="145131"/>
                    </a:lnTo>
                    <a:lnTo>
                      <a:pt x="24196" y="145206"/>
                    </a:lnTo>
                    <a:lnTo>
                      <a:pt x="24250" y="145278"/>
                    </a:lnTo>
                    <a:lnTo>
                      <a:pt x="24320" y="145376"/>
                    </a:lnTo>
                    <a:lnTo>
                      <a:pt x="24405" y="145488"/>
                    </a:lnTo>
                    <a:lnTo>
                      <a:pt x="24464" y="145574"/>
                    </a:lnTo>
                    <a:lnTo>
                      <a:pt x="24531" y="145662"/>
                    </a:lnTo>
                    <a:lnTo>
                      <a:pt x="24589" y="145740"/>
                    </a:lnTo>
                    <a:lnTo>
                      <a:pt x="24683" y="145865"/>
                    </a:lnTo>
                    <a:lnTo>
                      <a:pt x="24773" y="145973"/>
                    </a:lnTo>
                    <a:lnTo>
                      <a:pt x="24840" y="146068"/>
                    </a:lnTo>
                    <a:lnTo>
                      <a:pt x="24899" y="146157"/>
                    </a:lnTo>
                    <a:lnTo>
                      <a:pt x="24974" y="146274"/>
                    </a:lnTo>
                    <a:lnTo>
                      <a:pt x="25038" y="146374"/>
                    </a:lnTo>
                    <a:lnTo>
                      <a:pt x="25084" y="146449"/>
                    </a:lnTo>
                    <a:lnTo>
                      <a:pt x="25167" y="146577"/>
                    </a:lnTo>
                    <a:lnTo>
                      <a:pt x="25221" y="146655"/>
                    </a:lnTo>
                    <a:lnTo>
                      <a:pt x="25299" y="146780"/>
                    </a:lnTo>
                    <a:lnTo>
                      <a:pt x="25345" y="146847"/>
                    </a:lnTo>
                    <a:lnTo>
                      <a:pt x="25418" y="146947"/>
                    </a:lnTo>
                    <a:lnTo>
                      <a:pt x="25487" y="147051"/>
                    </a:lnTo>
                    <a:lnTo>
                      <a:pt x="25575" y="147186"/>
                    </a:lnTo>
                    <a:lnTo>
                      <a:pt x="25672" y="147364"/>
                    </a:lnTo>
                    <a:lnTo>
                      <a:pt x="25875" y="147745"/>
                    </a:lnTo>
                    <a:lnTo>
                      <a:pt x="25943" y="147851"/>
                    </a:lnTo>
                    <a:lnTo>
                      <a:pt x="26046" y="148005"/>
                    </a:lnTo>
                    <a:lnTo>
                      <a:pt x="26187" y="148197"/>
                    </a:lnTo>
                    <a:lnTo>
                      <a:pt x="26324" y="148379"/>
                    </a:lnTo>
                    <a:lnTo>
                      <a:pt x="26430" y="148506"/>
                    </a:lnTo>
                    <a:lnTo>
                      <a:pt x="26560" y="148667"/>
                    </a:lnTo>
                    <a:lnTo>
                      <a:pt x="26770" y="148889"/>
                    </a:lnTo>
                    <a:lnTo>
                      <a:pt x="26773" y="148893"/>
                    </a:lnTo>
                    <a:lnTo>
                      <a:pt x="26775" y="148894"/>
                    </a:lnTo>
                    <a:lnTo>
                      <a:pt x="26893" y="149020"/>
                    </a:lnTo>
                    <a:lnTo>
                      <a:pt x="27044" y="149164"/>
                    </a:lnTo>
                    <a:lnTo>
                      <a:pt x="27253" y="149359"/>
                    </a:lnTo>
                    <a:lnTo>
                      <a:pt x="27463" y="149612"/>
                    </a:lnTo>
                    <a:lnTo>
                      <a:pt x="27614" y="149783"/>
                    </a:lnTo>
                    <a:lnTo>
                      <a:pt x="27758" y="149930"/>
                    </a:lnTo>
                    <a:lnTo>
                      <a:pt x="27964" y="150133"/>
                    </a:lnTo>
                    <a:lnTo>
                      <a:pt x="27991" y="150160"/>
                    </a:lnTo>
                    <a:lnTo>
                      <a:pt x="27992" y="150160"/>
                    </a:lnTo>
                    <a:lnTo>
                      <a:pt x="28132" y="150301"/>
                    </a:lnTo>
                    <a:lnTo>
                      <a:pt x="28266" y="150455"/>
                    </a:lnTo>
                    <a:lnTo>
                      <a:pt x="28393" y="150602"/>
                    </a:lnTo>
                    <a:lnTo>
                      <a:pt x="28554" y="150794"/>
                    </a:lnTo>
                    <a:lnTo>
                      <a:pt x="28729" y="150979"/>
                    </a:lnTo>
                    <a:lnTo>
                      <a:pt x="28864" y="151160"/>
                    </a:lnTo>
                    <a:lnTo>
                      <a:pt x="29035" y="151369"/>
                    </a:lnTo>
                    <a:lnTo>
                      <a:pt x="29118" y="151466"/>
                    </a:lnTo>
                    <a:lnTo>
                      <a:pt x="29205" y="151568"/>
                    </a:lnTo>
                    <a:lnTo>
                      <a:pt x="29304" y="151693"/>
                    </a:lnTo>
                    <a:lnTo>
                      <a:pt x="29362" y="151762"/>
                    </a:lnTo>
                    <a:lnTo>
                      <a:pt x="29443" y="151846"/>
                    </a:lnTo>
                    <a:lnTo>
                      <a:pt x="29588" y="151961"/>
                    </a:lnTo>
                    <a:lnTo>
                      <a:pt x="29671" y="152019"/>
                    </a:lnTo>
                    <a:lnTo>
                      <a:pt x="29749" y="152069"/>
                    </a:lnTo>
                    <a:lnTo>
                      <a:pt x="29859" y="152133"/>
                    </a:lnTo>
                    <a:lnTo>
                      <a:pt x="30003" y="152195"/>
                    </a:lnTo>
                    <a:lnTo>
                      <a:pt x="30135" y="152233"/>
                    </a:lnTo>
                    <a:lnTo>
                      <a:pt x="30214" y="152247"/>
                    </a:lnTo>
                    <a:lnTo>
                      <a:pt x="30310" y="152262"/>
                    </a:lnTo>
                    <a:lnTo>
                      <a:pt x="30328" y="152265"/>
                    </a:lnTo>
                    <a:lnTo>
                      <a:pt x="30334" y="152266"/>
                    </a:lnTo>
                    <a:lnTo>
                      <a:pt x="30415" y="152277"/>
                    </a:lnTo>
                    <a:lnTo>
                      <a:pt x="30584" y="152294"/>
                    </a:lnTo>
                    <a:lnTo>
                      <a:pt x="30667" y="152299"/>
                    </a:lnTo>
                    <a:lnTo>
                      <a:pt x="30709" y="152299"/>
                    </a:lnTo>
                    <a:lnTo>
                      <a:pt x="30710" y="152299"/>
                    </a:lnTo>
                    <a:lnTo>
                      <a:pt x="30807" y="152300"/>
                    </a:lnTo>
                    <a:lnTo>
                      <a:pt x="30892" y="152296"/>
                    </a:lnTo>
                    <a:lnTo>
                      <a:pt x="31015" y="152282"/>
                    </a:lnTo>
                    <a:lnTo>
                      <a:pt x="31115" y="152263"/>
                    </a:lnTo>
                    <a:lnTo>
                      <a:pt x="31199" y="152245"/>
                    </a:lnTo>
                    <a:lnTo>
                      <a:pt x="31285" y="152230"/>
                    </a:lnTo>
                    <a:lnTo>
                      <a:pt x="31390" y="152214"/>
                    </a:lnTo>
                    <a:lnTo>
                      <a:pt x="31475" y="152186"/>
                    </a:lnTo>
                    <a:lnTo>
                      <a:pt x="31609" y="152106"/>
                    </a:lnTo>
                    <a:lnTo>
                      <a:pt x="31695" y="152065"/>
                    </a:lnTo>
                    <a:lnTo>
                      <a:pt x="31808" y="152023"/>
                    </a:lnTo>
                    <a:lnTo>
                      <a:pt x="31908" y="151991"/>
                    </a:lnTo>
                    <a:lnTo>
                      <a:pt x="31960" y="151972"/>
                    </a:lnTo>
                    <a:lnTo>
                      <a:pt x="31971" y="151968"/>
                    </a:lnTo>
                    <a:lnTo>
                      <a:pt x="32065" y="151932"/>
                    </a:lnTo>
                    <a:lnTo>
                      <a:pt x="32141" y="151900"/>
                    </a:lnTo>
                    <a:lnTo>
                      <a:pt x="32233" y="151875"/>
                    </a:lnTo>
                    <a:lnTo>
                      <a:pt x="32371" y="151841"/>
                    </a:lnTo>
                    <a:lnTo>
                      <a:pt x="32422" y="151830"/>
                    </a:lnTo>
                    <a:lnTo>
                      <a:pt x="32429" y="151829"/>
                    </a:lnTo>
                    <a:lnTo>
                      <a:pt x="32450" y="151825"/>
                    </a:lnTo>
                    <a:lnTo>
                      <a:pt x="32575" y="151786"/>
                    </a:lnTo>
                    <a:lnTo>
                      <a:pt x="32597" y="151779"/>
                    </a:lnTo>
                    <a:lnTo>
                      <a:pt x="32605" y="151777"/>
                    </a:lnTo>
                    <a:lnTo>
                      <a:pt x="32673" y="151756"/>
                    </a:lnTo>
                    <a:lnTo>
                      <a:pt x="32697" y="151751"/>
                    </a:lnTo>
                    <a:lnTo>
                      <a:pt x="32704" y="151750"/>
                    </a:lnTo>
                    <a:lnTo>
                      <a:pt x="32824" y="151727"/>
                    </a:lnTo>
                    <a:lnTo>
                      <a:pt x="32971" y="151680"/>
                    </a:lnTo>
                    <a:lnTo>
                      <a:pt x="33099" y="151651"/>
                    </a:lnTo>
                    <a:lnTo>
                      <a:pt x="33185" y="151635"/>
                    </a:lnTo>
                    <a:lnTo>
                      <a:pt x="33281" y="151624"/>
                    </a:lnTo>
                    <a:lnTo>
                      <a:pt x="33401" y="151599"/>
                    </a:lnTo>
                    <a:lnTo>
                      <a:pt x="33503" y="151579"/>
                    </a:lnTo>
                    <a:lnTo>
                      <a:pt x="33709" y="151555"/>
                    </a:lnTo>
                    <a:lnTo>
                      <a:pt x="33795" y="151538"/>
                    </a:lnTo>
                    <a:lnTo>
                      <a:pt x="33890" y="151518"/>
                    </a:lnTo>
                    <a:lnTo>
                      <a:pt x="33999" y="151486"/>
                    </a:lnTo>
                    <a:lnTo>
                      <a:pt x="34096" y="151456"/>
                    </a:lnTo>
                    <a:lnTo>
                      <a:pt x="34115" y="151450"/>
                    </a:lnTo>
                    <a:lnTo>
                      <a:pt x="34118" y="151449"/>
                    </a:lnTo>
                    <a:lnTo>
                      <a:pt x="34284" y="151397"/>
                    </a:lnTo>
                    <a:lnTo>
                      <a:pt x="34417" y="151376"/>
                    </a:lnTo>
                    <a:lnTo>
                      <a:pt x="34591" y="151347"/>
                    </a:lnTo>
                    <a:lnTo>
                      <a:pt x="34772" y="151325"/>
                    </a:lnTo>
                    <a:lnTo>
                      <a:pt x="34862" y="151315"/>
                    </a:lnTo>
                    <a:lnTo>
                      <a:pt x="34983" y="151314"/>
                    </a:lnTo>
                    <a:lnTo>
                      <a:pt x="35141" y="151309"/>
                    </a:lnTo>
                    <a:lnTo>
                      <a:pt x="35264" y="151305"/>
                    </a:lnTo>
                    <a:lnTo>
                      <a:pt x="35393" y="151297"/>
                    </a:lnTo>
                    <a:lnTo>
                      <a:pt x="35526" y="151307"/>
                    </a:lnTo>
                    <a:lnTo>
                      <a:pt x="35611" y="151329"/>
                    </a:lnTo>
                    <a:lnTo>
                      <a:pt x="35704" y="151364"/>
                    </a:lnTo>
                    <a:lnTo>
                      <a:pt x="35793" y="151405"/>
                    </a:lnTo>
                    <a:lnTo>
                      <a:pt x="35892" y="151458"/>
                    </a:lnTo>
                    <a:lnTo>
                      <a:pt x="36013" y="151524"/>
                    </a:lnTo>
                    <a:lnTo>
                      <a:pt x="36129" y="151596"/>
                    </a:lnTo>
                    <a:lnTo>
                      <a:pt x="36236" y="151669"/>
                    </a:lnTo>
                    <a:lnTo>
                      <a:pt x="36327" y="151738"/>
                    </a:lnTo>
                    <a:lnTo>
                      <a:pt x="36404" y="151804"/>
                    </a:lnTo>
                    <a:lnTo>
                      <a:pt x="36489" y="151884"/>
                    </a:lnTo>
                    <a:lnTo>
                      <a:pt x="36596" y="151977"/>
                    </a:lnTo>
                    <a:lnTo>
                      <a:pt x="36661" y="152031"/>
                    </a:lnTo>
                    <a:lnTo>
                      <a:pt x="36739" y="152114"/>
                    </a:lnTo>
                    <a:lnTo>
                      <a:pt x="36830" y="152191"/>
                    </a:lnTo>
                    <a:lnTo>
                      <a:pt x="36906" y="152254"/>
                    </a:lnTo>
                    <a:lnTo>
                      <a:pt x="36972" y="152317"/>
                    </a:lnTo>
                    <a:lnTo>
                      <a:pt x="37051" y="152386"/>
                    </a:lnTo>
                    <a:lnTo>
                      <a:pt x="37129" y="152474"/>
                    </a:lnTo>
                    <a:lnTo>
                      <a:pt x="37198" y="152604"/>
                    </a:lnTo>
                    <a:lnTo>
                      <a:pt x="37210" y="152724"/>
                    </a:lnTo>
                    <a:lnTo>
                      <a:pt x="37211" y="152758"/>
                    </a:lnTo>
                    <a:lnTo>
                      <a:pt x="37212" y="152770"/>
                    </a:lnTo>
                    <a:lnTo>
                      <a:pt x="37217" y="152871"/>
                    </a:lnTo>
                    <a:lnTo>
                      <a:pt x="37222" y="152992"/>
                    </a:lnTo>
                    <a:lnTo>
                      <a:pt x="37240" y="153129"/>
                    </a:lnTo>
                    <a:lnTo>
                      <a:pt x="37252" y="153283"/>
                    </a:lnTo>
                    <a:lnTo>
                      <a:pt x="37256" y="153370"/>
                    </a:lnTo>
                    <a:lnTo>
                      <a:pt x="37258" y="153527"/>
                    </a:lnTo>
                    <a:lnTo>
                      <a:pt x="37263" y="153644"/>
                    </a:lnTo>
                    <a:lnTo>
                      <a:pt x="37278" y="153780"/>
                    </a:lnTo>
                    <a:lnTo>
                      <a:pt x="37291" y="153925"/>
                    </a:lnTo>
                    <a:lnTo>
                      <a:pt x="37302" y="154048"/>
                    </a:lnTo>
                    <a:lnTo>
                      <a:pt x="37317" y="154148"/>
                    </a:lnTo>
                    <a:lnTo>
                      <a:pt x="37330" y="154248"/>
                    </a:lnTo>
                    <a:lnTo>
                      <a:pt x="37343" y="154382"/>
                    </a:lnTo>
                    <a:lnTo>
                      <a:pt x="37354" y="154485"/>
                    </a:lnTo>
                    <a:lnTo>
                      <a:pt x="37356" y="154641"/>
                    </a:lnTo>
                    <a:lnTo>
                      <a:pt x="37362" y="154808"/>
                    </a:lnTo>
                    <a:lnTo>
                      <a:pt x="37366" y="155082"/>
                    </a:lnTo>
                    <a:lnTo>
                      <a:pt x="37368" y="155195"/>
                    </a:lnTo>
                    <a:lnTo>
                      <a:pt x="37371" y="155295"/>
                    </a:lnTo>
                    <a:lnTo>
                      <a:pt x="37386" y="155403"/>
                    </a:lnTo>
                    <a:lnTo>
                      <a:pt x="37422" y="155608"/>
                    </a:lnTo>
                    <a:lnTo>
                      <a:pt x="37466" y="155740"/>
                    </a:lnTo>
                    <a:lnTo>
                      <a:pt x="37522" y="155872"/>
                    </a:lnTo>
                    <a:lnTo>
                      <a:pt x="37576" y="155983"/>
                    </a:lnTo>
                    <a:lnTo>
                      <a:pt x="37625" y="156067"/>
                    </a:lnTo>
                    <a:lnTo>
                      <a:pt x="37683" y="156179"/>
                    </a:lnTo>
                    <a:lnTo>
                      <a:pt x="37731" y="156277"/>
                    </a:lnTo>
                    <a:lnTo>
                      <a:pt x="37789" y="156387"/>
                    </a:lnTo>
                    <a:lnTo>
                      <a:pt x="37846" y="156501"/>
                    </a:lnTo>
                    <a:lnTo>
                      <a:pt x="37914" y="156632"/>
                    </a:lnTo>
                    <a:lnTo>
                      <a:pt x="37949" y="156707"/>
                    </a:lnTo>
                    <a:lnTo>
                      <a:pt x="37986" y="156792"/>
                    </a:lnTo>
                    <a:lnTo>
                      <a:pt x="38040" y="156909"/>
                    </a:lnTo>
                    <a:lnTo>
                      <a:pt x="38091" y="157021"/>
                    </a:lnTo>
                    <a:lnTo>
                      <a:pt x="38145" y="157133"/>
                    </a:lnTo>
                    <a:lnTo>
                      <a:pt x="38215" y="157261"/>
                    </a:lnTo>
                    <a:lnTo>
                      <a:pt x="38256" y="157341"/>
                    </a:lnTo>
                    <a:lnTo>
                      <a:pt x="38307" y="157436"/>
                    </a:lnTo>
                    <a:lnTo>
                      <a:pt x="38348" y="157529"/>
                    </a:lnTo>
                    <a:lnTo>
                      <a:pt x="38385" y="157627"/>
                    </a:lnTo>
                    <a:lnTo>
                      <a:pt x="38452" y="157772"/>
                    </a:lnTo>
                    <a:lnTo>
                      <a:pt x="38506" y="157869"/>
                    </a:lnTo>
                    <a:lnTo>
                      <a:pt x="38547" y="157951"/>
                    </a:lnTo>
                    <a:lnTo>
                      <a:pt x="38597" y="158052"/>
                    </a:lnTo>
                    <a:lnTo>
                      <a:pt x="38665" y="158174"/>
                    </a:lnTo>
                    <a:lnTo>
                      <a:pt x="38702" y="158252"/>
                    </a:lnTo>
                    <a:lnTo>
                      <a:pt x="38760" y="158360"/>
                    </a:lnTo>
                    <a:lnTo>
                      <a:pt x="38823" y="158473"/>
                    </a:lnTo>
                    <a:lnTo>
                      <a:pt x="38870" y="158561"/>
                    </a:lnTo>
                    <a:lnTo>
                      <a:pt x="38931" y="158660"/>
                    </a:lnTo>
                    <a:lnTo>
                      <a:pt x="38987" y="158762"/>
                    </a:lnTo>
                    <a:lnTo>
                      <a:pt x="39039" y="158853"/>
                    </a:lnTo>
                    <a:lnTo>
                      <a:pt x="39088" y="158949"/>
                    </a:lnTo>
                    <a:lnTo>
                      <a:pt x="39137" y="159039"/>
                    </a:lnTo>
                    <a:lnTo>
                      <a:pt x="39218" y="159182"/>
                    </a:lnTo>
                    <a:lnTo>
                      <a:pt x="39293" y="159318"/>
                    </a:lnTo>
                    <a:lnTo>
                      <a:pt x="39360" y="159418"/>
                    </a:lnTo>
                    <a:lnTo>
                      <a:pt x="39466" y="159588"/>
                    </a:lnTo>
                    <a:lnTo>
                      <a:pt x="39529" y="159691"/>
                    </a:lnTo>
                    <a:lnTo>
                      <a:pt x="39573" y="159770"/>
                    </a:lnTo>
                    <a:lnTo>
                      <a:pt x="39643" y="159892"/>
                    </a:lnTo>
                    <a:lnTo>
                      <a:pt x="39700" y="159992"/>
                    </a:lnTo>
                    <a:lnTo>
                      <a:pt x="39746" y="160067"/>
                    </a:lnTo>
                    <a:lnTo>
                      <a:pt x="39817" y="160178"/>
                    </a:lnTo>
                    <a:lnTo>
                      <a:pt x="39885" y="160302"/>
                    </a:lnTo>
                    <a:lnTo>
                      <a:pt x="39948" y="160404"/>
                    </a:lnTo>
                    <a:lnTo>
                      <a:pt x="40039" y="160545"/>
                    </a:lnTo>
                    <a:lnTo>
                      <a:pt x="40109" y="160649"/>
                    </a:lnTo>
                    <a:lnTo>
                      <a:pt x="40174" y="160741"/>
                    </a:lnTo>
                    <a:lnTo>
                      <a:pt x="40262" y="160875"/>
                    </a:lnTo>
                    <a:lnTo>
                      <a:pt x="40325" y="160972"/>
                    </a:lnTo>
                    <a:lnTo>
                      <a:pt x="40366" y="161049"/>
                    </a:lnTo>
                    <a:lnTo>
                      <a:pt x="40433" y="161175"/>
                    </a:lnTo>
                    <a:lnTo>
                      <a:pt x="40517" y="161323"/>
                    </a:lnTo>
                    <a:lnTo>
                      <a:pt x="40566" y="161406"/>
                    </a:lnTo>
                    <a:lnTo>
                      <a:pt x="40675" y="161588"/>
                    </a:lnTo>
                    <a:lnTo>
                      <a:pt x="40745" y="161685"/>
                    </a:lnTo>
                    <a:lnTo>
                      <a:pt x="40816" y="161757"/>
                    </a:lnTo>
                    <a:lnTo>
                      <a:pt x="40919" y="161854"/>
                    </a:lnTo>
                    <a:lnTo>
                      <a:pt x="41024" y="161917"/>
                    </a:lnTo>
                    <a:lnTo>
                      <a:pt x="41109" y="161956"/>
                    </a:lnTo>
                    <a:lnTo>
                      <a:pt x="41186" y="161985"/>
                    </a:lnTo>
                    <a:lnTo>
                      <a:pt x="41271" y="162015"/>
                    </a:lnTo>
                    <a:lnTo>
                      <a:pt x="41397" y="162068"/>
                    </a:lnTo>
                    <a:lnTo>
                      <a:pt x="41482" y="162106"/>
                    </a:lnTo>
                    <a:lnTo>
                      <a:pt x="41571" y="162148"/>
                    </a:lnTo>
                    <a:lnTo>
                      <a:pt x="41649" y="162191"/>
                    </a:lnTo>
                    <a:lnTo>
                      <a:pt x="41736" y="162240"/>
                    </a:lnTo>
                    <a:lnTo>
                      <a:pt x="41843" y="162306"/>
                    </a:lnTo>
                    <a:lnTo>
                      <a:pt x="41925" y="162368"/>
                    </a:lnTo>
                    <a:lnTo>
                      <a:pt x="42034" y="162453"/>
                    </a:lnTo>
                    <a:lnTo>
                      <a:pt x="42134" y="162563"/>
                    </a:lnTo>
                    <a:lnTo>
                      <a:pt x="42287" y="162719"/>
                    </a:lnTo>
                    <a:lnTo>
                      <a:pt x="42445" y="162886"/>
                    </a:lnTo>
                    <a:lnTo>
                      <a:pt x="42534" y="162988"/>
                    </a:lnTo>
                    <a:lnTo>
                      <a:pt x="42665" y="163096"/>
                    </a:lnTo>
                    <a:lnTo>
                      <a:pt x="42743" y="163121"/>
                    </a:lnTo>
                    <a:lnTo>
                      <a:pt x="42822" y="163142"/>
                    </a:lnTo>
                    <a:lnTo>
                      <a:pt x="42919" y="163196"/>
                    </a:lnTo>
                    <a:lnTo>
                      <a:pt x="43084" y="163276"/>
                    </a:lnTo>
                    <a:lnTo>
                      <a:pt x="43249" y="163356"/>
                    </a:lnTo>
                    <a:lnTo>
                      <a:pt x="43343" y="163404"/>
                    </a:lnTo>
                    <a:lnTo>
                      <a:pt x="43459" y="163470"/>
                    </a:lnTo>
                    <a:lnTo>
                      <a:pt x="43593" y="163545"/>
                    </a:lnTo>
                    <a:lnTo>
                      <a:pt x="43718" y="163606"/>
                    </a:lnTo>
                    <a:lnTo>
                      <a:pt x="43830" y="163661"/>
                    </a:lnTo>
                    <a:lnTo>
                      <a:pt x="43837" y="163664"/>
                    </a:lnTo>
                    <a:lnTo>
                      <a:pt x="43851" y="163670"/>
                    </a:lnTo>
                    <a:lnTo>
                      <a:pt x="43879" y="163686"/>
                    </a:lnTo>
                    <a:lnTo>
                      <a:pt x="43957" y="163718"/>
                    </a:lnTo>
                    <a:lnTo>
                      <a:pt x="43970" y="163724"/>
                    </a:lnTo>
                    <a:lnTo>
                      <a:pt x="43986" y="163731"/>
                    </a:lnTo>
                    <a:lnTo>
                      <a:pt x="43992" y="163734"/>
                    </a:lnTo>
                    <a:lnTo>
                      <a:pt x="44176" y="163805"/>
                    </a:lnTo>
                    <a:lnTo>
                      <a:pt x="44294" y="163841"/>
                    </a:lnTo>
                    <a:lnTo>
                      <a:pt x="44413" y="163865"/>
                    </a:lnTo>
                    <a:lnTo>
                      <a:pt x="44544" y="163877"/>
                    </a:lnTo>
                    <a:lnTo>
                      <a:pt x="44612" y="163864"/>
                    </a:lnTo>
                    <a:lnTo>
                      <a:pt x="44612" y="163864"/>
                    </a:lnTo>
                    <a:lnTo>
                      <a:pt x="44637" y="163860"/>
                    </a:lnTo>
                    <a:lnTo>
                      <a:pt x="44784" y="163771"/>
                    </a:lnTo>
                    <a:lnTo>
                      <a:pt x="44876" y="163655"/>
                    </a:lnTo>
                    <a:lnTo>
                      <a:pt x="44907" y="163569"/>
                    </a:lnTo>
                    <a:lnTo>
                      <a:pt x="44934" y="163460"/>
                    </a:lnTo>
                    <a:lnTo>
                      <a:pt x="44959" y="163259"/>
                    </a:lnTo>
                    <a:lnTo>
                      <a:pt x="44978" y="163126"/>
                    </a:lnTo>
                    <a:lnTo>
                      <a:pt x="44995" y="163012"/>
                    </a:lnTo>
                    <a:lnTo>
                      <a:pt x="45000" y="162869"/>
                    </a:lnTo>
                    <a:lnTo>
                      <a:pt x="45003" y="162739"/>
                    </a:lnTo>
                    <a:lnTo>
                      <a:pt x="45007" y="162613"/>
                    </a:lnTo>
                    <a:lnTo>
                      <a:pt x="45000" y="162484"/>
                    </a:lnTo>
                    <a:lnTo>
                      <a:pt x="44997" y="162391"/>
                    </a:lnTo>
                    <a:lnTo>
                      <a:pt x="45000" y="162282"/>
                    </a:lnTo>
                    <a:lnTo>
                      <a:pt x="45009" y="162158"/>
                    </a:lnTo>
                    <a:lnTo>
                      <a:pt x="45044" y="161829"/>
                    </a:lnTo>
                    <a:lnTo>
                      <a:pt x="45070" y="161643"/>
                    </a:lnTo>
                    <a:lnTo>
                      <a:pt x="45094" y="161474"/>
                    </a:lnTo>
                    <a:lnTo>
                      <a:pt x="45108" y="161360"/>
                    </a:lnTo>
                    <a:lnTo>
                      <a:pt x="45126" y="161261"/>
                    </a:lnTo>
                    <a:lnTo>
                      <a:pt x="45186" y="161111"/>
                    </a:lnTo>
                    <a:lnTo>
                      <a:pt x="45256" y="161020"/>
                    </a:lnTo>
                    <a:lnTo>
                      <a:pt x="45336" y="160902"/>
                    </a:lnTo>
                    <a:lnTo>
                      <a:pt x="45406" y="160799"/>
                    </a:lnTo>
                    <a:lnTo>
                      <a:pt x="45505" y="160697"/>
                    </a:lnTo>
                    <a:lnTo>
                      <a:pt x="45580" y="160641"/>
                    </a:lnTo>
                    <a:lnTo>
                      <a:pt x="45660" y="160594"/>
                    </a:lnTo>
                    <a:lnTo>
                      <a:pt x="45759" y="160555"/>
                    </a:lnTo>
                    <a:lnTo>
                      <a:pt x="45886" y="160507"/>
                    </a:lnTo>
                    <a:lnTo>
                      <a:pt x="45961" y="160463"/>
                    </a:lnTo>
                    <a:lnTo>
                      <a:pt x="46035" y="160398"/>
                    </a:lnTo>
                    <a:lnTo>
                      <a:pt x="46114" y="160364"/>
                    </a:lnTo>
                    <a:lnTo>
                      <a:pt x="46360" y="160373"/>
                    </a:lnTo>
                    <a:lnTo>
                      <a:pt x="46545" y="160394"/>
                    </a:lnTo>
                    <a:lnTo>
                      <a:pt x="46575" y="160396"/>
                    </a:lnTo>
                    <a:lnTo>
                      <a:pt x="46576" y="160396"/>
                    </a:lnTo>
                    <a:lnTo>
                      <a:pt x="46878" y="160423"/>
                    </a:lnTo>
                    <a:lnTo>
                      <a:pt x="47015" y="160444"/>
                    </a:lnTo>
                    <a:lnTo>
                      <a:pt x="47107" y="160459"/>
                    </a:lnTo>
                    <a:lnTo>
                      <a:pt x="47207" y="160480"/>
                    </a:lnTo>
                    <a:lnTo>
                      <a:pt x="47323" y="160502"/>
                    </a:lnTo>
                    <a:lnTo>
                      <a:pt x="47515" y="160555"/>
                    </a:lnTo>
                    <a:lnTo>
                      <a:pt x="47595" y="160579"/>
                    </a:lnTo>
                    <a:lnTo>
                      <a:pt x="47726" y="160635"/>
                    </a:lnTo>
                    <a:lnTo>
                      <a:pt x="47845" y="160706"/>
                    </a:lnTo>
                    <a:lnTo>
                      <a:pt x="47913" y="160753"/>
                    </a:lnTo>
                    <a:lnTo>
                      <a:pt x="47987" y="160814"/>
                    </a:lnTo>
                    <a:lnTo>
                      <a:pt x="48097" y="160917"/>
                    </a:lnTo>
                    <a:lnTo>
                      <a:pt x="48199" y="161025"/>
                    </a:lnTo>
                    <a:lnTo>
                      <a:pt x="48288" y="161093"/>
                    </a:lnTo>
                    <a:lnTo>
                      <a:pt x="48354" y="161150"/>
                    </a:lnTo>
                    <a:lnTo>
                      <a:pt x="48416" y="161218"/>
                    </a:lnTo>
                    <a:lnTo>
                      <a:pt x="48492" y="161291"/>
                    </a:lnTo>
                    <a:lnTo>
                      <a:pt x="48579" y="161384"/>
                    </a:lnTo>
                    <a:lnTo>
                      <a:pt x="48697" y="161506"/>
                    </a:lnTo>
                    <a:lnTo>
                      <a:pt x="48787" y="161605"/>
                    </a:lnTo>
                    <a:lnTo>
                      <a:pt x="48871" y="161712"/>
                    </a:lnTo>
                    <a:lnTo>
                      <a:pt x="48953" y="161812"/>
                    </a:lnTo>
                    <a:lnTo>
                      <a:pt x="49024" y="161909"/>
                    </a:lnTo>
                    <a:lnTo>
                      <a:pt x="49107" y="162044"/>
                    </a:lnTo>
                    <a:lnTo>
                      <a:pt x="49155" y="162137"/>
                    </a:lnTo>
                    <a:lnTo>
                      <a:pt x="49204" y="162224"/>
                    </a:lnTo>
                    <a:lnTo>
                      <a:pt x="49272" y="162332"/>
                    </a:lnTo>
                    <a:lnTo>
                      <a:pt x="49344" y="162449"/>
                    </a:lnTo>
                    <a:lnTo>
                      <a:pt x="49399" y="162557"/>
                    </a:lnTo>
                    <a:lnTo>
                      <a:pt x="49445" y="162629"/>
                    </a:lnTo>
                    <a:lnTo>
                      <a:pt x="49530" y="162721"/>
                    </a:lnTo>
                    <a:lnTo>
                      <a:pt x="49631" y="162825"/>
                    </a:lnTo>
                    <a:lnTo>
                      <a:pt x="49687" y="162884"/>
                    </a:lnTo>
                    <a:lnTo>
                      <a:pt x="49764" y="162952"/>
                    </a:lnTo>
                    <a:lnTo>
                      <a:pt x="49865" y="163042"/>
                    </a:lnTo>
                    <a:lnTo>
                      <a:pt x="49969" y="163147"/>
                    </a:lnTo>
                    <a:lnTo>
                      <a:pt x="50069" y="163270"/>
                    </a:lnTo>
                    <a:lnTo>
                      <a:pt x="50143" y="163363"/>
                    </a:lnTo>
                    <a:lnTo>
                      <a:pt x="50249" y="163506"/>
                    </a:lnTo>
                    <a:lnTo>
                      <a:pt x="50303" y="163573"/>
                    </a:lnTo>
                    <a:lnTo>
                      <a:pt x="50382" y="163664"/>
                    </a:lnTo>
                    <a:lnTo>
                      <a:pt x="50434" y="163727"/>
                    </a:lnTo>
                    <a:lnTo>
                      <a:pt x="50509" y="163810"/>
                    </a:lnTo>
                    <a:lnTo>
                      <a:pt x="50601" y="163898"/>
                    </a:lnTo>
                    <a:lnTo>
                      <a:pt x="50695" y="163976"/>
                    </a:lnTo>
                    <a:lnTo>
                      <a:pt x="50758" y="164025"/>
                    </a:lnTo>
                    <a:lnTo>
                      <a:pt x="50871" y="164123"/>
                    </a:lnTo>
                    <a:lnTo>
                      <a:pt x="50931" y="164190"/>
                    </a:lnTo>
                    <a:lnTo>
                      <a:pt x="51050" y="164318"/>
                    </a:lnTo>
                    <a:lnTo>
                      <a:pt x="51121" y="164384"/>
                    </a:lnTo>
                    <a:lnTo>
                      <a:pt x="51232" y="164475"/>
                    </a:lnTo>
                    <a:lnTo>
                      <a:pt x="51351" y="164583"/>
                    </a:lnTo>
                    <a:lnTo>
                      <a:pt x="51424" y="164650"/>
                    </a:lnTo>
                    <a:lnTo>
                      <a:pt x="51496" y="164702"/>
                    </a:lnTo>
                    <a:lnTo>
                      <a:pt x="51598" y="164755"/>
                    </a:lnTo>
                    <a:lnTo>
                      <a:pt x="51726" y="164804"/>
                    </a:lnTo>
                    <a:lnTo>
                      <a:pt x="51875" y="164867"/>
                    </a:lnTo>
                    <a:lnTo>
                      <a:pt x="51975" y="164909"/>
                    </a:lnTo>
                    <a:lnTo>
                      <a:pt x="52127" y="164969"/>
                    </a:lnTo>
                    <a:lnTo>
                      <a:pt x="52325" y="165028"/>
                    </a:lnTo>
                    <a:lnTo>
                      <a:pt x="52417" y="165079"/>
                    </a:lnTo>
                    <a:lnTo>
                      <a:pt x="52506" y="165111"/>
                    </a:lnTo>
                    <a:lnTo>
                      <a:pt x="52601" y="165142"/>
                    </a:lnTo>
                    <a:lnTo>
                      <a:pt x="52704" y="165185"/>
                    </a:lnTo>
                    <a:lnTo>
                      <a:pt x="52810" y="165225"/>
                    </a:lnTo>
                    <a:lnTo>
                      <a:pt x="52904" y="165260"/>
                    </a:lnTo>
                    <a:lnTo>
                      <a:pt x="52985" y="165295"/>
                    </a:lnTo>
                    <a:lnTo>
                      <a:pt x="53109" y="165347"/>
                    </a:lnTo>
                    <a:lnTo>
                      <a:pt x="53224" y="165385"/>
                    </a:lnTo>
                    <a:lnTo>
                      <a:pt x="53320" y="165437"/>
                    </a:lnTo>
                    <a:lnTo>
                      <a:pt x="53399" y="165487"/>
                    </a:lnTo>
                    <a:lnTo>
                      <a:pt x="53488" y="165539"/>
                    </a:lnTo>
                    <a:lnTo>
                      <a:pt x="53557" y="165582"/>
                    </a:lnTo>
                    <a:lnTo>
                      <a:pt x="53626" y="165625"/>
                    </a:lnTo>
                    <a:lnTo>
                      <a:pt x="53692" y="165670"/>
                    </a:lnTo>
                    <a:lnTo>
                      <a:pt x="53802" y="165760"/>
                    </a:lnTo>
                    <a:lnTo>
                      <a:pt x="53917" y="165862"/>
                    </a:lnTo>
                    <a:lnTo>
                      <a:pt x="53976" y="165918"/>
                    </a:lnTo>
                    <a:lnTo>
                      <a:pt x="54082" y="166009"/>
                    </a:lnTo>
                    <a:lnTo>
                      <a:pt x="54167" y="166095"/>
                    </a:lnTo>
                    <a:lnTo>
                      <a:pt x="54252" y="166183"/>
                    </a:lnTo>
                    <a:lnTo>
                      <a:pt x="54342" y="166279"/>
                    </a:lnTo>
                    <a:lnTo>
                      <a:pt x="54422" y="166362"/>
                    </a:lnTo>
                    <a:lnTo>
                      <a:pt x="54477" y="166428"/>
                    </a:lnTo>
                    <a:lnTo>
                      <a:pt x="54577" y="166555"/>
                    </a:lnTo>
                    <a:lnTo>
                      <a:pt x="54650" y="166657"/>
                    </a:lnTo>
                    <a:lnTo>
                      <a:pt x="54725" y="166777"/>
                    </a:lnTo>
                    <a:lnTo>
                      <a:pt x="54764" y="166855"/>
                    </a:lnTo>
                    <a:lnTo>
                      <a:pt x="54813" y="167000"/>
                    </a:lnTo>
                    <a:lnTo>
                      <a:pt x="54859" y="167136"/>
                    </a:lnTo>
                    <a:lnTo>
                      <a:pt x="54903" y="167266"/>
                    </a:lnTo>
                    <a:lnTo>
                      <a:pt x="54938" y="167358"/>
                    </a:lnTo>
                    <a:lnTo>
                      <a:pt x="54982" y="167426"/>
                    </a:lnTo>
                    <a:lnTo>
                      <a:pt x="55037" y="167526"/>
                    </a:lnTo>
                    <a:lnTo>
                      <a:pt x="55089" y="167637"/>
                    </a:lnTo>
                    <a:lnTo>
                      <a:pt x="55127" y="167774"/>
                    </a:lnTo>
                    <a:lnTo>
                      <a:pt x="55163" y="167854"/>
                    </a:lnTo>
                    <a:lnTo>
                      <a:pt x="55214" y="167966"/>
                    </a:lnTo>
                    <a:lnTo>
                      <a:pt x="55263" y="168077"/>
                    </a:lnTo>
                    <a:lnTo>
                      <a:pt x="55323" y="168176"/>
                    </a:lnTo>
                    <a:lnTo>
                      <a:pt x="55367" y="168243"/>
                    </a:lnTo>
                    <a:lnTo>
                      <a:pt x="55426" y="168344"/>
                    </a:lnTo>
                    <a:lnTo>
                      <a:pt x="55495" y="168460"/>
                    </a:lnTo>
                    <a:lnTo>
                      <a:pt x="55554" y="168578"/>
                    </a:lnTo>
                    <a:lnTo>
                      <a:pt x="55618" y="168703"/>
                    </a:lnTo>
                    <a:lnTo>
                      <a:pt x="55675" y="168802"/>
                    </a:lnTo>
                    <a:lnTo>
                      <a:pt x="55738" y="168900"/>
                    </a:lnTo>
                    <a:lnTo>
                      <a:pt x="55806" y="168998"/>
                    </a:lnTo>
                    <a:lnTo>
                      <a:pt x="55878" y="169090"/>
                    </a:lnTo>
                    <a:lnTo>
                      <a:pt x="55927" y="169170"/>
                    </a:lnTo>
                    <a:lnTo>
                      <a:pt x="55982" y="169246"/>
                    </a:lnTo>
                    <a:lnTo>
                      <a:pt x="56039" y="169308"/>
                    </a:lnTo>
                    <a:lnTo>
                      <a:pt x="56098" y="169371"/>
                    </a:lnTo>
                    <a:lnTo>
                      <a:pt x="56191" y="169473"/>
                    </a:lnTo>
                    <a:lnTo>
                      <a:pt x="56297" y="169601"/>
                    </a:lnTo>
                    <a:lnTo>
                      <a:pt x="56320" y="169630"/>
                    </a:lnTo>
                    <a:lnTo>
                      <a:pt x="56327" y="169639"/>
                    </a:lnTo>
                    <a:lnTo>
                      <a:pt x="56358" y="169678"/>
                    </a:lnTo>
                    <a:lnTo>
                      <a:pt x="56431" y="169763"/>
                    </a:lnTo>
                    <a:lnTo>
                      <a:pt x="56503" y="169832"/>
                    </a:lnTo>
                    <a:lnTo>
                      <a:pt x="56576" y="169895"/>
                    </a:lnTo>
                    <a:lnTo>
                      <a:pt x="56691" y="169985"/>
                    </a:lnTo>
                    <a:lnTo>
                      <a:pt x="56694" y="169987"/>
                    </a:lnTo>
                    <a:lnTo>
                      <a:pt x="56695" y="169988"/>
                    </a:lnTo>
                    <a:lnTo>
                      <a:pt x="56775" y="170037"/>
                    </a:lnTo>
                    <a:lnTo>
                      <a:pt x="56872" y="170076"/>
                    </a:lnTo>
                    <a:lnTo>
                      <a:pt x="56974" y="170095"/>
                    </a:lnTo>
                    <a:lnTo>
                      <a:pt x="57095" y="170105"/>
                    </a:lnTo>
                    <a:lnTo>
                      <a:pt x="57129" y="170106"/>
                    </a:lnTo>
                    <a:lnTo>
                      <a:pt x="57133" y="170107"/>
                    </a:lnTo>
                    <a:lnTo>
                      <a:pt x="57249" y="170112"/>
                    </a:lnTo>
                    <a:lnTo>
                      <a:pt x="57401" y="170105"/>
                    </a:lnTo>
                    <a:lnTo>
                      <a:pt x="57519" y="170089"/>
                    </a:lnTo>
                    <a:lnTo>
                      <a:pt x="57637" y="170073"/>
                    </a:lnTo>
                    <a:lnTo>
                      <a:pt x="57733" y="170056"/>
                    </a:lnTo>
                    <a:lnTo>
                      <a:pt x="57851" y="170032"/>
                    </a:lnTo>
                    <a:lnTo>
                      <a:pt x="57952" y="169999"/>
                    </a:lnTo>
                    <a:lnTo>
                      <a:pt x="58039" y="169934"/>
                    </a:lnTo>
                    <a:lnTo>
                      <a:pt x="58128" y="169818"/>
                    </a:lnTo>
                    <a:lnTo>
                      <a:pt x="58233" y="169701"/>
                    </a:lnTo>
                    <a:lnTo>
                      <a:pt x="58311" y="169597"/>
                    </a:lnTo>
                    <a:lnTo>
                      <a:pt x="58400" y="169490"/>
                    </a:lnTo>
                    <a:lnTo>
                      <a:pt x="58457" y="169410"/>
                    </a:lnTo>
                    <a:lnTo>
                      <a:pt x="58469" y="169393"/>
                    </a:lnTo>
                    <a:lnTo>
                      <a:pt x="58510" y="169337"/>
                    </a:lnTo>
                    <a:lnTo>
                      <a:pt x="58559" y="169271"/>
                    </a:lnTo>
                    <a:lnTo>
                      <a:pt x="58604" y="169199"/>
                    </a:lnTo>
                    <a:lnTo>
                      <a:pt x="58642" y="169143"/>
                    </a:lnTo>
                    <a:lnTo>
                      <a:pt x="58650" y="169131"/>
                    </a:lnTo>
                    <a:lnTo>
                      <a:pt x="58653" y="169126"/>
                    </a:lnTo>
                    <a:lnTo>
                      <a:pt x="58715" y="169031"/>
                    </a:lnTo>
                    <a:lnTo>
                      <a:pt x="58803" y="168893"/>
                    </a:lnTo>
                    <a:lnTo>
                      <a:pt x="58862" y="168818"/>
                    </a:lnTo>
                    <a:lnTo>
                      <a:pt x="58949" y="168725"/>
                    </a:lnTo>
                    <a:lnTo>
                      <a:pt x="59024" y="168671"/>
                    </a:lnTo>
                    <a:lnTo>
                      <a:pt x="59115" y="168618"/>
                    </a:lnTo>
                    <a:lnTo>
                      <a:pt x="59187" y="168594"/>
                    </a:lnTo>
                    <a:lnTo>
                      <a:pt x="59192" y="168592"/>
                    </a:lnTo>
                    <a:lnTo>
                      <a:pt x="59211" y="168586"/>
                    </a:lnTo>
                    <a:lnTo>
                      <a:pt x="59311" y="168578"/>
                    </a:lnTo>
                    <a:lnTo>
                      <a:pt x="59393" y="168560"/>
                    </a:lnTo>
                    <a:lnTo>
                      <a:pt x="59498" y="168526"/>
                    </a:lnTo>
                    <a:lnTo>
                      <a:pt x="59636" y="168482"/>
                    </a:lnTo>
                    <a:lnTo>
                      <a:pt x="59751" y="168442"/>
                    </a:lnTo>
                    <a:lnTo>
                      <a:pt x="59886" y="168390"/>
                    </a:lnTo>
                    <a:lnTo>
                      <a:pt x="59998" y="168363"/>
                    </a:lnTo>
                    <a:lnTo>
                      <a:pt x="60122" y="168332"/>
                    </a:lnTo>
                    <a:lnTo>
                      <a:pt x="60308" y="168289"/>
                    </a:lnTo>
                    <a:lnTo>
                      <a:pt x="60444" y="168267"/>
                    </a:lnTo>
                    <a:lnTo>
                      <a:pt x="60544" y="168251"/>
                    </a:lnTo>
                    <a:lnTo>
                      <a:pt x="60696" y="168239"/>
                    </a:lnTo>
                    <a:lnTo>
                      <a:pt x="60805" y="168219"/>
                    </a:lnTo>
                    <a:lnTo>
                      <a:pt x="60808" y="168218"/>
                    </a:lnTo>
                    <a:lnTo>
                      <a:pt x="60843" y="168212"/>
                    </a:lnTo>
                    <a:lnTo>
                      <a:pt x="60935" y="168207"/>
                    </a:lnTo>
                    <a:lnTo>
                      <a:pt x="60942" y="168206"/>
                    </a:lnTo>
                    <a:lnTo>
                      <a:pt x="60951" y="168206"/>
                    </a:lnTo>
                    <a:lnTo>
                      <a:pt x="60954" y="168205"/>
                    </a:lnTo>
                    <a:lnTo>
                      <a:pt x="60954" y="168205"/>
                    </a:lnTo>
                    <a:lnTo>
                      <a:pt x="61063" y="168186"/>
                    </a:lnTo>
                    <a:lnTo>
                      <a:pt x="61159" y="168163"/>
                    </a:lnTo>
                    <a:lnTo>
                      <a:pt x="61239" y="168152"/>
                    </a:lnTo>
                    <a:lnTo>
                      <a:pt x="61288" y="168147"/>
                    </a:lnTo>
                    <a:lnTo>
                      <a:pt x="61292" y="168147"/>
                    </a:lnTo>
                    <a:lnTo>
                      <a:pt x="61336" y="168142"/>
                    </a:lnTo>
                    <a:lnTo>
                      <a:pt x="61450" y="168132"/>
                    </a:lnTo>
                    <a:lnTo>
                      <a:pt x="61537" y="168122"/>
                    </a:lnTo>
                    <a:lnTo>
                      <a:pt x="61652" y="168105"/>
                    </a:lnTo>
                    <a:lnTo>
                      <a:pt x="61721" y="168098"/>
                    </a:lnTo>
                    <a:lnTo>
                      <a:pt x="61723" y="168098"/>
                    </a:lnTo>
                    <a:lnTo>
                      <a:pt x="61817" y="168088"/>
                    </a:lnTo>
                    <a:lnTo>
                      <a:pt x="61919" y="168086"/>
                    </a:lnTo>
                    <a:close/>
                  </a:path>
                </a:pathLst>
              </a:custGeom>
              <a:solidFill>
                <a:srgbClr val="FEF5EB"/>
              </a:solidFill>
              <a:ln w="4763" cap="rnd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7">
                <a:extLst>
                  <a:ext uri="{FF2B5EF4-FFF2-40B4-BE49-F238E27FC236}">
                    <a16:creationId xmlns:a16="http://schemas.microsoft.com/office/drawing/2014/main" id="{9703C993-7AED-513D-2C13-68DECDC9B3F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703" y="3219"/>
                <a:ext cx="1064" cy="856"/>
              </a:xfrm>
              <a:custGeom>
                <a:avLst/>
                <a:gdLst>
                  <a:gd name="T0" fmla="*/ 92838 w 246114"/>
                  <a:gd name="T1" fmla="*/ 196614 h 198148"/>
                  <a:gd name="T2" fmla="*/ 103814 w 246114"/>
                  <a:gd name="T3" fmla="*/ 196262 h 198148"/>
                  <a:gd name="T4" fmla="*/ 111367 w 246114"/>
                  <a:gd name="T5" fmla="*/ 189728 h 198148"/>
                  <a:gd name="T6" fmla="*/ 124094 w 246114"/>
                  <a:gd name="T7" fmla="*/ 185030 h 198148"/>
                  <a:gd name="T8" fmla="*/ 141652 w 246114"/>
                  <a:gd name="T9" fmla="*/ 182588 h 198148"/>
                  <a:gd name="T10" fmla="*/ 136633 w 246114"/>
                  <a:gd name="T11" fmla="*/ 174258 h 198148"/>
                  <a:gd name="T12" fmla="*/ 140220 w 246114"/>
                  <a:gd name="T13" fmla="*/ 167329 h 198148"/>
                  <a:gd name="T14" fmla="*/ 148923 w 246114"/>
                  <a:gd name="T15" fmla="*/ 162221 h 198148"/>
                  <a:gd name="T16" fmla="*/ 165837 w 246114"/>
                  <a:gd name="T17" fmla="*/ 158771 h 198148"/>
                  <a:gd name="T18" fmla="*/ 176832 w 246114"/>
                  <a:gd name="T19" fmla="*/ 139766 h 198148"/>
                  <a:gd name="T20" fmla="*/ 180212 w 246114"/>
                  <a:gd name="T21" fmla="*/ 121441 h 198148"/>
                  <a:gd name="T22" fmla="*/ 200776 w 246114"/>
                  <a:gd name="T23" fmla="*/ 106677 h 198148"/>
                  <a:gd name="T24" fmla="*/ 218812 w 246114"/>
                  <a:gd name="T25" fmla="*/ 87336 h 198148"/>
                  <a:gd name="T26" fmla="*/ 241368 w 246114"/>
                  <a:gd name="T27" fmla="*/ 74922 h 198148"/>
                  <a:gd name="T28" fmla="*/ 237410 w 246114"/>
                  <a:gd name="T29" fmla="*/ 65735 h 198148"/>
                  <a:gd name="T30" fmla="*/ 229800 w 246114"/>
                  <a:gd name="T31" fmla="*/ 59457 h 198148"/>
                  <a:gd name="T32" fmla="*/ 221043 w 246114"/>
                  <a:gd name="T33" fmla="*/ 53349 h 198148"/>
                  <a:gd name="T34" fmla="*/ 212763 w 246114"/>
                  <a:gd name="T35" fmla="*/ 46271 h 198148"/>
                  <a:gd name="T36" fmla="*/ 203476 w 246114"/>
                  <a:gd name="T37" fmla="*/ 39283 h 198148"/>
                  <a:gd name="T38" fmla="*/ 194368 w 246114"/>
                  <a:gd name="T39" fmla="*/ 30791 h 198148"/>
                  <a:gd name="T40" fmla="*/ 186322 w 246114"/>
                  <a:gd name="T41" fmla="*/ 23882 h 198148"/>
                  <a:gd name="T42" fmla="*/ 177156 w 246114"/>
                  <a:gd name="T43" fmla="*/ 17698 h 198148"/>
                  <a:gd name="T44" fmla="*/ 165204 w 246114"/>
                  <a:gd name="T45" fmla="*/ 16425 h 198148"/>
                  <a:gd name="T46" fmla="*/ 154430 w 246114"/>
                  <a:gd name="T47" fmla="*/ 13259 h 198148"/>
                  <a:gd name="T48" fmla="*/ 138478 w 246114"/>
                  <a:gd name="T49" fmla="*/ 10638 h 198148"/>
                  <a:gd name="T50" fmla="*/ 124572 w 246114"/>
                  <a:gd name="T51" fmla="*/ 7757 h 198148"/>
                  <a:gd name="T52" fmla="*/ 113238 w 246114"/>
                  <a:gd name="T53" fmla="*/ 7742 h 198148"/>
                  <a:gd name="T54" fmla="*/ 100224 w 246114"/>
                  <a:gd name="T55" fmla="*/ 8825 h 198148"/>
                  <a:gd name="T56" fmla="*/ 84273 w 246114"/>
                  <a:gd name="T57" fmla="*/ 9168 h 198148"/>
                  <a:gd name="T58" fmla="*/ 71139 w 246114"/>
                  <a:gd name="T59" fmla="*/ 9531 h 198148"/>
                  <a:gd name="T60" fmla="*/ 58506 w 246114"/>
                  <a:gd name="T61" fmla="*/ 7446 h 198148"/>
                  <a:gd name="T62" fmla="*/ 45773 w 246114"/>
                  <a:gd name="T63" fmla="*/ 4537 h 198148"/>
                  <a:gd name="T64" fmla="*/ 33473 w 246114"/>
                  <a:gd name="T65" fmla="*/ 2825 h 198148"/>
                  <a:gd name="T66" fmla="*/ 20091 w 246114"/>
                  <a:gd name="T67" fmla="*/ 981 h 198148"/>
                  <a:gd name="T68" fmla="*/ 13723 w 246114"/>
                  <a:gd name="T69" fmla="*/ 9062 h 198148"/>
                  <a:gd name="T70" fmla="*/ 5365 w 246114"/>
                  <a:gd name="T71" fmla="*/ 16895 h 198148"/>
                  <a:gd name="T72" fmla="*/ 1902 w 246114"/>
                  <a:gd name="T73" fmla="*/ 26155 h 198148"/>
                  <a:gd name="T74" fmla="*/ 3030 w 246114"/>
                  <a:gd name="T75" fmla="*/ 41272 h 198148"/>
                  <a:gd name="T76" fmla="*/ 8329 w 246114"/>
                  <a:gd name="T77" fmla="*/ 53491 h 198148"/>
                  <a:gd name="T78" fmla="*/ 16921 w 246114"/>
                  <a:gd name="T79" fmla="*/ 65984 h 198148"/>
                  <a:gd name="T80" fmla="*/ 24446 w 246114"/>
                  <a:gd name="T81" fmla="*/ 75586 h 198148"/>
                  <a:gd name="T82" fmla="*/ 30338 w 246114"/>
                  <a:gd name="T83" fmla="*/ 88200 h 198148"/>
                  <a:gd name="T84" fmla="*/ 32689 w 246114"/>
                  <a:gd name="T85" fmla="*/ 96722 h 198148"/>
                  <a:gd name="T86" fmla="*/ 32690 w 246114"/>
                  <a:gd name="T87" fmla="*/ 102996 h 198148"/>
                  <a:gd name="T88" fmla="*/ 31114 w 246114"/>
                  <a:gd name="T89" fmla="*/ 109216 h 198148"/>
                  <a:gd name="T90" fmla="*/ 31871 w 246114"/>
                  <a:gd name="T91" fmla="*/ 115573 h 198148"/>
                  <a:gd name="T92" fmla="*/ 32039 w 246114"/>
                  <a:gd name="T93" fmla="*/ 123606 h 198148"/>
                  <a:gd name="T94" fmla="*/ 32805 w 246114"/>
                  <a:gd name="T95" fmla="*/ 130363 h 198148"/>
                  <a:gd name="T96" fmla="*/ 34158 w 246114"/>
                  <a:gd name="T97" fmla="*/ 137196 h 198148"/>
                  <a:gd name="T98" fmla="*/ 35116 w 246114"/>
                  <a:gd name="T99" fmla="*/ 144472 h 198148"/>
                  <a:gd name="T100" fmla="*/ 36718 w 246114"/>
                  <a:gd name="T101" fmla="*/ 149756 h 198148"/>
                  <a:gd name="T102" fmla="*/ 39415 w 246114"/>
                  <a:gd name="T103" fmla="*/ 154174 h 198148"/>
                  <a:gd name="T104" fmla="*/ 43191 w 246114"/>
                  <a:gd name="T105" fmla="*/ 158660 h 198148"/>
                  <a:gd name="T106" fmla="*/ 46486 w 246114"/>
                  <a:gd name="T107" fmla="*/ 162660 h 198148"/>
                  <a:gd name="T108" fmla="*/ 49954 w 246114"/>
                  <a:gd name="T109" fmla="*/ 166898 h 198148"/>
                  <a:gd name="T110" fmla="*/ 52202 w 246114"/>
                  <a:gd name="T111" fmla="*/ 170559 h 198148"/>
                  <a:gd name="T112" fmla="*/ 54798 w 246114"/>
                  <a:gd name="T113" fmla="*/ 174682 h 198148"/>
                  <a:gd name="T114" fmla="*/ 58008 w 246114"/>
                  <a:gd name="T115" fmla="*/ 179266 h 198148"/>
                  <a:gd name="T116" fmla="*/ 61972 w 246114"/>
                  <a:gd name="T117" fmla="*/ 183513 h 198148"/>
                  <a:gd name="T118" fmla="*/ 67627 w 246114"/>
                  <a:gd name="T119" fmla="*/ 187864 h 198148"/>
                  <a:gd name="T120" fmla="*/ 73496 w 246114"/>
                  <a:gd name="T121" fmla="*/ 190039 h 198148"/>
                  <a:gd name="T122" fmla="*/ 79926 w 246114"/>
                  <a:gd name="T123" fmla="*/ 193244 h 198148"/>
                  <a:gd name="T124" fmla="*/ 85537 w 246114"/>
                  <a:gd name="T125" fmla="*/ 196871 h 198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6114" h="198148">
                    <a:moveTo>
                      <a:pt x="87430" y="198064"/>
                    </a:moveTo>
                    <a:lnTo>
                      <a:pt x="87431" y="198063"/>
                    </a:lnTo>
                    <a:lnTo>
                      <a:pt x="87431" y="198064"/>
                    </a:lnTo>
                    <a:lnTo>
                      <a:pt x="87407" y="197803"/>
                    </a:lnTo>
                    <a:lnTo>
                      <a:pt x="87383" y="197520"/>
                    </a:lnTo>
                    <a:lnTo>
                      <a:pt x="87509" y="197368"/>
                    </a:lnTo>
                    <a:lnTo>
                      <a:pt x="87715" y="197133"/>
                    </a:lnTo>
                    <a:lnTo>
                      <a:pt x="87901" y="196911"/>
                    </a:lnTo>
                    <a:lnTo>
                      <a:pt x="88087" y="196673"/>
                    </a:lnTo>
                    <a:lnTo>
                      <a:pt x="88293" y="196540"/>
                    </a:lnTo>
                    <a:lnTo>
                      <a:pt x="88180" y="196249"/>
                    </a:lnTo>
                    <a:lnTo>
                      <a:pt x="88115" y="196043"/>
                    </a:lnTo>
                    <a:lnTo>
                      <a:pt x="88022" y="195764"/>
                    </a:lnTo>
                    <a:lnTo>
                      <a:pt x="87818" y="195261"/>
                    </a:lnTo>
                    <a:lnTo>
                      <a:pt x="87737" y="195067"/>
                    </a:lnTo>
                    <a:lnTo>
                      <a:pt x="87584" y="194768"/>
                    </a:lnTo>
                    <a:lnTo>
                      <a:pt x="87475" y="194493"/>
                    </a:lnTo>
                    <a:lnTo>
                      <a:pt x="87515" y="194259"/>
                    </a:lnTo>
                    <a:lnTo>
                      <a:pt x="87572" y="194073"/>
                    </a:lnTo>
                    <a:lnTo>
                      <a:pt x="87782" y="193948"/>
                    </a:lnTo>
                    <a:lnTo>
                      <a:pt x="87992" y="193803"/>
                    </a:lnTo>
                    <a:lnTo>
                      <a:pt x="88234" y="193669"/>
                    </a:lnTo>
                    <a:lnTo>
                      <a:pt x="88436" y="193548"/>
                    </a:lnTo>
                    <a:lnTo>
                      <a:pt x="88634" y="193783"/>
                    </a:lnTo>
                    <a:lnTo>
                      <a:pt x="88873" y="193593"/>
                    </a:lnTo>
                    <a:lnTo>
                      <a:pt x="88994" y="193350"/>
                    </a:lnTo>
                    <a:lnTo>
                      <a:pt x="89212" y="193480"/>
                    </a:lnTo>
                    <a:lnTo>
                      <a:pt x="89475" y="193577"/>
                    </a:lnTo>
                    <a:lnTo>
                      <a:pt x="89681" y="193682"/>
                    </a:lnTo>
                    <a:lnTo>
                      <a:pt x="89927" y="193872"/>
                    </a:lnTo>
                    <a:lnTo>
                      <a:pt x="90145" y="194069"/>
                    </a:lnTo>
                    <a:lnTo>
                      <a:pt x="90339" y="194279"/>
                    </a:lnTo>
                    <a:lnTo>
                      <a:pt x="90457" y="194537"/>
                    </a:lnTo>
                    <a:lnTo>
                      <a:pt x="90861" y="195546"/>
                    </a:lnTo>
                    <a:lnTo>
                      <a:pt x="90457" y="196249"/>
                    </a:lnTo>
                    <a:lnTo>
                      <a:pt x="90748" y="196261"/>
                    </a:lnTo>
                    <a:lnTo>
                      <a:pt x="91015" y="196314"/>
                    </a:lnTo>
                    <a:lnTo>
                      <a:pt x="91257" y="196172"/>
                    </a:lnTo>
                    <a:lnTo>
                      <a:pt x="91569" y="196172"/>
                    </a:lnTo>
                    <a:lnTo>
                      <a:pt x="91880" y="196201"/>
                    </a:lnTo>
                    <a:lnTo>
                      <a:pt x="91868" y="195987"/>
                    </a:lnTo>
                    <a:lnTo>
                      <a:pt x="91863" y="195724"/>
                    </a:lnTo>
                    <a:lnTo>
                      <a:pt x="92029" y="195522"/>
                    </a:lnTo>
                    <a:lnTo>
                      <a:pt x="92171" y="195344"/>
                    </a:lnTo>
                    <a:lnTo>
                      <a:pt x="92333" y="195608"/>
                    </a:lnTo>
                    <a:lnTo>
                      <a:pt x="92482" y="195818"/>
                    </a:lnTo>
                    <a:lnTo>
                      <a:pt x="92620" y="196044"/>
                    </a:lnTo>
                    <a:lnTo>
                      <a:pt x="92802" y="196323"/>
                    </a:lnTo>
                    <a:lnTo>
                      <a:pt x="92838" y="196614"/>
                    </a:lnTo>
                    <a:lnTo>
                      <a:pt x="92874" y="196876"/>
                    </a:lnTo>
                    <a:lnTo>
                      <a:pt x="92923" y="197147"/>
                    </a:lnTo>
                    <a:lnTo>
                      <a:pt x="92995" y="197422"/>
                    </a:lnTo>
                    <a:lnTo>
                      <a:pt x="93282" y="197300"/>
                    </a:lnTo>
                    <a:lnTo>
                      <a:pt x="93520" y="197184"/>
                    </a:lnTo>
                    <a:lnTo>
                      <a:pt x="93786" y="197083"/>
                    </a:lnTo>
                    <a:lnTo>
                      <a:pt x="94033" y="196974"/>
                    </a:lnTo>
                    <a:lnTo>
                      <a:pt x="94299" y="197030"/>
                    </a:lnTo>
                    <a:lnTo>
                      <a:pt x="94570" y="197107"/>
                    </a:lnTo>
                    <a:lnTo>
                      <a:pt x="94809" y="197163"/>
                    </a:lnTo>
                    <a:lnTo>
                      <a:pt x="95055" y="197220"/>
                    </a:lnTo>
                    <a:lnTo>
                      <a:pt x="95306" y="197446"/>
                    </a:lnTo>
                    <a:lnTo>
                      <a:pt x="95564" y="197612"/>
                    </a:lnTo>
                    <a:lnTo>
                      <a:pt x="95754" y="197781"/>
                    </a:lnTo>
                    <a:lnTo>
                      <a:pt x="95892" y="197815"/>
                    </a:lnTo>
                    <a:lnTo>
                      <a:pt x="96082" y="197898"/>
                    </a:lnTo>
                    <a:lnTo>
                      <a:pt x="96222" y="197898"/>
                    </a:lnTo>
                    <a:lnTo>
                      <a:pt x="96455" y="197898"/>
                    </a:lnTo>
                    <a:lnTo>
                      <a:pt x="96735" y="197828"/>
                    </a:lnTo>
                    <a:lnTo>
                      <a:pt x="96945" y="197689"/>
                    </a:lnTo>
                    <a:lnTo>
                      <a:pt x="97108" y="197572"/>
                    </a:lnTo>
                    <a:lnTo>
                      <a:pt x="97294" y="197409"/>
                    </a:lnTo>
                    <a:lnTo>
                      <a:pt x="97481" y="197222"/>
                    </a:lnTo>
                    <a:lnTo>
                      <a:pt x="97574" y="196989"/>
                    </a:lnTo>
                    <a:lnTo>
                      <a:pt x="97737" y="196663"/>
                    </a:lnTo>
                    <a:lnTo>
                      <a:pt x="97924" y="196127"/>
                    </a:lnTo>
                    <a:lnTo>
                      <a:pt x="98180" y="195544"/>
                    </a:lnTo>
                    <a:lnTo>
                      <a:pt x="98530" y="194775"/>
                    </a:lnTo>
                    <a:lnTo>
                      <a:pt x="98950" y="194262"/>
                    </a:lnTo>
                    <a:lnTo>
                      <a:pt x="99358" y="193731"/>
                    </a:lnTo>
                    <a:lnTo>
                      <a:pt x="99467" y="193662"/>
                    </a:lnTo>
                    <a:lnTo>
                      <a:pt x="99616" y="193860"/>
                    </a:lnTo>
                    <a:lnTo>
                      <a:pt x="99782" y="194058"/>
                    </a:lnTo>
                    <a:lnTo>
                      <a:pt x="99923" y="194272"/>
                    </a:lnTo>
                    <a:lnTo>
                      <a:pt x="100101" y="194502"/>
                    </a:lnTo>
                    <a:lnTo>
                      <a:pt x="100254" y="194733"/>
                    </a:lnTo>
                    <a:lnTo>
                      <a:pt x="100448" y="194943"/>
                    </a:lnTo>
                    <a:lnTo>
                      <a:pt x="100618" y="195088"/>
                    </a:lnTo>
                    <a:lnTo>
                      <a:pt x="100844" y="195128"/>
                    </a:lnTo>
                    <a:lnTo>
                      <a:pt x="101087" y="195189"/>
                    </a:lnTo>
                    <a:lnTo>
                      <a:pt x="101369" y="195282"/>
                    </a:lnTo>
                    <a:lnTo>
                      <a:pt x="101654" y="195288"/>
                    </a:lnTo>
                    <a:lnTo>
                      <a:pt x="102203" y="195264"/>
                    </a:lnTo>
                    <a:lnTo>
                      <a:pt x="102502" y="195276"/>
                    </a:lnTo>
                    <a:lnTo>
                      <a:pt x="102740" y="195466"/>
                    </a:lnTo>
                    <a:lnTo>
                      <a:pt x="103007" y="195688"/>
                    </a:lnTo>
                    <a:lnTo>
                      <a:pt x="103039" y="196253"/>
                    </a:lnTo>
                    <a:lnTo>
                      <a:pt x="103281" y="196241"/>
                    </a:lnTo>
                    <a:lnTo>
                      <a:pt x="103814" y="196262"/>
                    </a:lnTo>
                    <a:lnTo>
                      <a:pt x="104045" y="196229"/>
                    </a:lnTo>
                    <a:lnTo>
                      <a:pt x="104331" y="196221"/>
                    </a:lnTo>
                    <a:lnTo>
                      <a:pt x="104570" y="196217"/>
                    </a:lnTo>
                    <a:lnTo>
                      <a:pt x="104837" y="196229"/>
                    </a:lnTo>
                    <a:lnTo>
                      <a:pt x="104861" y="195971"/>
                    </a:lnTo>
                    <a:lnTo>
                      <a:pt x="105010" y="195737"/>
                    </a:lnTo>
                    <a:lnTo>
                      <a:pt x="105115" y="195567"/>
                    </a:lnTo>
                    <a:lnTo>
                      <a:pt x="105115" y="195389"/>
                    </a:lnTo>
                    <a:lnTo>
                      <a:pt x="105083" y="195066"/>
                    </a:lnTo>
                    <a:lnTo>
                      <a:pt x="105095" y="194804"/>
                    </a:lnTo>
                    <a:lnTo>
                      <a:pt x="105100" y="194489"/>
                    </a:lnTo>
                    <a:lnTo>
                      <a:pt x="105084" y="194267"/>
                    </a:lnTo>
                    <a:lnTo>
                      <a:pt x="105064" y="193976"/>
                    </a:lnTo>
                    <a:lnTo>
                      <a:pt x="105048" y="193718"/>
                    </a:lnTo>
                    <a:lnTo>
                      <a:pt x="105020" y="193447"/>
                    </a:lnTo>
                    <a:lnTo>
                      <a:pt x="105125" y="193177"/>
                    </a:lnTo>
                    <a:lnTo>
                      <a:pt x="105238" y="192951"/>
                    </a:lnTo>
                    <a:lnTo>
                      <a:pt x="105448" y="192769"/>
                    </a:lnTo>
                    <a:lnTo>
                      <a:pt x="105694" y="192571"/>
                    </a:lnTo>
                    <a:lnTo>
                      <a:pt x="105929" y="192373"/>
                    </a:lnTo>
                    <a:lnTo>
                      <a:pt x="106110" y="192216"/>
                    </a:lnTo>
                    <a:lnTo>
                      <a:pt x="106321" y="192103"/>
                    </a:lnTo>
                    <a:lnTo>
                      <a:pt x="106486" y="192046"/>
                    </a:lnTo>
                    <a:lnTo>
                      <a:pt x="106587" y="192014"/>
                    </a:lnTo>
                    <a:lnTo>
                      <a:pt x="106555" y="191764"/>
                    </a:lnTo>
                    <a:lnTo>
                      <a:pt x="106518" y="191445"/>
                    </a:lnTo>
                    <a:lnTo>
                      <a:pt x="106437" y="191166"/>
                    </a:lnTo>
                    <a:lnTo>
                      <a:pt x="106320" y="190920"/>
                    </a:lnTo>
                    <a:lnTo>
                      <a:pt x="106619" y="190985"/>
                    </a:lnTo>
                    <a:lnTo>
                      <a:pt x="106866" y="191037"/>
                    </a:lnTo>
                    <a:lnTo>
                      <a:pt x="107115" y="191119"/>
                    </a:lnTo>
                    <a:lnTo>
                      <a:pt x="107389" y="191147"/>
                    </a:lnTo>
                    <a:lnTo>
                      <a:pt x="107583" y="191167"/>
                    </a:lnTo>
                    <a:lnTo>
                      <a:pt x="107858" y="191159"/>
                    </a:lnTo>
                    <a:lnTo>
                      <a:pt x="108133" y="191115"/>
                    </a:lnTo>
                    <a:lnTo>
                      <a:pt x="108339" y="191083"/>
                    </a:lnTo>
                    <a:lnTo>
                      <a:pt x="108464" y="191070"/>
                    </a:lnTo>
                    <a:lnTo>
                      <a:pt x="108690" y="190998"/>
                    </a:lnTo>
                    <a:lnTo>
                      <a:pt x="108921" y="190909"/>
                    </a:lnTo>
                    <a:lnTo>
                      <a:pt x="109179" y="190792"/>
                    </a:lnTo>
                    <a:lnTo>
                      <a:pt x="109373" y="190654"/>
                    </a:lnTo>
                    <a:lnTo>
                      <a:pt x="109630" y="190475"/>
                    </a:lnTo>
                    <a:lnTo>
                      <a:pt x="109836" y="190337"/>
                    </a:lnTo>
                    <a:lnTo>
                      <a:pt x="110111" y="190269"/>
                    </a:lnTo>
                    <a:lnTo>
                      <a:pt x="110365" y="190200"/>
                    </a:lnTo>
                    <a:lnTo>
                      <a:pt x="110612" y="190103"/>
                    </a:lnTo>
                    <a:lnTo>
                      <a:pt x="110810" y="190018"/>
                    </a:lnTo>
                    <a:lnTo>
                      <a:pt x="111092" y="189909"/>
                    </a:lnTo>
                    <a:lnTo>
                      <a:pt x="111367" y="189728"/>
                    </a:lnTo>
                    <a:lnTo>
                      <a:pt x="111533" y="189590"/>
                    </a:lnTo>
                    <a:lnTo>
                      <a:pt x="111646" y="189526"/>
                    </a:lnTo>
                    <a:lnTo>
                      <a:pt x="111739" y="189441"/>
                    </a:lnTo>
                    <a:lnTo>
                      <a:pt x="111840" y="189376"/>
                    </a:lnTo>
                    <a:lnTo>
                      <a:pt x="111973" y="189368"/>
                    </a:lnTo>
                    <a:lnTo>
                      <a:pt x="112119" y="189364"/>
                    </a:lnTo>
                    <a:lnTo>
                      <a:pt x="112264" y="189364"/>
                    </a:lnTo>
                    <a:lnTo>
                      <a:pt x="112438" y="189372"/>
                    </a:lnTo>
                    <a:lnTo>
                      <a:pt x="112579" y="189376"/>
                    </a:lnTo>
                    <a:lnTo>
                      <a:pt x="112692" y="189364"/>
                    </a:lnTo>
                    <a:lnTo>
                      <a:pt x="112798" y="189344"/>
                    </a:lnTo>
                    <a:lnTo>
                      <a:pt x="112878" y="189332"/>
                    </a:lnTo>
                    <a:lnTo>
                      <a:pt x="112983" y="189304"/>
                    </a:lnTo>
                    <a:lnTo>
                      <a:pt x="113072" y="189291"/>
                    </a:lnTo>
                    <a:lnTo>
                      <a:pt x="113234" y="189287"/>
                    </a:lnTo>
                    <a:lnTo>
                      <a:pt x="113335" y="189300"/>
                    </a:lnTo>
                    <a:lnTo>
                      <a:pt x="113556" y="189328"/>
                    </a:lnTo>
                    <a:lnTo>
                      <a:pt x="113678" y="189336"/>
                    </a:lnTo>
                    <a:lnTo>
                      <a:pt x="113855" y="189308"/>
                    </a:lnTo>
                    <a:lnTo>
                      <a:pt x="113952" y="189215"/>
                    </a:lnTo>
                    <a:lnTo>
                      <a:pt x="114013" y="189150"/>
                    </a:lnTo>
                    <a:lnTo>
                      <a:pt x="114154" y="189017"/>
                    </a:lnTo>
                    <a:lnTo>
                      <a:pt x="114292" y="188957"/>
                    </a:lnTo>
                    <a:lnTo>
                      <a:pt x="114530" y="188940"/>
                    </a:lnTo>
                    <a:lnTo>
                      <a:pt x="114785" y="188993"/>
                    </a:lnTo>
                    <a:lnTo>
                      <a:pt x="115092" y="189066"/>
                    </a:lnTo>
                    <a:lnTo>
                      <a:pt x="115298" y="188896"/>
                    </a:lnTo>
                    <a:lnTo>
                      <a:pt x="115904" y="188553"/>
                    </a:lnTo>
                    <a:lnTo>
                      <a:pt x="116300" y="188323"/>
                    </a:lnTo>
                    <a:lnTo>
                      <a:pt x="117431" y="187616"/>
                    </a:lnTo>
                    <a:lnTo>
                      <a:pt x="117595" y="187667"/>
                    </a:lnTo>
                    <a:lnTo>
                      <a:pt x="117431" y="188285"/>
                    </a:lnTo>
                    <a:lnTo>
                      <a:pt x="118176" y="188298"/>
                    </a:lnTo>
                    <a:lnTo>
                      <a:pt x="118827" y="188475"/>
                    </a:lnTo>
                    <a:lnTo>
                      <a:pt x="119522" y="188790"/>
                    </a:lnTo>
                    <a:lnTo>
                      <a:pt x="119781" y="188847"/>
                    </a:lnTo>
                    <a:lnTo>
                      <a:pt x="119556" y="188138"/>
                    </a:lnTo>
                    <a:lnTo>
                      <a:pt x="119943" y="187904"/>
                    </a:lnTo>
                    <a:lnTo>
                      <a:pt x="120344" y="187629"/>
                    </a:lnTo>
                    <a:lnTo>
                      <a:pt x="120364" y="186643"/>
                    </a:lnTo>
                    <a:lnTo>
                      <a:pt x="120793" y="185704"/>
                    </a:lnTo>
                    <a:lnTo>
                      <a:pt x="121158" y="185469"/>
                    </a:lnTo>
                    <a:lnTo>
                      <a:pt x="121831" y="186490"/>
                    </a:lnTo>
                    <a:lnTo>
                      <a:pt x="122285" y="185947"/>
                    </a:lnTo>
                    <a:lnTo>
                      <a:pt x="122731" y="185882"/>
                    </a:lnTo>
                    <a:lnTo>
                      <a:pt x="122726" y="184698"/>
                    </a:lnTo>
                    <a:lnTo>
                      <a:pt x="123815" y="184676"/>
                    </a:lnTo>
                    <a:lnTo>
                      <a:pt x="123908" y="185017"/>
                    </a:lnTo>
                    <a:lnTo>
                      <a:pt x="124094" y="185030"/>
                    </a:lnTo>
                    <a:lnTo>
                      <a:pt x="124094" y="184884"/>
                    </a:lnTo>
                    <a:lnTo>
                      <a:pt x="124624" y="184720"/>
                    </a:lnTo>
                    <a:lnTo>
                      <a:pt x="124655" y="184972"/>
                    </a:lnTo>
                    <a:lnTo>
                      <a:pt x="124708" y="185185"/>
                    </a:lnTo>
                    <a:lnTo>
                      <a:pt x="124863" y="185330"/>
                    </a:lnTo>
                    <a:lnTo>
                      <a:pt x="125310" y="184645"/>
                    </a:lnTo>
                    <a:lnTo>
                      <a:pt x="125728" y="183979"/>
                    </a:lnTo>
                    <a:lnTo>
                      <a:pt x="125853" y="184029"/>
                    </a:lnTo>
                    <a:lnTo>
                      <a:pt x="125962" y="183736"/>
                    </a:lnTo>
                    <a:lnTo>
                      <a:pt x="125972" y="183648"/>
                    </a:lnTo>
                    <a:lnTo>
                      <a:pt x="126423" y="183616"/>
                    </a:lnTo>
                    <a:lnTo>
                      <a:pt x="126574" y="183717"/>
                    </a:lnTo>
                    <a:lnTo>
                      <a:pt x="126693" y="183648"/>
                    </a:lnTo>
                    <a:lnTo>
                      <a:pt x="127172" y="183939"/>
                    </a:lnTo>
                    <a:lnTo>
                      <a:pt x="127294" y="183979"/>
                    </a:lnTo>
                    <a:lnTo>
                      <a:pt x="127708" y="184042"/>
                    </a:lnTo>
                    <a:lnTo>
                      <a:pt x="127758" y="183898"/>
                    </a:lnTo>
                    <a:lnTo>
                      <a:pt x="127927" y="183892"/>
                    </a:lnTo>
                    <a:lnTo>
                      <a:pt x="128297" y="184098"/>
                    </a:lnTo>
                    <a:lnTo>
                      <a:pt x="128432" y="184105"/>
                    </a:lnTo>
                    <a:lnTo>
                      <a:pt x="128965" y="183733"/>
                    </a:lnTo>
                    <a:lnTo>
                      <a:pt x="129133" y="183733"/>
                    </a:lnTo>
                    <a:lnTo>
                      <a:pt x="129831" y="183901"/>
                    </a:lnTo>
                    <a:lnTo>
                      <a:pt x="130222" y="183901"/>
                    </a:lnTo>
                    <a:lnTo>
                      <a:pt x="130865" y="183678"/>
                    </a:lnTo>
                    <a:lnTo>
                      <a:pt x="131089" y="183650"/>
                    </a:lnTo>
                    <a:lnTo>
                      <a:pt x="131452" y="183706"/>
                    </a:lnTo>
                    <a:lnTo>
                      <a:pt x="131731" y="183761"/>
                    </a:lnTo>
                    <a:lnTo>
                      <a:pt x="132039" y="183761"/>
                    </a:lnTo>
                    <a:lnTo>
                      <a:pt x="132626" y="183678"/>
                    </a:lnTo>
                    <a:lnTo>
                      <a:pt x="133268" y="183566"/>
                    </a:lnTo>
                    <a:lnTo>
                      <a:pt x="133771" y="183538"/>
                    </a:lnTo>
                    <a:lnTo>
                      <a:pt x="134246" y="183510"/>
                    </a:lnTo>
                    <a:lnTo>
                      <a:pt x="134638" y="183510"/>
                    </a:lnTo>
                    <a:lnTo>
                      <a:pt x="134945" y="183566"/>
                    </a:lnTo>
                    <a:lnTo>
                      <a:pt x="135169" y="183622"/>
                    </a:lnTo>
                    <a:lnTo>
                      <a:pt x="135504" y="183762"/>
                    </a:lnTo>
                    <a:lnTo>
                      <a:pt x="135755" y="183790"/>
                    </a:lnTo>
                    <a:lnTo>
                      <a:pt x="136370" y="183678"/>
                    </a:lnTo>
                    <a:lnTo>
                      <a:pt x="137404" y="183538"/>
                    </a:lnTo>
                    <a:lnTo>
                      <a:pt x="138438" y="183510"/>
                    </a:lnTo>
                    <a:lnTo>
                      <a:pt x="138801" y="183287"/>
                    </a:lnTo>
                    <a:lnTo>
                      <a:pt x="139053" y="183119"/>
                    </a:lnTo>
                    <a:lnTo>
                      <a:pt x="139528" y="183008"/>
                    </a:lnTo>
                    <a:lnTo>
                      <a:pt x="140143" y="183008"/>
                    </a:lnTo>
                    <a:lnTo>
                      <a:pt x="140925" y="183008"/>
                    </a:lnTo>
                    <a:lnTo>
                      <a:pt x="141288" y="182952"/>
                    </a:lnTo>
                    <a:lnTo>
                      <a:pt x="141540" y="182784"/>
                    </a:lnTo>
                    <a:lnTo>
                      <a:pt x="141652" y="182588"/>
                    </a:lnTo>
                    <a:lnTo>
                      <a:pt x="141791" y="182309"/>
                    </a:lnTo>
                    <a:lnTo>
                      <a:pt x="142195" y="181822"/>
                    </a:lnTo>
                    <a:lnTo>
                      <a:pt x="142155" y="181642"/>
                    </a:lnTo>
                    <a:lnTo>
                      <a:pt x="141766" y="181526"/>
                    </a:lnTo>
                    <a:lnTo>
                      <a:pt x="141209" y="181521"/>
                    </a:lnTo>
                    <a:lnTo>
                      <a:pt x="140966" y="181359"/>
                    </a:lnTo>
                    <a:lnTo>
                      <a:pt x="141209" y="181106"/>
                    </a:lnTo>
                    <a:lnTo>
                      <a:pt x="141050" y="180876"/>
                    </a:lnTo>
                    <a:lnTo>
                      <a:pt x="142749" y="179124"/>
                    </a:lnTo>
                    <a:lnTo>
                      <a:pt x="143056" y="178974"/>
                    </a:lnTo>
                    <a:lnTo>
                      <a:pt x="143842" y="178715"/>
                    </a:lnTo>
                    <a:lnTo>
                      <a:pt x="144250" y="178521"/>
                    </a:lnTo>
                    <a:lnTo>
                      <a:pt x="145742" y="178584"/>
                    </a:lnTo>
                    <a:lnTo>
                      <a:pt x="145668" y="177173"/>
                    </a:lnTo>
                    <a:lnTo>
                      <a:pt x="145682" y="176256"/>
                    </a:lnTo>
                    <a:lnTo>
                      <a:pt x="145287" y="176230"/>
                    </a:lnTo>
                    <a:lnTo>
                      <a:pt x="144957" y="176062"/>
                    </a:lnTo>
                    <a:lnTo>
                      <a:pt x="144912" y="175971"/>
                    </a:lnTo>
                    <a:lnTo>
                      <a:pt x="144484" y="175965"/>
                    </a:lnTo>
                    <a:lnTo>
                      <a:pt x="144005" y="175693"/>
                    </a:lnTo>
                    <a:lnTo>
                      <a:pt x="143707" y="175680"/>
                    </a:lnTo>
                    <a:lnTo>
                      <a:pt x="143435" y="175452"/>
                    </a:lnTo>
                    <a:lnTo>
                      <a:pt x="142606" y="175396"/>
                    </a:lnTo>
                    <a:lnTo>
                      <a:pt x="142017" y="175790"/>
                    </a:lnTo>
                    <a:lnTo>
                      <a:pt x="141414" y="175596"/>
                    </a:lnTo>
                    <a:lnTo>
                      <a:pt x="141135" y="175511"/>
                    </a:lnTo>
                    <a:lnTo>
                      <a:pt x="141185" y="175127"/>
                    </a:lnTo>
                    <a:lnTo>
                      <a:pt x="141310" y="174780"/>
                    </a:lnTo>
                    <a:lnTo>
                      <a:pt x="141373" y="174385"/>
                    </a:lnTo>
                    <a:lnTo>
                      <a:pt x="141457" y="173990"/>
                    </a:lnTo>
                    <a:lnTo>
                      <a:pt x="141483" y="173554"/>
                    </a:lnTo>
                    <a:lnTo>
                      <a:pt x="141094" y="173438"/>
                    </a:lnTo>
                    <a:lnTo>
                      <a:pt x="140752" y="173386"/>
                    </a:lnTo>
                    <a:lnTo>
                      <a:pt x="140469" y="173482"/>
                    </a:lnTo>
                    <a:lnTo>
                      <a:pt x="140044" y="173973"/>
                    </a:lnTo>
                    <a:lnTo>
                      <a:pt x="139906" y="174098"/>
                    </a:lnTo>
                    <a:lnTo>
                      <a:pt x="139763" y="173947"/>
                    </a:lnTo>
                    <a:lnTo>
                      <a:pt x="139240" y="174119"/>
                    </a:lnTo>
                    <a:lnTo>
                      <a:pt x="138955" y="174227"/>
                    </a:lnTo>
                    <a:lnTo>
                      <a:pt x="138072" y="174182"/>
                    </a:lnTo>
                    <a:lnTo>
                      <a:pt x="138065" y="174075"/>
                    </a:lnTo>
                    <a:lnTo>
                      <a:pt x="137617" y="174046"/>
                    </a:lnTo>
                    <a:lnTo>
                      <a:pt x="137651" y="174612"/>
                    </a:lnTo>
                    <a:lnTo>
                      <a:pt x="137711" y="175511"/>
                    </a:lnTo>
                    <a:lnTo>
                      <a:pt x="137382" y="175648"/>
                    </a:lnTo>
                    <a:lnTo>
                      <a:pt x="136954" y="175457"/>
                    </a:lnTo>
                    <a:lnTo>
                      <a:pt x="136784" y="173876"/>
                    </a:lnTo>
                    <a:lnTo>
                      <a:pt x="136676" y="174101"/>
                    </a:lnTo>
                    <a:lnTo>
                      <a:pt x="136633" y="174258"/>
                    </a:lnTo>
                    <a:lnTo>
                      <a:pt x="136604" y="174530"/>
                    </a:lnTo>
                    <a:lnTo>
                      <a:pt x="136518" y="174802"/>
                    </a:lnTo>
                    <a:lnTo>
                      <a:pt x="136433" y="174946"/>
                    </a:lnTo>
                    <a:lnTo>
                      <a:pt x="136318" y="175146"/>
                    </a:lnTo>
                    <a:lnTo>
                      <a:pt x="136060" y="175389"/>
                    </a:lnTo>
                    <a:lnTo>
                      <a:pt x="135674" y="175504"/>
                    </a:lnTo>
                    <a:lnTo>
                      <a:pt x="135058" y="175676"/>
                    </a:lnTo>
                    <a:lnTo>
                      <a:pt x="134485" y="175747"/>
                    </a:lnTo>
                    <a:lnTo>
                      <a:pt x="134084" y="175676"/>
                    </a:lnTo>
                    <a:lnTo>
                      <a:pt x="133726" y="175475"/>
                    </a:lnTo>
                    <a:lnTo>
                      <a:pt x="133297" y="175232"/>
                    </a:lnTo>
                    <a:lnTo>
                      <a:pt x="133125" y="175103"/>
                    </a:lnTo>
                    <a:lnTo>
                      <a:pt x="132825" y="174774"/>
                    </a:lnTo>
                    <a:lnTo>
                      <a:pt x="132710" y="174373"/>
                    </a:lnTo>
                    <a:lnTo>
                      <a:pt x="132653" y="174043"/>
                    </a:lnTo>
                    <a:lnTo>
                      <a:pt x="132667" y="173786"/>
                    </a:lnTo>
                    <a:lnTo>
                      <a:pt x="132660" y="173571"/>
                    </a:lnTo>
                    <a:lnTo>
                      <a:pt x="132617" y="173242"/>
                    </a:lnTo>
                    <a:lnTo>
                      <a:pt x="132617" y="172955"/>
                    </a:lnTo>
                    <a:lnTo>
                      <a:pt x="132660" y="172669"/>
                    </a:lnTo>
                    <a:lnTo>
                      <a:pt x="132760" y="172397"/>
                    </a:lnTo>
                    <a:lnTo>
                      <a:pt x="132889" y="172153"/>
                    </a:lnTo>
                    <a:lnTo>
                      <a:pt x="133032" y="171881"/>
                    </a:lnTo>
                    <a:lnTo>
                      <a:pt x="133233" y="171624"/>
                    </a:lnTo>
                    <a:lnTo>
                      <a:pt x="133548" y="171352"/>
                    </a:lnTo>
                    <a:lnTo>
                      <a:pt x="133777" y="171137"/>
                    </a:lnTo>
                    <a:lnTo>
                      <a:pt x="133934" y="170994"/>
                    </a:lnTo>
                    <a:lnTo>
                      <a:pt x="134149" y="170836"/>
                    </a:lnTo>
                    <a:lnTo>
                      <a:pt x="134364" y="170679"/>
                    </a:lnTo>
                    <a:lnTo>
                      <a:pt x="134521" y="170564"/>
                    </a:lnTo>
                    <a:lnTo>
                      <a:pt x="134722" y="170464"/>
                    </a:lnTo>
                    <a:lnTo>
                      <a:pt x="135209" y="170221"/>
                    </a:lnTo>
                    <a:lnTo>
                      <a:pt x="135538" y="170120"/>
                    </a:lnTo>
                    <a:lnTo>
                      <a:pt x="136139" y="169977"/>
                    </a:lnTo>
                    <a:lnTo>
                      <a:pt x="136354" y="169806"/>
                    </a:lnTo>
                    <a:lnTo>
                      <a:pt x="136684" y="169476"/>
                    </a:lnTo>
                    <a:lnTo>
                      <a:pt x="137099" y="169032"/>
                    </a:lnTo>
                    <a:lnTo>
                      <a:pt x="137571" y="168617"/>
                    </a:lnTo>
                    <a:lnTo>
                      <a:pt x="137987" y="168288"/>
                    </a:lnTo>
                    <a:lnTo>
                      <a:pt x="138402" y="167959"/>
                    </a:lnTo>
                    <a:lnTo>
                      <a:pt x="138803" y="167687"/>
                    </a:lnTo>
                    <a:lnTo>
                      <a:pt x="139144" y="167541"/>
                    </a:lnTo>
                    <a:lnTo>
                      <a:pt x="139177" y="167438"/>
                    </a:lnTo>
                    <a:lnTo>
                      <a:pt x="139390" y="167443"/>
                    </a:lnTo>
                    <a:lnTo>
                      <a:pt x="139576" y="167443"/>
                    </a:lnTo>
                    <a:lnTo>
                      <a:pt x="139748" y="167472"/>
                    </a:lnTo>
                    <a:lnTo>
                      <a:pt x="139934" y="167515"/>
                    </a:lnTo>
                    <a:lnTo>
                      <a:pt x="140091" y="167515"/>
                    </a:lnTo>
                    <a:lnTo>
                      <a:pt x="140220" y="167329"/>
                    </a:lnTo>
                    <a:lnTo>
                      <a:pt x="140306" y="167114"/>
                    </a:lnTo>
                    <a:lnTo>
                      <a:pt x="140363" y="166799"/>
                    </a:lnTo>
                    <a:lnTo>
                      <a:pt x="140421" y="166470"/>
                    </a:lnTo>
                    <a:lnTo>
                      <a:pt x="140435" y="166198"/>
                    </a:lnTo>
                    <a:lnTo>
                      <a:pt x="140400" y="165989"/>
                    </a:lnTo>
                    <a:lnTo>
                      <a:pt x="140365" y="165838"/>
                    </a:lnTo>
                    <a:lnTo>
                      <a:pt x="140291" y="165695"/>
                    </a:lnTo>
                    <a:lnTo>
                      <a:pt x="140229" y="165389"/>
                    </a:lnTo>
                    <a:lnTo>
                      <a:pt x="140225" y="165203"/>
                    </a:lnTo>
                    <a:lnTo>
                      <a:pt x="140375" y="164692"/>
                    </a:lnTo>
                    <a:lnTo>
                      <a:pt x="140777" y="163580"/>
                    </a:lnTo>
                    <a:lnTo>
                      <a:pt x="142248" y="162563"/>
                    </a:lnTo>
                    <a:lnTo>
                      <a:pt x="142407" y="162405"/>
                    </a:lnTo>
                    <a:lnTo>
                      <a:pt x="142331" y="162183"/>
                    </a:lnTo>
                    <a:lnTo>
                      <a:pt x="142992" y="161616"/>
                    </a:lnTo>
                    <a:lnTo>
                      <a:pt x="143322" y="161375"/>
                    </a:lnTo>
                    <a:lnTo>
                      <a:pt x="143887" y="160858"/>
                    </a:lnTo>
                    <a:lnTo>
                      <a:pt x="144081" y="160698"/>
                    </a:lnTo>
                    <a:lnTo>
                      <a:pt x="144317" y="160647"/>
                    </a:lnTo>
                    <a:lnTo>
                      <a:pt x="144839" y="160597"/>
                    </a:lnTo>
                    <a:lnTo>
                      <a:pt x="145252" y="160631"/>
                    </a:lnTo>
                    <a:lnTo>
                      <a:pt x="145657" y="160664"/>
                    </a:lnTo>
                    <a:lnTo>
                      <a:pt x="146044" y="160715"/>
                    </a:lnTo>
                    <a:lnTo>
                      <a:pt x="146078" y="161119"/>
                    </a:lnTo>
                    <a:lnTo>
                      <a:pt x="145842" y="161430"/>
                    </a:lnTo>
                    <a:lnTo>
                      <a:pt x="145720" y="161575"/>
                    </a:lnTo>
                    <a:lnTo>
                      <a:pt x="145702" y="161675"/>
                    </a:lnTo>
                    <a:lnTo>
                      <a:pt x="145775" y="161736"/>
                    </a:lnTo>
                    <a:lnTo>
                      <a:pt x="145921" y="161805"/>
                    </a:lnTo>
                    <a:lnTo>
                      <a:pt x="146057" y="161864"/>
                    </a:lnTo>
                    <a:lnTo>
                      <a:pt x="146097" y="162047"/>
                    </a:lnTo>
                    <a:lnTo>
                      <a:pt x="146081" y="162231"/>
                    </a:lnTo>
                    <a:lnTo>
                      <a:pt x="146038" y="162476"/>
                    </a:lnTo>
                    <a:lnTo>
                      <a:pt x="145991" y="162680"/>
                    </a:lnTo>
                    <a:lnTo>
                      <a:pt x="145722" y="163084"/>
                    </a:lnTo>
                    <a:lnTo>
                      <a:pt x="145591" y="163284"/>
                    </a:lnTo>
                    <a:lnTo>
                      <a:pt x="146129" y="163270"/>
                    </a:lnTo>
                    <a:lnTo>
                      <a:pt x="146451" y="163228"/>
                    </a:lnTo>
                    <a:lnTo>
                      <a:pt x="146807" y="163171"/>
                    </a:lnTo>
                    <a:lnTo>
                      <a:pt x="147389" y="163324"/>
                    </a:lnTo>
                    <a:lnTo>
                      <a:pt x="147822" y="163333"/>
                    </a:lnTo>
                    <a:lnTo>
                      <a:pt x="148513" y="163256"/>
                    </a:lnTo>
                    <a:lnTo>
                      <a:pt x="148893" y="163194"/>
                    </a:lnTo>
                    <a:lnTo>
                      <a:pt x="149198" y="163118"/>
                    </a:lnTo>
                    <a:lnTo>
                      <a:pt x="149545" y="163008"/>
                    </a:lnTo>
                    <a:lnTo>
                      <a:pt x="149313" y="162704"/>
                    </a:lnTo>
                    <a:lnTo>
                      <a:pt x="149088" y="162789"/>
                    </a:lnTo>
                    <a:lnTo>
                      <a:pt x="148963" y="162500"/>
                    </a:lnTo>
                    <a:lnTo>
                      <a:pt x="148923" y="162221"/>
                    </a:lnTo>
                    <a:lnTo>
                      <a:pt x="149226" y="162002"/>
                    </a:lnTo>
                    <a:lnTo>
                      <a:pt x="149351" y="161872"/>
                    </a:lnTo>
                    <a:lnTo>
                      <a:pt x="149603" y="161546"/>
                    </a:lnTo>
                    <a:lnTo>
                      <a:pt x="149763" y="161491"/>
                    </a:lnTo>
                    <a:lnTo>
                      <a:pt x="150210" y="161519"/>
                    </a:lnTo>
                    <a:lnTo>
                      <a:pt x="150834" y="161232"/>
                    </a:lnTo>
                    <a:lnTo>
                      <a:pt x="151300" y="161222"/>
                    </a:lnTo>
                    <a:lnTo>
                      <a:pt x="151269" y="161323"/>
                    </a:lnTo>
                    <a:lnTo>
                      <a:pt x="151176" y="161392"/>
                    </a:lnTo>
                    <a:lnTo>
                      <a:pt x="151125" y="161421"/>
                    </a:lnTo>
                    <a:lnTo>
                      <a:pt x="151125" y="162161"/>
                    </a:lnTo>
                    <a:lnTo>
                      <a:pt x="151708" y="162461"/>
                    </a:lnTo>
                    <a:lnTo>
                      <a:pt x="152248" y="162409"/>
                    </a:lnTo>
                    <a:lnTo>
                      <a:pt x="152492" y="162333"/>
                    </a:lnTo>
                    <a:lnTo>
                      <a:pt x="152946" y="162013"/>
                    </a:lnTo>
                    <a:lnTo>
                      <a:pt x="153170" y="161760"/>
                    </a:lnTo>
                    <a:lnTo>
                      <a:pt x="153041" y="161316"/>
                    </a:lnTo>
                    <a:lnTo>
                      <a:pt x="153290" y="161179"/>
                    </a:lnTo>
                    <a:lnTo>
                      <a:pt x="153454" y="161159"/>
                    </a:lnTo>
                    <a:lnTo>
                      <a:pt x="153671" y="161182"/>
                    </a:lnTo>
                    <a:lnTo>
                      <a:pt x="153818" y="161302"/>
                    </a:lnTo>
                    <a:lnTo>
                      <a:pt x="153920" y="161455"/>
                    </a:lnTo>
                    <a:lnTo>
                      <a:pt x="154134" y="161455"/>
                    </a:lnTo>
                    <a:lnTo>
                      <a:pt x="154184" y="161891"/>
                    </a:lnTo>
                    <a:lnTo>
                      <a:pt x="154220" y="162333"/>
                    </a:lnTo>
                    <a:lnTo>
                      <a:pt x="154170" y="162729"/>
                    </a:lnTo>
                    <a:lnTo>
                      <a:pt x="154051" y="163541"/>
                    </a:lnTo>
                    <a:lnTo>
                      <a:pt x="153975" y="163978"/>
                    </a:lnTo>
                    <a:lnTo>
                      <a:pt x="154086" y="164027"/>
                    </a:lnTo>
                    <a:lnTo>
                      <a:pt x="154628" y="163360"/>
                    </a:lnTo>
                    <a:lnTo>
                      <a:pt x="154934" y="163062"/>
                    </a:lnTo>
                    <a:lnTo>
                      <a:pt x="155552" y="162549"/>
                    </a:lnTo>
                    <a:lnTo>
                      <a:pt x="156025" y="162132"/>
                    </a:lnTo>
                    <a:lnTo>
                      <a:pt x="156604" y="162075"/>
                    </a:lnTo>
                    <a:lnTo>
                      <a:pt x="157267" y="162281"/>
                    </a:lnTo>
                    <a:lnTo>
                      <a:pt x="157697" y="162414"/>
                    </a:lnTo>
                    <a:lnTo>
                      <a:pt x="157846" y="162462"/>
                    </a:lnTo>
                    <a:lnTo>
                      <a:pt x="158238" y="162743"/>
                    </a:lnTo>
                    <a:lnTo>
                      <a:pt x="158560" y="162985"/>
                    </a:lnTo>
                    <a:lnTo>
                      <a:pt x="159172" y="162712"/>
                    </a:lnTo>
                    <a:lnTo>
                      <a:pt x="159650" y="162332"/>
                    </a:lnTo>
                    <a:lnTo>
                      <a:pt x="160313" y="161855"/>
                    </a:lnTo>
                    <a:lnTo>
                      <a:pt x="160670" y="161628"/>
                    </a:lnTo>
                    <a:lnTo>
                      <a:pt x="161000" y="161492"/>
                    </a:lnTo>
                    <a:lnTo>
                      <a:pt x="161692" y="160996"/>
                    </a:lnTo>
                    <a:lnTo>
                      <a:pt x="162652" y="160953"/>
                    </a:lnTo>
                    <a:lnTo>
                      <a:pt x="163917" y="160473"/>
                    </a:lnTo>
                    <a:lnTo>
                      <a:pt x="165139" y="159600"/>
                    </a:lnTo>
                    <a:lnTo>
                      <a:pt x="165837" y="158771"/>
                    </a:lnTo>
                    <a:lnTo>
                      <a:pt x="166841" y="157637"/>
                    </a:lnTo>
                    <a:lnTo>
                      <a:pt x="167539" y="156764"/>
                    </a:lnTo>
                    <a:lnTo>
                      <a:pt x="168368" y="156240"/>
                    </a:lnTo>
                    <a:lnTo>
                      <a:pt x="169677" y="155411"/>
                    </a:lnTo>
                    <a:lnTo>
                      <a:pt x="170520" y="154835"/>
                    </a:lnTo>
                    <a:lnTo>
                      <a:pt x="170348" y="154592"/>
                    </a:lnTo>
                    <a:lnTo>
                      <a:pt x="170299" y="154425"/>
                    </a:lnTo>
                    <a:lnTo>
                      <a:pt x="170299" y="154356"/>
                    </a:lnTo>
                    <a:lnTo>
                      <a:pt x="170320" y="154244"/>
                    </a:lnTo>
                    <a:lnTo>
                      <a:pt x="170355" y="154140"/>
                    </a:lnTo>
                    <a:lnTo>
                      <a:pt x="170397" y="154036"/>
                    </a:lnTo>
                    <a:lnTo>
                      <a:pt x="170460" y="153931"/>
                    </a:lnTo>
                    <a:lnTo>
                      <a:pt x="170599" y="153771"/>
                    </a:lnTo>
                    <a:lnTo>
                      <a:pt x="170728" y="153611"/>
                    </a:lnTo>
                    <a:lnTo>
                      <a:pt x="170964" y="153442"/>
                    </a:lnTo>
                    <a:lnTo>
                      <a:pt x="171202" y="153288"/>
                    </a:lnTo>
                    <a:lnTo>
                      <a:pt x="171470" y="153146"/>
                    </a:lnTo>
                    <a:lnTo>
                      <a:pt x="171718" y="153005"/>
                    </a:lnTo>
                    <a:lnTo>
                      <a:pt x="172248" y="152730"/>
                    </a:lnTo>
                    <a:lnTo>
                      <a:pt x="172448" y="152556"/>
                    </a:lnTo>
                    <a:lnTo>
                      <a:pt x="172876" y="152103"/>
                    </a:lnTo>
                    <a:lnTo>
                      <a:pt x="173143" y="151789"/>
                    </a:lnTo>
                    <a:lnTo>
                      <a:pt x="173371" y="151462"/>
                    </a:lnTo>
                    <a:lnTo>
                      <a:pt x="173625" y="151095"/>
                    </a:lnTo>
                    <a:lnTo>
                      <a:pt x="173949" y="150633"/>
                    </a:lnTo>
                    <a:lnTo>
                      <a:pt x="174065" y="150421"/>
                    </a:lnTo>
                    <a:lnTo>
                      <a:pt x="174497" y="149804"/>
                    </a:lnTo>
                    <a:lnTo>
                      <a:pt x="174658" y="149573"/>
                    </a:lnTo>
                    <a:lnTo>
                      <a:pt x="174802" y="149486"/>
                    </a:lnTo>
                    <a:lnTo>
                      <a:pt x="175089" y="149412"/>
                    </a:lnTo>
                    <a:lnTo>
                      <a:pt x="175692" y="149427"/>
                    </a:lnTo>
                    <a:lnTo>
                      <a:pt x="176420" y="149383"/>
                    </a:lnTo>
                    <a:lnTo>
                      <a:pt x="176906" y="149324"/>
                    </a:lnTo>
                    <a:lnTo>
                      <a:pt x="177458" y="149199"/>
                    </a:lnTo>
                    <a:lnTo>
                      <a:pt x="177877" y="148869"/>
                    </a:lnTo>
                    <a:lnTo>
                      <a:pt x="178262" y="148737"/>
                    </a:lnTo>
                    <a:lnTo>
                      <a:pt x="178598" y="148699"/>
                    </a:lnTo>
                    <a:lnTo>
                      <a:pt x="179753" y="148147"/>
                    </a:lnTo>
                    <a:lnTo>
                      <a:pt x="181075" y="147575"/>
                    </a:lnTo>
                    <a:lnTo>
                      <a:pt x="181054" y="147363"/>
                    </a:lnTo>
                    <a:lnTo>
                      <a:pt x="180518" y="145441"/>
                    </a:lnTo>
                    <a:lnTo>
                      <a:pt x="180183" y="144927"/>
                    </a:lnTo>
                    <a:lnTo>
                      <a:pt x="179624" y="144034"/>
                    </a:lnTo>
                    <a:lnTo>
                      <a:pt x="179155" y="143252"/>
                    </a:lnTo>
                    <a:lnTo>
                      <a:pt x="178664" y="142425"/>
                    </a:lnTo>
                    <a:lnTo>
                      <a:pt x="178351" y="141867"/>
                    </a:lnTo>
                    <a:lnTo>
                      <a:pt x="177949" y="141174"/>
                    </a:lnTo>
                    <a:lnTo>
                      <a:pt x="177569" y="140571"/>
                    </a:lnTo>
                    <a:lnTo>
                      <a:pt x="176832" y="139766"/>
                    </a:lnTo>
                    <a:lnTo>
                      <a:pt x="176676" y="139431"/>
                    </a:lnTo>
                    <a:lnTo>
                      <a:pt x="176564" y="138962"/>
                    </a:lnTo>
                    <a:lnTo>
                      <a:pt x="176318" y="138247"/>
                    </a:lnTo>
                    <a:lnTo>
                      <a:pt x="176117" y="137621"/>
                    </a:lnTo>
                    <a:lnTo>
                      <a:pt x="175805" y="136549"/>
                    </a:lnTo>
                    <a:lnTo>
                      <a:pt x="175492" y="135879"/>
                    </a:lnTo>
                    <a:lnTo>
                      <a:pt x="175067" y="135209"/>
                    </a:lnTo>
                    <a:lnTo>
                      <a:pt x="174688" y="134698"/>
                    </a:lnTo>
                    <a:lnTo>
                      <a:pt x="174797" y="134527"/>
                    </a:lnTo>
                    <a:lnTo>
                      <a:pt x="175033" y="134074"/>
                    </a:lnTo>
                    <a:lnTo>
                      <a:pt x="175636" y="133109"/>
                    </a:lnTo>
                    <a:lnTo>
                      <a:pt x="175764" y="132657"/>
                    </a:lnTo>
                    <a:lnTo>
                      <a:pt x="175871" y="132356"/>
                    </a:lnTo>
                    <a:lnTo>
                      <a:pt x="176214" y="131989"/>
                    </a:lnTo>
                    <a:lnTo>
                      <a:pt x="176558" y="131687"/>
                    </a:lnTo>
                    <a:lnTo>
                      <a:pt x="176554" y="130763"/>
                    </a:lnTo>
                    <a:lnTo>
                      <a:pt x="176402" y="130333"/>
                    </a:lnTo>
                    <a:lnTo>
                      <a:pt x="176254" y="129849"/>
                    </a:lnTo>
                    <a:lnTo>
                      <a:pt x="176274" y="129613"/>
                    </a:lnTo>
                    <a:lnTo>
                      <a:pt x="176403" y="129398"/>
                    </a:lnTo>
                    <a:lnTo>
                      <a:pt x="176747" y="129203"/>
                    </a:lnTo>
                    <a:lnTo>
                      <a:pt x="177005" y="129051"/>
                    </a:lnTo>
                    <a:lnTo>
                      <a:pt x="177024" y="128471"/>
                    </a:lnTo>
                    <a:lnTo>
                      <a:pt x="177174" y="128256"/>
                    </a:lnTo>
                    <a:lnTo>
                      <a:pt x="177648" y="128039"/>
                    </a:lnTo>
                    <a:lnTo>
                      <a:pt x="178551" y="127527"/>
                    </a:lnTo>
                    <a:lnTo>
                      <a:pt x="178680" y="127290"/>
                    </a:lnTo>
                    <a:lnTo>
                      <a:pt x="178721" y="126903"/>
                    </a:lnTo>
                    <a:lnTo>
                      <a:pt x="178915" y="126666"/>
                    </a:lnTo>
                    <a:lnTo>
                      <a:pt x="179388" y="126385"/>
                    </a:lnTo>
                    <a:lnTo>
                      <a:pt x="179753" y="126190"/>
                    </a:lnTo>
                    <a:lnTo>
                      <a:pt x="180032" y="125866"/>
                    </a:lnTo>
                    <a:lnTo>
                      <a:pt x="180203" y="125329"/>
                    </a:lnTo>
                    <a:lnTo>
                      <a:pt x="180309" y="125006"/>
                    </a:lnTo>
                    <a:lnTo>
                      <a:pt x="180489" y="124730"/>
                    </a:lnTo>
                    <a:lnTo>
                      <a:pt x="181006" y="124685"/>
                    </a:lnTo>
                    <a:lnTo>
                      <a:pt x="181436" y="124361"/>
                    </a:lnTo>
                    <a:lnTo>
                      <a:pt x="181671" y="123973"/>
                    </a:lnTo>
                    <a:lnTo>
                      <a:pt x="181756" y="123543"/>
                    </a:lnTo>
                    <a:lnTo>
                      <a:pt x="181711" y="123027"/>
                    </a:lnTo>
                    <a:lnTo>
                      <a:pt x="181452" y="122942"/>
                    </a:lnTo>
                    <a:lnTo>
                      <a:pt x="181021" y="122923"/>
                    </a:lnTo>
                    <a:lnTo>
                      <a:pt x="180568" y="122903"/>
                    </a:lnTo>
                    <a:lnTo>
                      <a:pt x="180072" y="122711"/>
                    </a:lnTo>
                    <a:lnTo>
                      <a:pt x="179803" y="122500"/>
                    </a:lnTo>
                    <a:lnTo>
                      <a:pt x="179882" y="122431"/>
                    </a:lnTo>
                    <a:lnTo>
                      <a:pt x="180062" y="122041"/>
                    </a:lnTo>
                    <a:lnTo>
                      <a:pt x="180182" y="121771"/>
                    </a:lnTo>
                    <a:lnTo>
                      <a:pt x="180212" y="121441"/>
                    </a:lnTo>
                    <a:lnTo>
                      <a:pt x="180272" y="121141"/>
                    </a:lnTo>
                    <a:lnTo>
                      <a:pt x="180332" y="120811"/>
                    </a:lnTo>
                    <a:lnTo>
                      <a:pt x="180512" y="120450"/>
                    </a:lnTo>
                    <a:lnTo>
                      <a:pt x="180782" y="120000"/>
                    </a:lnTo>
                    <a:lnTo>
                      <a:pt x="181022" y="119580"/>
                    </a:lnTo>
                    <a:lnTo>
                      <a:pt x="181232" y="119250"/>
                    </a:lnTo>
                    <a:lnTo>
                      <a:pt x="181532" y="118890"/>
                    </a:lnTo>
                    <a:lnTo>
                      <a:pt x="181892" y="118470"/>
                    </a:lnTo>
                    <a:lnTo>
                      <a:pt x="182133" y="118200"/>
                    </a:lnTo>
                    <a:lnTo>
                      <a:pt x="182433" y="117810"/>
                    </a:lnTo>
                    <a:lnTo>
                      <a:pt x="183003" y="117360"/>
                    </a:lnTo>
                    <a:lnTo>
                      <a:pt x="183633" y="116760"/>
                    </a:lnTo>
                    <a:lnTo>
                      <a:pt x="184323" y="116100"/>
                    </a:lnTo>
                    <a:lnTo>
                      <a:pt x="184863" y="115590"/>
                    </a:lnTo>
                    <a:lnTo>
                      <a:pt x="185313" y="115110"/>
                    </a:lnTo>
                    <a:lnTo>
                      <a:pt x="185883" y="114660"/>
                    </a:lnTo>
                    <a:lnTo>
                      <a:pt x="186694" y="113850"/>
                    </a:lnTo>
                    <a:lnTo>
                      <a:pt x="186772" y="113744"/>
                    </a:lnTo>
                    <a:lnTo>
                      <a:pt x="187430" y="112806"/>
                    </a:lnTo>
                    <a:lnTo>
                      <a:pt x="187648" y="112412"/>
                    </a:lnTo>
                    <a:lnTo>
                      <a:pt x="187933" y="112368"/>
                    </a:lnTo>
                    <a:lnTo>
                      <a:pt x="188459" y="112498"/>
                    </a:lnTo>
                    <a:lnTo>
                      <a:pt x="189072" y="112519"/>
                    </a:lnTo>
                    <a:lnTo>
                      <a:pt x="190014" y="112123"/>
                    </a:lnTo>
                    <a:lnTo>
                      <a:pt x="190254" y="111926"/>
                    </a:lnTo>
                    <a:lnTo>
                      <a:pt x="190429" y="111707"/>
                    </a:lnTo>
                    <a:lnTo>
                      <a:pt x="191350" y="111880"/>
                    </a:lnTo>
                    <a:lnTo>
                      <a:pt x="192159" y="111464"/>
                    </a:lnTo>
                    <a:lnTo>
                      <a:pt x="192470" y="110797"/>
                    </a:lnTo>
                    <a:lnTo>
                      <a:pt x="193411" y="110358"/>
                    </a:lnTo>
                    <a:lnTo>
                      <a:pt x="193936" y="110051"/>
                    </a:lnTo>
                    <a:lnTo>
                      <a:pt x="193957" y="109592"/>
                    </a:lnTo>
                    <a:lnTo>
                      <a:pt x="194044" y="109308"/>
                    </a:lnTo>
                    <a:lnTo>
                      <a:pt x="194219" y="109155"/>
                    </a:lnTo>
                    <a:lnTo>
                      <a:pt x="194591" y="108913"/>
                    </a:lnTo>
                    <a:lnTo>
                      <a:pt x="195346" y="108370"/>
                    </a:lnTo>
                    <a:lnTo>
                      <a:pt x="196659" y="107690"/>
                    </a:lnTo>
                    <a:lnTo>
                      <a:pt x="196855" y="107296"/>
                    </a:lnTo>
                    <a:lnTo>
                      <a:pt x="197314" y="106509"/>
                    </a:lnTo>
                    <a:lnTo>
                      <a:pt x="197620" y="106355"/>
                    </a:lnTo>
                    <a:lnTo>
                      <a:pt x="197926" y="106049"/>
                    </a:lnTo>
                    <a:lnTo>
                      <a:pt x="198057" y="105765"/>
                    </a:lnTo>
                    <a:lnTo>
                      <a:pt x="198167" y="105764"/>
                    </a:lnTo>
                    <a:lnTo>
                      <a:pt x="198298" y="105808"/>
                    </a:lnTo>
                    <a:lnTo>
                      <a:pt x="198628" y="106375"/>
                    </a:lnTo>
                    <a:lnTo>
                      <a:pt x="198979" y="106375"/>
                    </a:lnTo>
                    <a:lnTo>
                      <a:pt x="199636" y="106395"/>
                    </a:lnTo>
                    <a:lnTo>
                      <a:pt x="200491" y="106524"/>
                    </a:lnTo>
                    <a:lnTo>
                      <a:pt x="200776" y="106677"/>
                    </a:lnTo>
                    <a:lnTo>
                      <a:pt x="200995" y="106939"/>
                    </a:lnTo>
                    <a:lnTo>
                      <a:pt x="201280" y="107069"/>
                    </a:lnTo>
                    <a:lnTo>
                      <a:pt x="201960" y="107111"/>
                    </a:lnTo>
                    <a:lnTo>
                      <a:pt x="202397" y="106979"/>
                    </a:lnTo>
                    <a:lnTo>
                      <a:pt x="203076" y="106650"/>
                    </a:lnTo>
                    <a:lnTo>
                      <a:pt x="203951" y="106037"/>
                    </a:lnTo>
                    <a:lnTo>
                      <a:pt x="204388" y="105643"/>
                    </a:lnTo>
                    <a:lnTo>
                      <a:pt x="205126" y="105083"/>
                    </a:lnTo>
                    <a:lnTo>
                      <a:pt x="205782" y="104339"/>
                    </a:lnTo>
                    <a:lnTo>
                      <a:pt x="207006" y="102982"/>
                    </a:lnTo>
                    <a:lnTo>
                      <a:pt x="207312" y="102610"/>
                    </a:lnTo>
                    <a:lnTo>
                      <a:pt x="207777" y="102050"/>
                    </a:lnTo>
                    <a:lnTo>
                      <a:pt x="208411" y="101480"/>
                    </a:lnTo>
                    <a:lnTo>
                      <a:pt x="209636" y="100451"/>
                    </a:lnTo>
                    <a:lnTo>
                      <a:pt x="210467" y="99816"/>
                    </a:lnTo>
                    <a:lnTo>
                      <a:pt x="210912" y="99472"/>
                    </a:lnTo>
                    <a:lnTo>
                      <a:pt x="211919" y="98858"/>
                    </a:lnTo>
                    <a:lnTo>
                      <a:pt x="212925" y="98113"/>
                    </a:lnTo>
                    <a:lnTo>
                      <a:pt x="213624" y="97151"/>
                    </a:lnTo>
                    <a:lnTo>
                      <a:pt x="214302" y="96690"/>
                    </a:lnTo>
                    <a:lnTo>
                      <a:pt x="214527" y="96222"/>
                    </a:lnTo>
                    <a:lnTo>
                      <a:pt x="214702" y="95938"/>
                    </a:lnTo>
                    <a:lnTo>
                      <a:pt x="215052" y="95828"/>
                    </a:lnTo>
                    <a:lnTo>
                      <a:pt x="215447" y="95783"/>
                    </a:lnTo>
                    <a:lnTo>
                      <a:pt x="215884" y="95454"/>
                    </a:lnTo>
                    <a:lnTo>
                      <a:pt x="216014" y="94690"/>
                    </a:lnTo>
                    <a:lnTo>
                      <a:pt x="216168" y="94086"/>
                    </a:lnTo>
                    <a:lnTo>
                      <a:pt x="216431" y="93998"/>
                    </a:lnTo>
                    <a:lnTo>
                      <a:pt x="216715" y="93976"/>
                    </a:lnTo>
                    <a:lnTo>
                      <a:pt x="216824" y="93648"/>
                    </a:lnTo>
                    <a:lnTo>
                      <a:pt x="216735" y="92993"/>
                    </a:lnTo>
                    <a:lnTo>
                      <a:pt x="216822" y="92577"/>
                    </a:lnTo>
                    <a:lnTo>
                      <a:pt x="217216" y="92249"/>
                    </a:lnTo>
                    <a:lnTo>
                      <a:pt x="217457" y="92314"/>
                    </a:lnTo>
                    <a:lnTo>
                      <a:pt x="217676" y="92139"/>
                    </a:lnTo>
                    <a:lnTo>
                      <a:pt x="217697" y="91702"/>
                    </a:lnTo>
                    <a:lnTo>
                      <a:pt x="217721" y="91050"/>
                    </a:lnTo>
                    <a:lnTo>
                      <a:pt x="217873" y="90722"/>
                    </a:lnTo>
                    <a:lnTo>
                      <a:pt x="218048" y="90394"/>
                    </a:lnTo>
                    <a:lnTo>
                      <a:pt x="218135" y="89913"/>
                    </a:lnTo>
                    <a:lnTo>
                      <a:pt x="218266" y="89716"/>
                    </a:lnTo>
                    <a:lnTo>
                      <a:pt x="218397" y="89497"/>
                    </a:lnTo>
                    <a:lnTo>
                      <a:pt x="218549" y="89257"/>
                    </a:lnTo>
                    <a:lnTo>
                      <a:pt x="218702" y="88885"/>
                    </a:lnTo>
                    <a:lnTo>
                      <a:pt x="218767" y="88491"/>
                    </a:lnTo>
                    <a:lnTo>
                      <a:pt x="218701" y="88120"/>
                    </a:lnTo>
                    <a:lnTo>
                      <a:pt x="218700" y="87836"/>
                    </a:lnTo>
                    <a:lnTo>
                      <a:pt x="218656" y="87705"/>
                    </a:lnTo>
                    <a:lnTo>
                      <a:pt x="218812" y="87336"/>
                    </a:lnTo>
                    <a:lnTo>
                      <a:pt x="218900" y="87139"/>
                    </a:lnTo>
                    <a:lnTo>
                      <a:pt x="218899" y="86811"/>
                    </a:lnTo>
                    <a:lnTo>
                      <a:pt x="218964" y="86658"/>
                    </a:lnTo>
                    <a:lnTo>
                      <a:pt x="219095" y="86483"/>
                    </a:lnTo>
                    <a:lnTo>
                      <a:pt x="219315" y="86526"/>
                    </a:lnTo>
                    <a:lnTo>
                      <a:pt x="219490" y="86526"/>
                    </a:lnTo>
                    <a:lnTo>
                      <a:pt x="219666" y="86678"/>
                    </a:lnTo>
                    <a:lnTo>
                      <a:pt x="219819" y="86678"/>
                    </a:lnTo>
                    <a:lnTo>
                      <a:pt x="220037" y="86394"/>
                    </a:lnTo>
                    <a:lnTo>
                      <a:pt x="220168" y="86022"/>
                    </a:lnTo>
                    <a:lnTo>
                      <a:pt x="220496" y="85803"/>
                    </a:lnTo>
                    <a:lnTo>
                      <a:pt x="220803" y="85649"/>
                    </a:lnTo>
                    <a:lnTo>
                      <a:pt x="221065" y="85496"/>
                    </a:lnTo>
                    <a:lnTo>
                      <a:pt x="221262" y="85495"/>
                    </a:lnTo>
                    <a:lnTo>
                      <a:pt x="221503" y="85342"/>
                    </a:lnTo>
                    <a:lnTo>
                      <a:pt x="221547" y="85167"/>
                    </a:lnTo>
                    <a:lnTo>
                      <a:pt x="221546" y="84774"/>
                    </a:lnTo>
                    <a:lnTo>
                      <a:pt x="221261" y="84621"/>
                    </a:lnTo>
                    <a:lnTo>
                      <a:pt x="220844" y="84666"/>
                    </a:lnTo>
                    <a:lnTo>
                      <a:pt x="220647" y="84426"/>
                    </a:lnTo>
                    <a:lnTo>
                      <a:pt x="220602" y="84120"/>
                    </a:lnTo>
                    <a:lnTo>
                      <a:pt x="220645" y="83727"/>
                    </a:lnTo>
                    <a:lnTo>
                      <a:pt x="220733" y="83552"/>
                    </a:lnTo>
                    <a:lnTo>
                      <a:pt x="220644" y="83253"/>
                    </a:lnTo>
                    <a:lnTo>
                      <a:pt x="220425" y="82861"/>
                    </a:lnTo>
                    <a:lnTo>
                      <a:pt x="220468" y="82642"/>
                    </a:lnTo>
                    <a:lnTo>
                      <a:pt x="220577" y="82423"/>
                    </a:lnTo>
                    <a:lnTo>
                      <a:pt x="220861" y="82051"/>
                    </a:lnTo>
                    <a:lnTo>
                      <a:pt x="220904" y="81680"/>
                    </a:lnTo>
                    <a:lnTo>
                      <a:pt x="221189" y="81636"/>
                    </a:lnTo>
                    <a:lnTo>
                      <a:pt x="221298" y="81504"/>
                    </a:lnTo>
                    <a:lnTo>
                      <a:pt x="221363" y="81155"/>
                    </a:lnTo>
                    <a:lnTo>
                      <a:pt x="221428" y="80958"/>
                    </a:lnTo>
                    <a:lnTo>
                      <a:pt x="221581" y="80761"/>
                    </a:lnTo>
                    <a:lnTo>
                      <a:pt x="221822" y="80411"/>
                    </a:lnTo>
                    <a:lnTo>
                      <a:pt x="222111" y="80025"/>
                    </a:lnTo>
                    <a:lnTo>
                      <a:pt x="222878" y="79893"/>
                    </a:lnTo>
                    <a:lnTo>
                      <a:pt x="223579" y="79847"/>
                    </a:lnTo>
                    <a:lnTo>
                      <a:pt x="223906" y="79453"/>
                    </a:lnTo>
                    <a:lnTo>
                      <a:pt x="224344" y="79081"/>
                    </a:lnTo>
                    <a:lnTo>
                      <a:pt x="225001" y="79233"/>
                    </a:lnTo>
                    <a:lnTo>
                      <a:pt x="226966" y="80342"/>
                    </a:lnTo>
                    <a:lnTo>
                      <a:pt x="229366" y="79971"/>
                    </a:lnTo>
                    <a:lnTo>
                      <a:pt x="231237" y="79392"/>
                    </a:lnTo>
                    <a:lnTo>
                      <a:pt x="232747" y="78925"/>
                    </a:lnTo>
                    <a:lnTo>
                      <a:pt x="234507" y="78797"/>
                    </a:lnTo>
                    <a:lnTo>
                      <a:pt x="236506" y="77401"/>
                    </a:lnTo>
                    <a:lnTo>
                      <a:pt x="239472" y="75701"/>
                    </a:lnTo>
                    <a:lnTo>
                      <a:pt x="241368" y="74922"/>
                    </a:lnTo>
                    <a:lnTo>
                      <a:pt x="243058" y="74279"/>
                    </a:lnTo>
                    <a:lnTo>
                      <a:pt x="244402" y="73771"/>
                    </a:lnTo>
                    <a:lnTo>
                      <a:pt x="245830" y="72772"/>
                    </a:lnTo>
                    <a:lnTo>
                      <a:pt x="246057" y="72614"/>
                    </a:lnTo>
                    <a:lnTo>
                      <a:pt x="246114" y="72494"/>
                    </a:lnTo>
                    <a:lnTo>
                      <a:pt x="246049" y="72438"/>
                    </a:lnTo>
                    <a:lnTo>
                      <a:pt x="245853" y="72269"/>
                    </a:lnTo>
                    <a:lnTo>
                      <a:pt x="245618" y="72084"/>
                    </a:lnTo>
                    <a:lnTo>
                      <a:pt x="245329" y="71860"/>
                    </a:lnTo>
                    <a:lnTo>
                      <a:pt x="244991" y="71593"/>
                    </a:lnTo>
                    <a:lnTo>
                      <a:pt x="244718" y="71391"/>
                    </a:lnTo>
                    <a:lnTo>
                      <a:pt x="244473" y="71217"/>
                    </a:lnTo>
                    <a:lnTo>
                      <a:pt x="244244" y="71048"/>
                    </a:lnTo>
                    <a:lnTo>
                      <a:pt x="244067" y="70936"/>
                    </a:lnTo>
                    <a:lnTo>
                      <a:pt x="243772" y="70756"/>
                    </a:lnTo>
                    <a:lnTo>
                      <a:pt x="243592" y="70631"/>
                    </a:lnTo>
                    <a:lnTo>
                      <a:pt x="243429" y="70489"/>
                    </a:lnTo>
                    <a:lnTo>
                      <a:pt x="243314" y="70369"/>
                    </a:lnTo>
                    <a:lnTo>
                      <a:pt x="243205" y="70233"/>
                    </a:lnTo>
                    <a:lnTo>
                      <a:pt x="243041" y="70048"/>
                    </a:lnTo>
                    <a:lnTo>
                      <a:pt x="242867" y="69879"/>
                    </a:lnTo>
                    <a:lnTo>
                      <a:pt x="242627" y="69661"/>
                    </a:lnTo>
                    <a:lnTo>
                      <a:pt x="242365" y="69415"/>
                    </a:lnTo>
                    <a:lnTo>
                      <a:pt x="242245" y="69317"/>
                    </a:lnTo>
                    <a:lnTo>
                      <a:pt x="242114" y="69230"/>
                    </a:lnTo>
                    <a:lnTo>
                      <a:pt x="242027" y="69181"/>
                    </a:lnTo>
                    <a:lnTo>
                      <a:pt x="241923" y="69143"/>
                    </a:lnTo>
                    <a:lnTo>
                      <a:pt x="241803" y="69088"/>
                    </a:lnTo>
                    <a:lnTo>
                      <a:pt x="241655" y="68985"/>
                    </a:lnTo>
                    <a:lnTo>
                      <a:pt x="241440" y="68747"/>
                    </a:lnTo>
                    <a:lnTo>
                      <a:pt x="241318" y="68619"/>
                    </a:lnTo>
                    <a:lnTo>
                      <a:pt x="241155" y="68474"/>
                    </a:lnTo>
                    <a:lnTo>
                      <a:pt x="240969" y="68346"/>
                    </a:lnTo>
                    <a:lnTo>
                      <a:pt x="240701" y="68172"/>
                    </a:lnTo>
                    <a:lnTo>
                      <a:pt x="240480" y="68003"/>
                    </a:lnTo>
                    <a:lnTo>
                      <a:pt x="240271" y="67846"/>
                    </a:lnTo>
                    <a:lnTo>
                      <a:pt x="239975" y="67631"/>
                    </a:lnTo>
                    <a:lnTo>
                      <a:pt x="239568" y="67341"/>
                    </a:lnTo>
                    <a:lnTo>
                      <a:pt x="239323" y="67184"/>
                    </a:lnTo>
                    <a:lnTo>
                      <a:pt x="239075" y="67011"/>
                    </a:lnTo>
                    <a:lnTo>
                      <a:pt x="238990" y="66938"/>
                    </a:lnTo>
                    <a:lnTo>
                      <a:pt x="238806" y="66783"/>
                    </a:lnTo>
                    <a:lnTo>
                      <a:pt x="238606" y="66639"/>
                    </a:lnTo>
                    <a:lnTo>
                      <a:pt x="238388" y="66484"/>
                    </a:lnTo>
                    <a:lnTo>
                      <a:pt x="238141" y="66311"/>
                    </a:lnTo>
                    <a:lnTo>
                      <a:pt x="237938" y="66178"/>
                    </a:lnTo>
                    <a:lnTo>
                      <a:pt x="237720" y="66001"/>
                    </a:lnTo>
                    <a:lnTo>
                      <a:pt x="237558" y="65864"/>
                    </a:lnTo>
                    <a:lnTo>
                      <a:pt x="237410" y="65735"/>
                    </a:lnTo>
                    <a:lnTo>
                      <a:pt x="237255" y="65587"/>
                    </a:lnTo>
                    <a:lnTo>
                      <a:pt x="237109" y="65447"/>
                    </a:lnTo>
                    <a:lnTo>
                      <a:pt x="236935" y="65296"/>
                    </a:lnTo>
                    <a:lnTo>
                      <a:pt x="236772" y="65198"/>
                    </a:lnTo>
                    <a:lnTo>
                      <a:pt x="236568" y="65091"/>
                    </a:lnTo>
                    <a:lnTo>
                      <a:pt x="236345" y="64945"/>
                    </a:lnTo>
                    <a:lnTo>
                      <a:pt x="236147" y="64823"/>
                    </a:lnTo>
                    <a:lnTo>
                      <a:pt x="235963" y="64693"/>
                    </a:lnTo>
                    <a:lnTo>
                      <a:pt x="235772" y="64553"/>
                    </a:lnTo>
                    <a:lnTo>
                      <a:pt x="235582" y="64401"/>
                    </a:lnTo>
                    <a:lnTo>
                      <a:pt x="235391" y="64245"/>
                    </a:lnTo>
                    <a:lnTo>
                      <a:pt x="235216" y="64099"/>
                    </a:lnTo>
                    <a:lnTo>
                      <a:pt x="235038" y="63942"/>
                    </a:lnTo>
                    <a:lnTo>
                      <a:pt x="234844" y="63758"/>
                    </a:lnTo>
                    <a:lnTo>
                      <a:pt x="234643" y="63580"/>
                    </a:lnTo>
                    <a:lnTo>
                      <a:pt x="234462" y="63424"/>
                    </a:lnTo>
                    <a:lnTo>
                      <a:pt x="234335" y="63313"/>
                    </a:lnTo>
                    <a:lnTo>
                      <a:pt x="234239" y="63223"/>
                    </a:lnTo>
                    <a:lnTo>
                      <a:pt x="234073" y="63074"/>
                    </a:lnTo>
                    <a:lnTo>
                      <a:pt x="233883" y="62902"/>
                    </a:lnTo>
                    <a:lnTo>
                      <a:pt x="233717" y="62759"/>
                    </a:lnTo>
                    <a:lnTo>
                      <a:pt x="233612" y="62673"/>
                    </a:lnTo>
                    <a:lnTo>
                      <a:pt x="233485" y="62559"/>
                    </a:lnTo>
                    <a:lnTo>
                      <a:pt x="233320" y="62426"/>
                    </a:lnTo>
                    <a:lnTo>
                      <a:pt x="233166" y="62297"/>
                    </a:lnTo>
                    <a:lnTo>
                      <a:pt x="233023" y="62167"/>
                    </a:lnTo>
                    <a:lnTo>
                      <a:pt x="232899" y="62065"/>
                    </a:lnTo>
                    <a:lnTo>
                      <a:pt x="232740" y="61935"/>
                    </a:lnTo>
                    <a:lnTo>
                      <a:pt x="232591" y="61811"/>
                    </a:lnTo>
                    <a:lnTo>
                      <a:pt x="232407" y="61671"/>
                    </a:lnTo>
                    <a:lnTo>
                      <a:pt x="232131" y="61476"/>
                    </a:lnTo>
                    <a:lnTo>
                      <a:pt x="231963" y="61361"/>
                    </a:lnTo>
                    <a:lnTo>
                      <a:pt x="231721" y="61199"/>
                    </a:lnTo>
                    <a:lnTo>
                      <a:pt x="231489" y="61057"/>
                    </a:lnTo>
                    <a:lnTo>
                      <a:pt x="231305" y="60923"/>
                    </a:lnTo>
                    <a:lnTo>
                      <a:pt x="231200" y="60850"/>
                    </a:lnTo>
                    <a:lnTo>
                      <a:pt x="231100" y="60757"/>
                    </a:lnTo>
                    <a:lnTo>
                      <a:pt x="230985" y="60652"/>
                    </a:lnTo>
                    <a:lnTo>
                      <a:pt x="230820" y="60487"/>
                    </a:lnTo>
                    <a:lnTo>
                      <a:pt x="230697" y="60366"/>
                    </a:lnTo>
                    <a:lnTo>
                      <a:pt x="230582" y="60261"/>
                    </a:lnTo>
                    <a:lnTo>
                      <a:pt x="230493" y="60184"/>
                    </a:lnTo>
                    <a:lnTo>
                      <a:pt x="230338" y="60061"/>
                    </a:lnTo>
                    <a:lnTo>
                      <a:pt x="230276" y="59999"/>
                    </a:lnTo>
                    <a:lnTo>
                      <a:pt x="230156" y="59854"/>
                    </a:lnTo>
                    <a:lnTo>
                      <a:pt x="230103" y="59783"/>
                    </a:lnTo>
                    <a:lnTo>
                      <a:pt x="230022" y="59698"/>
                    </a:lnTo>
                    <a:lnTo>
                      <a:pt x="229889" y="59577"/>
                    </a:lnTo>
                    <a:lnTo>
                      <a:pt x="229800" y="59457"/>
                    </a:lnTo>
                    <a:lnTo>
                      <a:pt x="229729" y="59364"/>
                    </a:lnTo>
                    <a:lnTo>
                      <a:pt x="229648" y="59290"/>
                    </a:lnTo>
                    <a:lnTo>
                      <a:pt x="229543" y="59222"/>
                    </a:lnTo>
                    <a:lnTo>
                      <a:pt x="229413" y="59142"/>
                    </a:lnTo>
                    <a:lnTo>
                      <a:pt x="229194" y="59012"/>
                    </a:lnTo>
                    <a:lnTo>
                      <a:pt x="228996" y="58885"/>
                    </a:lnTo>
                    <a:lnTo>
                      <a:pt x="228731" y="58704"/>
                    </a:lnTo>
                    <a:lnTo>
                      <a:pt x="228524" y="58562"/>
                    </a:lnTo>
                    <a:lnTo>
                      <a:pt x="228342" y="58414"/>
                    </a:lnTo>
                    <a:lnTo>
                      <a:pt x="228101" y="58226"/>
                    </a:lnTo>
                    <a:lnTo>
                      <a:pt x="227985" y="58141"/>
                    </a:lnTo>
                    <a:lnTo>
                      <a:pt x="227806" y="58014"/>
                    </a:lnTo>
                    <a:lnTo>
                      <a:pt x="227608" y="57881"/>
                    </a:lnTo>
                    <a:lnTo>
                      <a:pt x="227385" y="57739"/>
                    </a:lnTo>
                    <a:lnTo>
                      <a:pt x="227157" y="57585"/>
                    </a:lnTo>
                    <a:lnTo>
                      <a:pt x="226949" y="57443"/>
                    </a:lnTo>
                    <a:lnTo>
                      <a:pt x="226736" y="57300"/>
                    </a:lnTo>
                    <a:lnTo>
                      <a:pt x="226600" y="57208"/>
                    </a:lnTo>
                    <a:lnTo>
                      <a:pt x="226476" y="57124"/>
                    </a:lnTo>
                    <a:lnTo>
                      <a:pt x="226328" y="57044"/>
                    </a:lnTo>
                    <a:lnTo>
                      <a:pt x="226173" y="56958"/>
                    </a:lnTo>
                    <a:lnTo>
                      <a:pt x="225920" y="56819"/>
                    </a:lnTo>
                    <a:lnTo>
                      <a:pt x="225778" y="56736"/>
                    </a:lnTo>
                    <a:lnTo>
                      <a:pt x="225606" y="56623"/>
                    </a:lnTo>
                    <a:lnTo>
                      <a:pt x="225422" y="56505"/>
                    </a:lnTo>
                    <a:lnTo>
                      <a:pt x="225232" y="56380"/>
                    </a:lnTo>
                    <a:lnTo>
                      <a:pt x="224983" y="56220"/>
                    </a:lnTo>
                    <a:lnTo>
                      <a:pt x="224763" y="56090"/>
                    </a:lnTo>
                    <a:lnTo>
                      <a:pt x="224633" y="56001"/>
                    </a:lnTo>
                    <a:lnTo>
                      <a:pt x="224500" y="55897"/>
                    </a:lnTo>
                    <a:lnTo>
                      <a:pt x="224363" y="55808"/>
                    </a:lnTo>
                    <a:lnTo>
                      <a:pt x="224203" y="55696"/>
                    </a:lnTo>
                    <a:lnTo>
                      <a:pt x="224061" y="55601"/>
                    </a:lnTo>
                    <a:lnTo>
                      <a:pt x="223800" y="55417"/>
                    </a:lnTo>
                    <a:lnTo>
                      <a:pt x="223610" y="55293"/>
                    </a:lnTo>
                    <a:lnTo>
                      <a:pt x="223391" y="55162"/>
                    </a:lnTo>
                    <a:lnTo>
                      <a:pt x="223177" y="55026"/>
                    </a:lnTo>
                    <a:lnTo>
                      <a:pt x="222896" y="54852"/>
                    </a:lnTo>
                    <a:lnTo>
                      <a:pt x="222700" y="54733"/>
                    </a:lnTo>
                    <a:lnTo>
                      <a:pt x="222570" y="54644"/>
                    </a:lnTo>
                    <a:lnTo>
                      <a:pt x="222475" y="54567"/>
                    </a:lnTo>
                    <a:lnTo>
                      <a:pt x="222321" y="54413"/>
                    </a:lnTo>
                    <a:lnTo>
                      <a:pt x="221923" y="54069"/>
                    </a:lnTo>
                    <a:lnTo>
                      <a:pt x="221686" y="53868"/>
                    </a:lnTo>
                    <a:lnTo>
                      <a:pt x="221511" y="53746"/>
                    </a:lnTo>
                    <a:lnTo>
                      <a:pt x="221369" y="53663"/>
                    </a:lnTo>
                    <a:lnTo>
                      <a:pt x="221268" y="53574"/>
                    </a:lnTo>
                    <a:lnTo>
                      <a:pt x="221191" y="53497"/>
                    </a:lnTo>
                    <a:lnTo>
                      <a:pt x="221043" y="53349"/>
                    </a:lnTo>
                    <a:lnTo>
                      <a:pt x="220889" y="53219"/>
                    </a:lnTo>
                    <a:lnTo>
                      <a:pt x="220717" y="53112"/>
                    </a:lnTo>
                    <a:lnTo>
                      <a:pt x="220545" y="53011"/>
                    </a:lnTo>
                    <a:lnTo>
                      <a:pt x="220384" y="52916"/>
                    </a:lnTo>
                    <a:lnTo>
                      <a:pt x="220242" y="52810"/>
                    </a:lnTo>
                    <a:lnTo>
                      <a:pt x="220028" y="52620"/>
                    </a:lnTo>
                    <a:lnTo>
                      <a:pt x="219841" y="52466"/>
                    </a:lnTo>
                    <a:lnTo>
                      <a:pt x="219667" y="52326"/>
                    </a:lnTo>
                    <a:lnTo>
                      <a:pt x="219503" y="52221"/>
                    </a:lnTo>
                    <a:lnTo>
                      <a:pt x="219352" y="52095"/>
                    </a:lnTo>
                    <a:lnTo>
                      <a:pt x="219179" y="51972"/>
                    </a:lnTo>
                    <a:lnTo>
                      <a:pt x="218988" y="51880"/>
                    </a:lnTo>
                    <a:lnTo>
                      <a:pt x="218812" y="51796"/>
                    </a:lnTo>
                    <a:lnTo>
                      <a:pt x="218593" y="51670"/>
                    </a:lnTo>
                    <a:lnTo>
                      <a:pt x="218426" y="51563"/>
                    </a:lnTo>
                    <a:lnTo>
                      <a:pt x="218330" y="51470"/>
                    </a:lnTo>
                    <a:lnTo>
                      <a:pt x="218154" y="51294"/>
                    </a:lnTo>
                    <a:lnTo>
                      <a:pt x="217979" y="51122"/>
                    </a:lnTo>
                    <a:lnTo>
                      <a:pt x="217889" y="51032"/>
                    </a:lnTo>
                    <a:lnTo>
                      <a:pt x="217770" y="50892"/>
                    </a:lnTo>
                    <a:lnTo>
                      <a:pt x="217656" y="50748"/>
                    </a:lnTo>
                    <a:lnTo>
                      <a:pt x="217566" y="50620"/>
                    </a:lnTo>
                    <a:lnTo>
                      <a:pt x="217453" y="50486"/>
                    </a:lnTo>
                    <a:lnTo>
                      <a:pt x="217336" y="50357"/>
                    </a:lnTo>
                    <a:lnTo>
                      <a:pt x="217190" y="50214"/>
                    </a:lnTo>
                    <a:lnTo>
                      <a:pt x="217058" y="50097"/>
                    </a:lnTo>
                    <a:lnTo>
                      <a:pt x="216960" y="50017"/>
                    </a:lnTo>
                    <a:lnTo>
                      <a:pt x="216861" y="49950"/>
                    </a:lnTo>
                    <a:lnTo>
                      <a:pt x="216665" y="49842"/>
                    </a:lnTo>
                    <a:lnTo>
                      <a:pt x="216524" y="49769"/>
                    </a:lnTo>
                    <a:lnTo>
                      <a:pt x="216362" y="49650"/>
                    </a:lnTo>
                    <a:lnTo>
                      <a:pt x="216170" y="49473"/>
                    </a:lnTo>
                    <a:lnTo>
                      <a:pt x="215807" y="49156"/>
                    </a:lnTo>
                    <a:lnTo>
                      <a:pt x="215630" y="49030"/>
                    </a:lnTo>
                    <a:lnTo>
                      <a:pt x="215379" y="48890"/>
                    </a:lnTo>
                    <a:lnTo>
                      <a:pt x="215135" y="48735"/>
                    </a:lnTo>
                    <a:lnTo>
                      <a:pt x="214877" y="48565"/>
                    </a:lnTo>
                    <a:lnTo>
                      <a:pt x="214677" y="48388"/>
                    </a:lnTo>
                    <a:lnTo>
                      <a:pt x="214438" y="48157"/>
                    </a:lnTo>
                    <a:lnTo>
                      <a:pt x="213970" y="47750"/>
                    </a:lnTo>
                    <a:lnTo>
                      <a:pt x="213739" y="47553"/>
                    </a:lnTo>
                    <a:lnTo>
                      <a:pt x="213596" y="47397"/>
                    </a:lnTo>
                    <a:lnTo>
                      <a:pt x="213487" y="47227"/>
                    </a:lnTo>
                    <a:lnTo>
                      <a:pt x="213358" y="47031"/>
                    </a:lnTo>
                    <a:lnTo>
                      <a:pt x="213257" y="46861"/>
                    </a:lnTo>
                    <a:lnTo>
                      <a:pt x="213155" y="46718"/>
                    </a:lnTo>
                    <a:lnTo>
                      <a:pt x="213078" y="46637"/>
                    </a:lnTo>
                    <a:lnTo>
                      <a:pt x="212883" y="46422"/>
                    </a:lnTo>
                    <a:lnTo>
                      <a:pt x="212763" y="46271"/>
                    </a:lnTo>
                    <a:lnTo>
                      <a:pt x="212600" y="46044"/>
                    </a:lnTo>
                    <a:lnTo>
                      <a:pt x="212456" y="45853"/>
                    </a:lnTo>
                    <a:lnTo>
                      <a:pt x="212280" y="45619"/>
                    </a:lnTo>
                    <a:lnTo>
                      <a:pt x="212128" y="45417"/>
                    </a:lnTo>
                    <a:lnTo>
                      <a:pt x="211997" y="45253"/>
                    </a:lnTo>
                    <a:lnTo>
                      <a:pt x="211894" y="45134"/>
                    </a:lnTo>
                    <a:lnTo>
                      <a:pt x="211718" y="44959"/>
                    </a:lnTo>
                    <a:lnTo>
                      <a:pt x="211583" y="44835"/>
                    </a:lnTo>
                    <a:lnTo>
                      <a:pt x="211435" y="44724"/>
                    </a:lnTo>
                    <a:lnTo>
                      <a:pt x="211115" y="44479"/>
                    </a:lnTo>
                    <a:lnTo>
                      <a:pt x="210948" y="44340"/>
                    </a:lnTo>
                    <a:lnTo>
                      <a:pt x="210808" y="44229"/>
                    </a:lnTo>
                    <a:lnTo>
                      <a:pt x="210601" y="44053"/>
                    </a:lnTo>
                    <a:lnTo>
                      <a:pt x="210434" y="43914"/>
                    </a:lnTo>
                    <a:lnTo>
                      <a:pt x="210243" y="43771"/>
                    </a:lnTo>
                    <a:lnTo>
                      <a:pt x="210032" y="43628"/>
                    </a:lnTo>
                    <a:lnTo>
                      <a:pt x="209805" y="43476"/>
                    </a:lnTo>
                    <a:lnTo>
                      <a:pt x="209621" y="43353"/>
                    </a:lnTo>
                    <a:lnTo>
                      <a:pt x="209458" y="43245"/>
                    </a:lnTo>
                    <a:lnTo>
                      <a:pt x="209303" y="43150"/>
                    </a:lnTo>
                    <a:lnTo>
                      <a:pt x="209148" y="43058"/>
                    </a:lnTo>
                    <a:lnTo>
                      <a:pt x="208956" y="42945"/>
                    </a:lnTo>
                    <a:lnTo>
                      <a:pt x="208738" y="42830"/>
                    </a:lnTo>
                    <a:lnTo>
                      <a:pt x="208505" y="42703"/>
                    </a:lnTo>
                    <a:lnTo>
                      <a:pt x="208287" y="42573"/>
                    </a:lnTo>
                    <a:lnTo>
                      <a:pt x="208077" y="42442"/>
                    </a:lnTo>
                    <a:lnTo>
                      <a:pt x="207852" y="42312"/>
                    </a:lnTo>
                    <a:lnTo>
                      <a:pt x="207606" y="42181"/>
                    </a:lnTo>
                    <a:lnTo>
                      <a:pt x="207337" y="42031"/>
                    </a:lnTo>
                    <a:lnTo>
                      <a:pt x="207215" y="41972"/>
                    </a:lnTo>
                    <a:lnTo>
                      <a:pt x="206971" y="41826"/>
                    </a:lnTo>
                    <a:lnTo>
                      <a:pt x="206764" y="41707"/>
                    </a:lnTo>
                    <a:lnTo>
                      <a:pt x="206505" y="41548"/>
                    </a:lnTo>
                    <a:lnTo>
                      <a:pt x="206340" y="41442"/>
                    </a:lnTo>
                    <a:lnTo>
                      <a:pt x="206122" y="41288"/>
                    </a:lnTo>
                    <a:lnTo>
                      <a:pt x="205891" y="41126"/>
                    </a:lnTo>
                    <a:lnTo>
                      <a:pt x="205667" y="40978"/>
                    </a:lnTo>
                    <a:lnTo>
                      <a:pt x="205454" y="40844"/>
                    </a:lnTo>
                    <a:lnTo>
                      <a:pt x="205293" y="40742"/>
                    </a:lnTo>
                    <a:lnTo>
                      <a:pt x="205131" y="40647"/>
                    </a:lnTo>
                    <a:lnTo>
                      <a:pt x="204881" y="40482"/>
                    </a:lnTo>
                    <a:lnTo>
                      <a:pt x="204669" y="40350"/>
                    </a:lnTo>
                    <a:lnTo>
                      <a:pt x="204495" y="40228"/>
                    </a:lnTo>
                    <a:lnTo>
                      <a:pt x="204350" y="40096"/>
                    </a:lnTo>
                    <a:lnTo>
                      <a:pt x="204208" y="39974"/>
                    </a:lnTo>
                    <a:lnTo>
                      <a:pt x="204069" y="39852"/>
                    </a:lnTo>
                    <a:lnTo>
                      <a:pt x="203937" y="39726"/>
                    </a:lnTo>
                    <a:lnTo>
                      <a:pt x="203698" y="39500"/>
                    </a:lnTo>
                    <a:lnTo>
                      <a:pt x="203476" y="39283"/>
                    </a:lnTo>
                    <a:lnTo>
                      <a:pt x="203307" y="39130"/>
                    </a:lnTo>
                    <a:lnTo>
                      <a:pt x="203089" y="38939"/>
                    </a:lnTo>
                    <a:lnTo>
                      <a:pt x="202858" y="38717"/>
                    </a:lnTo>
                    <a:lnTo>
                      <a:pt x="202597" y="38465"/>
                    </a:lnTo>
                    <a:lnTo>
                      <a:pt x="202374" y="38272"/>
                    </a:lnTo>
                    <a:lnTo>
                      <a:pt x="202157" y="38063"/>
                    </a:lnTo>
                    <a:lnTo>
                      <a:pt x="201865" y="37811"/>
                    </a:lnTo>
                    <a:lnTo>
                      <a:pt x="201560" y="37537"/>
                    </a:lnTo>
                    <a:lnTo>
                      <a:pt x="201286" y="37280"/>
                    </a:lnTo>
                    <a:lnTo>
                      <a:pt x="201169" y="37158"/>
                    </a:lnTo>
                    <a:lnTo>
                      <a:pt x="201054" y="37038"/>
                    </a:lnTo>
                    <a:lnTo>
                      <a:pt x="200904" y="36864"/>
                    </a:lnTo>
                    <a:lnTo>
                      <a:pt x="200894" y="36851"/>
                    </a:lnTo>
                    <a:lnTo>
                      <a:pt x="200706" y="36634"/>
                    </a:lnTo>
                    <a:lnTo>
                      <a:pt x="200471" y="36377"/>
                    </a:lnTo>
                    <a:lnTo>
                      <a:pt x="200276" y="36169"/>
                    </a:lnTo>
                    <a:lnTo>
                      <a:pt x="200054" y="35955"/>
                    </a:lnTo>
                    <a:lnTo>
                      <a:pt x="199825" y="35744"/>
                    </a:lnTo>
                    <a:lnTo>
                      <a:pt x="199645" y="35586"/>
                    </a:lnTo>
                    <a:lnTo>
                      <a:pt x="199626" y="35569"/>
                    </a:lnTo>
                    <a:lnTo>
                      <a:pt x="199573" y="35522"/>
                    </a:lnTo>
                    <a:lnTo>
                      <a:pt x="199342" y="35305"/>
                    </a:lnTo>
                    <a:lnTo>
                      <a:pt x="199138" y="35127"/>
                    </a:lnTo>
                    <a:lnTo>
                      <a:pt x="198815" y="34861"/>
                    </a:lnTo>
                    <a:lnTo>
                      <a:pt x="198689" y="34757"/>
                    </a:lnTo>
                    <a:lnTo>
                      <a:pt x="198460" y="34543"/>
                    </a:lnTo>
                    <a:lnTo>
                      <a:pt x="198295" y="34381"/>
                    </a:lnTo>
                    <a:lnTo>
                      <a:pt x="198152" y="34244"/>
                    </a:lnTo>
                    <a:lnTo>
                      <a:pt x="197901" y="33978"/>
                    </a:lnTo>
                    <a:lnTo>
                      <a:pt x="197730" y="33804"/>
                    </a:lnTo>
                    <a:lnTo>
                      <a:pt x="197539" y="33607"/>
                    </a:lnTo>
                    <a:lnTo>
                      <a:pt x="197214" y="33263"/>
                    </a:lnTo>
                    <a:lnTo>
                      <a:pt x="197202" y="33250"/>
                    </a:lnTo>
                    <a:lnTo>
                      <a:pt x="197194" y="33241"/>
                    </a:lnTo>
                    <a:lnTo>
                      <a:pt x="196983" y="33015"/>
                    </a:lnTo>
                    <a:lnTo>
                      <a:pt x="196753" y="32800"/>
                    </a:lnTo>
                    <a:lnTo>
                      <a:pt x="196561" y="32628"/>
                    </a:lnTo>
                    <a:lnTo>
                      <a:pt x="196407" y="32493"/>
                    </a:lnTo>
                    <a:lnTo>
                      <a:pt x="196316" y="32395"/>
                    </a:lnTo>
                    <a:lnTo>
                      <a:pt x="196186" y="32242"/>
                    </a:lnTo>
                    <a:lnTo>
                      <a:pt x="196083" y="32136"/>
                    </a:lnTo>
                    <a:lnTo>
                      <a:pt x="195947" y="32015"/>
                    </a:lnTo>
                    <a:lnTo>
                      <a:pt x="195821" y="31924"/>
                    </a:lnTo>
                    <a:lnTo>
                      <a:pt x="195602" y="31768"/>
                    </a:lnTo>
                    <a:lnTo>
                      <a:pt x="195397" y="31622"/>
                    </a:lnTo>
                    <a:lnTo>
                      <a:pt x="195040" y="31348"/>
                    </a:lnTo>
                    <a:lnTo>
                      <a:pt x="194757" y="31115"/>
                    </a:lnTo>
                    <a:lnTo>
                      <a:pt x="194574" y="30956"/>
                    </a:lnTo>
                    <a:lnTo>
                      <a:pt x="194368" y="30791"/>
                    </a:lnTo>
                    <a:lnTo>
                      <a:pt x="194213" y="30689"/>
                    </a:lnTo>
                    <a:lnTo>
                      <a:pt x="194057" y="30589"/>
                    </a:lnTo>
                    <a:lnTo>
                      <a:pt x="193780" y="30389"/>
                    </a:lnTo>
                    <a:lnTo>
                      <a:pt x="193569" y="30244"/>
                    </a:lnTo>
                    <a:lnTo>
                      <a:pt x="193376" y="30126"/>
                    </a:lnTo>
                    <a:lnTo>
                      <a:pt x="193234" y="30038"/>
                    </a:lnTo>
                    <a:lnTo>
                      <a:pt x="193048" y="29948"/>
                    </a:lnTo>
                    <a:lnTo>
                      <a:pt x="193034" y="29942"/>
                    </a:lnTo>
                    <a:lnTo>
                      <a:pt x="193026" y="29939"/>
                    </a:lnTo>
                    <a:lnTo>
                      <a:pt x="192826" y="29852"/>
                    </a:lnTo>
                    <a:lnTo>
                      <a:pt x="192546" y="29722"/>
                    </a:lnTo>
                    <a:lnTo>
                      <a:pt x="192338" y="29623"/>
                    </a:lnTo>
                    <a:lnTo>
                      <a:pt x="192092" y="29510"/>
                    </a:lnTo>
                    <a:lnTo>
                      <a:pt x="191838" y="29379"/>
                    </a:lnTo>
                    <a:lnTo>
                      <a:pt x="191613" y="29235"/>
                    </a:lnTo>
                    <a:lnTo>
                      <a:pt x="191442" y="29102"/>
                    </a:lnTo>
                    <a:lnTo>
                      <a:pt x="191244" y="28959"/>
                    </a:lnTo>
                    <a:lnTo>
                      <a:pt x="191087" y="28839"/>
                    </a:lnTo>
                    <a:lnTo>
                      <a:pt x="190947" y="28737"/>
                    </a:lnTo>
                    <a:lnTo>
                      <a:pt x="190807" y="28624"/>
                    </a:lnTo>
                    <a:lnTo>
                      <a:pt x="190625" y="28469"/>
                    </a:lnTo>
                    <a:lnTo>
                      <a:pt x="190444" y="28322"/>
                    </a:lnTo>
                    <a:lnTo>
                      <a:pt x="190253" y="28176"/>
                    </a:lnTo>
                    <a:lnTo>
                      <a:pt x="190126" y="28063"/>
                    </a:lnTo>
                    <a:lnTo>
                      <a:pt x="189983" y="27916"/>
                    </a:lnTo>
                    <a:lnTo>
                      <a:pt x="189774" y="27718"/>
                    </a:lnTo>
                    <a:lnTo>
                      <a:pt x="189611" y="27555"/>
                    </a:lnTo>
                    <a:lnTo>
                      <a:pt x="189423" y="27346"/>
                    </a:lnTo>
                    <a:lnTo>
                      <a:pt x="189276" y="27176"/>
                    </a:lnTo>
                    <a:lnTo>
                      <a:pt x="189132" y="26993"/>
                    </a:lnTo>
                    <a:lnTo>
                      <a:pt x="189036" y="26904"/>
                    </a:lnTo>
                    <a:lnTo>
                      <a:pt x="188882" y="26778"/>
                    </a:lnTo>
                    <a:lnTo>
                      <a:pt x="188797" y="26672"/>
                    </a:lnTo>
                    <a:lnTo>
                      <a:pt x="188701" y="26495"/>
                    </a:lnTo>
                    <a:lnTo>
                      <a:pt x="188633" y="26410"/>
                    </a:lnTo>
                    <a:lnTo>
                      <a:pt x="188523" y="26292"/>
                    </a:lnTo>
                    <a:lnTo>
                      <a:pt x="188406" y="26165"/>
                    </a:lnTo>
                    <a:lnTo>
                      <a:pt x="188229" y="26008"/>
                    </a:lnTo>
                    <a:lnTo>
                      <a:pt x="187993" y="25783"/>
                    </a:lnTo>
                    <a:lnTo>
                      <a:pt x="187850" y="25636"/>
                    </a:lnTo>
                    <a:lnTo>
                      <a:pt x="187689" y="25473"/>
                    </a:lnTo>
                    <a:lnTo>
                      <a:pt x="187474" y="25247"/>
                    </a:lnTo>
                    <a:lnTo>
                      <a:pt x="187310" y="25072"/>
                    </a:lnTo>
                    <a:lnTo>
                      <a:pt x="187128" y="24905"/>
                    </a:lnTo>
                    <a:lnTo>
                      <a:pt x="186999" y="24772"/>
                    </a:lnTo>
                    <a:lnTo>
                      <a:pt x="186889" y="24636"/>
                    </a:lnTo>
                    <a:lnTo>
                      <a:pt x="186718" y="24389"/>
                    </a:lnTo>
                    <a:lnTo>
                      <a:pt x="186516" y="24125"/>
                    </a:lnTo>
                    <a:lnTo>
                      <a:pt x="186322" y="23882"/>
                    </a:lnTo>
                    <a:lnTo>
                      <a:pt x="186128" y="23662"/>
                    </a:lnTo>
                    <a:lnTo>
                      <a:pt x="185931" y="23446"/>
                    </a:lnTo>
                    <a:lnTo>
                      <a:pt x="185726" y="23234"/>
                    </a:lnTo>
                    <a:lnTo>
                      <a:pt x="185466" y="22936"/>
                    </a:lnTo>
                    <a:lnTo>
                      <a:pt x="185235" y="22674"/>
                    </a:lnTo>
                    <a:lnTo>
                      <a:pt x="185003" y="22423"/>
                    </a:lnTo>
                    <a:lnTo>
                      <a:pt x="184903" y="22314"/>
                    </a:lnTo>
                    <a:lnTo>
                      <a:pt x="184886" y="22296"/>
                    </a:lnTo>
                    <a:lnTo>
                      <a:pt x="184832" y="22238"/>
                    </a:lnTo>
                    <a:lnTo>
                      <a:pt x="184679" y="22084"/>
                    </a:lnTo>
                    <a:lnTo>
                      <a:pt x="184394" y="21853"/>
                    </a:lnTo>
                    <a:lnTo>
                      <a:pt x="184312" y="21784"/>
                    </a:lnTo>
                    <a:lnTo>
                      <a:pt x="184310" y="21782"/>
                    </a:lnTo>
                    <a:lnTo>
                      <a:pt x="184284" y="21761"/>
                    </a:lnTo>
                    <a:lnTo>
                      <a:pt x="184140" y="21640"/>
                    </a:lnTo>
                    <a:lnTo>
                      <a:pt x="183905" y="21474"/>
                    </a:lnTo>
                    <a:lnTo>
                      <a:pt x="183653" y="21305"/>
                    </a:lnTo>
                    <a:lnTo>
                      <a:pt x="183477" y="21166"/>
                    </a:lnTo>
                    <a:lnTo>
                      <a:pt x="183282" y="21009"/>
                    </a:lnTo>
                    <a:lnTo>
                      <a:pt x="183112" y="20864"/>
                    </a:lnTo>
                    <a:lnTo>
                      <a:pt x="182944" y="20703"/>
                    </a:lnTo>
                    <a:lnTo>
                      <a:pt x="182598" y="20344"/>
                    </a:lnTo>
                    <a:lnTo>
                      <a:pt x="182378" y="20112"/>
                    </a:lnTo>
                    <a:lnTo>
                      <a:pt x="182183" y="19923"/>
                    </a:lnTo>
                    <a:lnTo>
                      <a:pt x="181906" y="19652"/>
                    </a:lnTo>
                    <a:lnTo>
                      <a:pt x="181610" y="19363"/>
                    </a:lnTo>
                    <a:lnTo>
                      <a:pt x="181415" y="19206"/>
                    </a:lnTo>
                    <a:lnTo>
                      <a:pt x="181276" y="19111"/>
                    </a:lnTo>
                    <a:lnTo>
                      <a:pt x="181062" y="18973"/>
                    </a:lnTo>
                    <a:lnTo>
                      <a:pt x="180867" y="18872"/>
                    </a:lnTo>
                    <a:lnTo>
                      <a:pt x="180495" y="18734"/>
                    </a:lnTo>
                    <a:lnTo>
                      <a:pt x="180183" y="18609"/>
                    </a:lnTo>
                    <a:lnTo>
                      <a:pt x="179974" y="18520"/>
                    </a:lnTo>
                    <a:lnTo>
                      <a:pt x="179803" y="18474"/>
                    </a:lnTo>
                    <a:lnTo>
                      <a:pt x="179648" y="18420"/>
                    </a:lnTo>
                    <a:lnTo>
                      <a:pt x="179462" y="18346"/>
                    </a:lnTo>
                    <a:lnTo>
                      <a:pt x="179233" y="18268"/>
                    </a:lnTo>
                    <a:lnTo>
                      <a:pt x="179044" y="18211"/>
                    </a:lnTo>
                    <a:lnTo>
                      <a:pt x="178830" y="18154"/>
                    </a:lnTo>
                    <a:lnTo>
                      <a:pt x="178511" y="18076"/>
                    </a:lnTo>
                    <a:lnTo>
                      <a:pt x="178251" y="18005"/>
                    </a:lnTo>
                    <a:lnTo>
                      <a:pt x="178053" y="17928"/>
                    </a:lnTo>
                    <a:lnTo>
                      <a:pt x="177870" y="17865"/>
                    </a:lnTo>
                    <a:lnTo>
                      <a:pt x="177702" y="17813"/>
                    </a:lnTo>
                    <a:lnTo>
                      <a:pt x="177545" y="17772"/>
                    </a:lnTo>
                    <a:lnTo>
                      <a:pt x="177537" y="17770"/>
                    </a:lnTo>
                    <a:lnTo>
                      <a:pt x="177493" y="17758"/>
                    </a:lnTo>
                    <a:lnTo>
                      <a:pt x="177285" y="17715"/>
                    </a:lnTo>
                    <a:lnTo>
                      <a:pt x="177156" y="17698"/>
                    </a:lnTo>
                    <a:lnTo>
                      <a:pt x="176913" y="17675"/>
                    </a:lnTo>
                    <a:lnTo>
                      <a:pt x="176692" y="17655"/>
                    </a:lnTo>
                    <a:lnTo>
                      <a:pt x="176452" y="17635"/>
                    </a:lnTo>
                    <a:lnTo>
                      <a:pt x="176263" y="17624"/>
                    </a:lnTo>
                    <a:lnTo>
                      <a:pt x="176054" y="17618"/>
                    </a:lnTo>
                    <a:lnTo>
                      <a:pt x="175857" y="17609"/>
                    </a:lnTo>
                    <a:lnTo>
                      <a:pt x="175611" y="17603"/>
                    </a:lnTo>
                    <a:lnTo>
                      <a:pt x="175378" y="17600"/>
                    </a:lnTo>
                    <a:lnTo>
                      <a:pt x="174952" y="17595"/>
                    </a:lnTo>
                    <a:lnTo>
                      <a:pt x="174476" y="17590"/>
                    </a:lnTo>
                    <a:lnTo>
                      <a:pt x="173982" y="17585"/>
                    </a:lnTo>
                    <a:lnTo>
                      <a:pt x="173358" y="17580"/>
                    </a:lnTo>
                    <a:lnTo>
                      <a:pt x="172729" y="17575"/>
                    </a:lnTo>
                    <a:lnTo>
                      <a:pt x="172357" y="17580"/>
                    </a:lnTo>
                    <a:lnTo>
                      <a:pt x="171901" y="17570"/>
                    </a:lnTo>
                    <a:lnTo>
                      <a:pt x="171530" y="17555"/>
                    </a:lnTo>
                    <a:lnTo>
                      <a:pt x="171168" y="17530"/>
                    </a:lnTo>
                    <a:lnTo>
                      <a:pt x="171001" y="17527"/>
                    </a:lnTo>
                    <a:lnTo>
                      <a:pt x="170668" y="17520"/>
                    </a:lnTo>
                    <a:lnTo>
                      <a:pt x="170291" y="17507"/>
                    </a:lnTo>
                    <a:lnTo>
                      <a:pt x="169908" y="17499"/>
                    </a:lnTo>
                    <a:lnTo>
                      <a:pt x="169741" y="17494"/>
                    </a:lnTo>
                    <a:lnTo>
                      <a:pt x="169723" y="17494"/>
                    </a:lnTo>
                    <a:lnTo>
                      <a:pt x="169506" y="17487"/>
                    </a:lnTo>
                    <a:lnTo>
                      <a:pt x="169336" y="17464"/>
                    </a:lnTo>
                    <a:lnTo>
                      <a:pt x="169235" y="17433"/>
                    </a:lnTo>
                    <a:lnTo>
                      <a:pt x="169112" y="17395"/>
                    </a:lnTo>
                    <a:lnTo>
                      <a:pt x="168976" y="17350"/>
                    </a:lnTo>
                    <a:lnTo>
                      <a:pt x="168957" y="17344"/>
                    </a:lnTo>
                    <a:lnTo>
                      <a:pt x="168922" y="17333"/>
                    </a:lnTo>
                    <a:lnTo>
                      <a:pt x="168802" y="17310"/>
                    </a:lnTo>
                    <a:lnTo>
                      <a:pt x="168776" y="17306"/>
                    </a:lnTo>
                    <a:lnTo>
                      <a:pt x="168751" y="17303"/>
                    </a:lnTo>
                    <a:lnTo>
                      <a:pt x="168628" y="17286"/>
                    </a:lnTo>
                    <a:lnTo>
                      <a:pt x="168472" y="17275"/>
                    </a:lnTo>
                    <a:lnTo>
                      <a:pt x="168290" y="17259"/>
                    </a:lnTo>
                    <a:lnTo>
                      <a:pt x="168116" y="17232"/>
                    </a:lnTo>
                    <a:lnTo>
                      <a:pt x="167950" y="17201"/>
                    </a:lnTo>
                    <a:lnTo>
                      <a:pt x="167791" y="17162"/>
                    </a:lnTo>
                    <a:lnTo>
                      <a:pt x="167606" y="17124"/>
                    </a:lnTo>
                    <a:lnTo>
                      <a:pt x="167463" y="17093"/>
                    </a:lnTo>
                    <a:lnTo>
                      <a:pt x="167227" y="17031"/>
                    </a:lnTo>
                    <a:lnTo>
                      <a:pt x="166867" y="16938"/>
                    </a:lnTo>
                    <a:lnTo>
                      <a:pt x="166674" y="16888"/>
                    </a:lnTo>
                    <a:lnTo>
                      <a:pt x="166353" y="16803"/>
                    </a:lnTo>
                    <a:lnTo>
                      <a:pt x="166075" y="16726"/>
                    </a:lnTo>
                    <a:lnTo>
                      <a:pt x="165696" y="16614"/>
                    </a:lnTo>
                    <a:lnTo>
                      <a:pt x="165437" y="16528"/>
                    </a:lnTo>
                    <a:lnTo>
                      <a:pt x="165204" y="16425"/>
                    </a:lnTo>
                    <a:lnTo>
                      <a:pt x="164961" y="16331"/>
                    </a:lnTo>
                    <a:lnTo>
                      <a:pt x="164670" y="16219"/>
                    </a:lnTo>
                    <a:lnTo>
                      <a:pt x="164414" y="16138"/>
                    </a:lnTo>
                    <a:lnTo>
                      <a:pt x="164145" y="16044"/>
                    </a:lnTo>
                    <a:lnTo>
                      <a:pt x="163992" y="15977"/>
                    </a:lnTo>
                    <a:lnTo>
                      <a:pt x="163840" y="15887"/>
                    </a:lnTo>
                    <a:lnTo>
                      <a:pt x="163671" y="15804"/>
                    </a:lnTo>
                    <a:lnTo>
                      <a:pt x="163661" y="15800"/>
                    </a:lnTo>
                    <a:lnTo>
                      <a:pt x="163602" y="15770"/>
                    </a:lnTo>
                    <a:lnTo>
                      <a:pt x="163307" y="15630"/>
                    </a:lnTo>
                    <a:lnTo>
                      <a:pt x="163123" y="15540"/>
                    </a:lnTo>
                    <a:lnTo>
                      <a:pt x="162966" y="15478"/>
                    </a:lnTo>
                    <a:lnTo>
                      <a:pt x="162795" y="15419"/>
                    </a:lnTo>
                    <a:lnTo>
                      <a:pt x="162539" y="15356"/>
                    </a:lnTo>
                    <a:lnTo>
                      <a:pt x="162239" y="15294"/>
                    </a:lnTo>
                    <a:lnTo>
                      <a:pt x="161822" y="15208"/>
                    </a:lnTo>
                    <a:lnTo>
                      <a:pt x="161530" y="15146"/>
                    </a:lnTo>
                    <a:lnTo>
                      <a:pt x="161315" y="15101"/>
                    </a:lnTo>
                    <a:lnTo>
                      <a:pt x="161086" y="15047"/>
                    </a:lnTo>
                    <a:lnTo>
                      <a:pt x="160695" y="14962"/>
                    </a:lnTo>
                    <a:lnTo>
                      <a:pt x="160365" y="14881"/>
                    </a:lnTo>
                    <a:lnTo>
                      <a:pt x="160172" y="14847"/>
                    </a:lnTo>
                    <a:lnTo>
                      <a:pt x="159882" y="14801"/>
                    </a:lnTo>
                    <a:lnTo>
                      <a:pt x="159688" y="14773"/>
                    </a:lnTo>
                    <a:lnTo>
                      <a:pt x="159472" y="14745"/>
                    </a:lnTo>
                    <a:lnTo>
                      <a:pt x="159222" y="14710"/>
                    </a:lnTo>
                    <a:lnTo>
                      <a:pt x="158938" y="14659"/>
                    </a:lnTo>
                    <a:lnTo>
                      <a:pt x="158636" y="14591"/>
                    </a:lnTo>
                    <a:lnTo>
                      <a:pt x="158414" y="14529"/>
                    </a:lnTo>
                    <a:lnTo>
                      <a:pt x="158164" y="14455"/>
                    </a:lnTo>
                    <a:lnTo>
                      <a:pt x="157874" y="14369"/>
                    </a:lnTo>
                    <a:lnTo>
                      <a:pt x="157573" y="14295"/>
                    </a:lnTo>
                    <a:lnTo>
                      <a:pt x="157257" y="14237"/>
                    </a:lnTo>
                    <a:lnTo>
                      <a:pt x="156824" y="14163"/>
                    </a:lnTo>
                    <a:lnTo>
                      <a:pt x="156658" y="14127"/>
                    </a:lnTo>
                    <a:lnTo>
                      <a:pt x="156647" y="14125"/>
                    </a:lnTo>
                    <a:lnTo>
                      <a:pt x="156506" y="14095"/>
                    </a:lnTo>
                    <a:lnTo>
                      <a:pt x="156296" y="14026"/>
                    </a:lnTo>
                    <a:lnTo>
                      <a:pt x="156125" y="13964"/>
                    </a:lnTo>
                    <a:lnTo>
                      <a:pt x="155909" y="13862"/>
                    </a:lnTo>
                    <a:lnTo>
                      <a:pt x="155642" y="13759"/>
                    </a:lnTo>
                    <a:lnTo>
                      <a:pt x="155454" y="13691"/>
                    </a:lnTo>
                    <a:lnTo>
                      <a:pt x="155101" y="13549"/>
                    </a:lnTo>
                    <a:lnTo>
                      <a:pt x="154828" y="13413"/>
                    </a:lnTo>
                    <a:lnTo>
                      <a:pt x="154754" y="13372"/>
                    </a:lnTo>
                    <a:lnTo>
                      <a:pt x="154742" y="13366"/>
                    </a:lnTo>
                    <a:lnTo>
                      <a:pt x="154703" y="13344"/>
                    </a:lnTo>
                    <a:lnTo>
                      <a:pt x="154555" y="13282"/>
                    </a:lnTo>
                    <a:lnTo>
                      <a:pt x="154430" y="13259"/>
                    </a:lnTo>
                    <a:lnTo>
                      <a:pt x="154185" y="13201"/>
                    </a:lnTo>
                    <a:lnTo>
                      <a:pt x="154148" y="13193"/>
                    </a:lnTo>
                    <a:lnTo>
                      <a:pt x="154107" y="13185"/>
                    </a:lnTo>
                    <a:lnTo>
                      <a:pt x="154014" y="13165"/>
                    </a:lnTo>
                    <a:lnTo>
                      <a:pt x="153901" y="13138"/>
                    </a:lnTo>
                    <a:lnTo>
                      <a:pt x="153866" y="13129"/>
                    </a:lnTo>
                    <a:lnTo>
                      <a:pt x="153859" y="13128"/>
                    </a:lnTo>
                    <a:lnTo>
                      <a:pt x="153493" y="13034"/>
                    </a:lnTo>
                    <a:lnTo>
                      <a:pt x="153284" y="12991"/>
                    </a:lnTo>
                    <a:lnTo>
                      <a:pt x="152806" y="12886"/>
                    </a:lnTo>
                    <a:lnTo>
                      <a:pt x="152434" y="12811"/>
                    </a:lnTo>
                    <a:lnTo>
                      <a:pt x="152309" y="12792"/>
                    </a:lnTo>
                    <a:lnTo>
                      <a:pt x="152191" y="12786"/>
                    </a:lnTo>
                    <a:lnTo>
                      <a:pt x="151856" y="12768"/>
                    </a:lnTo>
                    <a:lnTo>
                      <a:pt x="151254" y="12712"/>
                    </a:lnTo>
                    <a:lnTo>
                      <a:pt x="150776" y="12681"/>
                    </a:lnTo>
                    <a:lnTo>
                      <a:pt x="150347" y="12658"/>
                    </a:lnTo>
                    <a:lnTo>
                      <a:pt x="150317" y="12657"/>
                    </a:lnTo>
                    <a:lnTo>
                      <a:pt x="150304" y="12656"/>
                    </a:lnTo>
                    <a:lnTo>
                      <a:pt x="149764" y="12643"/>
                    </a:lnTo>
                    <a:lnTo>
                      <a:pt x="149460" y="12636"/>
                    </a:lnTo>
                    <a:lnTo>
                      <a:pt x="149322" y="12653"/>
                    </a:lnTo>
                    <a:lnTo>
                      <a:pt x="149099" y="12687"/>
                    </a:lnTo>
                    <a:lnTo>
                      <a:pt x="148720" y="12710"/>
                    </a:lnTo>
                    <a:lnTo>
                      <a:pt x="148302" y="12716"/>
                    </a:lnTo>
                    <a:lnTo>
                      <a:pt x="148067" y="12710"/>
                    </a:lnTo>
                    <a:lnTo>
                      <a:pt x="147632" y="12658"/>
                    </a:lnTo>
                    <a:lnTo>
                      <a:pt x="147150" y="12607"/>
                    </a:lnTo>
                    <a:lnTo>
                      <a:pt x="146869" y="12601"/>
                    </a:lnTo>
                    <a:lnTo>
                      <a:pt x="146353" y="12584"/>
                    </a:lnTo>
                    <a:lnTo>
                      <a:pt x="146055" y="12544"/>
                    </a:lnTo>
                    <a:lnTo>
                      <a:pt x="145780" y="12477"/>
                    </a:lnTo>
                    <a:lnTo>
                      <a:pt x="145772" y="12475"/>
                    </a:lnTo>
                    <a:lnTo>
                      <a:pt x="145745" y="12468"/>
                    </a:lnTo>
                    <a:lnTo>
                      <a:pt x="145288" y="12326"/>
                    </a:lnTo>
                    <a:lnTo>
                      <a:pt x="144578" y="12153"/>
                    </a:lnTo>
                    <a:lnTo>
                      <a:pt x="143915" y="11995"/>
                    </a:lnTo>
                    <a:lnTo>
                      <a:pt x="142693" y="11748"/>
                    </a:lnTo>
                    <a:lnTo>
                      <a:pt x="142542" y="11706"/>
                    </a:lnTo>
                    <a:lnTo>
                      <a:pt x="142483" y="11690"/>
                    </a:lnTo>
                    <a:lnTo>
                      <a:pt x="142197" y="11611"/>
                    </a:lnTo>
                    <a:lnTo>
                      <a:pt x="141609" y="11473"/>
                    </a:lnTo>
                    <a:lnTo>
                      <a:pt x="141076" y="11317"/>
                    </a:lnTo>
                    <a:lnTo>
                      <a:pt x="140635" y="11207"/>
                    </a:lnTo>
                    <a:lnTo>
                      <a:pt x="140102" y="11096"/>
                    </a:lnTo>
                    <a:lnTo>
                      <a:pt x="139744" y="11014"/>
                    </a:lnTo>
                    <a:lnTo>
                      <a:pt x="139367" y="10913"/>
                    </a:lnTo>
                    <a:lnTo>
                      <a:pt x="139000" y="10793"/>
                    </a:lnTo>
                    <a:lnTo>
                      <a:pt x="138478" y="10638"/>
                    </a:lnTo>
                    <a:lnTo>
                      <a:pt x="138274" y="10557"/>
                    </a:lnTo>
                    <a:lnTo>
                      <a:pt x="137923" y="10402"/>
                    </a:lnTo>
                    <a:lnTo>
                      <a:pt x="137597" y="10263"/>
                    </a:lnTo>
                    <a:lnTo>
                      <a:pt x="137116" y="10084"/>
                    </a:lnTo>
                    <a:lnTo>
                      <a:pt x="136598" y="9886"/>
                    </a:lnTo>
                    <a:lnTo>
                      <a:pt x="136109" y="9699"/>
                    </a:lnTo>
                    <a:lnTo>
                      <a:pt x="135799" y="9609"/>
                    </a:lnTo>
                    <a:lnTo>
                      <a:pt x="135464" y="9462"/>
                    </a:lnTo>
                    <a:lnTo>
                      <a:pt x="135170" y="9307"/>
                    </a:lnTo>
                    <a:lnTo>
                      <a:pt x="134746" y="8989"/>
                    </a:lnTo>
                    <a:lnTo>
                      <a:pt x="134376" y="8704"/>
                    </a:lnTo>
                    <a:lnTo>
                      <a:pt x="134360" y="8692"/>
                    </a:lnTo>
                    <a:lnTo>
                      <a:pt x="134216" y="8582"/>
                    </a:lnTo>
                    <a:lnTo>
                      <a:pt x="133833" y="8321"/>
                    </a:lnTo>
                    <a:lnTo>
                      <a:pt x="133596" y="8158"/>
                    </a:lnTo>
                    <a:lnTo>
                      <a:pt x="133286" y="7954"/>
                    </a:lnTo>
                    <a:lnTo>
                      <a:pt x="133058" y="7848"/>
                    </a:lnTo>
                    <a:lnTo>
                      <a:pt x="132813" y="7726"/>
                    </a:lnTo>
                    <a:lnTo>
                      <a:pt x="132283" y="7489"/>
                    </a:lnTo>
                    <a:lnTo>
                      <a:pt x="132046" y="7400"/>
                    </a:lnTo>
                    <a:lnTo>
                      <a:pt x="131966" y="7390"/>
                    </a:lnTo>
                    <a:lnTo>
                      <a:pt x="131950" y="7389"/>
                    </a:lnTo>
                    <a:lnTo>
                      <a:pt x="131761" y="7367"/>
                    </a:lnTo>
                    <a:lnTo>
                      <a:pt x="131524" y="7383"/>
                    </a:lnTo>
                    <a:lnTo>
                      <a:pt x="130920" y="7406"/>
                    </a:lnTo>
                    <a:lnTo>
                      <a:pt x="130650" y="7389"/>
                    </a:lnTo>
                    <a:lnTo>
                      <a:pt x="130243" y="7375"/>
                    </a:lnTo>
                    <a:lnTo>
                      <a:pt x="130025" y="7365"/>
                    </a:lnTo>
                    <a:lnTo>
                      <a:pt x="129672" y="7359"/>
                    </a:lnTo>
                    <a:lnTo>
                      <a:pt x="129319" y="7348"/>
                    </a:lnTo>
                    <a:lnTo>
                      <a:pt x="129024" y="7348"/>
                    </a:lnTo>
                    <a:lnTo>
                      <a:pt x="128640" y="7355"/>
                    </a:lnTo>
                    <a:lnTo>
                      <a:pt x="128352" y="7369"/>
                    </a:lnTo>
                    <a:lnTo>
                      <a:pt x="128068" y="7379"/>
                    </a:lnTo>
                    <a:lnTo>
                      <a:pt x="127858" y="7403"/>
                    </a:lnTo>
                    <a:lnTo>
                      <a:pt x="127718" y="7430"/>
                    </a:lnTo>
                    <a:lnTo>
                      <a:pt x="127589" y="7447"/>
                    </a:lnTo>
                    <a:lnTo>
                      <a:pt x="127382" y="7467"/>
                    </a:lnTo>
                    <a:lnTo>
                      <a:pt x="127114" y="7477"/>
                    </a:lnTo>
                    <a:lnTo>
                      <a:pt x="126860" y="7491"/>
                    </a:lnTo>
                    <a:lnTo>
                      <a:pt x="126510" y="7525"/>
                    </a:lnTo>
                    <a:lnTo>
                      <a:pt x="126369" y="7542"/>
                    </a:lnTo>
                    <a:lnTo>
                      <a:pt x="126046" y="7593"/>
                    </a:lnTo>
                    <a:lnTo>
                      <a:pt x="125564" y="7671"/>
                    </a:lnTo>
                    <a:lnTo>
                      <a:pt x="125232" y="7701"/>
                    </a:lnTo>
                    <a:lnTo>
                      <a:pt x="124946" y="7732"/>
                    </a:lnTo>
                    <a:lnTo>
                      <a:pt x="124692" y="7749"/>
                    </a:lnTo>
                    <a:lnTo>
                      <a:pt x="124576" y="7756"/>
                    </a:lnTo>
                    <a:lnTo>
                      <a:pt x="124572" y="7757"/>
                    </a:lnTo>
                    <a:lnTo>
                      <a:pt x="124481" y="7762"/>
                    </a:lnTo>
                    <a:lnTo>
                      <a:pt x="124183" y="7800"/>
                    </a:lnTo>
                    <a:lnTo>
                      <a:pt x="123986" y="7837"/>
                    </a:lnTo>
                    <a:lnTo>
                      <a:pt x="123623" y="7888"/>
                    </a:lnTo>
                    <a:lnTo>
                      <a:pt x="123449" y="7908"/>
                    </a:lnTo>
                    <a:lnTo>
                      <a:pt x="123226" y="7926"/>
                    </a:lnTo>
                    <a:lnTo>
                      <a:pt x="123002" y="7959"/>
                    </a:lnTo>
                    <a:lnTo>
                      <a:pt x="122869" y="7983"/>
                    </a:lnTo>
                    <a:lnTo>
                      <a:pt x="122679" y="8007"/>
                    </a:lnTo>
                    <a:lnTo>
                      <a:pt x="122530" y="8020"/>
                    </a:lnTo>
                    <a:lnTo>
                      <a:pt x="122319" y="8044"/>
                    </a:lnTo>
                    <a:lnTo>
                      <a:pt x="122027" y="8071"/>
                    </a:lnTo>
                    <a:lnTo>
                      <a:pt x="121848" y="8081"/>
                    </a:lnTo>
                    <a:lnTo>
                      <a:pt x="121608" y="8089"/>
                    </a:lnTo>
                    <a:lnTo>
                      <a:pt x="121404" y="8102"/>
                    </a:lnTo>
                    <a:lnTo>
                      <a:pt x="121338" y="8109"/>
                    </a:lnTo>
                    <a:lnTo>
                      <a:pt x="121319" y="8111"/>
                    </a:lnTo>
                    <a:lnTo>
                      <a:pt x="121146" y="8129"/>
                    </a:lnTo>
                    <a:lnTo>
                      <a:pt x="120888" y="8146"/>
                    </a:lnTo>
                    <a:lnTo>
                      <a:pt x="120606" y="8170"/>
                    </a:lnTo>
                    <a:lnTo>
                      <a:pt x="120240" y="8187"/>
                    </a:lnTo>
                    <a:lnTo>
                      <a:pt x="120022" y="8190"/>
                    </a:lnTo>
                    <a:lnTo>
                      <a:pt x="119683" y="8197"/>
                    </a:lnTo>
                    <a:lnTo>
                      <a:pt x="119313" y="8207"/>
                    </a:lnTo>
                    <a:lnTo>
                      <a:pt x="118914" y="8207"/>
                    </a:lnTo>
                    <a:lnTo>
                      <a:pt x="118649" y="8207"/>
                    </a:lnTo>
                    <a:lnTo>
                      <a:pt x="118310" y="8187"/>
                    </a:lnTo>
                    <a:lnTo>
                      <a:pt x="118085" y="8153"/>
                    </a:lnTo>
                    <a:lnTo>
                      <a:pt x="117916" y="8125"/>
                    </a:lnTo>
                    <a:lnTo>
                      <a:pt x="117709" y="8112"/>
                    </a:lnTo>
                    <a:lnTo>
                      <a:pt x="117435" y="8101"/>
                    </a:lnTo>
                    <a:lnTo>
                      <a:pt x="117238" y="8105"/>
                    </a:lnTo>
                    <a:lnTo>
                      <a:pt x="117048" y="8095"/>
                    </a:lnTo>
                    <a:lnTo>
                      <a:pt x="116810" y="8057"/>
                    </a:lnTo>
                    <a:lnTo>
                      <a:pt x="116573" y="8030"/>
                    </a:lnTo>
                    <a:lnTo>
                      <a:pt x="116365" y="7983"/>
                    </a:lnTo>
                    <a:lnTo>
                      <a:pt x="116160" y="7940"/>
                    </a:lnTo>
                    <a:lnTo>
                      <a:pt x="116149" y="7938"/>
                    </a:lnTo>
                    <a:lnTo>
                      <a:pt x="116104" y="7928"/>
                    </a:lnTo>
                    <a:lnTo>
                      <a:pt x="115754" y="7894"/>
                    </a:lnTo>
                    <a:lnTo>
                      <a:pt x="115547" y="7867"/>
                    </a:lnTo>
                    <a:lnTo>
                      <a:pt x="115350" y="7840"/>
                    </a:lnTo>
                    <a:lnTo>
                      <a:pt x="115171" y="7806"/>
                    </a:lnTo>
                    <a:lnTo>
                      <a:pt x="114982" y="7776"/>
                    </a:lnTo>
                    <a:lnTo>
                      <a:pt x="114765" y="7748"/>
                    </a:lnTo>
                    <a:lnTo>
                      <a:pt x="114632" y="7745"/>
                    </a:lnTo>
                    <a:lnTo>
                      <a:pt x="114242" y="7738"/>
                    </a:lnTo>
                    <a:lnTo>
                      <a:pt x="113858" y="7738"/>
                    </a:lnTo>
                    <a:lnTo>
                      <a:pt x="113238" y="7742"/>
                    </a:lnTo>
                    <a:lnTo>
                      <a:pt x="112936" y="7745"/>
                    </a:lnTo>
                    <a:lnTo>
                      <a:pt x="112654" y="7759"/>
                    </a:lnTo>
                    <a:lnTo>
                      <a:pt x="112474" y="7779"/>
                    </a:lnTo>
                    <a:lnTo>
                      <a:pt x="112260" y="7800"/>
                    </a:lnTo>
                    <a:lnTo>
                      <a:pt x="112003" y="7820"/>
                    </a:lnTo>
                    <a:lnTo>
                      <a:pt x="111986" y="7821"/>
                    </a:lnTo>
                    <a:lnTo>
                      <a:pt x="111958" y="7823"/>
                    </a:lnTo>
                    <a:lnTo>
                      <a:pt x="111524" y="7864"/>
                    </a:lnTo>
                    <a:lnTo>
                      <a:pt x="111099" y="7894"/>
                    </a:lnTo>
                    <a:lnTo>
                      <a:pt x="110773" y="7918"/>
                    </a:lnTo>
                    <a:lnTo>
                      <a:pt x="110478" y="7946"/>
                    </a:lnTo>
                    <a:lnTo>
                      <a:pt x="110268" y="7970"/>
                    </a:lnTo>
                    <a:lnTo>
                      <a:pt x="109976" y="8000"/>
                    </a:lnTo>
                    <a:lnTo>
                      <a:pt x="109742" y="8021"/>
                    </a:lnTo>
                    <a:lnTo>
                      <a:pt x="109368" y="8044"/>
                    </a:lnTo>
                    <a:lnTo>
                      <a:pt x="109175" y="8061"/>
                    </a:lnTo>
                    <a:lnTo>
                      <a:pt x="108975" y="8071"/>
                    </a:lnTo>
                    <a:lnTo>
                      <a:pt x="108773" y="8082"/>
                    </a:lnTo>
                    <a:lnTo>
                      <a:pt x="108657" y="8078"/>
                    </a:lnTo>
                    <a:lnTo>
                      <a:pt x="108233" y="8089"/>
                    </a:lnTo>
                    <a:lnTo>
                      <a:pt x="108009" y="8092"/>
                    </a:lnTo>
                    <a:lnTo>
                      <a:pt x="107737" y="8116"/>
                    </a:lnTo>
                    <a:lnTo>
                      <a:pt x="107415" y="8143"/>
                    </a:lnTo>
                    <a:lnTo>
                      <a:pt x="107184" y="8150"/>
                    </a:lnTo>
                    <a:lnTo>
                      <a:pt x="106851" y="8153"/>
                    </a:lnTo>
                    <a:lnTo>
                      <a:pt x="106553" y="8163"/>
                    </a:lnTo>
                    <a:lnTo>
                      <a:pt x="106288" y="8183"/>
                    </a:lnTo>
                    <a:lnTo>
                      <a:pt x="106126" y="8201"/>
                    </a:lnTo>
                    <a:lnTo>
                      <a:pt x="105955" y="8235"/>
                    </a:lnTo>
                    <a:lnTo>
                      <a:pt x="105819" y="8261"/>
                    </a:lnTo>
                    <a:lnTo>
                      <a:pt x="105666" y="8305"/>
                    </a:lnTo>
                    <a:lnTo>
                      <a:pt x="105465" y="8343"/>
                    </a:lnTo>
                    <a:lnTo>
                      <a:pt x="105320" y="8364"/>
                    </a:lnTo>
                    <a:lnTo>
                      <a:pt x="105184" y="8386"/>
                    </a:lnTo>
                    <a:lnTo>
                      <a:pt x="105043" y="8398"/>
                    </a:lnTo>
                    <a:lnTo>
                      <a:pt x="104808" y="8420"/>
                    </a:lnTo>
                    <a:lnTo>
                      <a:pt x="104372" y="8450"/>
                    </a:lnTo>
                    <a:lnTo>
                      <a:pt x="104061" y="8471"/>
                    </a:lnTo>
                    <a:lnTo>
                      <a:pt x="103578" y="8501"/>
                    </a:lnTo>
                    <a:lnTo>
                      <a:pt x="103079" y="8533"/>
                    </a:lnTo>
                    <a:lnTo>
                      <a:pt x="103068" y="8534"/>
                    </a:lnTo>
                    <a:lnTo>
                      <a:pt x="102918" y="8544"/>
                    </a:lnTo>
                    <a:lnTo>
                      <a:pt x="102534" y="8578"/>
                    </a:lnTo>
                    <a:lnTo>
                      <a:pt x="102273" y="8616"/>
                    </a:lnTo>
                    <a:lnTo>
                      <a:pt x="101970" y="8663"/>
                    </a:lnTo>
                    <a:lnTo>
                      <a:pt x="101552" y="8714"/>
                    </a:lnTo>
                    <a:lnTo>
                      <a:pt x="101215" y="8753"/>
                    </a:lnTo>
                    <a:lnTo>
                      <a:pt x="100724" y="8795"/>
                    </a:lnTo>
                    <a:lnTo>
                      <a:pt x="100224" y="8825"/>
                    </a:lnTo>
                    <a:lnTo>
                      <a:pt x="99875" y="8851"/>
                    </a:lnTo>
                    <a:lnTo>
                      <a:pt x="99653" y="8873"/>
                    </a:lnTo>
                    <a:lnTo>
                      <a:pt x="99393" y="8885"/>
                    </a:lnTo>
                    <a:lnTo>
                      <a:pt x="99218" y="8885"/>
                    </a:lnTo>
                    <a:lnTo>
                      <a:pt x="98940" y="8902"/>
                    </a:lnTo>
                    <a:lnTo>
                      <a:pt x="98645" y="8928"/>
                    </a:lnTo>
                    <a:lnTo>
                      <a:pt x="98364" y="8954"/>
                    </a:lnTo>
                    <a:lnTo>
                      <a:pt x="98065" y="8958"/>
                    </a:lnTo>
                    <a:lnTo>
                      <a:pt x="97821" y="8958"/>
                    </a:lnTo>
                    <a:lnTo>
                      <a:pt x="97582" y="8949"/>
                    </a:lnTo>
                    <a:lnTo>
                      <a:pt x="97236" y="8944"/>
                    </a:lnTo>
                    <a:lnTo>
                      <a:pt x="96484" y="8959"/>
                    </a:lnTo>
                    <a:lnTo>
                      <a:pt x="95884" y="8948"/>
                    </a:lnTo>
                    <a:lnTo>
                      <a:pt x="95536" y="8937"/>
                    </a:lnTo>
                    <a:lnTo>
                      <a:pt x="95220" y="8916"/>
                    </a:lnTo>
                    <a:lnTo>
                      <a:pt x="94802" y="8889"/>
                    </a:lnTo>
                    <a:lnTo>
                      <a:pt x="94438" y="8894"/>
                    </a:lnTo>
                    <a:lnTo>
                      <a:pt x="93956" y="8900"/>
                    </a:lnTo>
                    <a:lnTo>
                      <a:pt x="92982" y="8905"/>
                    </a:lnTo>
                    <a:lnTo>
                      <a:pt x="92543" y="8905"/>
                    </a:lnTo>
                    <a:lnTo>
                      <a:pt x="92313" y="8879"/>
                    </a:lnTo>
                    <a:lnTo>
                      <a:pt x="92023" y="8825"/>
                    </a:lnTo>
                    <a:lnTo>
                      <a:pt x="91820" y="8825"/>
                    </a:lnTo>
                    <a:lnTo>
                      <a:pt x="91365" y="8830"/>
                    </a:lnTo>
                    <a:lnTo>
                      <a:pt x="90899" y="8847"/>
                    </a:lnTo>
                    <a:lnTo>
                      <a:pt x="90508" y="8868"/>
                    </a:lnTo>
                    <a:lnTo>
                      <a:pt x="90278" y="8895"/>
                    </a:lnTo>
                    <a:lnTo>
                      <a:pt x="90010" y="8927"/>
                    </a:lnTo>
                    <a:lnTo>
                      <a:pt x="89657" y="8969"/>
                    </a:lnTo>
                    <a:lnTo>
                      <a:pt x="89373" y="8991"/>
                    </a:lnTo>
                    <a:lnTo>
                      <a:pt x="89148" y="8996"/>
                    </a:lnTo>
                    <a:lnTo>
                      <a:pt x="88956" y="8996"/>
                    </a:lnTo>
                    <a:lnTo>
                      <a:pt x="88779" y="8980"/>
                    </a:lnTo>
                    <a:lnTo>
                      <a:pt x="88421" y="8959"/>
                    </a:lnTo>
                    <a:lnTo>
                      <a:pt x="88067" y="8943"/>
                    </a:lnTo>
                    <a:lnTo>
                      <a:pt x="87703" y="8938"/>
                    </a:lnTo>
                    <a:lnTo>
                      <a:pt x="87162" y="8937"/>
                    </a:lnTo>
                    <a:lnTo>
                      <a:pt x="86932" y="8954"/>
                    </a:lnTo>
                    <a:lnTo>
                      <a:pt x="86702" y="8975"/>
                    </a:lnTo>
                    <a:lnTo>
                      <a:pt x="86536" y="9002"/>
                    </a:lnTo>
                    <a:lnTo>
                      <a:pt x="86454" y="9012"/>
                    </a:lnTo>
                    <a:lnTo>
                      <a:pt x="86442" y="9013"/>
                    </a:lnTo>
                    <a:lnTo>
                      <a:pt x="86273" y="9034"/>
                    </a:lnTo>
                    <a:lnTo>
                      <a:pt x="86006" y="9066"/>
                    </a:lnTo>
                    <a:lnTo>
                      <a:pt x="85738" y="9087"/>
                    </a:lnTo>
                    <a:lnTo>
                      <a:pt x="85311" y="9104"/>
                    </a:lnTo>
                    <a:lnTo>
                      <a:pt x="85017" y="9120"/>
                    </a:lnTo>
                    <a:lnTo>
                      <a:pt x="84674" y="9147"/>
                    </a:lnTo>
                    <a:lnTo>
                      <a:pt x="84273" y="9168"/>
                    </a:lnTo>
                    <a:lnTo>
                      <a:pt x="84101" y="9168"/>
                    </a:lnTo>
                    <a:lnTo>
                      <a:pt x="83769" y="9173"/>
                    </a:lnTo>
                    <a:lnTo>
                      <a:pt x="83754" y="9174"/>
                    </a:lnTo>
                    <a:lnTo>
                      <a:pt x="83739" y="9174"/>
                    </a:lnTo>
                    <a:lnTo>
                      <a:pt x="83459" y="9179"/>
                    </a:lnTo>
                    <a:lnTo>
                      <a:pt x="83100" y="9195"/>
                    </a:lnTo>
                    <a:lnTo>
                      <a:pt x="82490" y="9216"/>
                    </a:lnTo>
                    <a:lnTo>
                      <a:pt x="82160" y="9227"/>
                    </a:lnTo>
                    <a:lnTo>
                      <a:pt x="81715" y="9248"/>
                    </a:lnTo>
                    <a:lnTo>
                      <a:pt x="81287" y="9248"/>
                    </a:lnTo>
                    <a:lnTo>
                      <a:pt x="80885" y="9254"/>
                    </a:lnTo>
                    <a:lnTo>
                      <a:pt x="80671" y="9238"/>
                    </a:lnTo>
                    <a:lnTo>
                      <a:pt x="80380" y="9221"/>
                    </a:lnTo>
                    <a:lnTo>
                      <a:pt x="80032" y="9227"/>
                    </a:lnTo>
                    <a:lnTo>
                      <a:pt x="79507" y="9237"/>
                    </a:lnTo>
                    <a:lnTo>
                      <a:pt x="79228" y="9237"/>
                    </a:lnTo>
                    <a:lnTo>
                      <a:pt x="78922" y="9210"/>
                    </a:lnTo>
                    <a:lnTo>
                      <a:pt x="78546" y="9204"/>
                    </a:lnTo>
                    <a:lnTo>
                      <a:pt x="78299" y="9199"/>
                    </a:lnTo>
                    <a:lnTo>
                      <a:pt x="77982" y="9204"/>
                    </a:lnTo>
                    <a:lnTo>
                      <a:pt x="77761" y="9215"/>
                    </a:lnTo>
                    <a:lnTo>
                      <a:pt x="77460" y="9247"/>
                    </a:lnTo>
                    <a:lnTo>
                      <a:pt x="77294" y="9285"/>
                    </a:lnTo>
                    <a:lnTo>
                      <a:pt x="77127" y="9323"/>
                    </a:lnTo>
                    <a:lnTo>
                      <a:pt x="76907" y="9371"/>
                    </a:lnTo>
                    <a:lnTo>
                      <a:pt x="76873" y="9374"/>
                    </a:lnTo>
                    <a:lnTo>
                      <a:pt x="76860" y="9375"/>
                    </a:lnTo>
                    <a:lnTo>
                      <a:pt x="76617" y="9398"/>
                    </a:lnTo>
                    <a:lnTo>
                      <a:pt x="76262" y="9430"/>
                    </a:lnTo>
                    <a:lnTo>
                      <a:pt x="75977" y="9451"/>
                    </a:lnTo>
                    <a:lnTo>
                      <a:pt x="75757" y="9483"/>
                    </a:lnTo>
                    <a:lnTo>
                      <a:pt x="75601" y="9510"/>
                    </a:lnTo>
                    <a:lnTo>
                      <a:pt x="75370" y="9553"/>
                    </a:lnTo>
                    <a:lnTo>
                      <a:pt x="75128" y="9596"/>
                    </a:lnTo>
                    <a:lnTo>
                      <a:pt x="74890" y="9623"/>
                    </a:lnTo>
                    <a:lnTo>
                      <a:pt x="74730" y="9632"/>
                    </a:lnTo>
                    <a:lnTo>
                      <a:pt x="74495" y="9644"/>
                    </a:lnTo>
                    <a:lnTo>
                      <a:pt x="74238" y="9640"/>
                    </a:lnTo>
                    <a:lnTo>
                      <a:pt x="73986" y="9628"/>
                    </a:lnTo>
                    <a:lnTo>
                      <a:pt x="73700" y="9611"/>
                    </a:lnTo>
                    <a:lnTo>
                      <a:pt x="73500" y="9603"/>
                    </a:lnTo>
                    <a:lnTo>
                      <a:pt x="73202" y="9607"/>
                    </a:lnTo>
                    <a:lnTo>
                      <a:pt x="72958" y="9598"/>
                    </a:lnTo>
                    <a:lnTo>
                      <a:pt x="72592" y="9594"/>
                    </a:lnTo>
                    <a:lnTo>
                      <a:pt x="72264" y="9594"/>
                    </a:lnTo>
                    <a:lnTo>
                      <a:pt x="71860" y="9594"/>
                    </a:lnTo>
                    <a:lnTo>
                      <a:pt x="71599" y="9586"/>
                    </a:lnTo>
                    <a:lnTo>
                      <a:pt x="71328" y="9565"/>
                    </a:lnTo>
                    <a:lnTo>
                      <a:pt x="71139" y="9531"/>
                    </a:lnTo>
                    <a:lnTo>
                      <a:pt x="70946" y="9493"/>
                    </a:lnTo>
                    <a:lnTo>
                      <a:pt x="70546" y="9430"/>
                    </a:lnTo>
                    <a:lnTo>
                      <a:pt x="70206" y="9363"/>
                    </a:lnTo>
                    <a:lnTo>
                      <a:pt x="69962" y="9321"/>
                    </a:lnTo>
                    <a:lnTo>
                      <a:pt x="69596" y="9266"/>
                    </a:lnTo>
                    <a:lnTo>
                      <a:pt x="69272" y="9232"/>
                    </a:lnTo>
                    <a:lnTo>
                      <a:pt x="68904" y="9199"/>
                    </a:lnTo>
                    <a:lnTo>
                      <a:pt x="68593" y="9178"/>
                    </a:lnTo>
                    <a:lnTo>
                      <a:pt x="68294" y="9150"/>
                    </a:lnTo>
                    <a:lnTo>
                      <a:pt x="67906" y="9133"/>
                    </a:lnTo>
                    <a:lnTo>
                      <a:pt x="67636" y="9095"/>
                    </a:lnTo>
                    <a:lnTo>
                      <a:pt x="67365" y="9057"/>
                    </a:lnTo>
                    <a:lnTo>
                      <a:pt x="67352" y="9055"/>
                    </a:lnTo>
                    <a:lnTo>
                      <a:pt x="67244" y="9040"/>
                    </a:lnTo>
                    <a:lnTo>
                      <a:pt x="67054" y="9019"/>
                    </a:lnTo>
                    <a:lnTo>
                      <a:pt x="66828" y="8985"/>
                    </a:lnTo>
                    <a:lnTo>
                      <a:pt x="66579" y="8943"/>
                    </a:lnTo>
                    <a:lnTo>
                      <a:pt x="66330" y="8884"/>
                    </a:lnTo>
                    <a:lnTo>
                      <a:pt x="66203" y="8867"/>
                    </a:lnTo>
                    <a:lnTo>
                      <a:pt x="65950" y="8858"/>
                    </a:lnTo>
                    <a:lnTo>
                      <a:pt x="65650" y="8833"/>
                    </a:lnTo>
                    <a:lnTo>
                      <a:pt x="65237" y="8799"/>
                    </a:lnTo>
                    <a:lnTo>
                      <a:pt x="64971" y="8766"/>
                    </a:lnTo>
                    <a:lnTo>
                      <a:pt x="64752" y="8732"/>
                    </a:lnTo>
                    <a:lnTo>
                      <a:pt x="64406" y="8673"/>
                    </a:lnTo>
                    <a:lnTo>
                      <a:pt x="64081" y="8631"/>
                    </a:lnTo>
                    <a:lnTo>
                      <a:pt x="63907" y="8603"/>
                    </a:lnTo>
                    <a:lnTo>
                      <a:pt x="63881" y="8599"/>
                    </a:lnTo>
                    <a:lnTo>
                      <a:pt x="63714" y="8572"/>
                    </a:lnTo>
                    <a:lnTo>
                      <a:pt x="63422" y="8531"/>
                    </a:lnTo>
                    <a:lnTo>
                      <a:pt x="62981" y="8475"/>
                    </a:lnTo>
                    <a:lnTo>
                      <a:pt x="62659" y="8419"/>
                    </a:lnTo>
                    <a:lnTo>
                      <a:pt x="62266" y="8335"/>
                    </a:lnTo>
                    <a:lnTo>
                      <a:pt x="62157" y="8305"/>
                    </a:lnTo>
                    <a:lnTo>
                      <a:pt x="62147" y="8302"/>
                    </a:lnTo>
                    <a:lnTo>
                      <a:pt x="62063" y="8279"/>
                    </a:lnTo>
                    <a:lnTo>
                      <a:pt x="61951" y="8244"/>
                    </a:lnTo>
                    <a:lnTo>
                      <a:pt x="61664" y="8188"/>
                    </a:lnTo>
                    <a:lnTo>
                      <a:pt x="61440" y="8146"/>
                    </a:lnTo>
                    <a:lnTo>
                      <a:pt x="61265" y="8104"/>
                    </a:lnTo>
                    <a:lnTo>
                      <a:pt x="60747" y="7964"/>
                    </a:lnTo>
                    <a:lnTo>
                      <a:pt x="60470" y="7887"/>
                    </a:lnTo>
                    <a:lnTo>
                      <a:pt x="60085" y="7803"/>
                    </a:lnTo>
                    <a:lnTo>
                      <a:pt x="59749" y="7747"/>
                    </a:lnTo>
                    <a:lnTo>
                      <a:pt x="59335" y="7663"/>
                    </a:lnTo>
                    <a:lnTo>
                      <a:pt x="58887" y="7561"/>
                    </a:lnTo>
                    <a:lnTo>
                      <a:pt x="58873" y="7558"/>
                    </a:lnTo>
                    <a:lnTo>
                      <a:pt x="58842" y="7551"/>
                    </a:lnTo>
                    <a:lnTo>
                      <a:pt x="58506" y="7446"/>
                    </a:lnTo>
                    <a:lnTo>
                      <a:pt x="58261" y="7334"/>
                    </a:lnTo>
                    <a:lnTo>
                      <a:pt x="58002" y="7222"/>
                    </a:lnTo>
                    <a:lnTo>
                      <a:pt x="57813" y="7173"/>
                    </a:lnTo>
                    <a:lnTo>
                      <a:pt x="57519" y="7110"/>
                    </a:lnTo>
                    <a:lnTo>
                      <a:pt x="57157" y="7015"/>
                    </a:lnTo>
                    <a:lnTo>
                      <a:pt x="56829" y="6900"/>
                    </a:lnTo>
                    <a:lnTo>
                      <a:pt x="56815" y="6895"/>
                    </a:lnTo>
                    <a:lnTo>
                      <a:pt x="56758" y="6875"/>
                    </a:lnTo>
                    <a:lnTo>
                      <a:pt x="56471" y="6791"/>
                    </a:lnTo>
                    <a:lnTo>
                      <a:pt x="56219" y="6728"/>
                    </a:lnTo>
                    <a:lnTo>
                      <a:pt x="55826" y="6637"/>
                    </a:lnTo>
                    <a:lnTo>
                      <a:pt x="55567" y="6567"/>
                    </a:lnTo>
                    <a:lnTo>
                      <a:pt x="55266" y="6497"/>
                    </a:lnTo>
                    <a:lnTo>
                      <a:pt x="55105" y="6455"/>
                    </a:lnTo>
                    <a:lnTo>
                      <a:pt x="54896" y="6370"/>
                    </a:lnTo>
                    <a:lnTo>
                      <a:pt x="54637" y="6265"/>
                    </a:lnTo>
                    <a:lnTo>
                      <a:pt x="54287" y="6153"/>
                    </a:lnTo>
                    <a:lnTo>
                      <a:pt x="53971" y="6069"/>
                    </a:lnTo>
                    <a:lnTo>
                      <a:pt x="53726" y="5999"/>
                    </a:lnTo>
                    <a:lnTo>
                      <a:pt x="53264" y="5894"/>
                    </a:lnTo>
                    <a:lnTo>
                      <a:pt x="53103" y="5868"/>
                    </a:lnTo>
                    <a:lnTo>
                      <a:pt x="53089" y="5866"/>
                    </a:lnTo>
                    <a:lnTo>
                      <a:pt x="52871" y="5831"/>
                    </a:lnTo>
                    <a:lnTo>
                      <a:pt x="52458" y="5754"/>
                    </a:lnTo>
                    <a:lnTo>
                      <a:pt x="52003" y="5656"/>
                    </a:lnTo>
                    <a:lnTo>
                      <a:pt x="51708" y="5586"/>
                    </a:lnTo>
                    <a:lnTo>
                      <a:pt x="51533" y="5551"/>
                    </a:lnTo>
                    <a:lnTo>
                      <a:pt x="51379" y="5502"/>
                    </a:lnTo>
                    <a:lnTo>
                      <a:pt x="51022" y="5432"/>
                    </a:lnTo>
                    <a:lnTo>
                      <a:pt x="50879" y="5409"/>
                    </a:lnTo>
                    <a:lnTo>
                      <a:pt x="50667" y="5362"/>
                    </a:lnTo>
                    <a:lnTo>
                      <a:pt x="50418" y="5272"/>
                    </a:lnTo>
                    <a:lnTo>
                      <a:pt x="50096" y="5154"/>
                    </a:lnTo>
                    <a:lnTo>
                      <a:pt x="49696" y="5041"/>
                    </a:lnTo>
                    <a:lnTo>
                      <a:pt x="49423" y="4989"/>
                    </a:lnTo>
                    <a:lnTo>
                      <a:pt x="48882" y="4862"/>
                    </a:lnTo>
                    <a:lnTo>
                      <a:pt x="48458" y="4778"/>
                    </a:lnTo>
                    <a:lnTo>
                      <a:pt x="48119" y="4740"/>
                    </a:lnTo>
                    <a:lnTo>
                      <a:pt x="47903" y="4707"/>
                    </a:lnTo>
                    <a:lnTo>
                      <a:pt x="47780" y="4660"/>
                    </a:lnTo>
                    <a:lnTo>
                      <a:pt x="47636" y="4631"/>
                    </a:lnTo>
                    <a:lnTo>
                      <a:pt x="47476" y="4626"/>
                    </a:lnTo>
                    <a:lnTo>
                      <a:pt x="47269" y="4603"/>
                    </a:lnTo>
                    <a:lnTo>
                      <a:pt x="47128" y="4575"/>
                    </a:lnTo>
                    <a:lnTo>
                      <a:pt x="46846" y="4546"/>
                    </a:lnTo>
                    <a:lnTo>
                      <a:pt x="46634" y="4546"/>
                    </a:lnTo>
                    <a:lnTo>
                      <a:pt x="46385" y="4542"/>
                    </a:lnTo>
                    <a:lnTo>
                      <a:pt x="46149" y="4546"/>
                    </a:lnTo>
                    <a:lnTo>
                      <a:pt x="45773" y="4537"/>
                    </a:lnTo>
                    <a:lnTo>
                      <a:pt x="45354" y="4537"/>
                    </a:lnTo>
                    <a:lnTo>
                      <a:pt x="44912" y="4556"/>
                    </a:lnTo>
                    <a:lnTo>
                      <a:pt x="44719" y="4551"/>
                    </a:lnTo>
                    <a:lnTo>
                      <a:pt x="44549" y="4542"/>
                    </a:lnTo>
                    <a:lnTo>
                      <a:pt x="44342" y="4518"/>
                    </a:lnTo>
                    <a:lnTo>
                      <a:pt x="43915" y="4462"/>
                    </a:lnTo>
                    <a:lnTo>
                      <a:pt x="43562" y="4420"/>
                    </a:lnTo>
                    <a:lnTo>
                      <a:pt x="43209" y="4382"/>
                    </a:lnTo>
                    <a:lnTo>
                      <a:pt x="42898" y="4340"/>
                    </a:lnTo>
                    <a:lnTo>
                      <a:pt x="42734" y="4307"/>
                    </a:lnTo>
                    <a:lnTo>
                      <a:pt x="42545" y="4250"/>
                    </a:lnTo>
                    <a:lnTo>
                      <a:pt x="42155" y="4147"/>
                    </a:lnTo>
                    <a:lnTo>
                      <a:pt x="41826" y="4095"/>
                    </a:lnTo>
                    <a:lnTo>
                      <a:pt x="41604" y="4071"/>
                    </a:lnTo>
                    <a:lnTo>
                      <a:pt x="41388" y="4057"/>
                    </a:lnTo>
                    <a:lnTo>
                      <a:pt x="41068" y="4010"/>
                    </a:lnTo>
                    <a:lnTo>
                      <a:pt x="40725" y="3959"/>
                    </a:lnTo>
                    <a:lnTo>
                      <a:pt x="40430" y="3928"/>
                    </a:lnTo>
                    <a:lnTo>
                      <a:pt x="40184" y="3890"/>
                    </a:lnTo>
                    <a:lnTo>
                      <a:pt x="39927" y="3858"/>
                    </a:lnTo>
                    <a:lnTo>
                      <a:pt x="39622" y="3841"/>
                    </a:lnTo>
                    <a:lnTo>
                      <a:pt x="39310" y="3796"/>
                    </a:lnTo>
                    <a:lnTo>
                      <a:pt x="38984" y="3748"/>
                    </a:lnTo>
                    <a:lnTo>
                      <a:pt x="38682" y="3713"/>
                    </a:lnTo>
                    <a:lnTo>
                      <a:pt x="38396" y="3650"/>
                    </a:lnTo>
                    <a:lnTo>
                      <a:pt x="38181" y="3584"/>
                    </a:lnTo>
                    <a:lnTo>
                      <a:pt x="37917" y="3508"/>
                    </a:lnTo>
                    <a:lnTo>
                      <a:pt x="37647" y="3456"/>
                    </a:lnTo>
                    <a:lnTo>
                      <a:pt x="37276" y="3390"/>
                    </a:lnTo>
                    <a:lnTo>
                      <a:pt x="37016" y="3355"/>
                    </a:lnTo>
                    <a:lnTo>
                      <a:pt x="36753" y="3313"/>
                    </a:lnTo>
                    <a:lnTo>
                      <a:pt x="36524" y="3275"/>
                    </a:lnTo>
                    <a:lnTo>
                      <a:pt x="36484" y="3269"/>
                    </a:lnTo>
                    <a:lnTo>
                      <a:pt x="36463" y="3267"/>
                    </a:lnTo>
                    <a:lnTo>
                      <a:pt x="36261" y="3240"/>
                    </a:lnTo>
                    <a:lnTo>
                      <a:pt x="36032" y="3212"/>
                    </a:lnTo>
                    <a:lnTo>
                      <a:pt x="35800" y="3178"/>
                    </a:lnTo>
                    <a:lnTo>
                      <a:pt x="35695" y="3169"/>
                    </a:lnTo>
                    <a:lnTo>
                      <a:pt x="35683" y="3168"/>
                    </a:lnTo>
                    <a:lnTo>
                      <a:pt x="35546" y="3157"/>
                    </a:lnTo>
                    <a:lnTo>
                      <a:pt x="35359" y="3140"/>
                    </a:lnTo>
                    <a:lnTo>
                      <a:pt x="35248" y="3108"/>
                    </a:lnTo>
                    <a:lnTo>
                      <a:pt x="35109" y="3086"/>
                    </a:lnTo>
                    <a:lnTo>
                      <a:pt x="34798" y="3070"/>
                    </a:lnTo>
                    <a:lnTo>
                      <a:pt x="34548" y="3036"/>
                    </a:lnTo>
                    <a:lnTo>
                      <a:pt x="34316" y="2978"/>
                    </a:lnTo>
                    <a:lnTo>
                      <a:pt x="34029" y="2920"/>
                    </a:lnTo>
                    <a:lnTo>
                      <a:pt x="33709" y="2866"/>
                    </a:lnTo>
                    <a:lnTo>
                      <a:pt x="33473" y="2825"/>
                    </a:lnTo>
                    <a:lnTo>
                      <a:pt x="33136" y="2762"/>
                    </a:lnTo>
                    <a:lnTo>
                      <a:pt x="32870" y="2721"/>
                    </a:lnTo>
                    <a:lnTo>
                      <a:pt x="32683" y="2679"/>
                    </a:lnTo>
                    <a:lnTo>
                      <a:pt x="32394" y="2607"/>
                    </a:lnTo>
                    <a:lnTo>
                      <a:pt x="32203" y="2541"/>
                    </a:lnTo>
                    <a:lnTo>
                      <a:pt x="31920" y="2454"/>
                    </a:lnTo>
                    <a:lnTo>
                      <a:pt x="31770" y="2421"/>
                    </a:lnTo>
                    <a:lnTo>
                      <a:pt x="31762" y="2419"/>
                    </a:lnTo>
                    <a:lnTo>
                      <a:pt x="31750" y="2417"/>
                    </a:lnTo>
                    <a:lnTo>
                      <a:pt x="31484" y="2392"/>
                    </a:lnTo>
                    <a:lnTo>
                      <a:pt x="31222" y="2358"/>
                    </a:lnTo>
                    <a:lnTo>
                      <a:pt x="31119" y="2333"/>
                    </a:lnTo>
                    <a:lnTo>
                      <a:pt x="31019" y="2292"/>
                    </a:lnTo>
                    <a:lnTo>
                      <a:pt x="30757" y="2184"/>
                    </a:lnTo>
                    <a:lnTo>
                      <a:pt x="30429" y="2051"/>
                    </a:lnTo>
                    <a:lnTo>
                      <a:pt x="30172" y="1948"/>
                    </a:lnTo>
                    <a:lnTo>
                      <a:pt x="29911" y="1829"/>
                    </a:lnTo>
                    <a:lnTo>
                      <a:pt x="29733" y="1758"/>
                    </a:lnTo>
                    <a:lnTo>
                      <a:pt x="29555" y="1711"/>
                    </a:lnTo>
                    <a:lnTo>
                      <a:pt x="29335" y="1646"/>
                    </a:lnTo>
                    <a:lnTo>
                      <a:pt x="29068" y="1586"/>
                    </a:lnTo>
                    <a:lnTo>
                      <a:pt x="28831" y="1545"/>
                    </a:lnTo>
                    <a:lnTo>
                      <a:pt x="28398" y="1450"/>
                    </a:lnTo>
                    <a:lnTo>
                      <a:pt x="28232" y="1414"/>
                    </a:lnTo>
                    <a:lnTo>
                      <a:pt x="28024" y="1367"/>
                    </a:lnTo>
                    <a:lnTo>
                      <a:pt x="27917" y="1337"/>
                    </a:lnTo>
                    <a:lnTo>
                      <a:pt x="27804" y="1290"/>
                    </a:lnTo>
                    <a:lnTo>
                      <a:pt x="27403" y="1104"/>
                    </a:lnTo>
                    <a:lnTo>
                      <a:pt x="26881" y="926"/>
                    </a:lnTo>
                    <a:lnTo>
                      <a:pt x="26543" y="789"/>
                    </a:lnTo>
                    <a:lnTo>
                      <a:pt x="26134" y="671"/>
                    </a:lnTo>
                    <a:lnTo>
                      <a:pt x="25976" y="622"/>
                    </a:lnTo>
                    <a:lnTo>
                      <a:pt x="25883" y="593"/>
                    </a:lnTo>
                    <a:lnTo>
                      <a:pt x="25712" y="540"/>
                    </a:lnTo>
                    <a:lnTo>
                      <a:pt x="24941" y="321"/>
                    </a:lnTo>
                    <a:lnTo>
                      <a:pt x="24650" y="269"/>
                    </a:lnTo>
                    <a:lnTo>
                      <a:pt x="24638" y="266"/>
                    </a:lnTo>
                    <a:lnTo>
                      <a:pt x="24015" y="155"/>
                    </a:lnTo>
                    <a:lnTo>
                      <a:pt x="23653" y="89"/>
                    </a:lnTo>
                    <a:lnTo>
                      <a:pt x="23220" y="48"/>
                    </a:lnTo>
                    <a:lnTo>
                      <a:pt x="22516" y="0"/>
                    </a:lnTo>
                    <a:lnTo>
                      <a:pt x="21913" y="16"/>
                    </a:lnTo>
                    <a:lnTo>
                      <a:pt x="21628" y="63"/>
                    </a:lnTo>
                    <a:lnTo>
                      <a:pt x="21359" y="142"/>
                    </a:lnTo>
                    <a:lnTo>
                      <a:pt x="21058" y="269"/>
                    </a:lnTo>
                    <a:lnTo>
                      <a:pt x="20709" y="491"/>
                    </a:lnTo>
                    <a:lnTo>
                      <a:pt x="20519" y="633"/>
                    </a:lnTo>
                    <a:lnTo>
                      <a:pt x="20392" y="760"/>
                    </a:lnTo>
                    <a:lnTo>
                      <a:pt x="20091" y="981"/>
                    </a:lnTo>
                    <a:lnTo>
                      <a:pt x="19727" y="1219"/>
                    </a:lnTo>
                    <a:lnTo>
                      <a:pt x="19362" y="1440"/>
                    </a:lnTo>
                    <a:lnTo>
                      <a:pt x="19001" y="1634"/>
                    </a:lnTo>
                    <a:lnTo>
                      <a:pt x="18770" y="1782"/>
                    </a:lnTo>
                    <a:lnTo>
                      <a:pt x="18770" y="1782"/>
                    </a:lnTo>
                    <a:lnTo>
                      <a:pt x="18653" y="1856"/>
                    </a:lnTo>
                    <a:lnTo>
                      <a:pt x="18421" y="2008"/>
                    </a:lnTo>
                    <a:lnTo>
                      <a:pt x="18198" y="2151"/>
                    </a:lnTo>
                    <a:lnTo>
                      <a:pt x="17984" y="2302"/>
                    </a:lnTo>
                    <a:lnTo>
                      <a:pt x="17797" y="2445"/>
                    </a:lnTo>
                    <a:lnTo>
                      <a:pt x="17618" y="2596"/>
                    </a:lnTo>
                    <a:lnTo>
                      <a:pt x="17413" y="2766"/>
                    </a:lnTo>
                    <a:lnTo>
                      <a:pt x="17154" y="2989"/>
                    </a:lnTo>
                    <a:lnTo>
                      <a:pt x="16958" y="3149"/>
                    </a:lnTo>
                    <a:lnTo>
                      <a:pt x="16713" y="3405"/>
                    </a:lnTo>
                    <a:lnTo>
                      <a:pt x="16391" y="3708"/>
                    </a:lnTo>
                    <a:lnTo>
                      <a:pt x="16168" y="3931"/>
                    </a:lnTo>
                    <a:lnTo>
                      <a:pt x="16032" y="4079"/>
                    </a:lnTo>
                    <a:lnTo>
                      <a:pt x="16031" y="4080"/>
                    </a:lnTo>
                    <a:lnTo>
                      <a:pt x="15865" y="4261"/>
                    </a:lnTo>
                    <a:lnTo>
                      <a:pt x="15647" y="4495"/>
                    </a:lnTo>
                    <a:lnTo>
                      <a:pt x="15645" y="4498"/>
                    </a:lnTo>
                    <a:lnTo>
                      <a:pt x="15633" y="4511"/>
                    </a:lnTo>
                    <a:lnTo>
                      <a:pt x="15553" y="4644"/>
                    </a:lnTo>
                    <a:lnTo>
                      <a:pt x="15535" y="4849"/>
                    </a:lnTo>
                    <a:lnTo>
                      <a:pt x="15553" y="5045"/>
                    </a:lnTo>
                    <a:lnTo>
                      <a:pt x="15615" y="5309"/>
                    </a:lnTo>
                    <a:lnTo>
                      <a:pt x="15678" y="5637"/>
                    </a:lnTo>
                    <a:lnTo>
                      <a:pt x="15683" y="5660"/>
                    </a:lnTo>
                    <a:lnTo>
                      <a:pt x="15722" y="5861"/>
                    </a:lnTo>
                    <a:lnTo>
                      <a:pt x="15766" y="6254"/>
                    </a:lnTo>
                    <a:lnTo>
                      <a:pt x="15793" y="6584"/>
                    </a:lnTo>
                    <a:lnTo>
                      <a:pt x="15748" y="6815"/>
                    </a:lnTo>
                    <a:lnTo>
                      <a:pt x="15668" y="7020"/>
                    </a:lnTo>
                    <a:lnTo>
                      <a:pt x="15575" y="7178"/>
                    </a:lnTo>
                    <a:lnTo>
                      <a:pt x="15572" y="7183"/>
                    </a:lnTo>
                    <a:lnTo>
                      <a:pt x="15552" y="7216"/>
                    </a:lnTo>
                    <a:lnTo>
                      <a:pt x="15409" y="7439"/>
                    </a:lnTo>
                    <a:lnTo>
                      <a:pt x="15267" y="7644"/>
                    </a:lnTo>
                    <a:lnTo>
                      <a:pt x="15088" y="7858"/>
                    </a:lnTo>
                    <a:lnTo>
                      <a:pt x="14927" y="8046"/>
                    </a:lnTo>
                    <a:lnTo>
                      <a:pt x="14758" y="8242"/>
                    </a:lnTo>
                    <a:lnTo>
                      <a:pt x="14562" y="8429"/>
                    </a:lnTo>
                    <a:lnTo>
                      <a:pt x="14348" y="8589"/>
                    </a:lnTo>
                    <a:lnTo>
                      <a:pt x="14213" y="8698"/>
                    </a:lnTo>
                    <a:lnTo>
                      <a:pt x="14210" y="8700"/>
                    </a:lnTo>
                    <a:lnTo>
                      <a:pt x="14160" y="8741"/>
                    </a:lnTo>
                    <a:lnTo>
                      <a:pt x="13928" y="8919"/>
                    </a:lnTo>
                    <a:lnTo>
                      <a:pt x="13723" y="9062"/>
                    </a:lnTo>
                    <a:lnTo>
                      <a:pt x="13536" y="9219"/>
                    </a:lnTo>
                    <a:lnTo>
                      <a:pt x="13323" y="9388"/>
                    </a:lnTo>
                    <a:lnTo>
                      <a:pt x="13139" y="9506"/>
                    </a:lnTo>
                    <a:lnTo>
                      <a:pt x="12948" y="9631"/>
                    </a:lnTo>
                    <a:lnTo>
                      <a:pt x="12800" y="9756"/>
                    </a:lnTo>
                    <a:lnTo>
                      <a:pt x="12683" y="9866"/>
                    </a:lnTo>
                    <a:lnTo>
                      <a:pt x="12513" y="9991"/>
                    </a:lnTo>
                    <a:lnTo>
                      <a:pt x="12351" y="10123"/>
                    </a:lnTo>
                    <a:lnTo>
                      <a:pt x="12087" y="10322"/>
                    </a:lnTo>
                    <a:lnTo>
                      <a:pt x="11819" y="10523"/>
                    </a:lnTo>
                    <a:lnTo>
                      <a:pt x="11555" y="10729"/>
                    </a:lnTo>
                    <a:lnTo>
                      <a:pt x="11349" y="10861"/>
                    </a:lnTo>
                    <a:lnTo>
                      <a:pt x="11120" y="11008"/>
                    </a:lnTo>
                    <a:lnTo>
                      <a:pt x="11031" y="11057"/>
                    </a:lnTo>
                    <a:lnTo>
                      <a:pt x="11029" y="11058"/>
                    </a:lnTo>
                    <a:lnTo>
                      <a:pt x="10892" y="11133"/>
                    </a:lnTo>
                    <a:lnTo>
                      <a:pt x="10701" y="11280"/>
                    </a:lnTo>
                    <a:lnTo>
                      <a:pt x="10597" y="11368"/>
                    </a:lnTo>
                    <a:lnTo>
                      <a:pt x="10595" y="11370"/>
                    </a:lnTo>
                    <a:lnTo>
                      <a:pt x="10466" y="11479"/>
                    </a:lnTo>
                    <a:lnTo>
                      <a:pt x="10376" y="11555"/>
                    </a:lnTo>
                    <a:lnTo>
                      <a:pt x="10374" y="11557"/>
                    </a:lnTo>
                    <a:lnTo>
                      <a:pt x="10267" y="11648"/>
                    </a:lnTo>
                    <a:lnTo>
                      <a:pt x="10039" y="11854"/>
                    </a:lnTo>
                    <a:lnTo>
                      <a:pt x="9826" y="12038"/>
                    </a:lnTo>
                    <a:lnTo>
                      <a:pt x="9656" y="12177"/>
                    </a:lnTo>
                    <a:lnTo>
                      <a:pt x="9472" y="12332"/>
                    </a:lnTo>
                    <a:lnTo>
                      <a:pt x="9286" y="12476"/>
                    </a:lnTo>
                    <a:lnTo>
                      <a:pt x="9080" y="12615"/>
                    </a:lnTo>
                    <a:lnTo>
                      <a:pt x="8947" y="12696"/>
                    </a:lnTo>
                    <a:lnTo>
                      <a:pt x="8778" y="12814"/>
                    </a:lnTo>
                    <a:lnTo>
                      <a:pt x="8594" y="12975"/>
                    </a:lnTo>
                    <a:lnTo>
                      <a:pt x="8395" y="13189"/>
                    </a:lnTo>
                    <a:lnTo>
                      <a:pt x="8211" y="13394"/>
                    </a:lnTo>
                    <a:lnTo>
                      <a:pt x="8019" y="13609"/>
                    </a:lnTo>
                    <a:lnTo>
                      <a:pt x="7819" y="13769"/>
                    </a:lnTo>
                    <a:lnTo>
                      <a:pt x="7620" y="13977"/>
                    </a:lnTo>
                    <a:lnTo>
                      <a:pt x="7428" y="14200"/>
                    </a:lnTo>
                    <a:lnTo>
                      <a:pt x="7180" y="14456"/>
                    </a:lnTo>
                    <a:lnTo>
                      <a:pt x="6932" y="14703"/>
                    </a:lnTo>
                    <a:lnTo>
                      <a:pt x="6677" y="15015"/>
                    </a:lnTo>
                    <a:lnTo>
                      <a:pt x="6435" y="15299"/>
                    </a:lnTo>
                    <a:lnTo>
                      <a:pt x="6156" y="15571"/>
                    </a:lnTo>
                    <a:lnTo>
                      <a:pt x="5956" y="15810"/>
                    </a:lnTo>
                    <a:lnTo>
                      <a:pt x="5836" y="16026"/>
                    </a:lnTo>
                    <a:lnTo>
                      <a:pt x="5716" y="16241"/>
                    </a:lnTo>
                    <a:lnTo>
                      <a:pt x="5540" y="16545"/>
                    </a:lnTo>
                    <a:lnTo>
                      <a:pt x="5367" y="16890"/>
                    </a:lnTo>
                    <a:lnTo>
                      <a:pt x="5365" y="16895"/>
                    </a:lnTo>
                    <a:lnTo>
                      <a:pt x="5356" y="16912"/>
                    </a:lnTo>
                    <a:lnTo>
                      <a:pt x="5197" y="17159"/>
                    </a:lnTo>
                    <a:lnTo>
                      <a:pt x="5061" y="17423"/>
                    </a:lnTo>
                    <a:lnTo>
                      <a:pt x="5005" y="17567"/>
                    </a:lnTo>
                    <a:lnTo>
                      <a:pt x="4933" y="17766"/>
                    </a:lnTo>
                    <a:lnTo>
                      <a:pt x="4773" y="18062"/>
                    </a:lnTo>
                    <a:lnTo>
                      <a:pt x="4690" y="18220"/>
                    </a:lnTo>
                    <a:lnTo>
                      <a:pt x="4688" y="18225"/>
                    </a:lnTo>
                    <a:lnTo>
                      <a:pt x="4589" y="18414"/>
                    </a:lnTo>
                    <a:lnTo>
                      <a:pt x="4458" y="18705"/>
                    </a:lnTo>
                    <a:lnTo>
                      <a:pt x="4392" y="18880"/>
                    </a:lnTo>
                    <a:lnTo>
                      <a:pt x="4356" y="19047"/>
                    </a:lnTo>
                    <a:lnTo>
                      <a:pt x="4334" y="19200"/>
                    </a:lnTo>
                    <a:lnTo>
                      <a:pt x="4312" y="19404"/>
                    </a:lnTo>
                    <a:lnTo>
                      <a:pt x="4283" y="19579"/>
                    </a:lnTo>
                    <a:lnTo>
                      <a:pt x="4217" y="19761"/>
                    </a:lnTo>
                    <a:lnTo>
                      <a:pt x="4137" y="19965"/>
                    </a:lnTo>
                    <a:lnTo>
                      <a:pt x="4042" y="20257"/>
                    </a:lnTo>
                    <a:lnTo>
                      <a:pt x="3962" y="20548"/>
                    </a:lnTo>
                    <a:lnTo>
                      <a:pt x="3911" y="20738"/>
                    </a:lnTo>
                    <a:lnTo>
                      <a:pt x="3852" y="20910"/>
                    </a:lnTo>
                    <a:lnTo>
                      <a:pt x="3771" y="21143"/>
                    </a:lnTo>
                    <a:lnTo>
                      <a:pt x="3662" y="21522"/>
                    </a:lnTo>
                    <a:lnTo>
                      <a:pt x="3574" y="21850"/>
                    </a:lnTo>
                    <a:lnTo>
                      <a:pt x="3516" y="22134"/>
                    </a:lnTo>
                    <a:lnTo>
                      <a:pt x="3465" y="22352"/>
                    </a:lnTo>
                    <a:lnTo>
                      <a:pt x="3414" y="22585"/>
                    </a:lnTo>
                    <a:lnTo>
                      <a:pt x="3370" y="22862"/>
                    </a:lnTo>
                    <a:lnTo>
                      <a:pt x="3334" y="23139"/>
                    </a:lnTo>
                    <a:lnTo>
                      <a:pt x="3297" y="23416"/>
                    </a:lnTo>
                    <a:lnTo>
                      <a:pt x="3260" y="23626"/>
                    </a:lnTo>
                    <a:lnTo>
                      <a:pt x="3201" y="23779"/>
                    </a:lnTo>
                    <a:lnTo>
                      <a:pt x="3143" y="23946"/>
                    </a:lnTo>
                    <a:lnTo>
                      <a:pt x="3057" y="24145"/>
                    </a:lnTo>
                    <a:lnTo>
                      <a:pt x="2958" y="24376"/>
                    </a:lnTo>
                    <a:lnTo>
                      <a:pt x="2875" y="24566"/>
                    </a:lnTo>
                    <a:lnTo>
                      <a:pt x="2768" y="24756"/>
                    </a:lnTo>
                    <a:lnTo>
                      <a:pt x="2693" y="24946"/>
                    </a:lnTo>
                    <a:lnTo>
                      <a:pt x="2638" y="25086"/>
                    </a:lnTo>
                    <a:lnTo>
                      <a:pt x="2636" y="25092"/>
                    </a:lnTo>
                    <a:lnTo>
                      <a:pt x="2598" y="25189"/>
                    </a:lnTo>
                    <a:lnTo>
                      <a:pt x="2470" y="25412"/>
                    </a:lnTo>
                    <a:lnTo>
                      <a:pt x="2372" y="25543"/>
                    </a:lnTo>
                    <a:lnTo>
                      <a:pt x="2367" y="25549"/>
                    </a:lnTo>
                    <a:lnTo>
                      <a:pt x="2363" y="25554"/>
                    </a:lnTo>
                    <a:lnTo>
                      <a:pt x="2195" y="25758"/>
                    </a:lnTo>
                    <a:lnTo>
                      <a:pt x="2051" y="25923"/>
                    </a:lnTo>
                    <a:lnTo>
                      <a:pt x="1968" y="26027"/>
                    </a:lnTo>
                    <a:lnTo>
                      <a:pt x="1902" y="26155"/>
                    </a:lnTo>
                    <a:lnTo>
                      <a:pt x="1799" y="26316"/>
                    </a:lnTo>
                    <a:lnTo>
                      <a:pt x="1613" y="26543"/>
                    </a:lnTo>
                    <a:lnTo>
                      <a:pt x="1439" y="26753"/>
                    </a:lnTo>
                    <a:lnTo>
                      <a:pt x="1249" y="26972"/>
                    </a:lnTo>
                    <a:lnTo>
                      <a:pt x="1059" y="27195"/>
                    </a:lnTo>
                    <a:lnTo>
                      <a:pt x="906" y="27385"/>
                    </a:lnTo>
                    <a:lnTo>
                      <a:pt x="710" y="27644"/>
                    </a:lnTo>
                    <a:lnTo>
                      <a:pt x="603" y="27822"/>
                    </a:lnTo>
                    <a:lnTo>
                      <a:pt x="528" y="27971"/>
                    </a:lnTo>
                    <a:lnTo>
                      <a:pt x="429" y="28185"/>
                    </a:lnTo>
                    <a:lnTo>
                      <a:pt x="243" y="28479"/>
                    </a:lnTo>
                    <a:lnTo>
                      <a:pt x="193" y="28615"/>
                    </a:lnTo>
                    <a:lnTo>
                      <a:pt x="136" y="28834"/>
                    </a:lnTo>
                    <a:lnTo>
                      <a:pt x="102" y="29036"/>
                    </a:lnTo>
                    <a:lnTo>
                      <a:pt x="75" y="29259"/>
                    </a:lnTo>
                    <a:lnTo>
                      <a:pt x="31" y="29539"/>
                    </a:lnTo>
                    <a:lnTo>
                      <a:pt x="0" y="29867"/>
                    </a:lnTo>
                    <a:lnTo>
                      <a:pt x="4" y="30191"/>
                    </a:lnTo>
                    <a:lnTo>
                      <a:pt x="53" y="30559"/>
                    </a:lnTo>
                    <a:lnTo>
                      <a:pt x="110" y="30829"/>
                    </a:lnTo>
                    <a:lnTo>
                      <a:pt x="212" y="31241"/>
                    </a:lnTo>
                    <a:lnTo>
                      <a:pt x="269" y="31547"/>
                    </a:lnTo>
                    <a:lnTo>
                      <a:pt x="315" y="31791"/>
                    </a:lnTo>
                    <a:lnTo>
                      <a:pt x="318" y="31804"/>
                    </a:lnTo>
                    <a:lnTo>
                      <a:pt x="336" y="31902"/>
                    </a:lnTo>
                    <a:lnTo>
                      <a:pt x="416" y="32173"/>
                    </a:lnTo>
                    <a:lnTo>
                      <a:pt x="523" y="32428"/>
                    </a:lnTo>
                    <a:lnTo>
                      <a:pt x="678" y="32929"/>
                    </a:lnTo>
                    <a:lnTo>
                      <a:pt x="864" y="33621"/>
                    </a:lnTo>
                    <a:lnTo>
                      <a:pt x="998" y="34196"/>
                    </a:lnTo>
                    <a:lnTo>
                      <a:pt x="1078" y="34475"/>
                    </a:lnTo>
                    <a:lnTo>
                      <a:pt x="1207" y="34817"/>
                    </a:lnTo>
                    <a:lnTo>
                      <a:pt x="1287" y="35074"/>
                    </a:lnTo>
                    <a:lnTo>
                      <a:pt x="1353" y="35327"/>
                    </a:lnTo>
                    <a:lnTo>
                      <a:pt x="1428" y="35615"/>
                    </a:lnTo>
                    <a:lnTo>
                      <a:pt x="1486" y="35857"/>
                    </a:lnTo>
                    <a:lnTo>
                      <a:pt x="1549" y="36061"/>
                    </a:lnTo>
                    <a:lnTo>
                      <a:pt x="1638" y="36271"/>
                    </a:lnTo>
                    <a:lnTo>
                      <a:pt x="1819" y="36712"/>
                    </a:lnTo>
                    <a:lnTo>
                      <a:pt x="1943" y="36994"/>
                    </a:lnTo>
                    <a:lnTo>
                      <a:pt x="2011" y="37277"/>
                    </a:lnTo>
                    <a:lnTo>
                      <a:pt x="2079" y="37853"/>
                    </a:lnTo>
                    <a:lnTo>
                      <a:pt x="2222" y="38739"/>
                    </a:lnTo>
                    <a:lnTo>
                      <a:pt x="2224" y="38753"/>
                    </a:lnTo>
                    <a:lnTo>
                      <a:pt x="2294" y="39186"/>
                    </a:lnTo>
                    <a:lnTo>
                      <a:pt x="2397" y="39747"/>
                    </a:lnTo>
                    <a:lnTo>
                      <a:pt x="2499" y="40108"/>
                    </a:lnTo>
                    <a:lnTo>
                      <a:pt x="2702" y="40639"/>
                    </a:lnTo>
                    <a:lnTo>
                      <a:pt x="3030" y="41272"/>
                    </a:lnTo>
                    <a:lnTo>
                      <a:pt x="3200" y="41611"/>
                    </a:lnTo>
                    <a:lnTo>
                      <a:pt x="3313" y="41905"/>
                    </a:lnTo>
                    <a:lnTo>
                      <a:pt x="3562" y="42481"/>
                    </a:lnTo>
                    <a:lnTo>
                      <a:pt x="3754" y="42876"/>
                    </a:lnTo>
                    <a:lnTo>
                      <a:pt x="3856" y="43249"/>
                    </a:lnTo>
                    <a:lnTo>
                      <a:pt x="4027" y="43538"/>
                    </a:lnTo>
                    <a:lnTo>
                      <a:pt x="4219" y="43832"/>
                    </a:lnTo>
                    <a:lnTo>
                      <a:pt x="4365" y="44033"/>
                    </a:lnTo>
                    <a:lnTo>
                      <a:pt x="4373" y="44044"/>
                    </a:lnTo>
                    <a:lnTo>
                      <a:pt x="4513" y="44239"/>
                    </a:lnTo>
                    <a:lnTo>
                      <a:pt x="4592" y="44442"/>
                    </a:lnTo>
                    <a:lnTo>
                      <a:pt x="4739" y="44702"/>
                    </a:lnTo>
                    <a:lnTo>
                      <a:pt x="4977" y="45086"/>
                    </a:lnTo>
                    <a:lnTo>
                      <a:pt x="5295" y="45727"/>
                    </a:lnTo>
                    <a:lnTo>
                      <a:pt x="5421" y="45928"/>
                    </a:lnTo>
                    <a:lnTo>
                      <a:pt x="5541" y="46153"/>
                    </a:lnTo>
                    <a:lnTo>
                      <a:pt x="5641" y="46364"/>
                    </a:lnTo>
                    <a:lnTo>
                      <a:pt x="5802" y="46630"/>
                    </a:lnTo>
                    <a:lnTo>
                      <a:pt x="5973" y="46935"/>
                    </a:lnTo>
                    <a:lnTo>
                      <a:pt x="6174" y="47335"/>
                    </a:lnTo>
                    <a:lnTo>
                      <a:pt x="6340" y="47711"/>
                    </a:lnTo>
                    <a:lnTo>
                      <a:pt x="6470" y="48037"/>
                    </a:lnTo>
                    <a:lnTo>
                      <a:pt x="6472" y="48041"/>
                    </a:lnTo>
                    <a:lnTo>
                      <a:pt x="6490" y="48085"/>
                    </a:lnTo>
                    <a:lnTo>
                      <a:pt x="6586" y="48313"/>
                    </a:lnTo>
                    <a:lnTo>
                      <a:pt x="6666" y="48503"/>
                    </a:lnTo>
                    <a:lnTo>
                      <a:pt x="6721" y="48634"/>
                    </a:lnTo>
                    <a:lnTo>
                      <a:pt x="6761" y="48783"/>
                    </a:lnTo>
                    <a:lnTo>
                      <a:pt x="6802" y="48999"/>
                    </a:lnTo>
                    <a:lnTo>
                      <a:pt x="6832" y="49169"/>
                    </a:lnTo>
                    <a:lnTo>
                      <a:pt x="6877" y="49360"/>
                    </a:lnTo>
                    <a:lnTo>
                      <a:pt x="6922" y="49510"/>
                    </a:lnTo>
                    <a:lnTo>
                      <a:pt x="7007" y="49736"/>
                    </a:lnTo>
                    <a:lnTo>
                      <a:pt x="7123" y="50006"/>
                    </a:lnTo>
                    <a:lnTo>
                      <a:pt x="7253" y="50408"/>
                    </a:lnTo>
                    <a:lnTo>
                      <a:pt x="7353" y="50844"/>
                    </a:lnTo>
                    <a:lnTo>
                      <a:pt x="7450" y="51096"/>
                    </a:lnTo>
                    <a:lnTo>
                      <a:pt x="7507" y="51366"/>
                    </a:lnTo>
                    <a:lnTo>
                      <a:pt x="7564" y="51615"/>
                    </a:lnTo>
                    <a:lnTo>
                      <a:pt x="7621" y="51807"/>
                    </a:lnTo>
                    <a:lnTo>
                      <a:pt x="7707" y="52063"/>
                    </a:lnTo>
                    <a:lnTo>
                      <a:pt x="7800" y="52288"/>
                    </a:lnTo>
                    <a:lnTo>
                      <a:pt x="7928" y="52544"/>
                    </a:lnTo>
                    <a:lnTo>
                      <a:pt x="8106" y="52914"/>
                    </a:lnTo>
                    <a:lnTo>
                      <a:pt x="8116" y="52938"/>
                    </a:lnTo>
                    <a:lnTo>
                      <a:pt x="8138" y="52990"/>
                    </a:lnTo>
                    <a:lnTo>
                      <a:pt x="8234" y="53220"/>
                    </a:lnTo>
                    <a:lnTo>
                      <a:pt x="8327" y="53483"/>
                    </a:lnTo>
                    <a:lnTo>
                      <a:pt x="8329" y="53491"/>
                    </a:lnTo>
                    <a:lnTo>
                      <a:pt x="8337" y="53512"/>
                    </a:lnTo>
                    <a:lnTo>
                      <a:pt x="8412" y="53732"/>
                    </a:lnTo>
                    <a:lnTo>
                      <a:pt x="8497" y="54016"/>
                    </a:lnTo>
                    <a:lnTo>
                      <a:pt x="8576" y="54265"/>
                    </a:lnTo>
                    <a:lnTo>
                      <a:pt x="8661" y="54514"/>
                    </a:lnTo>
                    <a:lnTo>
                      <a:pt x="8810" y="54891"/>
                    </a:lnTo>
                    <a:lnTo>
                      <a:pt x="8953" y="55260"/>
                    </a:lnTo>
                    <a:lnTo>
                      <a:pt x="9040" y="55523"/>
                    </a:lnTo>
                    <a:lnTo>
                      <a:pt x="9118" y="55793"/>
                    </a:lnTo>
                    <a:lnTo>
                      <a:pt x="9168" y="55999"/>
                    </a:lnTo>
                    <a:lnTo>
                      <a:pt x="9204" y="56184"/>
                    </a:lnTo>
                    <a:lnTo>
                      <a:pt x="9285" y="56692"/>
                    </a:lnTo>
                    <a:lnTo>
                      <a:pt x="9409" y="56832"/>
                    </a:lnTo>
                    <a:lnTo>
                      <a:pt x="9612" y="57013"/>
                    </a:lnTo>
                    <a:lnTo>
                      <a:pt x="9873" y="57213"/>
                    </a:lnTo>
                    <a:lnTo>
                      <a:pt x="10319" y="57567"/>
                    </a:lnTo>
                    <a:lnTo>
                      <a:pt x="10510" y="57714"/>
                    </a:lnTo>
                    <a:lnTo>
                      <a:pt x="10803" y="57979"/>
                    </a:lnTo>
                    <a:lnTo>
                      <a:pt x="11074" y="58226"/>
                    </a:lnTo>
                    <a:lnTo>
                      <a:pt x="11265" y="58423"/>
                    </a:lnTo>
                    <a:lnTo>
                      <a:pt x="11479" y="58683"/>
                    </a:lnTo>
                    <a:lnTo>
                      <a:pt x="11648" y="58897"/>
                    </a:lnTo>
                    <a:lnTo>
                      <a:pt x="11826" y="59102"/>
                    </a:lnTo>
                    <a:lnTo>
                      <a:pt x="12090" y="59378"/>
                    </a:lnTo>
                    <a:lnTo>
                      <a:pt x="12423" y="59739"/>
                    </a:lnTo>
                    <a:lnTo>
                      <a:pt x="12734" y="60076"/>
                    </a:lnTo>
                    <a:lnTo>
                      <a:pt x="13029" y="60426"/>
                    </a:lnTo>
                    <a:lnTo>
                      <a:pt x="13183" y="60651"/>
                    </a:lnTo>
                    <a:lnTo>
                      <a:pt x="13429" y="60953"/>
                    </a:lnTo>
                    <a:lnTo>
                      <a:pt x="13682" y="61269"/>
                    </a:lnTo>
                    <a:lnTo>
                      <a:pt x="13963" y="61599"/>
                    </a:lnTo>
                    <a:lnTo>
                      <a:pt x="14201" y="61872"/>
                    </a:lnTo>
                    <a:lnTo>
                      <a:pt x="14426" y="62104"/>
                    </a:lnTo>
                    <a:lnTo>
                      <a:pt x="14700" y="62462"/>
                    </a:lnTo>
                    <a:lnTo>
                      <a:pt x="14840" y="62679"/>
                    </a:lnTo>
                    <a:lnTo>
                      <a:pt x="15142" y="63114"/>
                    </a:lnTo>
                    <a:lnTo>
                      <a:pt x="15257" y="63296"/>
                    </a:lnTo>
                    <a:lnTo>
                      <a:pt x="15425" y="63612"/>
                    </a:lnTo>
                    <a:lnTo>
                      <a:pt x="15566" y="63914"/>
                    </a:lnTo>
                    <a:lnTo>
                      <a:pt x="15685" y="64194"/>
                    </a:lnTo>
                    <a:lnTo>
                      <a:pt x="15797" y="64496"/>
                    </a:lnTo>
                    <a:lnTo>
                      <a:pt x="15896" y="64735"/>
                    </a:lnTo>
                    <a:lnTo>
                      <a:pt x="15994" y="64896"/>
                    </a:lnTo>
                    <a:lnTo>
                      <a:pt x="16114" y="65064"/>
                    </a:lnTo>
                    <a:lnTo>
                      <a:pt x="16240" y="65233"/>
                    </a:lnTo>
                    <a:lnTo>
                      <a:pt x="16401" y="65415"/>
                    </a:lnTo>
                    <a:lnTo>
                      <a:pt x="16570" y="65612"/>
                    </a:lnTo>
                    <a:lnTo>
                      <a:pt x="16746" y="65794"/>
                    </a:lnTo>
                    <a:lnTo>
                      <a:pt x="16921" y="65984"/>
                    </a:lnTo>
                    <a:lnTo>
                      <a:pt x="17062" y="66131"/>
                    </a:lnTo>
                    <a:lnTo>
                      <a:pt x="17325" y="66423"/>
                    </a:lnTo>
                    <a:lnTo>
                      <a:pt x="17676" y="66795"/>
                    </a:lnTo>
                    <a:lnTo>
                      <a:pt x="18062" y="67209"/>
                    </a:lnTo>
                    <a:lnTo>
                      <a:pt x="18435" y="67589"/>
                    </a:lnTo>
                    <a:lnTo>
                      <a:pt x="18699" y="67826"/>
                    </a:lnTo>
                    <a:lnTo>
                      <a:pt x="18848" y="67968"/>
                    </a:lnTo>
                    <a:lnTo>
                      <a:pt x="18950" y="68097"/>
                    </a:lnTo>
                    <a:lnTo>
                      <a:pt x="19045" y="68219"/>
                    </a:lnTo>
                    <a:lnTo>
                      <a:pt x="19173" y="68347"/>
                    </a:lnTo>
                    <a:lnTo>
                      <a:pt x="19336" y="68537"/>
                    </a:lnTo>
                    <a:lnTo>
                      <a:pt x="19494" y="68696"/>
                    </a:lnTo>
                    <a:lnTo>
                      <a:pt x="19731" y="68953"/>
                    </a:lnTo>
                    <a:lnTo>
                      <a:pt x="20022" y="69272"/>
                    </a:lnTo>
                    <a:lnTo>
                      <a:pt x="20355" y="69698"/>
                    </a:lnTo>
                    <a:lnTo>
                      <a:pt x="20585" y="69969"/>
                    </a:lnTo>
                    <a:lnTo>
                      <a:pt x="20795" y="70200"/>
                    </a:lnTo>
                    <a:lnTo>
                      <a:pt x="20924" y="70349"/>
                    </a:lnTo>
                    <a:lnTo>
                      <a:pt x="21053" y="70552"/>
                    </a:lnTo>
                    <a:lnTo>
                      <a:pt x="21195" y="70741"/>
                    </a:lnTo>
                    <a:lnTo>
                      <a:pt x="21324" y="70911"/>
                    </a:lnTo>
                    <a:lnTo>
                      <a:pt x="21503" y="71172"/>
                    </a:lnTo>
                    <a:lnTo>
                      <a:pt x="21652" y="71395"/>
                    </a:lnTo>
                    <a:lnTo>
                      <a:pt x="21814" y="71646"/>
                    </a:lnTo>
                    <a:lnTo>
                      <a:pt x="21991" y="71876"/>
                    </a:lnTo>
                    <a:lnTo>
                      <a:pt x="22079" y="71998"/>
                    </a:lnTo>
                    <a:lnTo>
                      <a:pt x="22214" y="72140"/>
                    </a:lnTo>
                    <a:lnTo>
                      <a:pt x="22377" y="72330"/>
                    </a:lnTo>
                    <a:lnTo>
                      <a:pt x="22567" y="72547"/>
                    </a:lnTo>
                    <a:lnTo>
                      <a:pt x="22617" y="72614"/>
                    </a:lnTo>
                    <a:lnTo>
                      <a:pt x="22639" y="72643"/>
                    </a:lnTo>
                    <a:lnTo>
                      <a:pt x="22689" y="72709"/>
                    </a:lnTo>
                    <a:lnTo>
                      <a:pt x="22777" y="72852"/>
                    </a:lnTo>
                    <a:lnTo>
                      <a:pt x="22899" y="73034"/>
                    </a:lnTo>
                    <a:lnTo>
                      <a:pt x="23014" y="73190"/>
                    </a:lnTo>
                    <a:lnTo>
                      <a:pt x="23116" y="73292"/>
                    </a:lnTo>
                    <a:lnTo>
                      <a:pt x="23204" y="73380"/>
                    </a:lnTo>
                    <a:lnTo>
                      <a:pt x="23317" y="73482"/>
                    </a:lnTo>
                    <a:lnTo>
                      <a:pt x="23464" y="73623"/>
                    </a:lnTo>
                    <a:lnTo>
                      <a:pt x="23593" y="73746"/>
                    </a:lnTo>
                    <a:lnTo>
                      <a:pt x="23691" y="73912"/>
                    </a:lnTo>
                    <a:lnTo>
                      <a:pt x="23796" y="74132"/>
                    </a:lnTo>
                    <a:lnTo>
                      <a:pt x="23900" y="74335"/>
                    </a:lnTo>
                    <a:lnTo>
                      <a:pt x="24047" y="74605"/>
                    </a:lnTo>
                    <a:lnTo>
                      <a:pt x="24170" y="74850"/>
                    </a:lnTo>
                    <a:lnTo>
                      <a:pt x="24268" y="75046"/>
                    </a:lnTo>
                    <a:lnTo>
                      <a:pt x="24330" y="75193"/>
                    </a:lnTo>
                    <a:lnTo>
                      <a:pt x="24391" y="75377"/>
                    </a:lnTo>
                    <a:lnTo>
                      <a:pt x="24446" y="75586"/>
                    </a:lnTo>
                    <a:lnTo>
                      <a:pt x="24508" y="75770"/>
                    </a:lnTo>
                    <a:lnTo>
                      <a:pt x="24576" y="75959"/>
                    </a:lnTo>
                    <a:lnTo>
                      <a:pt x="24693" y="76216"/>
                    </a:lnTo>
                    <a:lnTo>
                      <a:pt x="24791" y="76474"/>
                    </a:lnTo>
                    <a:lnTo>
                      <a:pt x="24865" y="76670"/>
                    </a:lnTo>
                    <a:lnTo>
                      <a:pt x="24975" y="76964"/>
                    </a:lnTo>
                    <a:lnTo>
                      <a:pt x="25061" y="77142"/>
                    </a:lnTo>
                    <a:lnTo>
                      <a:pt x="25165" y="77375"/>
                    </a:lnTo>
                    <a:lnTo>
                      <a:pt x="25257" y="77621"/>
                    </a:lnTo>
                    <a:lnTo>
                      <a:pt x="25362" y="77897"/>
                    </a:lnTo>
                    <a:lnTo>
                      <a:pt x="25445" y="78062"/>
                    </a:lnTo>
                    <a:lnTo>
                      <a:pt x="25463" y="78099"/>
                    </a:lnTo>
                    <a:lnTo>
                      <a:pt x="25484" y="78142"/>
                    </a:lnTo>
                    <a:lnTo>
                      <a:pt x="25577" y="78369"/>
                    </a:lnTo>
                    <a:lnTo>
                      <a:pt x="25702" y="78679"/>
                    </a:lnTo>
                    <a:lnTo>
                      <a:pt x="25889" y="79068"/>
                    </a:lnTo>
                    <a:lnTo>
                      <a:pt x="26076" y="79428"/>
                    </a:lnTo>
                    <a:lnTo>
                      <a:pt x="26242" y="79787"/>
                    </a:lnTo>
                    <a:lnTo>
                      <a:pt x="26381" y="80087"/>
                    </a:lnTo>
                    <a:lnTo>
                      <a:pt x="26539" y="80403"/>
                    </a:lnTo>
                    <a:lnTo>
                      <a:pt x="26661" y="80770"/>
                    </a:lnTo>
                    <a:lnTo>
                      <a:pt x="26777" y="81044"/>
                    </a:lnTo>
                    <a:lnTo>
                      <a:pt x="26928" y="81367"/>
                    </a:lnTo>
                    <a:lnTo>
                      <a:pt x="27108" y="81777"/>
                    </a:lnTo>
                    <a:lnTo>
                      <a:pt x="27259" y="82130"/>
                    </a:lnTo>
                    <a:lnTo>
                      <a:pt x="27360" y="82346"/>
                    </a:lnTo>
                    <a:lnTo>
                      <a:pt x="27705" y="83008"/>
                    </a:lnTo>
                    <a:lnTo>
                      <a:pt x="27915" y="83401"/>
                    </a:lnTo>
                    <a:lnTo>
                      <a:pt x="28039" y="83674"/>
                    </a:lnTo>
                    <a:lnTo>
                      <a:pt x="28156" y="83938"/>
                    </a:lnTo>
                    <a:lnTo>
                      <a:pt x="28327" y="84327"/>
                    </a:lnTo>
                    <a:lnTo>
                      <a:pt x="28413" y="84545"/>
                    </a:lnTo>
                    <a:lnTo>
                      <a:pt x="28577" y="84903"/>
                    </a:lnTo>
                    <a:lnTo>
                      <a:pt x="28771" y="85245"/>
                    </a:lnTo>
                    <a:lnTo>
                      <a:pt x="28936" y="85524"/>
                    </a:lnTo>
                    <a:lnTo>
                      <a:pt x="28958" y="85549"/>
                    </a:lnTo>
                    <a:lnTo>
                      <a:pt x="28964" y="85556"/>
                    </a:lnTo>
                    <a:lnTo>
                      <a:pt x="29100" y="85718"/>
                    </a:lnTo>
                    <a:lnTo>
                      <a:pt x="29209" y="85936"/>
                    </a:lnTo>
                    <a:lnTo>
                      <a:pt x="29341" y="86224"/>
                    </a:lnTo>
                    <a:lnTo>
                      <a:pt x="29442" y="86410"/>
                    </a:lnTo>
                    <a:lnTo>
                      <a:pt x="29567" y="86597"/>
                    </a:lnTo>
                    <a:lnTo>
                      <a:pt x="29676" y="86776"/>
                    </a:lnTo>
                    <a:lnTo>
                      <a:pt x="29832" y="87087"/>
                    </a:lnTo>
                    <a:lnTo>
                      <a:pt x="29964" y="87352"/>
                    </a:lnTo>
                    <a:lnTo>
                      <a:pt x="30065" y="87546"/>
                    </a:lnTo>
                    <a:lnTo>
                      <a:pt x="30135" y="87702"/>
                    </a:lnTo>
                    <a:lnTo>
                      <a:pt x="30221" y="87912"/>
                    </a:lnTo>
                    <a:lnTo>
                      <a:pt x="30338" y="88200"/>
                    </a:lnTo>
                    <a:lnTo>
                      <a:pt x="30454" y="88418"/>
                    </a:lnTo>
                    <a:lnTo>
                      <a:pt x="30602" y="88698"/>
                    </a:lnTo>
                    <a:lnTo>
                      <a:pt x="30718" y="90019"/>
                    </a:lnTo>
                    <a:lnTo>
                      <a:pt x="30748" y="90144"/>
                    </a:lnTo>
                    <a:lnTo>
                      <a:pt x="30796" y="90278"/>
                    </a:lnTo>
                    <a:lnTo>
                      <a:pt x="30838" y="90460"/>
                    </a:lnTo>
                    <a:lnTo>
                      <a:pt x="30876" y="90630"/>
                    </a:lnTo>
                    <a:lnTo>
                      <a:pt x="30912" y="90744"/>
                    </a:lnTo>
                    <a:lnTo>
                      <a:pt x="30969" y="90917"/>
                    </a:lnTo>
                    <a:lnTo>
                      <a:pt x="31041" y="91137"/>
                    </a:lnTo>
                    <a:lnTo>
                      <a:pt x="31088" y="91287"/>
                    </a:lnTo>
                    <a:lnTo>
                      <a:pt x="31152" y="91509"/>
                    </a:lnTo>
                    <a:lnTo>
                      <a:pt x="31187" y="91629"/>
                    </a:lnTo>
                    <a:lnTo>
                      <a:pt x="31232" y="91784"/>
                    </a:lnTo>
                    <a:lnTo>
                      <a:pt x="31277" y="91921"/>
                    </a:lnTo>
                    <a:lnTo>
                      <a:pt x="31310" y="91996"/>
                    </a:lnTo>
                    <a:lnTo>
                      <a:pt x="31348" y="92112"/>
                    </a:lnTo>
                    <a:lnTo>
                      <a:pt x="31390" y="92240"/>
                    </a:lnTo>
                    <a:lnTo>
                      <a:pt x="31453" y="92445"/>
                    </a:lnTo>
                    <a:lnTo>
                      <a:pt x="31501" y="92594"/>
                    </a:lnTo>
                    <a:lnTo>
                      <a:pt x="31558" y="92803"/>
                    </a:lnTo>
                    <a:lnTo>
                      <a:pt x="31600" y="92952"/>
                    </a:lnTo>
                    <a:lnTo>
                      <a:pt x="31632" y="93054"/>
                    </a:lnTo>
                    <a:lnTo>
                      <a:pt x="31668" y="93176"/>
                    </a:lnTo>
                    <a:lnTo>
                      <a:pt x="31737" y="93406"/>
                    </a:lnTo>
                    <a:lnTo>
                      <a:pt x="31809" y="93659"/>
                    </a:lnTo>
                    <a:lnTo>
                      <a:pt x="31836" y="93754"/>
                    </a:lnTo>
                    <a:lnTo>
                      <a:pt x="31872" y="93834"/>
                    </a:lnTo>
                    <a:lnTo>
                      <a:pt x="31923" y="93993"/>
                    </a:lnTo>
                    <a:lnTo>
                      <a:pt x="31953" y="94157"/>
                    </a:lnTo>
                    <a:lnTo>
                      <a:pt x="31997" y="94312"/>
                    </a:lnTo>
                    <a:lnTo>
                      <a:pt x="32039" y="94389"/>
                    </a:lnTo>
                    <a:lnTo>
                      <a:pt x="32075" y="94476"/>
                    </a:lnTo>
                    <a:lnTo>
                      <a:pt x="32117" y="94643"/>
                    </a:lnTo>
                    <a:lnTo>
                      <a:pt x="32141" y="94744"/>
                    </a:lnTo>
                    <a:lnTo>
                      <a:pt x="32167" y="94857"/>
                    </a:lnTo>
                    <a:lnTo>
                      <a:pt x="32193" y="94997"/>
                    </a:lnTo>
                    <a:lnTo>
                      <a:pt x="32274" y="95245"/>
                    </a:lnTo>
                    <a:lnTo>
                      <a:pt x="32303" y="95338"/>
                    </a:lnTo>
                    <a:lnTo>
                      <a:pt x="32350" y="95458"/>
                    </a:lnTo>
                    <a:lnTo>
                      <a:pt x="32400" y="95644"/>
                    </a:lnTo>
                    <a:lnTo>
                      <a:pt x="32457" y="95851"/>
                    </a:lnTo>
                    <a:lnTo>
                      <a:pt x="32484" y="95965"/>
                    </a:lnTo>
                    <a:lnTo>
                      <a:pt x="32504" y="96058"/>
                    </a:lnTo>
                    <a:lnTo>
                      <a:pt x="32533" y="96149"/>
                    </a:lnTo>
                    <a:lnTo>
                      <a:pt x="32565" y="96281"/>
                    </a:lnTo>
                    <a:lnTo>
                      <a:pt x="32596" y="96378"/>
                    </a:lnTo>
                    <a:lnTo>
                      <a:pt x="32640" y="96572"/>
                    </a:lnTo>
                    <a:lnTo>
                      <a:pt x="32689" y="96722"/>
                    </a:lnTo>
                    <a:lnTo>
                      <a:pt x="32746" y="96991"/>
                    </a:lnTo>
                    <a:lnTo>
                      <a:pt x="32771" y="97120"/>
                    </a:lnTo>
                    <a:lnTo>
                      <a:pt x="32792" y="97207"/>
                    </a:lnTo>
                    <a:lnTo>
                      <a:pt x="32813" y="97346"/>
                    </a:lnTo>
                    <a:lnTo>
                      <a:pt x="32845" y="97530"/>
                    </a:lnTo>
                    <a:lnTo>
                      <a:pt x="32873" y="97636"/>
                    </a:lnTo>
                    <a:lnTo>
                      <a:pt x="32911" y="97800"/>
                    </a:lnTo>
                    <a:lnTo>
                      <a:pt x="32933" y="97951"/>
                    </a:lnTo>
                    <a:lnTo>
                      <a:pt x="32961" y="98137"/>
                    </a:lnTo>
                    <a:lnTo>
                      <a:pt x="32976" y="98238"/>
                    </a:lnTo>
                    <a:lnTo>
                      <a:pt x="33001" y="98358"/>
                    </a:lnTo>
                    <a:lnTo>
                      <a:pt x="33043" y="98622"/>
                    </a:lnTo>
                    <a:lnTo>
                      <a:pt x="33054" y="98720"/>
                    </a:lnTo>
                    <a:lnTo>
                      <a:pt x="33071" y="98904"/>
                    </a:lnTo>
                    <a:lnTo>
                      <a:pt x="33085" y="99005"/>
                    </a:lnTo>
                    <a:lnTo>
                      <a:pt x="33098" y="99161"/>
                    </a:lnTo>
                    <a:lnTo>
                      <a:pt x="33109" y="99276"/>
                    </a:lnTo>
                    <a:lnTo>
                      <a:pt x="33123" y="99368"/>
                    </a:lnTo>
                    <a:lnTo>
                      <a:pt x="33148" y="99532"/>
                    </a:lnTo>
                    <a:lnTo>
                      <a:pt x="33155" y="99652"/>
                    </a:lnTo>
                    <a:lnTo>
                      <a:pt x="33159" y="99741"/>
                    </a:lnTo>
                    <a:lnTo>
                      <a:pt x="33170" y="99828"/>
                    </a:lnTo>
                    <a:lnTo>
                      <a:pt x="33190" y="99931"/>
                    </a:lnTo>
                    <a:lnTo>
                      <a:pt x="33191" y="100031"/>
                    </a:lnTo>
                    <a:lnTo>
                      <a:pt x="33182" y="100187"/>
                    </a:lnTo>
                    <a:lnTo>
                      <a:pt x="33185" y="100305"/>
                    </a:lnTo>
                    <a:lnTo>
                      <a:pt x="33192" y="100577"/>
                    </a:lnTo>
                    <a:lnTo>
                      <a:pt x="33198" y="100719"/>
                    </a:lnTo>
                    <a:lnTo>
                      <a:pt x="33182" y="100920"/>
                    </a:lnTo>
                    <a:lnTo>
                      <a:pt x="33159" y="101106"/>
                    </a:lnTo>
                    <a:lnTo>
                      <a:pt x="33136" y="101195"/>
                    </a:lnTo>
                    <a:lnTo>
                      <a:pt x="33134" y="101204"/>
                    </a:lnTo>
                    <a:lnTo>
                      <a:pt x="33124" y="101244"/>
                    </a:lnTo>
                    <a:lnTo>
                      <a:pt x="33117" y="101321"/>
                    </a:lnTo>
                    <a:lnTo>
                      <a:pt x="33115" y="101341"/>
                    </a:lnTo>
                    <a:lnTo>
                      <a:pt x="33113" y="101361"/>
                    </a:lnTo>
                    <a:lnTo>
                      <a:pt x="33096" y="101458"/>
                    </a:lnTo>
                    <a:lnTo>
                      <a:pt x="33090" y="101471"/>
                    </a:lnTo>
                    <a:lnTo>
                      <a:pt x="33087" y="101479"/>
                    </a:lnTo>
                    <a:lnTo>
                      <a:pt x="33060" y="101543"/>
                    </a:lnTo>
                    <a:lnTo>
                      <a:pt x="33014" y="101686"/>
                    </a:lnTo>
                    <a:lnTo>
                      <a:pt x="32976" y="101801"/>
                    </a:lnTo>
                    <a:lnTo>
                      <a:pt x="32951" y="101929"/>
                    </a:lnTo>
                    <a:lnTo>
                      <a:pt x="32916" y="102051"/>
                    </a:lnTo>
                    <a:lnTo>
                      <a:pt x="32864" y="102239"/>
                    </a:lnTo>
                    <a:lnTo>
                      <a:pt x="32836" y="102393"/>
                    </a:lnTo>
                    <a:lnTo>
                      <a:pt x="32780" y="102605"/>
                    </a:lnTo>
                    <a:lnTo>
                      <a:pt x="32735" y="102804"/>
                    </a:lnTo>
                    <a:lnTo>
                      <a:pt x="32690" y="102996"/>
                    </a:lnTo>
                    <a:lnTo>
                      <a:pt x="32651" y="103145"/>
                    </a:lnTo>
                    <a:lnTo>
                      <a:pt x="32623" y="103232"/>
                    </a:lnTo>
                    <a:lnTo>
                      <a:pt x="32574" y="103381"/>
                    </a:lnTo>
                    <a:lnTo>
                      <a:pt x="32540" y="103503"/>
                    </a:lnTo>
                    <a:lnTo>
                      <a:pt x="32508" y="103628"/>
                    </a:lnTo>
                    <a:lnTo>
                      <a:pt x="32491" y="103733"/>
                    </a:lnTo>
                    <a:lnTo>
                      <a:pt x="32459" y="103886"/>
                    </a:lnTo>
                    <a:lnTo>
                      <a:pt x="32442" y="103983"/>
                    </a:lnTo>
                    <a:lnTo>
                      <a:pt x="32398" y="104213"/>
                    </a:lnTo>
                    <a:lnTo>
                      <a:pt x="32363" y="104337"/>
                    </a:lnTo>
                    <a:lnTo>
                      <a:pt x="32337" y="104437"/>
                    </a:lnTo>
                    <a:lnTo>
                      <a:pt x="32313" y="104533"/>
                    </a:lnTo>
                    <a:lnTo>
                      <a:pt x="32280" y="104649"/>
                    </a:lnTo>
                    <a:lnTo>
                      <a:pt x="32253" y="104727"/>
                    </a:lnTo>
                    <a:lnTo>
                      <a:pt x="32229" y="104805"/>
                    </a:lnTo>
                    <a:lnTo>
                      <a:pt x="32204" y="104896"/>
                    </a:lnTo>
                    <a:lnTo>
                      <a:pt x="32156" y="105025"/>
                    </a:lnTo>
                    <a:lnTo>
                      <a:pt x="32121" y="105136"/>
                    </a:lnTo>
                    <a:lnTo>
                      <a:pt x="32065" y="105286"/>
                    </a:lnTo>
                    <a:lnTo>
                      <a:pt x="31960" y="105656"/>
                    </a:lnTo>
                    <a:lnTo>
                      <a:pt x="31926" y="105759"/>
                    </a:lnTo>
                    <a:lnTo>
                      <a:pt x="31900" y="105898"/>
                    </a:lnTo>
                    <a:lnTo>
                      <a:pt x="31870" y="106014"/>
                    </a:lnTo>
                    <a:lnTo>
                      <a:pt x="31852" y="106134"/>
                    </a:lnTo>
                    <a:lnTo>
                      <a:pt x="31835" y="106218"/>
                    </a:lnTo>
                    <a:lnTo>
                      <a:pt x="31814" y="106306"/>
                    </a:lnTo>
                    <a:lnTo>
                      <a:pt x="31779" y="106419"/>
                    </a:lnTo>
                    <a:lnTo>
                      <a:pt x="31761" y="106515"/>
                    </a:lnTo>
                    <a:lnTo>
                      <a:pt x="31744" y="106601"/>
                    </a:lnTo>
                    <a:lnTo>
                      <a:pt x="31708" y="106722"/>
                    </a:lnTo>
                    <a:lnTo>
                      <a:pt x="31678" y="106836"/>
                    </a:lnTo>
                    <a:lnTo>
                      <a:pt x="31643" y="106964"/>
                    </a:lnTo>
                    <a:lnTo>
                      <a:pt x="31610" y="107067"/>
                    </a:lnTo>
                    <a:lnTo>
                      <a:pt x="31572" y="107221"/>
                    </a:lnTo>
                    <a:lnTo>
                      <a:pt x="31536" y="107357"/>
                    </a:lnTo>
                    <a:lnTo>
                      <a:pt x="31508" y="107466"/>
                    </a:lnTo>
                    <a:lnTo>
                      <a:pt x="31488" y="107552"/>
                    </a:lnTo>
                    <a:lnTo>
                      <a:pt x="31468" y="107637"/>
                    </a:lnTo>
                    <a:lnTo>
                      <a:pt x="31407" y="107938"/>
                    </a:lnTo>
                    <a:lnTo>
                      <a:pt x="31364" y="108146"/>
                    </a:lnTo>
                    <a:lnTo>
                      <a:pt x="31336" y="108268"/>
                    </a:lnTo>
                    <a:lnTo>
                      <a:pt x="31311" y="108384"/>
                    </a:lnTo>
                    <a:lnTo>
                      <a:pt x="31291" y="108479"/>
                    </a:lnTo>
                    <a:lnTo>
                      <a:pt x="31266" y="108585"/>
                    </a:lnTo>
                    <a:lnTo>
                      <a:pt x="31215" y="108767"/>
                    </a:lnTo>
                    <a:lnTo>
                      <a:pt x="31200" y="108871"/>
                    </a:lnTo>
                    <a:lnTo>
                      <a:pt x="31170" y="108974"/>
                    </a:lnTo>
                    <a:lnTo>
                      <a:pt x="31139" y="109098"/>
                    </a:lnTo>
                    <a:lnTo>
                      <a:pt x="31114" y="109216"/>
                    </a:lnTo>
                    <a:lnTo>
                      <a:pt x="31081" y="109392"/>
                    </a:lnTo>
                    <a:lnTo>
                      <a:pt x="31058" y="109554"/>
                    </a:lnTo>
                    <a:lnTo>
                      <a:pt x="31119" y="109644"/>
                    </a:lnTo>
                    <a:lnTo>
                      <a:pt x="31190" y="109758"/>
                    </a:lnTo>
                    <a:lnTo>
                      <a:pt x="31260" y="109899"/>
                    </a:lnTo>
                    <a:lnTo>
                      <a:pt x="31354" y="110085"/>
                    </a:lnTo>
                    <a:lnTo>
                      <a:pt x="31405" y="110161"/>
                    </a:lnTo>
                    <a:lnTo>
                      <a:pt x="31458" y="110254"/>
                    </a:lnTo>
                    <a:lnTo>
                      <a:pt x="31498" y="110350"/>
                    </a:lnTo>
                    <a:lnTo>
                      <a:pt x="31559" y="110494"/>
                    </a:lnTo>
                    <a:lnTo>
                      <a:pt x="31642" y="110721"/>
                    </a:lnTo>
                    <a:lnTo>
                      <a:pt x="31715" y="110903"/>
                    </a:lnTo>
                    <a:lnTo>
                      <a:pt x="31793" y="111082"/>
                    </a:lnTo>
                    <a:lnTo>
                      <a:pt x="31884" y="111270"/>
                    </a:lnTo>
                    <a:lnTo>
                      <a:pt x="31939" y="111401"/>
                    </a:lnTo>
                    <a:lnTo>
                      <a:pt x="31990" y="111550"/>
                    </a:lnTo>
                    <a:lnTo>
                      <a:pt x="31990" y="111550"/>
                    </a:lnTo>
                    <a:lnTo>
                      <a:pt x="31997" y="111569"/>
                    </a:lnTo>
                    <a:lnTo>
                      <a:pt x="32021" y="111628"/>
                    </a:lnTo>
                    <a:lnTo>
                      <a:pt x="32072" y="111717"/>
                    </a:lnTo>
                    <a:lnTo>
                      <a:pt x="32140" y="111859"/>
                    </a:lnTo>
                    <a:lnTo>
                      <a:pt x="32138" y="112003"/>
                    </a:lnTo>
                    <a:lnTo>
                      <a:pt x="32121" y="112110"/>
                    </a:lnTo>
                    <a:lnTo>
                      <a:pt x="32094" y="112279"/>
                    </a:lnTo>
                    <a:lnTo>
                      <a:pt x="32079" y="112539"/>
                    </a:lnTo>
                    <a:lnTo>
                      <a:pt x="32069" y="112664"/>
                    </a:lnTo>
                    <a:lnTo>
                      <a:pt x="32060" y="112776"/>
                    </a:lnTo>
                    <a:lnTo>
                      <a:pt x="32035" y="112923"/>
                    </a:lnTo>
                    <a:lnTo>
                      <a:pt x="32023" y="113055"/>
                    </a:lnTo>
                    <a:lnTo>
                      <a:pt x="32015" y="113182"/>
                    </a:lnTo>
                    <a:lnTo>
                      <a:pt x="32003" y="113461"/>
                    </a:lnTo>
                    <a:lnTo>
                      <a:pt x="31998" y="113589"/>
                    </a:lnTo>
                    <a:lnTo>
                      <a:pt x="31981" y="113704"/>
                    </a:lnTo>
                    <a:lnTo>
                      <a:pt x="31981" y="113707"/>
                    </a:lnTo>
                    <a:lnTo>
                      <a:pt x="31977" y="113760"/>
                    </a:lnTo>
                    <a:lnTo>
                      <a:pt x="31971" y="113846"/>
                    </a:lnTo>
                    <a:lnTo>
                      <a:pt x="31954" y="113946"/>
                    </a:lnTo>
                    <a:lnTo>
                      <a:pt x="31942" y="114132"/>
                    </a:lnTo>
                    <a:lnTo>
                      <a:pt x="31932" y="114266"/>
                    </a:lnTo>
                    <a:lnTo>
                      <a:pt x="31930" y="114411"/>
                    </a:lnTo>
                    <a:lnTo>
                      <a:pt x="31922" y="114543"/>
                    </a:lnTo>
                    <a:lnTo>
                      <a:pt x="31912" y="114673"/>
                    </a:lnTo>
                    <a:lnTo>
                      <a:pt x="31910" y="114839"/>
                    </a:lnTo>
                    <a:lnTo>
                      <a:pt x="31908" y="114976"/>
                    </a:lnTo>
                    <a:lnTo>
                      <a:pt x="31900" y="115079"/>
                    </a:lnTo>
                    <a:lnTo>
                      <a:pt x="31888" y="115176"/>
                    </a:lnTo>
                    <a:lnTo>
                      <a:pt x="31890" y="115282"/>
                    </a:lnTo>
                    <a:lnTo>
                      <a:pt x="31878" y="115414"/>
                    </a:lnTo>
                    <a:lnTo>
                      <a:pt x="31871" y="115573"/>
                    </a:lnTo>
                    <a:lnTo>
                      <a:pt x="31873" y="115779"/>
                    </a:lnTo>
                    <a:lnTo>
                      <a:pt x="31883" y="116046"/>
                    </a:lnTo>
                    <a:lnTo>
                      <a:pt x="31888" y="116131"/>
                    </a:lnTo>
                    <a:lnTo>
                      <a:pt x="31900" y="116346"/>
                    </a:lnTo>
                    <a:lnTo>
                      <a:pt x="31892" y="116652"/>
                    </a:lnTo>
                    <a:lnTo>
                      <a:pt x="31895" y="116803"/>
                    </a:lnTo>
                    <a:lnTo>
                      <a:pt x="31884" y="116946"/>
                    </a:lnTo>
                    <a:lnTo>
                      <a:pt x="31876" y="117052"/>
                    </a:lnTo>
                    <a:lnTo>
                      <a:pt x="31876" y="117187"/>
                    </a:lnTo>
                    <a:lnTo>
                      <a:pt x="31881" y="117422"/>
                    </a:lnTo>
                    <a:lnTo>
                      <a:pt x="31884" y="117592"/>
                    </a:lnTo>
                    <a:lnTo>
                      <a:pt x="31892" y="117794"/>
                    </a:lnTo>
                    <a:lnTo>
                      <a:pt x="31897" y="117967"/>
                    </a:lnTo>
                    <a:lnTo>
                      <a:pt x="31899" y="118022"/>
                    </a:lnTo>
                    <a:lnTo>
                      <a:pt x="31901" y="118072"/>
                    </a:lnTo>
                    <a:lnTo>
                      <a:pt x="31903" y="118193"/>
                    </a:lnTo>
                    <a:lnTo>
                      <a:pt x="31919" y="118366"/>
                    </a:lnTo>
                    <a:lnTo>
                      <a:pt x="31925" y="118599"/>
                    </a:lnTo>
                    <a:lnTo>
                      <a:pt x="31936" y="118788"/>
                    </a:lnTo>
                    <a:lnTo>
                      <a:pt x="31952" y="119035"/>
                    </a:lnTo>
                    <a:lnTo>
                      <a:pt x="31968" y="119229"/>
                    </a:lnTo>
                    <a:lnTo>
                      <a:pt x="31971" y="119343"/>
                    </a:lnTo>
                    <a:lnTo>
                      <a:pt x="31974" y="119532"/>
                    </a:lnTo>
                    <a:lnTo>
                      <a:pt x="31982" y="119634"/>
                    </a:lnTo>
                    <a:lnTo>
                      <a:pt x="31995" y="119830"/>
                    </a:lnTo>
                    <a:lnTo>
                      <a:pt x="32003" y="119960"/>
                    </a:lnTo>
                    <a:lnTo>
                      <a:pt x="31998" y="120079"/>
                    </a:lnTo>
                    <a:lnTo>
                      <a:pt x="31995" y="120227"/>
                    </a:lnTo>
                    <a:lnTo>
                      <a:pt x="31995" y="120451"/>
                    </a:lnTo>
                    <a:lnTo>
                      <a:pt x="32006" y="120713"/>
                    </a:lnTo>
                    <a:lnTo>
                      <a:pt x="32012" y="120875"/>
                    </a:lnTo>
                    <a:lnTo>
                      <a:pt x="32028" y="121021"/>
                    </a:lnTo>
                    <a:lnTo>
                      <a:pt x="32025" y="121180"/>
                    </a:lnTo>
                    <a:lnTo>
                      <a:pt x="32033" y="121293"/>
                    </a:lnTo>
                    <a:lnTo>
                      <a:pt x="32047" y="121466"/>
                    </a:lnTo>
                    <a:lnTo>
                      <a:pt x="32063" y="121607"/>
                    </a:lnTo>
                    <a:lnTo>
                      <a:pt x="32076" y="121715"/>
                    </a:lnTo>
                    <a:lnTo>
                      <a:pt x="32090" y="121871"/>
                    </a:lnTo>
                    <a:lnTo>
                      <a:pt x="32096" y="122002"/>
                    </a:lnTo>
                    <a:lnTo>
                      <a:pt x="32110" y="122140"/>
                    </a:lnTo>
                    <a:lnTo>
                      <a:pt x="32128" y="122298"/>
                    </a:lnTo>
                    <a:lnTo>
                      <a:pt x="32128" y="122484"/>
                    </a:lnTo>
                    <a:lnTo>
                      <a:pt x="32124" y="122623"/>
                    </a:lnTo>
                    <a:lnTo>
                      <a:pt x="32121" y="122756"/>
                    </a:lnTo>
                    <a:lnTo>
                      <a:pt x="32107" y="122911"/>
                    </a:lnTo>
                    <a:lnTo>
                      <a:pt x="32088" y="123124"/>
                    </a:lnTo>
                    <a:lnTo>
                      <a:pt x="32076" y="123306"/>
                    </a:lnTo>
                    <a:lnTo>
                      <a:pt x="32062" y="123447"/>
                    </a:lnTo>
                    <a:lnTo>
                      <a:pt x="32039" y="123606"/>
                    </a:lnTo>
                    <a:lnTo>
                      <a:pt x="32008" y="123855"/>
                    </a:lnTo>
                    <a:lnTo>
                      <a:pt x="31980" y="124274"/>
                    </a:lnTo>
                    <a:lnTo>
                      <a:pt x="31964" y="124485"/>
                    </a:lnTo>
                    <a:lnTo>
                      <a:pt x="31940" y="124720"/>
                    </a:lnTo>
                    <a:lnTo>
                      <a:pt x="31926" y="124926"/>
                    </a:lnTo>
                    <a:lnTo>
                      <a:pt x="31910" y="125118"/>
                    </a:lnTo>
                    <a:lnTo>
                      <a:pt x="31901" y="125275"/>
                    </a:lnTo>
                    <a:lnTo>
                      <a:pt x="31871" y="125424"/>
                    </a:lnTo>
                    <a:lnTo>
                      <a:pt x="31874" y="125513"/>
                    </a:lnTo>
                    <a:lnTo>
                      <a:pt x="31907" y="125667"/>
                    </a:lnTo>
                    <a:lnTo>
                      <a:pt x="31933" y="125744"/>
                    </a:lnTo>
                    <a:lnTo>
                      <a:pt x="31966" y="125850"/>
                    </a:lnTo>
                    <a:lnTo>
                      <a:pt x="32029" y="126037"/>
                    </a:lnTo>
                    <a:lnTo>
                      <a:pt x="32086" y="126213"/>
                    </a:lnTo>
                    <a:lnTo>
                      <a:pt x="32142" y="126370"/>
                    </a:lnTo>
                    <a:lnTo>
                      <a:pt x="32194" y="126516"/>
                    </a:lnTo>
                    <a:lnTo>
                      <a:pt x="32237" y="126654"/>
                    </a:lnTo>
                    <a:lnTo>
                      <a:pt x="32307" y="126923"/>
                    </a:lnTo>
                    <a:lnTo>
                      <a:pt x="32340" y="127029"/>
                    </a:lnTo>
                    <a:lnTo>
                      <a:pt x="32377" y="127139"/>
                    </a:lnTo>
                    <a:lnTo>
                      <a:pt x="32417" y="127254"/>
                    </a:lnTo>
                    <a:lnTo>
                      <a:pt x="32452" y="127376"/>
                    </a:lnTo>
                    <a:lnTo>
                      <a:pt x="32495" y="127516"/>
                    </a:lnTo>
                    <a:lnTo>
                      <a:pt x="32532" y="127641"/>
                    </a:lnTo>
                    <a:lnTo>
                      <a:pt x="32566" y="127779"/>
                    </a:lnTo>
                    <a:lnTo>
                      <a:pt x="32601" y="127873"/>
                    </a:lnTo>
                    <a:lnTo>
                      <a:pt x="32636" y="128023"/>
                    </a:lnTo>
                    <a:lnTo>
                      <a:pt x="32652" y="128127"/>
                    </a:lnTo>
                    <a:lnTo>
                      <a:pt x="32654" y="128275"/>
                    </a:lnTo>
                    <a:lnTo>
                      <a:pt x="32646" y="128420"/>
                    </a:lnTo>
                    <a:lnTo>
                      <a:pt x="32645" y="128445"/>
                    </a:lnTo>
                    <a:lnTo>
                      <a:pt x="32645" y="128454"/>
                    </a:lnTo>
                    <a:lnTo>
                      <a:pt x="32642" y="128609"/>
                    </a:lnTo>
                    <a:lnTo>
                      <a:pt x="32658" y="128692"/>
                    </a:lnTo>
                    <a:lnTo>
                      <a:pt x="32668" y="128842"/>
                    </a:lnTo>
                    <a:lnTo>
                      <a:pt x="32676" y="128974"/>
                    </a:lnTo>
                    <a:lnTo>
                      <a:pt x="32686" y="129088"/>
                    </a:lnTo>
                    <a:lnTo>
                      <a:pt x="32699" y="129194"/>
                    </a:lnTo>
                    <a:lnTo>
                      <a:pt x="32715" y="129328"/>
                    </a:lnTo>
                    <a:lnTo>
                      <a:pt x="32737" y="129552"/>
                    </a:lnTo>
                    <a:lnTo>
                      <a:pt x="32739" y="129648"/>
                    </a:lnTo>
                    <a:lnTo>
                      <a:pt x="32748" y="129735"/>
                    </a:lnTo>
                    <a:lnTo>
                      <a:pt x="32759" y="129827"/>
                    </a:lnTo>
                    <a:lnTo>
                      <a:pt x="32761" y="129842"/>
                    </a:lnTo>
                    <a:lnTo>
                      <a:pt x="32764" y="129865"/>
                    </a:lnTo>
                    <a:lnTo>
                      <a:pt x="32780" y="130008"/>
                    </a:lnTo>
                    <a:lnTo>
                      <a:pt x="32790" y="130140"/>
                    </a:lnTo>
                    <a:lnTo>
                      <a:pt x="32803" y="130270"/>
                    </a:lnTo>
                    <a:lnTo>
                      <a:pt x="32805" y="130363"/>
                    </a:lnTo>
                    <a:lnTo>
                      <a:pt x="32809" y="130467"/>
                    </a:lnTo>
                    <a:lnTo>
                      <a:pt x="32815" y="130563"/>
                    </a:lnTo>
                    <a:lnTo>
                      <a:pt x="32833" y="130744"/>
                    </a:lnTo>
                    <a:lnTo>
                      <a:pt x="32839" y="130827"/>
                    </a:lnTo>
                    <a:lnTo>
                      <a:pt x="32851" y="130912"/>
                    </a:lnTo>
                    <a:lnTo>
                      <a:pt x="32860" y="131018"/>
                    </a:lnTo>
                    <a:lnTo>
                      <a:pt x="32862" y="131112"/>
                    </a:lnTo>
                    <a:lnTo>
                      <a:pt x="32876" y="131227"/>
                    </a:lnTo>
                    <a:lnTo>
                      <a:pt x="32888" y="131323"/>
                    </a:lnTo>
                    <a:lnTo>
                      <a:pt x="32900" y="131429"/>
                    </a:lnTo>
                    <a:lnTo>
                      <a:pt x="32911" y="131522"/>
                    </a:lnTo>
                    <a:lnTo>
                      <a:pt x="32937" y="131673"/>
                    </a:lnTo>
                    <a:lnTo>
                      <a:pt x="32947" y="131760"/>
                    </a:lnTo>
                    <a:lnTo>
                      <a:pt x="32957" y="131854"/>
                    </a:lnTo>
                    <a:lnTo>
                      <a:pt x="32972" y="132022"/>
                    </a:lnTo>
                    <a:lnTo>
                      <a:pt x="32980" y="132197"/>
                    </a:lnTo>
                    <a:lnTo>
                      <a:pt x="32990" y="132285"/>
                    </a:lnTo>
                    <a:lnTo>
                      <a:pt x="33002" y="132370"/>
                    </a:lnTo>
                    <a:lnTo>
                      <a:pt x="33031" y="132446"/>
                    </a:lnTo>
                    <a:lnTo>
                      <a:pt x="33124" y="132580"/>
                    </a:lnTo>
                    <a:lnTo>
                      <a:pt x="33188" y="132678"/>
                    </a:lnTo>
                    <a:lnTo>
                      <a:pt x="33269" y="132779"/>
                    </a:lnTo>
                    <a:lnTo>
                      <a:pt x="33324" y="132859"/>
                    </a:lnTo>
                    <a:lnTo>
                      <a:pt x="33395" y="132965"/>
                    </a:lnTo>
                    <a:lnTo>
                      <a:pt x="33582" y="133213"/>
                    </a:lnTo>
                    <a:lnTo>
                      <a:pt x="33668" y="133364"/>
                    </a:lnTo>
                    <a:lnTo>
                      <a:pt x="33763" y="133620"/>
                    </a:lnTo>
                    <a:lnTo>
                      <a:pt x="33787" y="133899"/>
                    </a:lnTo>
                    <a:lnTo>
                      <a:pt x="33797" y="134067"/>
                    </a:lnTo>
                    <a:lnTo>
                      <a:pt x="33812" y="134235"/>
                    </a:lnTo>
                    <a:lnTo>
                      <a:pt x="33824" y="134366"/>
                    </a:lnTo>
                    <a:lnTo>
                      <a:pt x="33849" y="134553"/>
                    </a:lnTo>
                    <a:lnTo>
                      <a:pt x="33862" y="134655"/>
                    </a:lnTo>
                    <a:lnTo>
                      <a:pt x="33879" y="134817"/>
                    </a:lnTo>
                    <a:lnTo>
                      <a:pt x="33899" y="134983"/>
                    </a:lnTo>
                    <a:lnTo>
                      <a:pt x="33909" y="135087"/>
                    </a:lnTo>
                    <a:lnTo>
                      <a:pt x="33926" y="135240"/>
                    </a:lnTo>
                    <a:lnTo>
                      <a:pt x="33961" y="135450"/>
                    </a:lnTo>
                    <a:lnTo>
                      <a:pt x="33978" y="135549"/>
                    </a:lnTo>
                    <a:lnTo>
                      <a:pt x="34000" y="135750"/>
                    </a:lnTo>
                    <a:lnTo>
                      <a:pt x="34015" y="135891"/>
                    </a:lnTo>
                    <a:lnTo>
                      <a:pt x="34022" y="136004"/>
                    </a:lnTo>
                    <a:lnTo>
                      <a:pt x="34037" y="136140"/>
                    </a:lnTo>
                    <a:lnTo>
                      <a:pt x="34054" y="136346"/>
                    </a:lnTo>
                    <a:lnTo>
                      <a:pt x="34072" y="136476"/>
                    </a:lnTo>
                    <a:lnTo>
                      <a:pt x="34085" y="136598"/>
                    </a:lnTo>
                    <a:lnTo>
                      <a:pt x="34092" y="136751"/>
                    </a:lnTo>
                    <a:lnTo>
                      <a:pt x="34116" y="136897"/>
                    </a:lnTo>
                    <a:lnTo>
                      <a:pt x="34158" y="137196"/>
                    </a:lnTo>
                    <a:lnTo>
                      <a:pt x="34171" y="137490"/>
                    </a:lnTo>
                    <a:lnTo>
                      <a:pt x="34190" y="137628"/>
                    </a:lnTo>
                    <a:lnTo>
                      <a:pt x="34205" y="137750"/>
                    </a:lnTo>
                    <a:lnTo>
                      <a:pt x="34223" y="137913"/>
                    </a:lnTo>
                    <a:lnTo>
                      <a:pt x="34252" y="138093"/>
                    </a:lnTo>
                    <a:lnTo>
                      <a:pt x="34279" y="138276"/>
                    </a:lnTo>
                    <a:lnTo>
                      <a:pt x="34292" y="138392"/>
                    </a:lnTo>
                    <a:lnTo>
                      <a:pt x="34311" y="138512"/>
                    </a:lnTo>
                    <a:lnTo>
                      <a:pt x="34332" y="138654"/>
                    </a:lnTo>
                    <a:lnTo>
                      <a:pt x="34344" y="138743"/>
                    </a:lnTo>
                    <a:lnTo>
                      <a:pt x="34346" y="138864"/>
                    </a:lnTo>
                    <a:lnTo>
                      <a:pt x="34354" y="139037"/>
                    </a:lnTo>
                    <a:lnTo>
                      <a:pt x="34346" y="139186"/>
                    </a:lnTo>
                    <a:lnTo>
                      <a:pt x="34353" y="139308"/>
                    </a:lnTo>
                    <a:lnTo>
                      <a:pt x="34370" y="139563"/>
                    </a:lnTo>
                    <a:lnTo>
                      <a:pt x="34386" y="139764"/>
                    </a:lnTo>
                    <a:lnTo>
                      <a:pt x="34389" y="139943"/>
                    </a:lnTo>
                    <a:lnTo>
                      <a:pt x="34403" y="140197"/>
                    </a:lnTo>
                    <a:lnTo>
                      <a:pt x="34417" y="140405"/>
                    </a:lnTo>
                    <a:lnTo>
                      <a:pt x="34441" y="140624"/>
                    </a:lnTo>
                    <a:lnTo>
                      <a:pt x="34461" y="140808"/>
                    </a:lnTo>
                    <a:lnTo>
                      <a:pt x="34473" y="140938"/>
                    </a:lnTo>
                    <a:lnTo>
                      <a:pt x="34492" y="141100"/>
                    </a:lnTo>
                    <a:lnTo>
                      <a:pt x="34513" y="141258"/>
                    </a:lnTo>
                    <a:lnTo>
                      <a:pt x="34516" y="141492"/>
                    </a:lnTo>
                    <a:lnTo>
                      <a:pt x="34523" y="141664"/>
                    </a:lnTo>
                    <a:lnTo>
                      <a:pt x="34556" y="141827"/>
                    </a:lnTo>
                    <a:lnTo>
                      <a:pt x="34580" y="141985"/>
                    </a:lnTo>
                    <a:lnTo>
                      <a:pt x="34626" y="142198"/>
                    </a:lnTo>
                    <a:lnTo>
                      <a:pt x="34662" y="142398"/>
                    </a:lnTo>
                    <a:lnTo>
                      <a:pt x="34686" y="142522"/>
                    </a:lnTo>
                    <a:lnTo>
                      <a:pt x="34710" y="142649"/>
                    </a:lnTo>
                    <a:lnTo>
                      <a:pt x="34741" y="142787"/>
                    </a:lnTo>
                    <a:lnTo>
                      <a:pt x="34770" y="142893"/>
                    </a:lnTo>
                    <a:lnTo>
                      <a:pt x="34811" y="143007"/>
                    </a:lnTo>
                    <a:lnTo>
                      <a:pt x="34834" y="143125"/>
                    </a:lnTo>
                    <a:lnTo>
                      <a:pt x="34856" y="143241"/>
                    </a:lnTo>
                    <a:lnTo>
                      <a:pt x="34882" y="143370"/>
                    </a:lnTo>
                    <a:lnTo>
                      <a:pt x="34899" y="143482"/>
                    </a:lnTo>
                    <a:lnTo>
                      <a:pt x="34926" y="143573"/>
                    </a:lnTo>
                    <a:lnTo>
                      <a:pt x="34938" y="143664"/>
                    </a:lnTo>
                    <a:lnTo>
                      <a:pt x="34959" y="143777"/>
                    </a:lnTo>
                    <a:lnTo>
                      <a:pt x="34988" y="143985"/>
                    </a:lnTo>
                    <a:lnTo>
                      <a:pt x="35012" y="144130"/>
                    </a:lnTo>
                    <a:lnTo>
                      <a:pt x="35034" y="144226"/>
                    </a:lnTo>
                    <a:lnTo>
                      <a:pt x="35058" y="144309"/>
                    </a:lnTo>
                    <a:lnTo>
                      <a:pt x="35108" y="144446"/>
                    </a:lnTo>
                    <a:lnTo>
                      <a:pt x="35116" y="144472"/>
                    </a:lnTo>
                    <a:lnTo>
                      <a:pt x="35116" y="144472"/>
                    </a:lnTo>
                    <a:lnTo>
                      <a:pt x="35170" y="144653"/>
                    </a:lnTo>
                    <a:lnTo>
                      <a:pt x="35198" y="144739"/>
                    </a:lnTo>
                    <a:lnTo>
                      <a:pt x="35216" y="144792"/>
                    </a:lnTo>
                    <a:lnTo>
                      <a:pt x="35231" y="144838"/>
                    </a:lnTo>
                    <a:lnTo>
                      <a:pt x="35235" y="144856"/>
                    </a:lnTo>
                    <a:lnTo>
                      <a:pt x="35252" y="144926"/>
                    </a:lnTo>
                    <a:lnTo>
                      <a:pt x="35294" y="145101"/>
                    </a:lnTo>
                    <a:lnTo>
                      <a:pt x="35340" y="145234"/>
                    </a:lnTo>
                    <a:lnTo>
                      <a:pt x="35365" y="145326"/>
                    </a:lnTo>
                    <a:lnTo>
                      <a:pt x="35404" y="145428"/>
                    </a:lnTo>
                    <a:lnTo>
                      <a:pt x="35404" y="145430"/>
                    </a:lnTo>
                    <a:lnTo>
                      <a:pt x="35412" y="145448"/>
                    </a:lnTo>
                    <a:lnTo>
                      <a:pt x="35452" y="145544"/>
                    </a:lnTo>
                    <a:lnTo>
                      <a:pt x="35503" y="145696"/>
                    </a:lnTo>
                    <a:lnTo>
                      <a:pt x="35554" y="145819"/>
                    </a:lnTo>
                    <a:lnTo>
                      <a:pt x="35586" y="145950"/>
                    </a:lnTo>
                    <a:lnTo>
                      <a:pt x="35633" y="146122"/>
                    </a:lnTo>
                    <a:lnTo>
                      <a:pt x="35659" y="146210"/>
                    </a:lnTo>
                    <a:lnTo>
                      <a:pt x="35696" y="146323"/>
                    </a:lnTo>
                    <a:lnTo>
                      <a:pt x="35742" y="146476"/>
                    </a:lnTo>
                    <a:lnTo>
                      <a:pt x="35765" y="146554"/>
                    </a:lnTo>
                    <a:lnTo>
                      <a:pt x="35786" y="146629"/>
                    </a:lnTo>
                    <a:lnTo>
                      <a:pt x="35787" y="146634"/>
                    </a:lnTo>
                    <a:lnTo>
                      <a:pt x="35801" y="146682"/>
                    </a:lnTo>
                    <a:lnTo>
                      <a:pt x="35818" y="146742"/>
                    </a:lnTo>
                    <a:lnTo>
                      <a:pt x="35871" y="146939"/>
                    </a:lnTo>
                    <a:lnTo>
                      <a:pt x="35921" y="147089"/>
                    </a:lnTo>
                    <a:lnTo>
                      <a:pt x="35968" y="147212"/>
                    </a:lnTo>
                    <a:lnTo>
                      <a:pt x="36001" y="147357"/>
                    </a:lnTo>
                    <a:lnTo>
                      <a:pt x="36036" y="147453"/>
                    </a:lnTo>
                    <a:lnTo>
                      <a:pt x="36057" y="147542"/>
                    </a:lnTo>
                    <a:lnTo>
                      <a:pt x="36082" y="147654"/>
                    </a:lnTo>
                    <a:lnTo>
                      <a:pt x="36159" y="147867"/>
                    </a:lnTo>
                    <a:lnTo>
                      <a:pt x="36172" y="147961"/>
                    </a:lnTo>
                    <a:lnTo>
                      <a:pt x="36212" y="148061"/>
                    </a:lnTo>
                    <a:lnTo>
                      <a:pt x="36264" y="148216"/>
                    </a:lnTo>
                    <a:lnTo>
                      <a:pt x="36300" y="148341"/>
                    </a:lnTo>
                    <a:lnTo>
                      <a:pt x="36329" y="148425"/>
                    </a:lnTo>
                    <a:lnTo>
                      <a:pt x="36364" y="148566"/>
                    </a:lnTo>
                    <a:lnTo>
                      <a:pt x="36402" y="148678"/>
                    </a:lnTo>
                    <a:lnTo>
                      <a:pt x="36435" y="148775"/>
                    </a:lnTo>
                    <a:lnTo>
                      <a:pt x="36463" y="148859"/>
                    </a:lnTo>
                    <a:lnTo>
                      <a:pt x="36500" y="148993"/>
                    </a:lnTo>
                    <a:lnTo>
                      <a:pt x="36540" y="149094"/>
                    </a:lnTo>
                    <a:lnTo>
                      <a:pt x="36590" y="149235"/>
                    </a:lnTo>
                    <a:lnTo>
                      <a:pt x="36627" y="149380"/>
                    </a:lnTo>
                    <a:lnTo>
                      <a:pt x="36651" y="149507"/>
                    </a:lnTo>
                    <a:lnTo>
                      <a:pt x="36683" y="149641"/>
                    </a:lnTo>
                    <a:lnTo>
                      <a:pt x="36718" y="149756"/>
                    </a:lnTo>
                    <a:lnTo>
                      <a:pt x="36751" y="149859"/>
                    </a:lnTo>
                    <a:lnTo>
                      <a:pt x="36774" y="149986"/>
                    </a:lnTo>
                    <a:lnTo>
                      <a:pt x="36801" y="150099"/>
                    </a:lnTo>
                    <a:lnTo>
                      <a:pt x="36822" y="150181"/>
                    </a:lnTo>
                    <a:lnTo>
                      <a:pt x="36846" y="150282"/>
                    </a:lnTo>
                    <a:lnTo>
                      <a:pt x="36900" y="150390"/>
                    </a:lnTo>
                    <a:lnTo>
                      <a:pt x="36918" y="150471"/>
                    </a:lnTo>
                    <a:lnTo>
                      <a:pt x="36948" y="150601"/>
                    </a:lnTo>
                    <a:lnTo>
                      <a:pt x="36981" y="150678"/>
                    </a:lnTo>
                    <a:lnTo>
                      <a:pt x="37026" y="150801"/>
                    </a:lnTo>
                    <a:lnTo>
                      <a:pt x="37085" y="150974"/>
                    </a:lnTo>
                    <a:lnTo>
                      <a:pt x="37108" y="151054"/>
                    </a:lnTo>
                    <a:lnTo>
                      <a:pt x="37157" y="151182"/>
                    </a:lnTo>
                    <a:lnTo>
                      <a:pt x="37164" y="151201"/>
                    </a:lnTo>
                    <a:lnTo>
                      <a:pt x="37164" y="151203"/>
                    </a:lnTo>
                    <a:lnTo>
                      <a:pt x="37199" y="151302"/>
                    </a:lnTo>
                    <a:lnTo>
                      <a:pt x="37244" y="151480"/>
                    </a:lnTo>
                    <a:lnTo>
                      <a:pt x="37244" y="151482"/>
                    </a:lnTo>
                    <a:lnTo>
                      <a:pt x="37247" y="151492"/>
                    </a:lnTo>
                    <a:lnTo>
                      <a:pt x="37283" y="151616"/>
                    </a:lnTo>
                    <a:lnTo>
                      <a:pt x="37333" y="151785"/>
                    </a:lnTo>
                    <a:lnTo>
                      <a:pt x="37372" y="151900"/>
                    </a:lnTo>
                    <a:lnTo>
                      <a:pt x="37409" y="152006"/>
                    </a:lnTo>
                    <a:lnTo>
                      <a:pt x="37474" y="152100"/>
                    </a:lnTo>
                    <a:lnTo>
                      <a:pt x="37550" y="152173"/>
                    </a:lnTo>
                    <a:lnTo>
                      <a:pt x="37694" y="152322"/>
                    </a:lnTo>
                    <a:lnTo>
                      <a:pt x="37775" y="152416"/>
                    </a:lnTo>
                    <a:lnTo>
                      <a:pt x="37852" y="152507"/>
                    </a:lnTo>
                    <a:lnTo>
                      <a:pt x="37941" y="152599"/>
                    </a:lnTo>
                    <a:lnTo>
                      <a:pt x="38019" y="152679"/>
                    </a:lnTo>
                    <a:lnTo>
                      <a:pt x="38054" y="152713"/>
                    </a:lnTo>
                    <a:lnTo>
                      <a:pt x="38086" y="152745"/>
                    </a:lnTo>
                    <a:lnTo>
                      <a:pt x="38112" y="152770"/>
                    </a:lnTo>
                    <a:lnTo>
                      <a:pt x="38209" y="152871"/>
                    </a:lnTo>
                    <a:lnTo>
                      <a:pt x="38301" y="152975"/>
                    </a:lnTo>
                    <a:lnTo>
                      <a:pt x="38380" y="153070"/>
                    </a:lnTo>
                    <a:lnTo>
                      <a:pt x="38453" y="153150"/>
                    </a:lnTo>
                    <a:lnTo>
                      <a:pt x="38549" y="153254"/>
                    </a:lnTo>
                    <a:lnTo>
                      <a:pt x="38609" y="153312"/>
                    </a:lnTo>
                    <a:lnTo>
                      <a:pt x="38694" y="153402"/>
                    </a:lnTo>
                    <a:lnTo>
                      <a:pt x="38791" y="153499"/>
                    </a:lnTo>
                    <a:lnTo>
                      <a:pt x="38857" y="153567"/>
                    </a:lnTo>
                    <a:lnTo>
                      <a:pt x="38972" y="153683"/>
                    </a:lnTo>
                    <a:lnTo>
                      <a:pt x="39044" y="153774"/>
                    </a:lnTo>
                    <a:lnTo>
                      <a:pt x="39128" y="153857"/>
                    </a:lnTo>
                    <a:lnTo>
                      <a:pt x="39206" y="153938"/>
                    </a:lnTo>
                    <a:lnTo>
                      <a:pt x="39282" y="154033"/>
                    </a:lnTo>
                    <a:lnTo>
                      <a:pt x="39353" y="154104"/>
                    </a:lnTo>
                    <a:lnTo>
                      <a:pt x="39415" y="154174"/>
                    </a:lnTo>
                    <a:lnTo>
                      <a:pt x="39508" y="154288"/>
                    </a:lnTo>
                    <a:lnTo>
                      <a:pt x="39550" y="154334"/>
                    </a:lnTo>
                    <a:lnTo>
                      <a:pt x="39570" y="154357"/>
                    </a:lnTo>
                    <a:lnTo>
                      <a:pt x="39584" y="154373"/>
                    </a:lnTo>
                    <a:lnTo>
                      <a:pt x="39687" y="154492"/>
                    </a:lnTo>
                    <a:lnTo>
                      <a:pt x="39810" y="154630"/>
                    </a:lnTo>
                    <a:lnTo>
                      <a:pt x="39876" y="154714"/>
                    </a:lnTo>
                    <a:lnTo>
                      <a:pt x="39936" y="154791"/>
                    </a:lnTo>
                    <a:lnTo>
                      <a:pt x="40034" y="154912"/>
                    </a:lnTo>
                    <a:lnTo>
                      <a:pt x="40119" y="155017"/>
                    </a:lnTo>
                    <a:lnTo>
                      <a:pt x="40217" y="155131"/>
                    </a:lnTo>
                    <a:lnTo>
                      <a:pt x="40325" y="155247"/>
                    </a:lnTo>
                    <a:lnTo>
                      <a:pt x="40401" y="155344"/>
                    </a:lnTo>
                    <a:lnTo>
                      <a:pt x="40506" y="155471"/>
                    </a:lnTo>
                    <a:lnTo>
                      <a:pt x="40593" y="155576"/>
                    </a:lnTo>
                    <a:lnTo>
                      <a:pt x="40685" y="155688"/>
                    </a:lnTo>
                    <a:lnTo>
                      <a:pt x="40766" y="155784"/>
                    </a:lnTo>
                    <a:lnTo>
                      <a:pt x="40842" y="155870"/>
                    </a:lnTo>
                    <a:lnTo>
                      <a:pt x="40925" y="155966"/>
                    </a:lnTo>
                    <a:lnTo>
                      <a:pt x="41036" y="156095"/>
                    </a:lnTo>
                    <a:lnTo>
                      <a:pt x="41099" y="156170"/>
                    </a:lnTo>
                    <a:lnTo>
                      <a:pt x="41165" y="156253"/>
                    </a:lnTo>
                    <a:lnTo>
                      <a:pt x="41281" y="156393"/>
                    </a:lnTo>
                    <a:lnTo>
                      <a:pt x="41357" y="156481"/>
                    </a:lnTo>
                    <a:lnTo>
                      <a:pt x="41425" y="156561"/>
                    </a:lnTo>
                    <a:lnTo>
                      <a:pt x="41502" y="156642"/>
                    </a:lnTo>
                    <a:lnTo>
                      <a:pt x="41570" y="156717"/>
                    </a:lnTo>
                    <a:lnTo>
                      <a:pt x="41640" y="156800"/>
                    </a:lnTo>
                    <a:lnTo>
                      <a:pt x="41690" y="156864"/>
                    </a:lnTo>
                    <a:lnTo>
                      <a:pt x="41772" y="156965"/>
                    </a:lnTo>
                    <a:lnTo>
                      <a:pt x="41835" y="157039"/>
                    </a:lnTo>
                    <a:lnTo>
                      <a:pt x="41905" y="157138"/>
                    </a:lnTo>
                    <a:lnTo>
                      <a:pt x="41964" y="157216"/>
                    </a:lnTo>
                    <a:lnTo>
                      <a:pt x="42034" y="157306"/>
                    </a:lnTo>
                    <a:lnTo>
                      <a:pt x="42124" y="157411"/>
                    </a:lnTo>
                    <a:lnTo>
                      <a:pt x="42181" y="157479"/>
                    </a:lnTo>
                    <a:lnTo>
                      <a:pt x="42264" y="157584"/>
                    </a:lnTo>
                    <a:lnTo>
                      <a:pt x="42334" y="157663"/>
                    </a:lnTo>
                    <a:lnTo>
                      <a:pt x="42402" y="157744"/>
                    </a:lnTo>
                    <a:lnTo>
                      <a:pt x="42473" y="157826"/>
                    </a:lnTo>
                    <a:lnTo>
                      <a:pt x="42528" y="157891"/>
                    </a:lnTo>
                    <a:lnTo>
                      <a:pt x="42624" y="158007"/>
                    </a:lnTo>
                    <a:lnTo>
                      <a:pt x="42720" y="158130"/>
                    </a:lnTo>
                    <a:lnTo>
                      <a:pt x="42803" y="158224"/>
                    </a:lnTo>
                    <a:lnTo>
                      <a:pt x="42879" y="158308"/>
                    </a:lnTo>
                    <a:lnTo>
                      <a:pt x="42967" y="158400"/>
                    </a:lnTo>
                    <a:lnTo>
                      <a:pt x="43066" y="158510"/>
                    </a:lnTo>
                    <a:lnTo>
                      <a:pt x="43093" y="158540"/>
                    </a:lnTo>
                    <a:lnTo>
                      <a:pt x="43191" y="158660"/>
                    </a:lnTo>
                    <a:lnTo>
                      <a:pt x="43202" y="158676"/>
                    </a:lnTo>
                    <a:lnTo>
                      <a:pt x="43264" y="158771"/>
                    </a:lnTo>
                    <a:lnTo>
                      <a:pt x="43327" y="158840"/>
                    </a:lnTo>
                    <a:lnTo>
                      <a:pt x="43384" y="158901"/>
                    </a:lnTo>
                    <a:lnTo>
                      <a:pt x="43453" y="158995"/>
                    </a:lnTo>
                    <a:lnTo>
                      <a:pt x="43557" y="159111"/>
                    </a:lnTo>
                    <a:lnTo>
                      <a:pt x="43644" y="159218"/>
                    </a:lnTo>
                    <a:lnTo>
                      <a:pt x="43738" y="159332"/>
                    </a:lnTo>
                    <a:lnTo>
                      <a:pt x="43814" y="159422"/>
                    </a:lnTo>
                    <a:lnTo>
                      <a:pt x="43893" y="159521"/>
                    </a:lnTo>
                    <a:lnTo>
                      <a:pt x="43965" y="159606"/>
                    </a:lnTo>
                    <a:lnTo>
                      <a:pt x="44089" y="159755"/>
                    </a:lnTo>
                    <a:lnTo>
                      <a:pt x="44180" y="159865"/>
                    </a:lnTo>
                    <a:lnTo>
                      <a:pt x="44281" y="159978"/>
                    </a:lnTo>
                    <a:lnTo>
                      <a:pt x="44371" y="160094"/>
                    </a:lnTo>
                    <a:lnTo>
                      <a:pt x="44454" y="160188"/>
                    </a:lnTo>
                    <a:lnTo>
                      <a:pt x="44522" y="160270"/>
                    </a:lnTo>
                    <a:lnTo>
                      <a:pt x="44605" y="160374"/>
                    </a:lnTo>
                    <a:lnTo>
                      <a:pt x="44741" y="160535"/>
                    </a:lnTo>
                    <a:lnTo>
                      <a:pt x="44814" y="160628"/>
                    </a:lnTo>
                    <a:lnTo>
                      <a:pt x="44921" y="160755"/>
                    </a:lnTo>
                    <a:lnTo>
                      <a:pt x="44964" y="160796"/>
                    </a:lnTo>
                    <a:lnTo>
                      <a:pt x="44977" y="160809"/>
                    </a:lnTo>
                    <a:lnTo>
                      <a:pt x="44986" y="160817"/>
                    </a:lnTo>
                    <a:lnTo>
                      <a:pt x="45000" y="160837"/>
                    </a:lnTo>
                    <a:lnTo>
                      <a:pt x="45024" y="160869"/>
                    </a:lnTo>
                    <a:lnTo>
                      <a:pt x="45091" y="160959"/>
                    </a:lnTo>
                    <a:lnTo>
                      <a:pt x="45148" y="161031"/>
                    </a:lnTo>
                    <a:lnTo>
                      <a:pt x="45201" y="161110"/>
                    </a:lnTo>
                    <a:lnTo>
                      <a:pt x="45260" y="161200"/>
                    </a:lnTo>
                    <a:lnTo>
                      <a:pt x="45317" y="161285"/>
                    </a:lnTo>
                    <a:lnTo>
                      <a:pt x="45381" y="161381"/>
                    </a:lnTo>
                    <a:lnTo>
                      <a:pt x="45430" y="161446"/>
                    </a:lnTo>
                    <a:lnTo>
                      <a:pt x="45487" y="161516"/>
                    </a:lnTo>
                    <a:lnTo>
                      <a:pt x="45568" y="161619"/>
                    </a:lnTo>
                    <a:lnTo>
                      <a:pt x="45613" y="161666"/>
                    </a:lnTo>
                    <a:lnTo>
                      <a:pt x="45621" y="161674"/>
                    </a:lnTo>
                    <a:lnTo>
                      <a:pt x="45626" y="161679"/>
                    </a:lnTo>
                    <a:lnTo>
                      <a:pt x="45656" y="161711"/>
                    </a:lnTo>
                    <a:lnTo>
                      <a:pt x="45716" y="161786"/>
                    </a:lnTo>
                    <a:lnTo>
                      <a:pt x="45811" y="161889"/>
                    </a:lnTo>
                    <a:lnTo>
                      <a:pt x="45899" y="161984"/>
                    </a:lnTo>
                    <a:lnTo>
                      <a:pt x="45984" y="162073"/>
                    </a:lnTo>
                    <a:lnTo>
                      <a:pt x="46064" y="162166"/>
                    </a:lnTo>
                    <a:lnTo>
                      <a:pt x="46122" y="162243"/>
                    </a:lnTo>
                    <a:lnTo>
                      <a:pt x="46202" y="162335"/>
                    </a:lnTo>
                    <a:lnTo>
                      <a:pt x="46312" y="162462"/>
                    </a:lnTo>
                    <a:lnTo>
                      <a:pt x="46393" y="162558"/>
                    </a:lnTo>
                    <a:lnTo>
                      <a:pt x="46486" y="162660"/>
                    </a:lnTo>
                    <a:lnTo>
                      <a:pt x="46546" y="162726"/>
                    </a:lnTo>
                    <a:lnTo>
                      <a:pt x="46624" y="162825"/>
                    </a:lnTo>
                    <a:lnTo>
                      <a:pt x="46661" y="162868"/>
                    </a:lnTo>
                    <a:lnTo>
                      <a:pt x="46681" y="162892"/>
                    </a:lnTo>
                    <a:lnTo>
                      <a:pt x="46727" y="162946"/>
                    </a:lnTo>
                    <a:lnTo>
                      <a:pt x="46832" y="163065"/>
                    </a:lnTo>
                    <a:lnTo>
                      <a:pt x="46932" y="163192"/>
                    </a:lnTo>
                    <a:lnTo>
                      <a:pt x="46998" y="163267"/>
                    </a:lnTo>
                    <a:lnTo>
                      <a:pt x="47131" y="163403"/>
                    </a:lnTo>
                    <a:lnTo>
                      <a:pt x="47184" y="163476"/>
                    </a:lnTo>
                    <a:lnTo>
                      <a:pt x="47302" y="163617"/>
                    </a:lnTo>
                    <a:lnTo>
                      <a:pt x="47392" y="163735"/>
                    </a:lnTo>
                    <a:lnTo>
                      <a:pt x="47508" y="163875"/>
                    </a:lnTo>
                    <a:lnTo>
                      <a:pt x="47615" y="164000"/>
                    </a:lnTo>
                    <a:lnTo>
                      <a:pt x="47656" y="164047"/>
                    </a:lnTo>
                    <a:lnTo>
                      <a:pt x="47679" y="164074"/>
                    </a:lnTo>
                    <a:lnTo>
                      <a:pt x="47772" y="164175"/>
                    </a:lnTo>
                    <a:lnTo>
                      <a:pt x="47876" y="164295"/>
                    </a:lnTo>
                    <a:lnTo>
                      <a:pt x="47951" y="164383"/>
                    </a:lnTo>
                    <a:lnTo>
                      <a:pt x="48035" y="164492"/>
                    </a:lnTo>
                    <a:lnTo>
                      <a:pt x="48165" y="164657"/>
                    </a:lnTo>
                    <a:lnTo>
                      <a:pt x="48186" y="164687"/>
                    </a:lnTo>
                    <a:lnTo>
                      <a:pt x="48188" y="164690"/>
                    </a:lnTo>
                    <a:lnTo>
                      <a:pt x="48231" y="164750"/>
                    </a:lnTo>
                    <a:lnTo>
                      <a:pt x="48303" y="164827"/>
                    </a:lnTo>
                    <a:lnTo>
                      <a:pt x="48391" y="164934"/>
                    </a:lnTo>
                    <a:lnTo>
                      <a:pt x="48470" y="165029"/>
                    </a:lnTo>
                    <a:lnTo>
                      <a:pt x="48473" y="165033"/>
                    </a:lnTo>
                    <a:lnTo>
                      <a:pt x="48482" y="165043"/>
                    </a:lnTo>
                    <a:lnTo>
                      <a:pt x="48536" y="165106"/>
                    </a:lnTo>
                    <a:lnTo>
                      <a:pt x="48619" y="165202"/>
                    </a:lnTo>
                    <a:lnTo>
                      <a:pt x="48697" y="165269"/>
                    </a:lnTo>
                    <a:lnTo>
                      <a:pt x="48800" y="165378"/>
                    </a:lnTo>
                    <a:lnTo>
                      <a:pt x="48900" y="165499"/>
                    </a:lnTo>
                    <a:lnTo>
                      <a:pt x="49075" y="165680"/>
                    </a:lnTo>
                    <a:lnTo>
                      <a:pt x="49151" y="165778"/>
                    </a:lnTo>
                    <a:lnTo>
                      <a:pt x="49219" y="165860"/>
                    </a:lnTo>
                    <a:lnTo>
                      <a:pt x="49300" y="165950"/>
                    </a:lnTo>
                    <a:lnTo>
                      <a:pt x="49403" y="166060"/>
                    </a:lnTo>
                    <a:lnTo>
                      <a:pt x="49466" y="166123"/>
                    </a:lnTo>
                    <a:lnTo>
                      <a:pt x="49567" y="166252"/>
                    </a:lnTo>
                    <a:lnTo>
                      <a:pt x="49625" y="166338"/>
                    </a:lnTo>
                    <a:lnTo>
                      <a:pt x="49692" y="166471"/>
                    </a:lnTo>
                    <a:lnTo>
                      <a:pt x="49778" y="166608"/>
                    </a:lnTo>
                    <a:lnTo>
                      <a:pt x="49818" y="166680"/>
                    </a:lnTo>
                    <a:lnTo>
                      <a:pt x="49844" y="166724"/>
                    </a:lnTo>
                    <a:lnTo>
                      <a:pt x="49877" y="166778"/>
                    </a:lnTo>
                    <a:lnTo>
                      <a:pt x="49931" y="166868"/>
                    </a:lnTo>
                    <a:lnTo>
                      <a:pt x="49954" y="166898"/>
                    </a:lnTo>
                    <a:lnTo>
                      <a:pt x="49968" y="166916"/>
                    </a:lnTo>
                    <a:lnTo>
                      <a:pt x="50006" y="166964"/>
                    </a:lnTo>
                    <a:lnTo>
                      <a:pt x="50086" y="167099"/>
                    </a:lnTo>
                    <a:lnTo>
                      <a:pt x="50179" y="167214"/>
                    </a:lnTo>
                    <a:lnTo>
                      <a:pt x="50269" y="167342"/>
                    </a:lnTo>
                    <a:lnTo>
                      <a:pt x="50322" y="167415"/>
                    </a:lnTo>
                    <a:lnTo>
                      <a:pt x="50395" y="167543"/>
                    </a:lnTo>
                    <a:lnTo>
                      <a:pt x="50402" y="167555"/>
                    </a:lnTo>
                    <a:lnTo>
                      <a:pt x="50408" y="167564"/>
                    </a:lnTo>
                    <a:lnTo>
                      <a:pt x="50465" y="167666"/>
                    </a:lnTo>
                    <a:lnTo>
                      <a:pt x="50524" y="167763"/>
                    </a:lnTo>
                    <a:lnTo>
                      <a:pt x="50584" y="167876"/>
                    </a:lnTo>
                    <a:lnTo>
                      <a:pt x="50666" y="167996"/>
                    </a:lnTo>
                    <a:lnTo>
                      <a:pt x="50712" y="168068"/>
                    </a:lnTo>
                    <a:lnTo>
                      <a:pt x="50779" y="168170"/>
                    </a:lnTo>
                    <a:lnTo>
                      <a:pt x="50829" y="168250"/>
                    </a:lnTo>
                    <a:lnTo>
                      <a:pt x="50905" y="168364"/>
                    </a:lnTo>
                    <a:lnTo>
                      <a:pt x="50918" y="168385"/>
                    </a:lnTo>
                    <a:lnTo>
                      <a:pt x="50937" y="168415"/>
                    </a:lnTo>
                    <a:lnTo>
                      <a:pt x="50985" y="168490"/>
                    </a:lnTo>
                    <a:lnTo>
                      <a:pt x="51056" y="168608"/>
                    </a:lnTo>
                    <a:lnTo>
                      <a:pt x="51117" y="168709"/>
                    </a:lnTo>
                    <a:lnTo>
                      <a:pt x="51187" y="168844"/>
                    </a:lnTo>
                    <a:lnTo>
                      <a:pt x="51257" y="168974"/>
                    </a:lnTo>
                    <a:lnTo>
                      <a:pt x="51288" y="169025"/>
                    </a:lnTo>
                    <a:lnTo>
                      <a:pt x="51337" y="169109"/>
                    </a:lnTo>
                    <a:lnTo>
                      <a:pt x="51368" y="169156"/>
                    </a:lnTo>
                    <a:lnTo>
                      <a:pt x="51395" y="169198"/>
                    </a:lnTo>
                    <a:lnTo>
                      <a:pt x="51462" y="169305"/>
                    </a:lnTo>
                    <a:lnTo>
                      <a:pt x="51507" y="169379"/>
                    </a:lnTo>
                    <a:lnTo>
                      <a:pt x="51550" y="169455"/>
                    </a:lnTo>
                    <a:lnTo>
                      <a:pt x="51555" y="169463"/>
                    </a:lnTo>
                    <a:lnTo>
                      <a:pt x="51568" y="169488"/>
                    </a:lnTo>
                    <a:lnTo>
                      <a:pt x="51657" y="169662"/>
                    </a:lnTo>
                    <a:lnTo>
                      <a:pt x="51685" y="169705"/>
                    </a:lnTo>
                    <a:lnTo>
                      <a:pt x="51697" y="169723"/>
                    </a:lnTo>
                    <a:lnTo>
                      <a:pt x="51720" y="169759"/>
                    </a:lnTo>
                    <a:lnTo>
                      <a:pt x="51761" y="169831"/>
                    </a:lnTo>
                    <a:lnTo>
                      <a:pt x="51838" y="169966"/>
                    </a:lnTo>
                    <a:lnTo>
                      <a:pt x="51842" y="169972"/>
                    </a:lnTo>
                    <a:lnTo>
                      <a:pt x="51846" y="169979"/>
                    </a:lnTo>
                    <a:lnTo>
                      <a:pt x="51917" y="170095"/>
                    </a:lnTo>
                    <a:lnTo>
                      <a:pt x="51964" y="170168"/>
                    </a:lnTo>
                    <a:lnTo>
                      <a:pt x="51971" y="170179"/>
                    </a:lnTo>
                    <a:lnTo>
                      <a:pt x="51982" y="170194"/>
                    </a:lnTo>
                    <a:lnTo>
                      <a:pt x="52017" y="170245"/>
                    </a:lnTo>
                    <a:lnTo>
                      <a:pt x="52069" y="170327"/>
                    </a:lnTo>
                    <a:lnTo>
                      <a:pt x="52130" y="170431"/>
                    </a:lnTo>
                    <a:lnTo>
                      <a:pt x="52202" y="170559"/>
                    </a:lnTo>
                    <a:lnTo>
                      <a:pt x="52277" y="170691"/>
                    </a:lnTo>
                    <a:lnTo>
                      <a:pt x="52357" y="170834"/>
                    </a:lnTo>
                    <a:lnTo>
                      <a:pt x="52398" y="170912"/>
                    </a:lnTo>
                    <a:lnTo>
                      <a:pt x="52492" y="171097"/>
                    </a:lnTo>
                    <a:lnTo>
                      <a:pt x="52566" y="171220"/>
                    </a:lnTo>
                    <a:lnTo>
                      <a:pt x="52612" y="171326"/>
                    </a:lnTo>
                    <a:lnTo>
                      <a:pt x="52619" y="171341"/>
                    </a:lnTo>
                    <a:lnTo>
                      <a:pt x="52622" y="171348"/>
                    </a:lnTo>
                    <a:lnTo>
                      <a:pt x="52665" y="171460"/>
                    </a:lnTo>
                    <a:lnTo>
                      <a:pt x="52721" y="171572"/>
                    </a:lnTo>
                    <a:lnTo>
                      <a:pt x="52800" y="171691"/>
                    </a:lnTo>
                    <a:lnTo>
                      <a:pt x="52867" y="171803"/>
                    </a:lnTo>
                    <a:lnTo>
                      <a:pt x="52955" y="171952"/>
                    </a:lnTo>
                    <a:lnTo>
                      <a:pt x="53045" y="172074"/>
                    </a:lnTo>
                    <a:lnTo>
                      <a:pt x="53059" y="172092"/>
                    </a:lnTo>
                    <a:lnTo>
                      <a:pt x="53093" y="172147"/>
                    </a:lnTo>
                    <a:lnTo>
                      <a:pt x="53098" y="172156"/>
                    </a:lnTo>
                    <a:lnTo>
                      <a:pt x="53113" y="172181"/>
                    </a:lnTo>
                    <a:lnTo>
                      <a:pt x="53120" y="172192"/>
                    </a:lnTo>
                    <a:lnTo>
                      <a:pt x="53125" y="172197"/>
                    </a:lnTo>
                    <a:lnTo>
                      <a:pt x="53134" y="172207"/>
                    </a:lnTo>
                    <a:lnTo>
                      <a:pt x="53209" y="172285"/>
                    </a:lnTo>
                    <a:lnTo>
                      <a:pt x="53274" y="172366"/>
                    </a:lnTo>
                    <a:lnTo>
                      <a:pt x="53345" y="172474"/>
                    </a:lnTo>
                    <a:lnTo>
                      <a:pt x="53410" y="172588"/>
                    </a:lnTo>
                    <a:lnTo>
                      <a:pt x="53491" y="172705"/>
                    </a:lnTo>
                    <a:lnTo>
                      <a:pt x="53589" y="172865"/>
                    </a:lnTo>
                    <a:lnTo>
                      <a:pt x="53625" y="172924"/>
                    </a:lnTo>
                    <a:lnTo>
                      <a:pt x="53647" y="172963"/>
                    </a:lnTo>
                    <a:lnTo>
                      <a:pt x="53664" y="172991"/>
                    </a:lnTo>
                    <a:lnTo>
                      <a:pt x="53752" y="173131"/>
                    </a:lnTo>
                    <a:lnTo>
                      <a:pt x="53826" y="173234"/>
                    </a:lnTo>
                    <a:lnTo>
                      <a:pt x="53846" y="173260"/>
                    </a:lnTo>
                    <a:lnTo>
                      <a:pt x="53900" y="173350"/>
                    </a:lnTo>
                    <a:lnTo>
                      <a:pt x="53924" y="173390"/>
                    </a:lnTo>
                    <a:lnTo>
                      <a:pt x="54026" y="173560"/>
                    </a:lnTo>
                    <a:lnTo>
                      <a:pt x="54077" y="173629"/>
                    </a:lnTo>
                    <a:lnTo>
                      <a:pt x="54095" y="173653"/>
                    </a:lnTo>
                    <a:lnTo>
                      <a:pt x="54119" y="173687"/>
                    </a:lnTo>
                    <a:lnTo>
                      <a:pt x="54223" y="173830"/>
                    </a:lnTo>
                    <a:lnTo>
                      <a:pt x="54279" y="173914"/>
                    </a:lnTo>
                    <a:lnTo>
                      <a:pt x="54344" y="174030"/>
                    </a:lnTo>
                    <a:lnTo>
                      <a:pt x="54409" y="174121"/>
                    </a:lnTo>
                    <a:lnTo>
                      <a:pt x="54464" y="174210"/>
                    </a:lnTo>
                    <a:lnTo>
                      <a:pt x="54562" y="174349"/>
                    </a:lnTo>
                    <a:lnTo>
                      <a:pt x="54618" y="174412"/>
                    </a:lnTo>
                    <a:lnTo>
                      <a:pt x="54681" y="174500"/>
                    </a:lnTo>
                    <a:lnTo>
                      <a:pt x="54731" y="174578"/>
                    </a:lnTo>
                    <a:lnTo>
                      <a:pt x="54798" y="174682"/>
                    </a:lnTo>
                    <a:lnTo>
                      <a:pt x="54861" y="174783"/>
                    </a:lnTo>
                    <a:lnTo>
                      <a:pt x="54938" y="174901"/>
                    </a:lnTo>
                    <a:lnTo>
                      <a:pt x="54982" y="174980"/>
                    </a:lnTo>
                    <a:lnTo>
                      <a:pt x="55052" y="175083"/>
                    </a:lnTo>
                    <a:lnTo>
                      <a:pt x="55108" y="175167"/>
                    </a:lnTo>
                    <a:lnTo>
                      <a:pt x="55186" y="175269"/>
                    </a:lnTo>
                    <a:lnTo>
                      <a:pt x="55245" y="175386"/>
                    </a:lnTo>
                    <a:lnTo>
                      <a:pt x="55380" y="175581"/>
                    </a:lnTo>
                    <a:lnTo>
                      <a:pt x="55435" y="175663"/>
                    </a:lnTo>
                    <a:lnTo>
                      <a:pt x="55477" y="175735"/>
                    </a:lnTo>
                    <a:lnTo>
                      <a:pt x="55558" y="175861"/>
                    </a:lnTo>
                    <a:lnTo>
                      <a:pt x="55626" y="175961"/>
                    </a:lnTo>
                    <a:lnTo>
                      <a:pt x="55730" y="176121"/>
                    </a:lnTo>
                    <a:lnTo>
                      <a:pt x="55809" y="176247"/>
                    </a:lnTo>
                    <a:lnTo>
                      <a:pt x="55883" y="176355"/>
                    </a:lnTo>
                    <a:lnTo>
                      <a:pt x="55930" y="176429"/>
                    </a:lnTo>
                    <a:lnTo>
                      <a:pt x="56023" y="176559"/>
                    </a:lnTo>
                    <a:lnTo>
                      <a:pt x="56086" y="176664"/>
                    </a:lnTo>
                    <a:lnTo>
                      <a:pt x="56135" y="176739"/>
                    </a:lnTo>
                    <a:lnTo>
                      <a:pt x="56188" y="176817"/>
                    </a:lnTo>
                    <a:lnTo>
                      <a:pt x="56231" y="176888"/>
                    </a:lnTo>
                    <a:lnTo>
                      <a:pt x="56292" y="176989"/>
                    </a:lnTo>
                    <a:lnTo>
                      <a:pt x="56366" y="177110"/>
                    </a:lnTo>
                    <a:lnTo>
                      <a:pt x="56494" y="177319"/>
                    </a:lnTo>
                    <a:lnTo>
                      <a:pt x="56594" y="177454"/>
                    </a:lnTo>
                    <a:lnTo>
                      <a:pt x="56663" y="177541"/>
                    </a:lnTo>
                    <a:lnTo>
                      <a:pt x="56775" y="177684"/>
                    </a:lnTo>
                    <a:lnTo>
                      <a:pt x="56853" y="177787"/>
                    </a:lnTo>
                    <a:lnTo>
                      <a:pt x="56927" y="177896"/>
                    </a:lnTo>
                    <a:lnTo>
                      <a:pt x="56929" y="177899"/>
                    </a:lnTo>
                    <a:lnTo>
                      <a:pt x="56935" y="177908"/>
                    </a:lnTo>
                    <a:lnTo>
                      <a:pt x="56939" y="177914"/>
                    </a:lnTo>
                    <a:lnTo>
                      <a:pt x="57037" y="178031"/>
                    </a:lnTo>
                    <a:lnTo>
                      <a:pt x="57073" y="178076"/>
                    </a:lnTo>
                    <a:lnTo>
                      <a:pt x="57087" y="178092"/>
                    </a:lnTo>
                    <a:lnTo>
                      <a:pt x="57089" y="178095"/>
                    </a:lnTo>
                    <a:lnTo>
                      <a:pt x="57187" y="178218"/>
                    </a:lnTo>
                    <a:lnTo>
                      <a:pt x="57294" y="178366"/>
                    </a:lnTo>
                    <a:lnTo>
                      <a:pt x="57351" y="178435"/>
                    </a:lnTo>
                    <a:lnTo>
                      <a:pt x="57404" y="178496"/>
                    </a:lnTo>
                    <a:lnTo>
                      <a:pt x="57472" y="178576"/>
                    </a:lnTo>
                    <a:lnTo>
                      <a:pt x="57570" y="178712"/>
                    </a:lnTo>
                    <a:lnTo>
                      <a:pt x="57632" y="178784"/>
                    </a:lnTo>
                    <a:lnTo>
                      <a:pt x="57739" y="178917"/>
                    </a:lnTo>
                    <a:lnTo>
                      <a:pt x="57831" y="179034"/>
                    </a:lnTo>
                    <a:lnTo>
                      <a:pt x="57904" y="179130"/>
                    </a:lnTo>
                    <a:lnTo>
                      <a:pt x="57984" y="179235"/>
                    </a:lnTo>
                    <a:lnTo>
                      <a:pt x="58008" y="179265"/>
                    </a:lnTo>
                    <a:lnTo>
                      <a:pt x="58008" y="179266"/>
                    </a:lnTo>
                    <a:lnTo>
                      <a:pt x="58089" y="179381"/>
                    </a:lnTo>
                    <a:lnTo>
                      <a:pt x="58095" y="179388"/>
                    </a:lnTo>
                    <a:lnTo>
                      <a:pt x="58099" y="179394"/>
                    </a:lnTo>
                    <a:lnTo>
                      <a:pt x="58187" y="179492"/>
                    </a:lnTo>
                    <a:lnTo>
                      <a:pt x="58270" y="179608"/>
                    </a:lnTo>
                    <a:lnTo>
                      <a:pt x="58332" y="179695"/>
                    </a:lnTo>
                    <a:lnTo>
                      <a:pt x="58443" y="179832"/>
                    </a:lnTo>
                    <a:lnTo>
                      <a:pt x="58539" y="179949"/>
                    </a:lnTo>
                    <a:lnTo>
                      <a:pt x="58628" y="180051"/>
                    </a:lnTo>
                    <a:lnTo>
                      <a:pt x="58690" y="180140"/>
                    </a:lnTo>
                    <a:lnTo>
                      <a:pt x="58791" y="180266"/>
                    </a:lnTo>
                    <a:lnTo>
                      <a:pt x="58845" y="180337"/>
                    </a:lnTo>
                    <a:lnTo>
                      <a:pt x="58929" y="180485"/>
                    </a:lnTo>
                    <a:lnTo>
                      <a:pt x="58940" y="180500"/>
                    </a:lnTo>
                    <a:lnTo>
                      <a:pt x="58950" y="180510"/>
                    </a:lnTo>
                    <a:lnTo>
                      <a:pt x="59150" y="180753"/>
                    </a:lnTo>
                    <a:lnTo>
                      <a:pt x="59172" y="180780"/>
                    </a:lnTo>
                    <a:lnTo>
                      <a:pt x="59180" y="180790"/>
                    </a:lnTo>
                    <a:lnTo>
                      <a:pt x="59310" y="180950"/>
                    </a:lnTo>
                    <a:lnTo>
                      <a:pt x="59389" y="181050"/>
                    </a:lnTo>
                    <a:lnTo>
                      <a:pt x="59462" y="181151"/>
                    </a:lnTo>
                    <a:lnTo>
                      <a:pt x="59552" y="181281"/>
                    </a:lnTo>
                    <a:lnTo>
                      <a:pt x="59635" y="181395"/>
                    </a:lnTo>
                    <a:lnTo>
                      <a:pt x="59731" y="181508"/>
                    </a:lnTo>
                    <a:lnTo>
                      <a:pt x="59867" y="181665"/>
                    </a:lnTo>
                    <a:lnTo>
                      <a:pt x="59928" y="181759"/>
                    </a:lnTo>
                    <a:lnTo>
                      <a:pt x="59969" y="181835"/>
                    </a:lnTo>
                    <a:lnTo>
                      <a:pt x="60029" y="181918"/>
                    </a:lnTo>
                    <a:lnTo>
                      <a:pt x="60085" y="181992"/>
                    </a:lnTo>
                    <a:lnTo>
                      <a:pt x="60143" y="182074"/>
                    </a:lnTo>
                    <a:lnTo>
                      <a:pt x="60195" y="182137"/>
                    </a:lnTo>
                    <a:lnTo>
                      <a:pt x="60262" y="182213"/>
                    </a:lnTo>
                    <a:lnTo>
                      <a:pt x="60319" y="182286"/>
                    </a:lnTo>
                    <a:lnTo>
                      <a:pt x="60416" y="182393"/>
                    </a:lnTo>
                    <a:lnTo>
                      <a:pt x="60558" y="182543"/>
                    </a:lnTo>
                    <a:lnTo>
                      <a:pt x="60638" y="182622"/>
                    </a:lnTo>
                    <a:lnTo>
                      <a:pt x="60740" y="182680"/>
                    </a:lnTo>
                    <a:lnTo>
                      <a:pt x="60921" y="182800"/>
                    </a:lnTo>
                    <a:lnTo>
                      <a:pt x="61019" y="182874"/>
                    </a:lnTo>
                    <a:lnTo>
                      <a:pt x="61254" y="183026"/>
                    </a:lnTo>
                    <a:lnTo>
                      <a:pt x="61266" y="183035"/>
                    </a:lnTo>
                    <a:lnTo>
                      <a:pt x="61271" y="183039"/>
                    </a:lnTo>
                    <a:lnTo>
                      <a:pt x="61339" y="183093"/>
                    </a:lnTo>
                    <a:lnTo>
                      <a:pt x="61446" y="183165"/>
                    </a:lnTo>
                    <a:lnTo>
                      <a:pt x="61650" y="183304"/>
                    </a:lnTo>
                    <a:lnTo>
                      <a:pt x="61770" y="183373"/>
                    </a:lnTo>
                    <a:lnTo>
                      <a:pt x="61836" y="183419"/>
                    </a:lnTo>
                    <a:lnTo>
                      <a:pt x="61837" y="183420"/>
                    </a:lnTo>
                    <a:lnTo>
                      <a:pt x="61972" y="183513"/>
                    </a:lnTo>
                    <a:lnTo>
                      <a:pt x="62033" y="183591"/>
                    </a:lnTo>
                    <a:lnTo>
                      <a:pt x="62168" y="183748"/>
                    </a:lnTo>
                    <a:lnTo>
                      <a:pt x="62287" y="183881"/>
                    </a:lnTo>
                    <a:lnTo>
                      <a:pt x="62394" y="184003"/>
                    </a:lnTo>
                    <a:lnTo>
                      <a:pt x="62483" y="184097"/>
                    </a:lnTo>
                    <a:lnTo>
                      <a:pt x="62589" y="184210"/>
                    </a:lnTo>
                    <a:lnTo>
                      <a:pt x="62693" y="184330"/>
                    </a:lnTo>
                    <a:lnTo>
                      <a:pt x="62835" y="184486"/>
                    </a:lnTo>
                    <a:lnTo>
                      <a:pt x="63018" y="184680"/>
                    </a:lnTo>
                    <a:lnTo>
                      <a:pt x="63095" y="184764"/>
                    </a:lnTo>
                    <a:lnTo>
                      <a:pt x="63111" y="184782"/>
                    </a:lnTo>
                    <a:lnTo>
                      <a:pt x="63126" y="184798"/>
                    </a:lnTo>
                    <a:lnTo>
                      <a:pt x="63238" y="184917"/>
                    </a:lnTo>
                    <a:lnTo>
                      <a:pt x="63360" y="185048"/>
                    </a:lnTo>
                    <a:lnTo>
                      <a:pt x="63468" y="185165"/>
                    </a:lnTo>
                    <a:lnTo>
                      <a:pt x="63562" y="185273"/>
                    </a:lnTo>
                    <a:lnTo>
                      <a:pt x="63704" y="185428"/>
                    </a:lnTo>
                    <a:lnTo>
                      <a:pt x="63854" y="185566"/>
                    </a:lnTo>
                    <a:lnTo>
                      <a:pt x="63979" y="185685"/>
                    </a:lnTo>
                    <a:lnTo>
                      <a:pt x="64184" y="185884"/>
                    </a:lnTo>
                    <a:lnTo>
                      <a:pt x="64398" y="186098"/>
                    </a:lnTo>
                    <a:lnTo>
                      <a:pt x="64488" y="186169"/>
                    </a:lnTo>
                    <a:lnTo>
                      <a:pt x="64548" y="186225"/>
                    </a:lnTo>
                    <a:lnTo>
                      <a:pt x="64558" y="186234"/>
                    </a:lnTo>
                    <a:lnTo>
                      <a:pt x="64561" y="186238"/>
                    </a:lnTo>
                    <a:lnTo>
                      <a:pt x="64601" y="186275"/>
                    </a:lnTo>
                    <a:lnTo>
                      <a:pt x="64712" y="186363"/>
                    </a:lnTo>
                    <a:lnTo>
                      <a:pt x="64850" y="186475"/>
                    </a:lnTo>
                    <a:lnTo>
                      <a:pt x="64970" y="186583"/>
                    </a:lnTo>
                    <a:lnTo>
                      <a:pt x="65095" y="186687"/>
                    </a:lnTo>
                    <a:lnTo>
                      <a:pt x="65189" y="186760"/>
                    </a:lnTo>
                    <a:lnTo>
                      <a:pt x="65290" y="186839"/>
                    </a:lnTo>
                    <a:lnTo>
                      <a:pt x="65391" y="186924"/>
                    </a:lnTo>
                    <a:lnTo>
                      <a:pt x="65468" y="186986"/>
                    </a:lnTo>
                    <a:lnTo>
                      <a:pt x="65629" y="187107"/>
                    </a:lnTo>
                    <a:lnTo>
                      <a:pt x="65802" y="187208"/>
                    </a:lnTo>
                    <a:lnTo>
                      <a:pt x="65892" y="187265"/>
                    </a:lnTo>
                    <a:lnTo>
                      <a:pt x="66010" y="187318"/>
                    </a:lnTo>
                    <a:lnTo>
                      <a:pt x="66181" y="187388"/>
                    </a:lnTo>
                    <a:lnTo>
                      <a:pt x="66282" y="187422"/>
                    </a:lnTo>
                    <a:lnTo>
                      <a:pt x="66431" y="187468"/>
                    </a:lnTo>
                    <a:lnTo>
                      <a:pt x="66645" y="187536"/>
                    </a:lnTo>
                    <a:lnTo>
                      <a:pt x="66800" y="187588"/>
                    </a:lnTo>
                    <a:lnTo>
                      <a:pt x="66965" y="187646"/>
                    </a:lnTo>
                    <a:lnTo>
                      <a:pt x="67145" y="187706"/>
                    </a:lnTo>
                    <a:lnTo>
                      <a:pt x="67270" y="187747"/>
                    </a:lnTo>
                    <a:lnTo>
                      <a:pt x="67371" y="187784"/>
                    </a:lnTo>
                    <a:lnTo>
                      <a:pt x="67526" y="187840"/>
                    </a:lnTo>
                    <a:lnTo>
                      <a:pt x="67627" y="187864"/>
                    </a:lnTo>
                    <a:lnTo>
                      <a:pt x="67722" y="187897"/>
                    </a:lnTo>
                    <a:lnTo>
                      <a:pt x="67800" y="187926"/>
                    </a:lnTo>
                    <a:lnTo>
                      <a:pt x="67894" y="187958"/>
                    </a:lnTo>
                    <a:lnTo>
                      <a:pt x="68030" y="188012"/>
                    </a:lnTo>
                    <a:lnTo>
                      <a:pt x="68123" y="188049"/>
                    </a:lnTo>
                    <a:lnTo>
                      <a:pt x="68212" y="188069"/>
                    </a:lnTo>
                    <a:lnTo>
                      <a:pt x="68321" y="188100"/>
                    </a:lnTo>
                    <a:lnTo>
                      <a:pt x="68550" y="188178"/>
                    </a:lnTo>
                    <a:lnTo>
                      <a:pt x="68712" y="188244"/>
                    </a:lnTo>
                    <a:lnTo>
                      <a:pt x="68859" y="188288"/>
                    </a:lnTo>
                    <a:lnTo>
                      <a:pt x="69033" y="188333"/>
                    </a:lnTo>
                    <a:lnTo>
                      <a:pt x="69196" y="188387"/>
                    </a:lnTo>
                    <a:lnTo>
                      <a:pt x="69462" y="188490"/>
                    </a:lnTo>
                    <a:lnTo>
                      <a:pt x="69625" y="188548"/>
                    </a:lnTo>
                    <a:lnTo>
                      <a:pt x="69755" y="188603"/>
                    </a:lnTo>
                    <a:lnTo>
                      <a:pt x="70035" y="188727"/>
                    </a:lnTo>
                    <a:lnTo>
                      <a:pt x="70149" y="188765"/>
                    </a:lnTo>
                    <a:lnTo>
                      <a:pt x="70242" y="188796"/>
                    </a:lnTo>
                    <a:lnTo>
                      <a:pt x="70244" y="188796"/>
                    </a:lnTo>
                    <a:lnTo>
                      <a:pt x="70253" y="188800"/>
                    </a:lnTo>
                    <a:lnTo>
                      <a:pt x="70379" y="188848"/>
                    </a:lnTo>
                    <a:lnTo>
                      <a:pt x="70386" y="188851"/>
                    </a:lnTo>
                    <a:lnTo>
                      <a:pt x="70403" y="188857"/>
                    </a:lnTo>
                    <a:lnTo>
                      <a:pt x="70617" y="188944"/>
                    </a:lnTo>
                    <a:lnTo>
                      <a:pt x="70877" y="189030"/>
                    </a:lnTo>
                    <a:lnTo>
                      <a:pt x="70959" y="189047"/>
                    </a:lnTo>
                    <a:lnTo>
                      <a:pt x="71059" y="189097"/>
                    </a:lnTo>
                    <a:lnTo>
                      <a:pt x="71173" y="189126"/>
                    </a:lnTo>
                    <a:lnTo>
                      <a:pt x="71298" y="189165"/>
                    </a:lnTo>
                    <a:lnTo>
                      <a:pt x="71480" y="189223"/>
                    </a:lnTo>
                    <a:lnTo>
                      <a:pt x="71641" y="189274"/>
                    </a:lnTo>
                    <a:lnTo>
                      <a:pt x="71723" y="189293"/>
                    </a:lnTo>
                    <a:lnTo>
                      <a:pt x="71851" y="189334"/>
                    </a:lnTo>
                    <a:lnTo>
                      <a:pt x="71995" y="189377"/>
                    </a:lnTo>
                    <a:lnTo>
                      <a:pt x="72111" y="189414"/>
                    </a:lnTo>
                    <a:lnTo>
                      <a:pt x="72209" y="189445"/>
                    </a:lnTo>
                    <a:lnTo>
                      <a:pt x="72290" y="189474"/>
                    </a:lnTo>
                    <a:lnTo>
                      <a:pt x="72380" y="189509"/>
                    </a:lnTo>
                    <a:lnTo>
                      <a:pt x="72457" y="189546"/>
                    </a:lnTo>
                    <a:lnTo>
                      <a:pt x="72581" y="189608"/>
                    </a:lnTo>
                    <a:lnTo>
                      <a:pt x="72686" y="189655"/>
                    </a:lnTo>
                    <a:lnTo>
                      <a:pt x="72793" y="189706"/>
                    </a:lnTo>
                    <a:lnTo>
                      <a:pt x="72896" y="189755"/>
                    </a:lnTo>
                    <a:lnTo>
                      <a:pt x="73004" y="189810"/>
                    </a:lnTo>
                    <a:lnTo>
                      <a:pt x="73096" y="189859"/>
                    </a:lnTo>
                    <a:lnTo>
                      <a:pt x="73173" y="189899"/>
                    </a:lnTo>
                    <a:lnTo>
                      <a:pt x="73280" y="189951"/>
                    </a:lnTo>
                    <a:lnTo>
                      <a:pt x="73411" y="190006"/>
                    </a:lnTo>
                    <a:lnTo>
                      <a:pt x="73496" y="190039"/>
                    </a:lnTo>
                    <a:lnTo>
                      <a:pt x="73603" y="190078"/>
                    </a:lnTo>
                    <a:lnTo>
                      <a:pt x="73753" y="190134"/>
                    </a:lnTo>
                    <a:lnTo>
                      <a:pt x="73874" y="190179"/>
                    </a:lnTo>
                    <a:lnTo>
                      <a:pt x="73969" y="190209"/>
                    </a:lnTo>
                    <a:lnTo>
                      <a:pt x="74069" y="190239"/>
                    </a:lnTo>
                    <a:lnTo>
                      <a:pt x="74198" y="190281"/>
                    </a:lnTo>
                    <a:lnTo>
                      <a:pt x="74285" y="190302"/>
                    </a:lnTo>
                    <a:lnTo>
                      <a:pt x="74366" y="190319"/>
                    </a:lnTo>
                    <a:lnTo>
                      <a:pt x="74456" y="190336"/>
                    </a:lnTo>
                    <a:lnTo>
                      <a:pt x="74618" y="190348"/>
                    </a:lnTo>
                    <a:lnTo>
                      <a:pt x="74827" y="190355"/>
                    </a:lnTo>
                    <a:lnTo>
                      <a:pt x="75019" y="190363"/>
                    </a:lnTo>
                    <a:lnTo>
                      <a:pt x="75167" y="190381"/>
                    </a:lnTo>
                    <a:lnTo>
                      <a:pt x="75322" y="190398"/>
                    </a:lnTo>
                    <a:lnTo>
                      <a:pt x="75559" y="190424"/>
                    </a:lnTo>
                    <a:lnTo>
                      <a:pt x="75721" y="190436"/>
                    </a:lnTo>
                    <a:lnTo>
                      <a:pt x="75793" y="190474"/>
                    </a:lnTo>
                    <a:lnTo>
                      <a:pt x="75924" y="190584"/>
                    </a:lnTo>
                    <a:lnTo>
                      <a:pt x="76017" y="190643"/>
                    </a:lnTo>
                    <a:lnTo>
                      <a:pt x="76113" y="190711"/>
                    </a:lnTo>
                    <a:lnTo>
                      <a:pt x="76210" y="190772"/>
                    </a:lnTo>
                    <a:lnTo>
                      <a:pt x="76283" y="190818"/>
                    </a:lnTo>
                    <a:lnTo>
                      <a:pt x="76482" y="190936"/>
                    </a:lnTo>
                    <a:lnTo>
                      <a:pt x="76621" y="191018"/>
                    </a:lnTo>
                    <a:lnTo>
                      <a:pt x="76685" y="191055"/>
                    </a:lnTo>
                    <a:lnTo>
                      <a:pt x="76699" y="191064"/>
                    </a:lnTo>
                    <a:lnTo>
                      <a:pt x="76719" y="191075"/>
                    </a:lnTo>
                    <a:lnTo>
                      <a:pt x="76721" y="191077"/>
                    </a:lnTo>
                    <a:lnTo>
                      <a:pt x="76819" y="191138"/>
                    </a:lnTo>
                    <a:lnTo>
                      <a:pt x="76940" y="191209"/>
                    </a:lnTo>
                    <a:lnTo>
                      <a:pt x="77104" y="191312"/>
                    </a:lnTo>
                    <a:lnTo>
                      <a:pt x="77315" y="191442"/>
                    </a:lnTo>
                    <a:lnTo>
                      <a:pt x="77426" y="191513"/>
                    </a:lnTo>
                    <a:lnTo>
                      <a:pt x="77522" y="191575"/>
                    </a:lnTo>
                    <a:lnTo>
                      <a:pt x="77656" y="191663"/>
                    </a:lnTo>
                    <a:lnTo>
                      <a:pt x="77863" y="191798"/>
                    </a:lnTo>
                    <a:lnTo>
                      <a:pt x="78126" y="191969"/>
                    </a:lnTo>
                    <a:lnTo>
                      <a:pt x="78263" y="192089"/>
                    </a:lnTo>
                    <a:lnTo>
                      <a:pt x="78332" y="192154"/>
                    </a:lnTo>
                    <a:lnTo>
                      <a:pt x="78469" y="192259"/>
                    </a:lnTo>
                    <a:lnTo>
                      <a:pt x="78596" y="192361"/>
                    </a:lnTo>
                    <a:lnTo>
                      <a:pt x="78738" y="192455"/>
                    </a:lnTo>
                    <a:lnTo>
                      <a:pt x="78910" y="192560"/>
                    </a:lnTo>
                    <a:lnTo>
                      <a:pt x="79088" y="192662"/>
                    </a:lnTo>
                    <a:lnTo>
                      <a:pt x="79215" y="192749"/>
                    </a:lnTo>
                    <a:lnTo>
                      <a:pt x="79358" y="192848"/>
                    </a:lnTo>
                    <a:lnTo>
                      <a:pt x="79546" y="192978"/>
                    </a:lnTo>
                    <a:lnTo>
                      <a:pt x="79690" y="193078"/>
                    </a:lnTo>
                    <a:lnTo>
                      <a:pt x="79926" y="193244"/>
                    </a:lnTo>
                    <a:lnTo>
                      <a:pt x="80047" y="193322"/>
                    </a:lnTo>
                    <a:lnTo>
                      <a:pt x="80271" y="193458"/>
                    </a:lnTo>
                    <a:lnTo>
                      <a:pt x="80503" y="193610"/>
                    </a:lnTo>
                    <a:lnTo>
                      <a:pt x="80637" y="193678"/>
                    </a:lnTo>
                    <a:lnTo>
                      <a:pt x="80780" y="193763"/>
                    </a:lnTo>
                    <a:lnTo>
                      <a:pt x="80916" y="193847"/>
                    </a:lnTo>
                    <a:lnTo>
                      <a:pt x="81046" y="193928"/>
                    </a:lnTo>
                    <a:lnTo>
                      <a:pt x="81158" y="193998"/>
                    </a:lnTo>
                    <a:lnTo>
                      <a:pt x="81318" y="194089"/>
                    </a:lnTo>
                    <a:lnTo>
                      <a:pt x="81457" y="194176"/>
                    </a:lnTo>
                    <a:lnTo>
                      <a:pt x="81636" y="194278"/>
                    </a:lnTo>
                    <a:lnTo>
                      <a:pt x="81714" y="194331"/>
                    </a:lnTo>
                    <a:lnTo>
                      <a:pt x="81833" y="194403"/>
                    </a:lnTo>
                    <a:lnTo>
                      <a:pt x="81918" y="194457"/>
                    </a:lnTo>
                    <a:lnTo>
                      <a:pt x="82001" y="194513"/>
                    </a:lnTo>
                    <a:lnTo>
                      <a:pt x="82116" y="194585"/>
                    </a:lnTo>
                    <a:lnTo>
                      <a:pt x="82249" y="194666"/>
                    </a:lnTo>
                    <a:lnTo>
                      <a:pt x="82334" y="194719"/>
                    </a:lnTo>
                    <a:lnTo>
                      <a:pt x="82418" y="194769"/>
                    </a:lnTo>
                    <a:lnTo>
                      <a:pt x="82527" y="194826"/>
                    </a:lnTo>
                    <a:lnTo>
                      <a:pt x="82658" y="194917"/>
                    </a:lnTo>
                    <a:lnTo>
                      <a:pt x="82789" y="195002"/>
                    </a:lnTo>
                    <a:lnTo>
                      <a:pt x="82913" y="195090"/>
                    </a:lnTo>
                    <a:lnTo>
                      <a:pt x="83021" y="195163"/>
                    </a:lnTo>
                    <a:lnTo>
                      <a:pt x="83128" y="195236"/>
                    </a:lnTo>
                    <a:lnTo>
                      <a:pt x="83228" y="195309"/>
                    </a:lnTo>
                    <a:lnTo>
                      <a:pt x="83343" y="195387"/>
                    </a:lnTo>
                    <a:lnTo>
                      <a:pt x="83413" y="195432"/>
                    </a:lnTo>
                    <a:lnTo>
                      <a:pt x="83500" y="195487"/>
                    </a:lnTo>
                    <a:lnTo>
                      <a:pt x="83579" y="195541"/>
                    </a:lnTo>
                    <a:lnTo>
                      <a:pt x="83669" y="195604"/>
                    </a:lnTo>
                    <a:lnTo>
                      <a:pt x="83770" y="195674"/>
                    </a:lnTo>
                    <a:lnTo>
                      <a:pt x="83861" y="195739"/>
                    </a:lnTo>
                    <a:lnTo>
                      <a:pt x="83962" y="195801"/>
                    </a:lnTo>
                    <a:lnTo>
                      <a:pt x="84133" y="195900"/>
                    </a:lnTo>
                    <a:lnTo>
                      <a:pt x="84217" y="195950"/>
                    </a:lnTo>
                    <a:lnTo>
                      <a:pt x="84293" y="195993"/>
                    </a:lnTo>
                    <a:lnTo>
                      <a:pt x="84421" y="196076"/>
                    </a:lnTo>
                    <a:lnTo>
                      <a:pt x="84482" y="196130"/>
                    </a:lnTo>
                    <a:lnTo>
                      <a:pt x="84555" y="196182"/>
                    </a:lnTo>
                    <a:lnTo>
                      <a:pt x="84655" y="196250"/>
                    </a:lnTo>
                    <a:lnTo>
                      <a:pt x="84850" y="196373"/>
                    </a:lnTo>
                    <a:lnTo>
                      <a:pt x="85028" y="196503"/>
                    </a:lnTo>
                    <a:lnTo>
                      <a:pt x="85122" y="196576"/>
                    </a:lnTo>
                    <a:lnTo>
                      <a:pt x="85205" y="196640"/>
                    </a:lnTo>
                    <a:lnTo>
                      <a:pt x="85295" y="196706"/>
                    </a:lnTo>
                    <a:lnTo>
                      <a:pt x="85376" y="196763"/>
                    </a:lnTo>
                    <a:lnTo>
                      <a:pt x="85452" y="196816"/>
                    </a:lnTo>
                    <a:lnTo>
                      <a:pt x="85537" y="196871"/>
                    </a:lnTo>
                    <a:lnTo>
                      <a:pt x="85624" y="196927"/>
                    </a:lnTo>
                    <a:lnTo>
                      <a:pt x="85715" y="196992"/>
                    </a:lnTo>
                    <a:lnTo>
                      <a:pt x="85817" y="197059"/>
                    </a:lnTo>
                    <a:lnTo>
                      <a:pt x="85905" y="197118"/>
                    </a:lnTo>
                    <a:lnTo>
                      <a:pt x="86017" y="197188"/>
                    </a:lnTo>
                    <a:lnTo>
                      <a:pt x="86087" y="197235"/>
                    </a:lnTo>
                    <a:lnTo>
                      <a:pt x="86179" y="197304"/>
                    </a:lnTo>
                    <a:lnTo>
                      <a:pt x="86271" y="197369"/>
                    </a:lnTo>
                    <a:lnTo>
                      <a:pt x="86339" y="197418"/>
                    </a:lnTo>
                    <a:lnTo>
                      <a:pt x="86415" y="197466"/>
                    </a:lnTo>
                    <a:lnTo>
                      <a:pt x="86509" y="197528"/>
                    </a:lnTo>
                    <a:lnTo>
                      <a:pt x="86582" y="197581"/>
                    </a:lnTo>
                    <a:lnTo>
                      <a:pt x="86672" y="197648"/>
                    </a:lnTo>
                    <a:lnTo>
                      <a:pt x="86794" y="197729"/>
                    </a:lnTo>
                    <a:lnTo>
                      <a:pt x="86908" y="197798"/>
                    </a:lnTo>
                    <a:lnTo>
                      <a:pt x="87010" y="197864"/>
                    </a:lnTo>
                    <a:lnTo>
                      <a:pt x="87139" y="197947"/>
                    </a:lnTo>
                    <a:lnTo>
                      <a:pt x="87220" y="198007"/>
                    </a:lnTo>
                    <a:lnTo>
                      <a:pt x="87382" y="198107"/>
                    </a:lnTo>
                    <a:lnTo>
                      <a:pt x="87396" y="198117"/>
                    </a:lnTo>
                    <a:lnTo>
                      <a:pt x="87440" y="198148"/>
                    </a:lnTo>
                    <a:lnTo>
                      <a:pt x="87431" y="198066"/>
                    </a:lnTo>
                    <a:lnTo>
                      <a:pt x="87431" y="198065"/>
                    </a:lnTo>
                    <a:lnTo>
                      <a:pt x="87430" y="198064"/>
                    </a:lnTo>
                    <a:close/>
                  </a:path>
                </a:pathLst>
              </a:custGeom>
              <a:solidFill>
                <a:srgbClr val="F9B072"/>
              </a:solidFill>
              <a:ln w="4763" cap="rnd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8">
                <a:extLst>
                  <a:ext uri="{FF2B5EF4-FFF2-40B4-BE49-F238E27FC236}">
                    <a16:creationId xmlns:a16="http://schemas.microsoft.com/office/drawing/2014/main" id="{B1EB7E91-D197-8F7F-BFDA-F7D3649991C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136" y="921"/>
                <a:ext cx="788" cy="657"/>
              </a:xfrm>
              <a:custGeom>
                <a:avLst/>
                <a:gdLst>
                  <a:gd name="T0" fmla="*/ 100246 w 182566"/>
                  <a:gd name="T1" fmla="*/ 130965 h 152179"/>
                  <a:gd name="T2" fmla="*/ 108373 w 182566"/>
                  <a:gd name="T3" fmla="*/ 127920 h 152179"/>
                  <a:gd name="T4" fmla="*/ 114455 w 182566"/>
                  <a:gd name="T5" fmla="*/ 126461 h 152179"/>
                  <a:gd name="T6" fmla="*/ 121220 w 182566"/>
                  <a:gd name="T7" fmla="*/ 126981 h 152179"/>
                  <a:gd name="T8" fmla="*/ 127086 w 182566"/>
                  <a:gd name="T9" fmla="*/ 128107 h 152179"/>
                  <a:gd name="T10" fmla="*/ 132541 w 182566"/>
                  <a:gd name="T11" fmla="*/ 129983 h 152179"/>
                  <a:gd name="T12" fmla="*/ 137558 w 182566"/>
                  <a:gd name="T13" fmla="*/ 131908 h 152179"/>
                  <a:gd name="T14" fmla="*/ 144681 w 182566"/>
                  <a:gd name="T15" fmla="*/ 132068 h 152179"/>
                  <a:gd name="T16" fmla="*/ 151586 w 182566"/>
                  <a:gd name="T17" fmla="*/ 130331 h 152179"/>
                  <a:gd name="T18" fmla="*/ 156941 w 182566"/>
                  <a:gd name="T19" fmla="*/ 126929 h 152179"/>
                  <a:gd name="T20" fmla="*/ 161572 w 182566"/>
                  <a:gd name="T21" fmla="*/ 123785 h 152179"/>
                  <a:gd name="T22" fmla="*/ 166445 w 182566"/>
                  <a:gd name="T23" fmla="*/ 122187 h 152179"/>
                  <a:gd name="T24" fmla="*/ 170024 w 182566"/>
                  <a:gd name="T25" fmla="*/ 119166 h 152179"/>
                  <a:gd name="T26" fmla="*/ 170931 w 182566"/>
                  <a:gd name="T27" fmla="*/ 113799 h 152179"/>
                  <a:gd name="T28" fmla="*/ 171957 w 182566"/>
                  <a:gd name="T29" fmla="*/ 108999 h 152179"/>
                  <a:gd name="T30" fmla="*/ 173778 w 182566"/>
                  <a:gd name="T31" fmla="*/ 104977 h 152179"/>
                  <a:gd name="T32" fmla="*/ 176274 w 182566"/>
                  <a:gd name="T33" fmla="*/ 100295 h 152179"/>
                  <a:gd name="T34" fmla="*/ 177901 w 182566"/>
                  <a:gd name="T35" fmla="*/ 95708 h 152179"/>
                  <a:gd name="T36" fmla="*/ 175595 w 182566"/>
                  <a:gd name="T37" fmla="*/ 89877 h 152179"/>
                  <a:gd name="T38" fmla="*/ 174078 w 182566"/>
                  <a:gd name="T39" fmla="*/ 83684 h 152179"/>
                  <a:gd name="T40" fmla="*/ 175070 w 182566"/>
                  <a:gd name="T41" fmla="*/ 77874 h 152179"/>
                  <a:gd name="T42" fmla="*/ 176967 w 182566"/>
                  <a:gd name="T43" fmla="*/ 72260 h 152179"/>
                  <a:gd name="T44" fmla="*/ 180442 w 182566"/>
                  <a:gd name="T45" fmla="*/ 68740 h 152179"/>
                  <a:gd name="T46" fmla="*/ 171663 w 182566"/>
                  <a:gd name="T47" fmla="*/ 50415 h 152179"/>
                  <a:gd name="T48" fmla="*/ 147641 w 182566"/>
                  <a:gd name="T49" fmla="*/ 43379 h 152179"/>
                  <a:gd name="T50" fmla="*/ 134806 w 182566"/>
                  <a:gd name="T51" fmla="*/ 30144 h 152179"/>
                  <a:gd name="T52" fmla="*/ 131009 w 182566"/>
                  <a:gd name="T53" fmla="*/ 7819 h 152179"/>
                  <a:gd name="T54" fmla="*/ 113104 w 182566"/>
                  <a:gd name="T55" fmla="*/ 7195 h 152179"/>
                  <a:gd name="T56" fmla="*/ 90415 w 182566"/>
                  <a:gd name="T57" fmla="*/ 2446 h 152179"/>
                  <a:gd name="T58" fmla="*/ 78243 w 182566"/>
                  <a:gd name="T59" fmla="*/ 4564 h 152179"/>
                  <a:gd name="T60" fmla="*/ 66070 w 182566"/>
                  <a:gd name="T61" fmla="*/ 9430 h 152179"/>
                  <a:gd name="T62" fmla="*/ 51252 w 182566"/>
                  <a:gd name="T63" fmla="*/ 7494 h 152179"/>
                  <a:gd name="T64" fmla="*/ 43826 w 182566"/>
                  <a:gd name="T65" fmla="*/ 13875 h 152179"/>
                  <a:gd name="T66" fmla="*/ 37886 w 182566"/>
                  <a:gd name="T67" fmla="*/ 21544 h 152179"/>
                  <a:gd name="T68" fmla="*/ 32313 w 182566"/>
                  <a:gd name="T69" fmla="*/ 31050 h 152179"/>
                  <a:gd name="T70" fmla="*/ 19322 w 182566"/>
                  <a:gd name="T71" fmla="*/ 34069 h 152179"/>
                  <a:gd name="T72" fmla="*/ 26943 w 182566"/>
                  <a:gd name="T73" fmla="*/ 40271 h 152179"/>
                  <a:gd name="T74" fmla="*/ 23765 w 182566"/>
                  <a:gd name="T75" fmla="*/ 47670 h 152179"/>
                  <a:gd name="T76" fmla="*/ 22413 w 182566"/>
                  <a:gd name="T77" fmla="*/ 58504 h 152179"/>
                  <a:gd name="T78" fmla="*/ 7507 w 182566"/>
                  <a:gd name="T79" fmla="*/ 71701 h 152179"/>
                  <a:gd name="T80" fmla="*/ 11568 w 182566"/>
                  <a:gd name="T81" fmla="*/ 89142 h 152179"/>
                  <a:gd name="T82" fmla="*/ 2263 w 182566"/>
                  <a:gd name="T83" fmla="*/ 95088 h 152179"/>
                  <a:gd name="T84" fmla="*/ 1536 w 182566"/>
                  <a:gd name="T85" fmla="*/ 97627 h 152179"/>
                  <a:gd name="T86" fmla="*/ 6467 w 182566"/>
                  <a:gd name="T87" fmla="*/ 101536 h 152179"/>
                  <a:gd name="T88" fmla="*/ 9720 w 182566"/>
                  <a:gd name="T89" fmla="*/ 105630 h 152179"/>
                  <a:gd name="T90" fmla="*/ 15360 w 182566"/>
                  <a:gd name="T91" fmla="*/ 107420 h 152179"/>
                  <a:gd name="T92" fmla="*/ 19605 w 182566"/>
                  <a:gd name="T93" fmla="*/ 106687 h 152179"/>
                  <a:gd name="T94" fmla="*/ 24617 w 182566"/>
                  <a:gd name="T95" fmla="*/ 109398 h 152179"/>
                  <a:gd name="T96" fmla="*/ 29711 w 182566"/>
                  <a:gd name="T97" fmla="*/ 113082 h 152179"/>
                  <a:gd name="T98" fmla="*/ 33640 w 182566"/>
                  <a:gd name="T99" fmla="*/ 117312 h 152179"/>
                  <a:gd name="T100" fmla="*/ 39352 w 182566"/>
                  <a:gd name="T101" fmla="*/ 119851 h 152179"/>
                  <a:gd name="T102" fmla="*/ 42863 w 182566"/>
                  <a:gd name="T103" fmla="*/ 122359 h 152179"/>
                  <a:gd name="T104" fmla="*/ 46306 w 182566"/>
                  <a:gd name="T105" fmla="*/ 124759 h 152179"/>
                  <a:gd name="T106" fmla="*/ 51066 w 182566"/>
                  <a:gd name="T107" fmla="*/ 129226 h 152179"/>
                  <a:gd name="T108" fmla="*/ 54553 w 182566"/>
                  <a:gd name="T109" fmla="*/ 134000 h 152179"/>
                  <a:gd name="T110" fmla="*/ 58796 w 182566"/>
                  <a:gd name="T111" fmla="*/ 134870 h 152179"/>
                  <a:gd name="T112" fmla="*/ 62533 w 182566"/>
                  <a:gd name="T113" fmla="*/ 139587 h 152179"/>
                  <a:gd name="T114" fmla="*/ 66790 w 182566"/>
                  <a:gd name="T115" fmla="*/ 144724 h 152179"/>
                  <a:gd name="T116" fmla="*/ 72437 w 182566"/>
                  <a:gd name="T117" fmla="*/ 147299 h 152179"/>
                  <a:gd name="T118" fmla="*/ 75906 w 182566"/>
                  <a:gd name="T119" fmla="*/ 150912 h 152179"/>
                  <a:gd name="T120" fmla="*/ 80139 w 182566"/>
                  <a:gd name="T121" fmla="*/ 148690 h 152179"/>
                  <a:gd name="T122" fmla="*/ 83949 w 182566"/>
                  <a:gd name="T123" fmla="*/ 142678 h 152179"/>
                  <a:gd name="T124" fmla="*/ 88977 w 182566"/>
                  <a:gd name="T125" fmla="*/ 137746 h 152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2566" h="152179">
                    <a:moveTo>
                      <a:pt x="91935" y="134778"/>
                    </a:moveTo>
                    <a:lnTo>
                      <a:pt x="92004" y="134713"/>
                    </a:lnTo>
                    <a:lnTo>
                      <a:pt x="92084" y="134633"/>
                    </a:lnTo>
                    <a:lnTo>
                      <a:pt x="92166" y="134562"/>
                    </a:lnTo>
                    <a:lnTo>
                      <a:pt x="92243" y="134502"/>
                    </a:lnTo>
                    <a:lnTo>
                      <a:pt x="92315" y="134463"/>
                    </a:lnTo>
                    <a:lnTo>
                      <a:pt x="92412" y="134408"/>
                    </a:lnTo>
                    <a:lnTo>
                      <a:pt x="92548" y="134358"/>
                    </a:lnTo>
                    <a:lnTo>
                      <a:pt x="92643" y="134318"/>
                    </a:lnTo>
                    <a:lnTo>
                      <a:pt x="92736" y="134276"/>
                    </a:lnTo>
                    <a:lnTo>
                      <a:pt x="92760" y="134265"/>
                    </a:lnTo>
                    <a:lnTo>
                      <a:pt x="92831" y="134235"/>
                    </a:lnTo>
                    <a:lnTo>
                      <a:pt x="92880" y="134214"/>
                    </a:lnTo>
                    <a:lnTo>
                      <a:pt x="93133" y="134095"/>
                    </a:lnTo>
                    <a:lnTo>
                      <a:pt x="93161" y="134081"/>
                    </a:lnTo>
                    <a:lnTo>
                      <a:pt x="93241" y="134042"/>
                    </a:lnTo>
                    <a:lnTo>
                      <a:pt x="93248" y="134038"/>
                    </a:lnTo>
                    <a:lnTo>
                      <a:pt x="93370" y="133978"/>
                    </a:lnTo>
                    <a:lnTo>
                      <a:pt x="93564" y="133879"/>
                    </a:lnTo>
                    <a:lnTo>
                      <a:pt x="93729" y="133807"/>
                    </a:lnTo>
                    <a:lnTo>
                      <a:pt x="93924" y="133715"/>
                    </a:lnTo>
                    <a:lnTo>
                      <a:pt x="94070" y="133653"/>
                    </a:lnTo>
                    <a:lnTo>
                      <a:pt x="94227" y="133577"/>
                    </a:lnTo>
                    <a:lnTo>
                      <a:pt x="94340" y="133528"/>
                    </a:lnTo>
                    <a:lnTo>
                      <a:pt x="94463" y="133473"/>
                    </a:lnTo>
                    <a:lnTo>
                      <a:pt x="94593" y="133419"/>
                    </a:lnTo>
                    <a:lnTo>
                      <a:pt x="94693" y="133382"/>
                    </a:lnTo>
                    <a:lnTo>
                      <a:pt x="94821" y="133322"/>
                    </a:lnTo>
                    <a:lnTo>
                      <a:pt x="94932" y="133268"/>
                    </a:lnTo>
                    <a:lnTo>
                      <a:pt x="95027" y="133224"/>
                    </a:lnTo>
                    <a:lnTo>
                      <a:pt x="95141" y="133165"/>
                    </a:lnTo>
                    <a:lnTo>
                      <a:pt x="95268" y="133116"/>
                    </a:lnTo>
                    <a:lnTo>
                      <a:pt x="95369" y="133074"/>
                    </a:lnTo>
                    <a:lnTo>
                      <a:pt x="95519" y="132994"/>
                    </a:lnTo>
                    <a:lnTo>
                      <a:pt x="95712" y="132906"/>
                    </a:lnTo>
                    <a:lnTo>
                      <a:pt x="95913" y="132834"/>
                    </a:lnTo>
                    <a:lnTo>
                      <a:pt x="96132" y="132756"/>
                    </a:lnTo>
                    <a:lnTo>
                      <a:pt x="96218" y="132722"/>
                    </a:lnTo>
                    <a:lnTo>
                      <a:pt x="96600" y="132574"/>
                    </a:lnTo>
                    <a:lnTo>
                      <a:pt x="96874" y="132447"/>
                    </a:lnTo>
                    <a:lnTo>
                      <a:pt x="96988" y="132398"/>
                    </a:lnTo>
                    <a:lnTo>
                      <a:pt x="97143" y="132327"/>
                    </a:lnTo>
                    <a:lnTo>
                      <a:pt x="97317" y="132252"/>
                    </a:lnTo>
                    <a:lnTo>
                      <a:pt x="97489" y="132179"/>
                    </a:lnTo>
                    <a:lnTo>
                      <a:pt x="97675" y="132091"/>
                    </a:lnTo>
                    <a:lnTo>
                      <a:pt x="97863" y="131986"/>
                    </a:lnTo>
                    <a:lnTo>
                      <a:pt x="98166" y="131838"/>
                    </a:lnTo>
                    <a:lnTo>
                      <a:pt x="98285" y="131778"/>
                    </a:lnTo>
                    <a:lnTo>
                      <a:pt x="98394" y="131741"/>
                    </a:lnTo>
                    <a:lnTo>
                      <a:pt x="98474" y="131711"/>
                    </a:lnTo>
                    <a:lnTo>
                      <a:pt x="98676" y="131635"/>
                    </a:lnTo>
                    <a:lnTo>
                      <a:pt x="98827" y="131564"/>
                    </a:lnTo>
                    <a:lnTo>
                      <a:pt x="99003" y="131477"/>
                    </a:lnTo>
                    <a:lnTo>
                      <a:pt x="99237" y="131383"/>
                    </a:lnTo>
                    <a:lnTo>
                      <a:pt x="99429" y="131304"/>
                    </a:lnTo>
                    <a:lnTo>
                      <a:pt x="99586" y="131231"/>
                    </a:lnTo>
                    <a:lnTo>
                      <a:pt x="99712" y="131175"/>
                    </a:lnTo>
                    <a:lnTo>
                      <a:pt x="99869" y="131118"/>
                    </a:lnTo>
                    <a:lnTo>
                      <a:pt x="99988" y="131068"/>
                    </a:lnTo>
                    <a:lnTo>
                      <a:pt x="100098" y="131028"/>
                    </a:lnTo>
                    <a:lnTo>
                      <a:pt x="100246" y="130965"/>
                    </a:lnTo>
                    <a:lnTo>
                      <a:pt x="100384" y="130898"/>
                    </a:lnTo>
                    <a:lnTo>
                      <a:pt x="100579" y="130809"/>
                    </a:lnTo>
                    <a:lnTo>
                      <a:pt x="100862" y="130683"/>
                    </a:lnTo>
                    <a:lnTo>
                      <a:pt x="101016" y="130619"/>
                    </a:lnTo>
                    <a:lnTo>
                      <a:pt x="101263" y="130507"/>
                    </a:lnTo>
                    <a:lnTo>
                      <a:pt x="101476" y="130408"/>
                    </a:lnTo>
                    <a:lnTo>
                      <a:pt x="101630" y="130346"/>
                    </a:lnTo>
                    <a:lnTo>
                      <a:pt x="101912" y="130208"/>
                    </a:lnTo>
                    <a:lnTo>
                      <a:pt x="102245" y="130055"/>
                    </a:lnTo>
                    <a:lnTo>
                      <a:pt x="102354" y="130004"/>
                    </a:lnTo>
                    <a:lnTo>
                      <a:pt x="102493" y="129939"/>
                    </a:lnTo>
                    <a:lnTo>
                      <a:pt x="102609" y="129887"/>
                    </a:lnTo>
                    <a:lnTo>
                      <a:pt x="102757" y="129815"/>
                    </a:lnTo>
                    <a:lnTo>
                      <a:pt x="102859" y="129760"/>
                    </a:lnTo>
                    <a:lnTo>
                      <a:pt x="102955" y="129715"/>
                    </a:lnTo>
                    <a:lnTo>
                      <a:pt x="103045" y="129672"/>
                    </a:lnTo>
                    <a:lnTo>
                      <a:pt x="103131" y="129634"/>
                    </a:lnTo>
                    <a:lnTo>
                      <a:pt x="103231" y="129590"/>
                    </a:lnTo>
                    <a:lnTo>
                      <a:pt x="103536" y="129492"/>
                    </a:lnTo>
                    <a:lnTo>
                      <a:pt x="103653" y="129425"/>
                    </a:lnTo>
                    <a:lnTo>
                      <a:pt x="103750" y="129387"/>
                    </a:lnTo>
                    <a:lnTo>
                      <a:pt x="103904" y="129340"/>
                    </a:lnTo>
                    <a:lnTo>
                      <a:pt x="104013" y="129301"/>
                    </a:lnTo>
                    <a:lnTo>
                      <a:pt x="104127" y="129266"/>
                    </a:lnTo>
                    <a:lnTo>
                      <a:pt x="104235" y="129230"/>
                    </a:lnTo>
                    <a:lnTo>
                      <a:pt x="104322" y="129214"/>
                    </a:lnTo>
                    <a:lnTo>
                      <a:pt x="104399" y="129178"/>
                    </a:lnTo>
                    <a:lnTo>
                      <a:pt x="104493" y="129139"/>
                    </a:lnTo>
                    <a:lnTo>
                      <a:pt x="104589" y="129108"/>
                    </a:lnTo>
                    <a:lnTo>
                      <a:pt x="104683" y="129071"/>
                    </a:lnTo>
                    <a:lnTo>
                      <a:pt x="104815" y="129034"/>
                    </a:lnTo>
                    <a:lnTo>
                      <a:pt x="104977" y="128993"/>
                    </a:lnTo>
                    <a:lnTo>
                      <a:pt x="105059" y="128972"/>
                    </a:lnTo>
                    <a:lnTo>
                      <a:pt x="105185" y="128928"/>
                    </a:lnTo>
                    <a:lnTo>
                      <a:pt x="105403" y="128835"/>
                    </a:lnTo>
                    <a:lnTo>
                      <a:pt x="105533" y="128795"/>
                    </a:lnTo>
                    <a:lnTo>
                      <a:pt x="105643" y="128755"/>
                    </a:lnTo>
                    <a:lnTo>
                      <a:pt x="105768" y="128716"/>
                    </a:lnTo>
                    <a:lnTo>
                      <a:pt x="105877" y="128686"/>
                    </a:lnTo>
                    <a:lnTo>
                      <a:pt x="105989" y="128657"/>
                    </a:lnTo>
                    <a:lnTo>
                      <a:pt x="106098" y="128625"/>
                    </a:lnTo>
                    <a:lnTo>
                      <a:pt x="106217" y="128589"/>
                    </a:lnTo>
                    <a:lnTo>
                      <a:pt x="106343" y="128539"/>
                    </a:lnTo>
                    <a:lnTo>
                      <a:pt x="106458" y="128513"/>
                    </a:lnTo>
                    <a:lnTo>
                      <a:pt x="106593" y="128481"/>
                    </a:lnTo>
                    <a:lnTo>
                      <a:pt x="106683" y="128461"/>
                    </a:lnTo>
                    <a:lnTo>
                      <a:pt x="106798" y="128415"/>
                    </a:lnTo>
                    <a:lnTo>
                      <a:pt x="106889" y="128378"/>
                    </a:lnTo>
                    <a:lnTo>
                      <a:pt x="106987" y="128347"/>
                    </a:lnTo>
                    <a:lnTo>
                      <a:pt x="107095" y="128322"/>
                    </a:lnTo>
                    <a:lnTo>
                      <a:pt x="107314" y="128249"/>
                    </a:lnTo>
                    <a:lnTo>
                      <a:pt x="107457" y="128211"/>
                    </a:lnTo>
                    <a:lnTo>
                      <a:pt x="107563" y="128182"/>
                    </a:lnTo>
                    <a:lnTo>
                      <a:pt x="107641" y="128153"/>
                    </a:lnTo>
                    <a:lnTo>
                      <a:pt x="107759" y="128113"/>
                    </a:lnTo>
                    <a:lnTo>
                      <a:pt x="107884" y="128071"/>
                    </a:lnTo>
                    <a:lnTo>
                      <a:pt x="107961" y="128043"/>
                    </a:lnTo>
                    <a:lnTo>
                      <a:pt x="108085" y="128004"/>
                    </a:lnTo>
                    <a:lnTo>
                      <a:pt x="108184" y="127976"/>
                    </a:lnTo>
                    <a:lnTo>
                      <a:pt x="108275" y="127954"/>
                    </a:lnTo>
                    <a:lnTo>
                      <a:pt x="108373" y="127920"/>
                    </a:lnTo>
                    <a:lnTo>
                      <a:pt x="108484" y="127869"/>
                    </a:lnTo>
                    <a:lnTo>
                      <a:pt x="108583" y="127832"/>
                    </a:lnTo>
                    <a:lnTo>
                      <a:pt x="108861" y="127765"/>
                    </a:lnTo>
                    <a:lnTo>
                      <a:pt x="108909" y="127753"/>
                    </a:lnTo>
                    <a:lnTo>
                      <a:pt x="109024" y="127725"/>
                    </a:lnTo>
                    <a:lnTo>
                      <a:pt x="109341" y="127633"/>
                    </a:lnTo>
                    <a:lnTo>
                      <a:pt x="109645" y="127516"/>
                    </a:lnTo>
                    <a:lnTo>
                      <a:pt x="109782" y="127461"/>
                    </a:lnTo>
                    <a:lnTo>
                      <a:pt x="109911" y="127412"/>
                    </a:lnTo>
                    <a:lnTo>
                      <a:pt x="110033" y="127364"/>
                    </a:lnTo>
                    <a:lnTo>
                      <a:pt x="110215" y="127304"/>
                    </a:lnTo>
                    <a:lnTo>
                      <a:pt x="110298" y="127278"/>
                    </a:lnTo>
                    <a:lnTo>
                      <a:pt x="110396" y="127237"/>
                    </a:lnTo>
                    <a:lnTo>
                      <a:pt x="110521" y="127204"/>
                    </a:lnTo>
                    <a:lnTo>
                      <a:pt x="110747" y="127127"/>
                    </a:lnTo>
                    <a:lnTo>
                      <a:pt x="110862" y="127091"/>
                    </a:lnTo>
                    <a:lnTo>
                      <a:pt x="110950" y="127065"/>
                    </a:lnTo>
                    <a:lnTo>
                      <a:pt x="111041" y="127039"/>
                    </a:lnTo>
                    <a:lnTo>
                      <a:pt x="111159" y="127008"/>
                    </a:lnTo>
                    <a:lnTo>
                      <a:pt x="111250" y="126985"/>
                    </a:lnTo>
                    <a:lnTo>
                      <a:pt x="111436" y="126948"/>
                    </a:lnTo>
                    <a:lnTo>
                      <a:pt x="111514" y="126926"/>
                    </a:lnTo>
                    <a:lnTo>
                      <a:pt x="111611" y="126895"/>
                    </a:lnTo>
                    <a:lnTo>
                      <a:pt x="111722" y="126872"/>
                    </a:lnTo>
                    <a:lnTo>
                      <a:pt x="111819" y="126845"/>
                    </a:lnTo>
                    <a:lnTo>
                      <a:pt x="111925" y="126813"/>
                    </a:lnTo>
                    <a:lnTo>
                      <a:pt x="111940" y="126808"/>
                    </a:lnTo>
                    <a:lnTo>
                      <a:pt x="111951" y="126807"/>
                    </a:lnTo>
                    <a:lnTo>
                      <a:pt x="112070" y="126795"/>
                    </a:lnTo>
                    <a:lnTo>
                      <a:pt x="112112" y="126773"/>
                    </a:lnTo>
                    <a:lnTo>
                      <a:pt x="112127" y="126765"/>
                    </a:lnTo>
                    <a:lnTo>
                      <a:pt x="112164" y="126746"/>
                    </a:lnTo>
                    <a:lnTo>
                      <a:pt x="112265" y="126732"/>
                    </a:lnTo>
                    <a:lnTo>
                      <a:pt x="112298" y="126727"/>
                    </a:lnTo>
                    <a:lnTo>
                      <a:pt x="112350" y="126720"/>
                    </a:lnTo>
                    <a:lnTo>
                      <a:pt x="112351" y="126720"/>
                    </a:lnTo>
                    <a:lnTo>
                      <a:pt x="112430" y="126710"/>
                    </a:lnTo>
                    <a:lnTo>
                      <a:pt x="112521" y="126688"/>
                    </a:lnTo>
                    <a:lnTo>
                      <a:pt x="112622" y="126652"/>
                    </a:lnTo>
                    <a:lnTo>
                      <a:pt x="112639" y="126646"/>
                    </a:lnTo>
                    <a:lnTo>
                      <a:pt x="112651" y="126642"/>
                    </a:lnTo>
                    <a:lnTo>
                      <a:pt x="112762" y="126607"/>
                    </a:lnTo>
                    <a:lnTo>
                      <a:pt x="112858" y="126588"/>
                    </a:lnTo>
                    <a:lnTo>
                      <a:pt x="112905" y="126579"/>
                    </a:lnTo>
                    <a:lnTo>
                      <a:pt x="112916" y="126577"/>
                    </a:lnTo>
                    <a:lnTo>
                      <a:pt x="112989" y="126564"/>
                    </a:lnTo>
                    <a:lnTo>
                      <a:pt x="113126" y="126546"/>
                    </a:lnTo>
                    <a:lnTo>
                      <a:pt x="113235" y="126520"/>
                    </a:lnTo>
                    <a:lnTo>
                      <a:pt x="113349" y="126503"/>
                    </a:lnTo>
                    <a:lnTo>
                      <a:pt x="113461" y="126492"/>
                    </a:lnTo>
                    <a:lnTo>
                      <a:pt x="113600" y="126482"/>
                    </a:lnTo>
                    <a:lnTo>
                      <a:pt x="113600" y="126482"/>
                    </a:lnTo>
                    <a:lnTo>
                      <a:pt x="113634" y="126479"/>
                    </a:lnTo>
                    <a:lnTo>
                      <a:pt x="113690" y="126475"/>
                    </a:lnTo>
                    <a:lnTo>
                      <a:pt x="113783" y="126459"/>
                    </a:lnTo>
                    <a:lnTo>
                      <a:pt x="113875" y="126455"/>
                    </a:lnTo>
                    <a:lnTo>
                      <a:pt x="113990" y="126460"/>
                    </a:lnTo>
                    <a:lnTo>
                      <a:pt x="114083" y="126462"/>
                    </a:lnTo>
                    <a:lnTo>
                      <a:pt x="114183" y="126460"/>
                    </a:lnTo>
                    <a:lnTo>
                      <a:pt x="114322" y="126463"/>
                    </a:lnTo>
                    <a:lnTo>
                      <a:pt x="114455" y="126461"/>
                    </a:lnTo>
                    <a:lnTo>
                      <a:pt x="114591" y="126463"/>
                    </a:lnTo>
                    <a:lnTo>
                      <a:pt x="114699" y="126461"/>
                    </a:lnTo>
                    <a:lnTo>
                      <a:pt x="114809" y="126451"/>
                    </a:lnTo>
                    <a:lnTo>
                      <a:pt x="114928" y="126455"/>
                    </a:lnTo>
                    <a:lnTo>
                      <a:pt x="115035" y="126461"/>
                    </a:lnTo>
                    <a:lnTo>
                      <a:pt x="115124" y="126469"/>
                    </a:lnTo>
                    <a:lnTo>
                      <a:pt x="115264" y="126478"/>
                    </a:lnTo>
                    <a:lnTo>
                      <a:pt x="115389" y="126485"/>
                    </a:lnTo>
                    <a:lnTo>
                      <a:pt x="115558" y="126487"/>
                    </a:lnTo>
                    <a:lnTo>
                      <a:pt x="115700" y="126486"/>
                    </a:lnTo>
                    <a:lnTo>
                      <a:pt x="115782" y="126483"/>
                    </a:lnTo>
                    <a:lnTo>
                      <a:pt x="115899" y="126477"/>
                    </a:lnTo>
                    <a:lnTo>
                      <a:pt x="115990" y="126486"/>
                    </a:lnTo>
                    <a:lnTo>
                      <a:pt x="116097" y="126490"/>
                    </a:lnTo>
                    <a:lnTo>
                      <a:pt x="116192" y="126498"/>
                    </a:lnTo>
                    <a:lnTo>
                      <a:pt x="116286" y="126506"/>
                    </a:lnTo>
                    <a:lnTo>
                      <a:pt x="116387" y="126503"/>
                    </a:lnTo>
                    <a:lnTo>
                      <a:pt x="116478" y="126495"/>
                    </a:lnTo>
                    <a:lnTo>
                      <a:pt x="116706" y="126506"/>
                    </a:lnTo>
                    <a:lnTo>
                      <a:pt x="116874" y="126523"/>
                    </a:lnTo>
                    <a:lnTo>
                      <a:pt x="116958" y="126527"/>
                    </a:lnTo>
                    <a:lnTo>
                      <a:pt x="117054" y="126529"/>
                    </a:lnTo>
                    <a:lnTo>
                      <a:pt x="117146" y="126532"/>
                    </a:lnTo>
                    <a:lnTo>
                      <a:pt x="117310" y="126526"/>
                    </a:lnTo>
                    <a:lnTo>
                      <a:pt x="117405" y="126523"/>
                    </a:lnTo>
                    <a:lnTo>
                      <a:pt x="117538" y="126525"/>
                    </a:lnTo>
                    <a:lnTo>
                      <a:pt x="117723" y="126529"/>
                    </a:lnTo>
                    <a:lnTo>
                      <a:pt x="117814" y="126542"/>
                    </a:lnTo>
                    <a:lnTo>
                      <a:pt x="117925" y="126547"/>
                    </a:lnTo>
                    <a:lnTo>
                      <a:pt x="118061" y="126555"/>
                    </a:lnTo>
                    <a:lnTo>
                      <a:pt x="118199" y="126570"/>
                    </a:lnTo>
                    <a:lnTo>
                      <a:pt x="118309" y="126582"/>
                    </a:lnTo>
                    <a:lnTo>
                      <a:pt x="118425" y="126593"/>
                    </a:lnTo>
                    <a:lnTo>
                      <a:pt x="118541" y="126603"/>
                    </a:lnTo>
                    <a:lnTo>
                      <a:pt x="118628" y="126614"/>
                    </a:lnTo>
                    <a:lnTo>
                      <a:pt x="118736" y="126623"/>
                    </a:lnTo>
                    <a:lnTo>
                      <a:pt x="118909" y="126633"/>
                    </a:lnTo>
                    <a:lnTo>
                      <a:pt x="118999" y="126636"/>
                    </a:lnTo>
                    <a:lnTo>
                      <a:pt x="119160" y="126648"/>
                    </a:lnTo>
                    <a:lnTo>
                      <a:pt x="119268" y="126663"/>
                    </a:lnTo>
                    <a:lnTo>
                      <a:pt x="119361" y="126672"/>
                    </a:lnTo>
                    <a:lnTo>
                      <a:pt x="119517" y="126663"/>
                    </a:lnTo>
                    <a:lnTo>
                      <a:pt x="119663" y="126630"/>
                    </a:lnTo>
                    <a:lnTo>
                      <a:pt x="119804" y="126627"/>
                    </a:lnTo>
                    <a:lnTo>
                      <a:pt x="119904" y="126644"/>
                    </a:lnTo>
                    <a:lnTo>
                      <a:pt x="120020" y="126665"/>
                    </a:lnTo>
                    <a:lnTo>
                      <a:pt x="120120" y="126682"/>
                    </a:lnTo>
                    <a:lnTo>
                      <a:pt x="120205" y="126697"/>
                    </a:lnTo>
                    <a:lnTo>
                      <a:pt x="120284" y="126721"/>
                    </a:lnTo>
                    <a:lnTo>
                      <a:pt x="120391" y="126769"/>
                    </a:lnTo>
                    <a:lnTo>
                      <a:pt x="120480" y="126802"/>
                    </a:lnTo>
                    <a:lnTo>
                      <a:pt x="120558" y="126827"/>
                    </a:lnTo>
                    <a:lnTo>
                      <a:pt x="120605" y="126841"/>
                    </a:lnTo>
                    <a:lnTo>
                      <a:pt x="120608" y="126842"/>
                    </a:lnTo>
                    <a:lnTo>
                      <a:pt x="120644" y="126852"/>
                    </a:lnTo>
                    <a:lnTo>
                      <a:pt x="120647" y="126853"/>
                    </a:lnTo>
                    <a:lnTo>
                      <a:pt x="120800" y="126871"/>
                    </a:lnTo>
                    <a:lnTo>
                      <a:pt x="120895" y="126904"/>
                    </a:lnTo>
                    <a:lnTo>
                      <a:pt x="121037" y="126939"/>
                    </a:lnTo>
                    <a:lnTo>
                      <a:pt x="121141" y="126964"/>
                    </a:lnTo>
                    <a:lnTo>
                      <a:pt x="121220" y="126981"/>
                    </a:lnTo>
                    <a:lnTo>
                      <a:pt x="121334" y="127022"/>
                    </a:lnTo>
                    <a:lnTo>
                      <a:pt x="121458" y="127051"/>
                    </a:lnTo>
                    <a:lnTo>
                      <a:pt x="121569" y="127082"/>
                    </a:lnTo>
                    <a:lnTo>
                      <a:pt x="121652" y="127111"/>
                    </a:lnTo>
                    <a:lnTo>
                      <a:pt x="121765" y="127129"/>
                    </a:lnTo>
                    <a:lnTo>
                      <a:pt x="121855" y="127147"/>
                    </a:lnTo>
                    <a:lnTo>
                      <a:pt x="121928" y="127168"/>
                    </a:lnTo>
                    <a:lnTo>
                      <a:pt x="121952" y="127174"/>
                    </a:lnTo>
                    <a:lnTo>
                      <a:pt x="121978" y="127182"/>
                    </a:lnTo>
                    <a:lnTo>
                      <a:pt x="122087" y="127206"/>
                    </a:lnTo>
                    <a:lnTo>
                      <a:pt x="122200" y="127229"/>
                    </a:lnTo>
                    <a:lnTo>
                      <a:pt x="122323" y="127257"/>
                    </a:lnTo>
                    <a:lnTo>
                      <a:pt x="122411" y="127284"/>
                    </a:lnTo>
                    <a:lnTo>
                      <a:pt x="122519" y="127314"/>
                    </a:lnTo>
                    <a:lnTo>
                      <a:pt x="122604" y="127333"/>
                    </a:lnTo>
                    <a:lnTo>
                      <a:pt x="122724" y="127356"/>
                    </a:lnTo>
                    <a:lnTo>
                      <a:pt x="122827" y="127383"/>
                    </a:lnTo>
                    <a:lnTo>
                      <a:pt x="122995" y="127419"/>
                    </a:lnTo>
                    <a:lnTo>
                      <a:pt x="123093" y="127436"/>
                    </a:lnTo>
                    <a:lnTo>
                      <a:pt x="123206" y="127458"/>
                    </a:lnTo>
                    <a:lnTo>
                      <a:pt x="123316" y="127473"/>
                    </a:lnTo>
                    <a:lnTo>
                      <a:pt x="123401" y="127484"/>
                    </a:lnTo>
                    <a:lnTo>
                      <a:pt x="123543" y="127507"/>
                    </a:lnTo>
                    <a:lnTo>
                      <a:pt x="123675" y="127531"/>
                    </a:lnTo>
                    <a:lnTo>
                      <a:pt x="123795" y="127544"/>
                    </a:lnTo>
                    <a:lnTo>
                      <a:pt x="123916" y="127562"/>
                    </a:lnTo>
                    <a:lnTo>
                      <a:pt x="124005" y="127573"/>
                    </a:lnTo>
                    <a:lnTo>
                      <a:pt x="124192" y="127594"/>
                    </a:lnTo>
                    <a:lnTo>
                      <a:pt x="124311" y="127608"/>
                    </a:lnTo>
                    <a:lnTo>
                      <a:pt x="124403" y="127616"/>
                    </a:lnTo>
                    <a:lnTo>
                      <a:pt x="124484" y="127624"/>
                    </a:lnTo>
                    <a:lnTo>
                      <a:pt x="124660" y="127642"/>
                    </a:lnTo>
                    <a:lnTo>
                      <a:pt x="124762" y="127663"/>
                    </a:lnTo>
                    <a:lnTo>
                      <a:pt x="124850" y="127691"/>
                    </a:lnTo>
                    <a:lnTo>
                      <a:pt x="125023" y="127690"/>
                    </a:lnTo>
                    <a:lnTo>
                      <a:pt x="125106" y="127721"/>
                    </a:lnTo>
                    <a:lnTo>
                      <a:pt x="125237" y="127647"/>
                    </a:lnTo>
                    <a:lnTo>
                      <a:pt x="125242" y="127645"/>
                    </a:lnTo>
                    <a:lnTo>
                      <a:pt x="125279" y="127624"/>
                    </a:lnTo>
                    <a:lnTo>
                      <a:pt x="125364" y="127645"/>
                    </a:lnTo>
                    <a:lnTo>
                      <a:pt x="125455" y="127675"/>
                    </a:lnTo>
                    <a:lnTo>
                      <a:pt x="125473" y="127681"/>
                    </a:lnTo>
                    <a:lnTo>
                      <a:pt x="125490" y="127687"/>
                    </a:lnTo>
                    <a:lnTo>
                      <a:pt x="125616" y="127723"/>
                    </a:lnTo>
                    <a:lnTo>
                      <a:pt x="125757" y="127748"/>
                    </a:lnTo>
                    <a:lnTo>
                      <a:pt x="125834" y="127773"/>
                    </a:lnTo>
                    <a:lnTo>
                      <a:pt x="125940" y="127808"/>
                    </a:lnTo>
                    <a:lnTo>
                      <a:pt x="126043" y="127833"/>
                    </a:lnTo>
                    <a:lnTo>
                      <a:pt x="126126" y="127857"/>
                    </a:lnTo>
                    <a:lnTo>
                      <a:pt x="126230" y="127878"/>
                    </a:lnTo>
                    <a:lnTo>
                      <a:pt x="126251" y="127880"/>
                    </a:lnTo>
                    <a:lnTo>
                      <a:pt x="126269" y="127882"/>
                    </a:lnTo>
                    <a:lnTo>
                      <a:pt x="126339" y="127890"/>
                    </a:lnTo>
                    <a:lnTo>
                      <a:pt x="126486" y="127934"/>
                    </a:lnTo>
                    <a:lnTo>
                      <a:pt x="126596" y="127959"/>
                    </a:lnTo>
                    <a:lnTo>
                      <a:pt x="126736" y="128001"/>
                    </a:lnTo>
                    <a:lnTo>
                      <a:pt x="126855" y="128031"/>
                    </a:lnTo>
                    <a:lnTo>
                      <a:pt x="126970" y="128072"/>
                    </a:lnTo>
                    <a:lnTo>
                      <a:pt x="126973" y="128073"/>
                    </a:lnTo>
                    <a:lnTo>
                      <a:pt x="127025" y="128088"/>
                    </a:lnTo>
                    <a:lnTo>
                      <a:pt x="127086" y="128107"/>
                    </a:lnTo>
                    <a:lnTo>
                      <a:pt x="127214" y="128144"/>
                    </a:lnTo>
                    <a:lnTo>
                      <a:pt x="127338" y="128189"/>
                    </a:lnTo>
                    <a:lnTo>
                      <a:pt x="127457" y="128231"/>
                    </a:lnTo>
                    <a:lnTo>
                      <a:pt x="127580" y="128270"/>
                    </a:lnTo>
                    <a:lnTo>
                      <a:pt x="127674" y="128299"/>
                    </a:lnTo>
                    <a:lnTo>
                      <a:pt x="127771" y="128328"/>
                    </a:lnTo>
                    <a:lnTo>
                      <a:pt x="127868" y="128346"/>
                    </a:lnTo>
                    <a:lnTo>
                      <a:pt x="128032" y="128385"/>
                    </a:lnTo>
                    <a:lnTo>
                      <a:pt x="128180" y="128425"/>
                    </a:lnTo>
                    <a:lnTo>
                      <a:pt x="128273" y="128448"/>
                    </a:lnTo>
                    <a:lnTo>
                      <a:pt x="128363" y="128475"/>
                    </a:lnTo>
                    <a:lnTo>
                      <a:pt x="128504" y="128511"/>
                    </a:lnTo>
                    <a:lnTo>
                      <a:pt x="128649" y="128545"/>
                    </a:lnTo>
                    <a:lnTo>
                      <a:pt x="128778" y="128575"/>
                    </a:lnTo>
                    <a:lnTo>
                      <a:pt x="128869" y="128612"/>
                    </a:lnTo>
                    <a:lnTo>
                      <a:pt x="129009" y="128657"/>
                    </a:lnTo>
                    <a:lnTo>
                      <a:pt x="129105" y="128687"/>
                    </a:lnTo>
                    <a:lnTo>
                      <a:pt x="129201" y="128711"/>
                    </a:lnTo>
                    <a:lnTo>
                      <a:pt x="129305" y="128744"/>
                    </a:lnTo>
                    <a:lnTo>
                      <a:pt x="129418" y="128780"/>
                    </a:lnTo>
                    <a:lnTo>
                      <a:pt x="129507" y="128824"/>
                    </a:lnTo>
                    <a:lnTo>
                      <a:pt x="129586" y="128847"/>
                    </a:lnTo>
                    <a:lnTo>
                      <a:pt x="129681" y="128871"/>
                    </a:lnTo>
                    <a:lnTo>
                      <a:pt x="129783" y="128894"/>
                    </a:lnTo>
                    <a:lnTo>
                      <a:pt x="129874" y="128933"/>
                    </a:lnTo>
                    <a:lnTo>
                      <a:pt x="129974" y="128968"/>
                    </a:lnTo>
                    <a:lnTo>
                      <a:pt x="130070" y="129000"/>
                    </a:lnTo>
                    <a:lnTo>
                      <a:pt x="130196" y="129046"/>
                    </a:lnTo>
                    <a:lnTo>
                      <a:pt x="130318" y="129087"/>
                    </a:lnTo>
                    <a:lnTo>
                      <a:pt x="130402" y="129114"/>
                    </a:lnTo>
                    <a:lnTo>
                      <a:pt x="130481" y="129132"/>
                    </a:lnTo>
                    <a:lnTo>
                      <a:pt x="130620" y="129169"/>
                    </a:lnTo>
                    <a:lnTo>
                      <a:pt x="130650" y="129177"/>
                    </a:lnTo>
                    <a:lnTo>
                      <a:pt x="130653" y="129178"/>
                    </a:lnTo>
                    <a:lnTo>
                      <a:pt x="130669" y="129182"/>
                    </a:lnTo>
                    <a:lnTo>
                      <a:pt x="130703" y="129191"/>
                    </a:lnTo>
                    <a:lnTo>
                      <a:pt x="130817" y="129235"/>
                    </a:lnTo>
                    <a:lnTo>
                      <a:pt x="130899" y="129271"/>
                    </a:lnTo>
                    <a:lnTo>
                      <a:pt x="131009" y="129319"/>
                    </a:lnTo>
                    <a:lnTo>
                      <a:pt x="131101" y="129355"/>
                    </a:lnTo>
                    <a:lnTo>
                      <a:pt x="131184" y="129395"/>
                    </a:lnTo>
                    <a:lnTo>
                      <a:pt x="131190" y="129397"/>
                    </a:lnTo>
                    <a:lnTo>
                      <a:pt x="131260" y="129429"/>
                    </a:lnTo>
                    <a:lnTo>
                      <a:pt x="131266" y="129431"/>
                    </a:lnTo>
                    <a:lnTo>
                      <a:pt x="131352" y="129483"/>
                    </a:lnTo>
                    <a:lnTo>
                      <a:pt x="131438" y="129530"/>
                    </a:lnTo>
                    <a:lnTo>
                      <a:pt x="131530" y="129556"/>
                    </a:lnTo>
                    <a:lnTo>
                      <a:pt x="131614" y="129591"/>
                    </a:lnTo>
                    <a:lnTo>
                      <a:pt x="131720" y="129655"/>
                    </a:lnTo>
                    <a:lnTo>
                      <a:pt x="131792" y="129692"/>
                    </a:lnTo>
                    <a:lnTo>
                      <a:pt x="131931" y="129756"/>
                    </a:lnTo>
                    <a:lnTo>
                      <a:pt x="132028" y="129801"/>
                    </a:lnTo>
                    <a:lnTo>
                      <a:pt x="132075" y="129826"/>
                    </a:lnTo>
                    <a:lnTo>
                      <a:pt x="132087" y="129831"/>
                    </a:lnTo>
                    <a:lnTo>
                      <a:pt x="132157" y="129867"/>
                    </a:lnTo>
                    <a:lnTo>
                      <a:pt x="132276" y="129932"/>
                    </a:lnTo>
                    <a:lnTo>
                      <a:pt x="132332" y="129958"/>
                    </a:lnTo>
                    <a:lnTo>
                      <a:pt x="132347" y="129965"/>
                    </a:lnTo>
                    <a:lnTo>
                      <a:pt x="132358" y="129971"/>
                    </a:lnTo>
                    <a:lnTo>
                      <a:pt x="132452" y="129992"/>
                    </a:lnTo>
                    <a:lnTo>
                      <a:pt x="132541" y="129983"/>
                    </a:lnTo>
                    <a:lnTo>
                      <a:pt x="132633" y="129963"/>
                    </a:lnTo>
                    <a:lnTo>
                      <a:pt x="132715" y="129964"/>
                    </a:lnTo>
                    <a:lnTo>
                      <a:pt x="132755" y="129969"/>
                    </a:lnTo>
                    <a:lnTo>
                      <a:pt x="132760" y="129970"/>
                    </a:lnTo>
                    <a:lnTo>
                      <a:pt x="132805" y="129976"/>
                    </a:lnTo>
                    <a:lnTo>
                      <a:pt x="132878" y="129990"/>
                    </a:lnTo>
                    <a:lnTo>
                      <a:pt x="132888" y="129992"/>
                    </a:lnTo>
                    <a:lnTo>
                      <a:pt x="132908" y="129996"/>
                    </a:lnTo>
                    <a:lnTo>
                      <a:pt x="133018" y="129975"/>
                    </a:lnTo>
                    <a:lnTo>
                      <a:pt x="133097" y="129950"/>
                    </a:lnTo>
                    <a:lnTo>
                      <a:pt x="133194" y="129930"/>
                    </a:lnTo>
                    <a:lnTo>
                      <a:pt x="133299" y="129929"/>
                    </a:lnTo>
                    <a:lnTo>
                      <a:pt x="133399" y="129965"/>
                    </a:lnTo>
                    <a:lnTo>
                      <a:pt x="133475" y="130015"/>
                    </a:lnTo>
                    <a:lnTo>
                      <a:pt x="133546" y="130065"/>
                    </a:lnTo>
                    <a:lnTo>
                      <a:pt x="133630" y="130114"/>
                    </a:lnTo>
                    <a:lnTo>
                      <a:pt x="133749" y="130193"/>
                    </a:lnTo>
                    <a:lnTo>
                      <a:pt x="133823" y="130241"/>
                    </a:lnTo>
                    <a:lnTo>
                      <a:pt x="133863" y="130268"/>
                    </a:lnTo>
                    <a:lnTo>
                      <a:pt x="133928" y="130315"/>
                    </a:lnTo>
                    <a:lnTo>
                      <a:pt x="133999" y="130368"/>
                    </a:lnTo>
                    <a:lnTo>
                      <a:pt x="133999" y="130368"/>
                    </a:lnTo>
                    <a:lnTo>
                      <a:pt x="134002" y="130372"/>
                    </a:lnTo>
                    <a:lnTo>
                      <a:pt x="134005" y="130376"/>
                    </a:lnTo>
                    <a:lnTo>
                      <a:pt x="134012" y="130378"/>
                    </a:lnTo>
                    <a:lnTo>
                      <a:pt x="134022" y="130385"/>
                    </a:lnTo>
                    <a:lnTo>
                      <a:pt x="134097" y="130418"/>
                    </a:lnTo>
                    <a:lnTo>
                      <a:pt x="134189" y="130418"/>
                    </a:lnTo>
                    <a:lnTo>
                      <a:pt x="134347" y="130423"/>
                    </a:lnTo>
                    <a:lnTo>
                      <a:pt x="134430" y="130435"/>
                    </a:lnTo>
                    <a:lnTo>
                      <a:pt x="134534" y="130457"/>
                    </a:lnTo>
                    <a:lnTo>
                      <a:pt x="134620" y="130504"/>
                    </a:lnTo>
                    <a:lnTo>
                      <a:pt x="134683" y="130571"/>
                    </a:lnTo>
                    <a:lnTo>
                      <a:pt x="134764" y="130639"/>
                    </a:lnTo>
                    <a:lnTo>
                      <a:pt x="134848" y="130685"/>
                    </a:lnTo>
                    <a:lnTo>
                      <a:pt x="134937" y="130725"/>
                    </a:lnTo>
                    <a:lnTo>
                      <a:pt x="135012" y="130763"/>
                    </a:lnTo>
                    <a:lnTo>
                      <a:pt x="135087" y="130800"/>
                    </a:lnTo>
                    <a:lnTo>
                      <a:pt x="135179" y="130838"/>
                    </a:lnTo>
                    <a:lnTo>
                      <a:pt x="135259" y="130876"/>
                    </a:lnTo>
                    <a:lnTo>
                      <a:pt x="135334" y="130908"/>
                    </a:lnTo>
                    <a:lnTo>
                      <a:pt x="135421" y="130945"/>
                    </a:lnTo>
                    <a:lnTo>
                      <a:pt x="135517" y="130990"/>
                    </a:lnTo>
                    <a:lnTo>
                      <a:pt x="135621" y="131040"/>
                    </a:lnTo>
                    <a:lnTo>
                      <a:pt x="135741" y="131096"/>
                    </a:lnTo>
                    <a:lnTo>
                      <a:pt x="135844" y="131160"/>
                    </a:lnTo>
                    <a:lnTo>
                      <a:pt x="135940" y="131211"/>
                    </a:lnTo>
                    <a:lnTo>
                      <a:pt x="136053" y="131268"/>
                    </a:lnTo>
                    <a:lnTo>
                      <a:pt x="136189" y="131324"/>
                    </a:lnTo>
                    <a:lnTo>
                      <a:pt x="136312" y="131369"/>
                    </a:lnTo>
                    <a:lnTo>
                      <a:pt x="136454" y="131418"/>
                    </a:lnTo>
                    <a:lnTo>
                      <a:pt x="136537" y="131446"/>
                    </a:lnTo>
                    <a:lnTo>
                      <a:pt x="136682" y="131493"/>
                    </a:lnTo>
                    <a:lnTo>
                      <a:pt x="136826" y="131542"/>
                    </a:lnTo>
                    <a:lnTo>
                      <a:pt x="136960" y="131591"/>
                    </a:lnTo>
                    <a:lnTo>
                      <a:pt x="137079" y="131640"/>
                    </a:lnTo>
                    <a:lnTo>
                      <a:pt x="137201" y="131700"/>
                    </a:lnTo>
                    <a:lnTo>
                      <a:pt x="137332" y="131766"/>
                    </a:lnTo>
                    <a:lnTo>
                      <a:pt x="137410" y="131814"/>
                    </a:lnTo>
                    <a:lnTo>
                      <a:pt x="137481" y="131860"/>
                    </a:lnTo>
                    <a:lnTo>
                      <a:pt x="137558" y="131908"/>
                    </a:lnTo>
                    <a:lnTo>
                      <a:pt x="137641" y="131954"/>
                    </a:lnTo>
                    <a:lnTo>
                      <a:pt x="137750" y="132007"/>
                    </a:lnTo>
                    <a:lnTo>
                      <a:pt x="137868" y="132073"/>
                    </a:lnTo>
                    <a:lnTo>
                      <a:pt x="138014" y="132133"/>
                    </a:lnTo>
                    <a:lnTo>
                      <a:pt x="138101" y="132166"/>
                    </a:lnTo>
                    <a:lnTo>
                      <a:pt x="138247" y="132202"/>
                    </a:lnTo>
                    <a:lnTo>
                      <a:pt x="138338" y="132219"/>
                    </a:lnTo>
                    <a:lnTo>
                      <a:pt x="138524" y="132247"/>
                    </a:lnTo>
                    <a:lnTo>
                      <a:pt x="138626" y="132263"/>
                    </a:lnTo>
                    <a:lnTo>
                      <a:pt x="138770" y="132286"/>
                    </a:lnTo>
                    <a:lnTo>
                      <a:pt x="138861" y="132298"/>
                    </a:lnTo>
                    <a:lnTo>
                      <a:pt x="138980" y="132309"/>
                    </a:lnTo>
                    <a:lnTo>
                      <a:pt x="139107" y="132313"/>
                    </a:lnTo>
                    <a:lnTo>
                      <a:pt x="139209" y="132308"/>
                    </a:lnTo>
                    <a:lnTo>
                      <a:pt x="139364" y="132300"/>
                    </a:lnTo>
                    <a:lnTo>
                      <a:pt x="139540" y="132283"/>
                    </a:lnTo>
                    <a:lnTo>
                      <a:pt x="139670" y="132262"/>
                    </a:lnTo>
                    <a:lnTo>
                      <a:pt x="139777" y="132238"/>
                    </a:lnTo>
                    <a:lnTo>
                      <a:pt x="139874" y="132202"/>
                    </a:lnTo>
                    <a:lnTo>
                      <a:pt x="139976" y="132168"/>
                    </a:lnTo>
                    <a:lnTo>
                      <a:pt x="140076" y="132136"/>
                    </a:lnTo>
                    <a:lnTo>
                      <a:pt x="140206" y="132103"/>
                    </a:lnTo>
                    <a:lnTo>
                      <a:pt x="140327" y="132085"/>
                    </a:lnTo>
                    <a:lnTo>
                      <a:pt x="140410" y="132067"/>
                    </a:lnTo>
                    <a:lnTo>
                      <a:pt x="140501" y="132042"/>
                    </a:lnTo>
                    <a:lnTo>
                      <a:pt x="140597" y="132014"/>
                    </a:lnTo>
                    <a:lnTo>
                      <a:pt x="140692" y="131992"/>
                    </a:lnTo>
                    <a:lnTo>
                      <a:pt x="140798" y="131968"/>
                    </a:lnTo>
                    <a:lnTo>
                      <a:pt x="140908" y="131934"/>
                    </a:lnTo>
                    <a:lnTo>
                      <a:pt x="141022" y="131893"/>
                    </a:lnTo>
                    <a:lnTo>
                      <a:pt x="141108" y="131862"/>
                    </a:lnTo>
                    <a:lnTo>
                      <a:pt x="141205" y="131819"/>
                    </a:lnTo>
                    <a:lnTo>
                      <a:pt x="141323" y="131780"/>
                    </a:lnTo>
                    <a:lnTo>
                      <a:pt x="141419" y="131759"/>
                    </a:lnTo>
                    <a:lnTo>
                      <a:pt x="141508" y="131734"/>
                    </a:lnTo>
                    <a:lnTo>
                      <a:pt x="141627" y="131699"/>
                    </a:lnTo>
                    <a:lnTo>
                      <a:pt x="141735" y="131674"/>
                    </a:lnTo>
                    <a:lnTo>
                      <a:pt x="141855" y="131649"/>
                    </a:lnTo>
                    <a:lnTo>
                      <a:pt x="141998" y="131617"/>
                    </a:lnTo>
                    <a:lnTo>
                      <a:pt x="142112" y="131604"/>
                    </a:lnTo>
                    <a:lnTo>
                      <a:pt x="142255" y="131620"/>
                    </a:lnTo>
                    <a:lnTo>
                      <a:pt x="142344" y="131653"/>
                    </a:lnTo>
                    <a:lnTo>
                      <a:pt x="142448" y="131687"/>
                    </a:lnTo>
                    <a:lnTo>
                      <a:pt x="142575" y="131731"/>
                    </a:lnTo>
                    <a:lnTo>
                      <a:pt x="142703" y="131770"/>
                    </a:lnTo>
                    <a:lnTo>
                      <a:pt x="142842" y="131792"/>
                    </a:lnTo>
                    <a:lnTo>
                      <a:pt x="142999" y="131812"/>
                    </a:lnTo>
                    <a:lnTo>
                      <a:pt x="143101" y="131834"/>
                    </a:lnTo>
                    <a:lnTo>
                      <a:pt x="143198" y="131877"/>
                    </a:lnTo>
                    <a:lnTo>
                      <a:pt x="143291" y="131907"/>
                    </a:lnTo>
                    <a:lnTo>
                      <a:pt x="143414" y="131933"/>
                    </a:lnTo>
                    <a:lnTo>
                      <a:pt x="143579" y="131973"/>
                    </a:lnTo>
                    <a:lnTo>
                      <a:pt x="143698" y="132006"/>
                    </a:lnTo>
                    <a:lnTo>
                      <a:pt x="143821" y="132055"/>
                    </a:lnTo>
                    <a:lnTo>
                      <a:pt x="143899" y="132080"/>
                    </a:lnTo>
                    <a:lnTo>
                      <a:pt x="144000" y="132089"/>
                    </a:lnTo>
                    <a:lnTo>
                      <a:pt x="144125" y="132089"/>
                    </a:lnTo>
                    <a:lnTo>
                      <a:pt x="144248" y="132080"/>
                    </a:lnTo>
                    <a:lnTo>
                      <a:pt x="144410" y="132077"/>
                    </a:lnTo>
                    <a:lnTo>
                      <a:pt x="144512" y="132074"/>
                    </a:lnTo>
                    <a:lnTo>
                      <a:pt x="144681" y="132068"/>
                    </a:lnTo>
                    <a:lnTo>
                      <a:pt x="144828" y="132063"/>
                    </a:lnTo>
                    <a:lnTo>
                      <a:pt x="144917" y="132058"/>
                    </a:lnTo>
                    <a:lnTo>
                      <a:pt x="145018" y="132054"/>
                    </a:lnTo>
                    <a:lnTo>
                      <a:pt x="145213" y="132040"/>
                    </a:lnTo>
                    <a:lnTo>
                      <a:pt x="145411" y="132021"/>
                    </a:lnTo>
                    <a:lnTo>
                      <a:pt x="145519" y="132008"/>
                    </a:lnTo>
                    <a:lnTo>
                      <a:pt x="145604" y="131999"/>
                    </a:lnTo>
                    <a:lnTo>
                      <a:pt x="145711" y="131986"/>
                    </a:lnTo>
                    <a:lnTo>
                      <a:pt x="145802" y="131974"/>
                    </a:lnTo>
                    <a:lnTo>
                      <a:pt x="145898" y="131954"/>
                    </a:lnTo>
                    <a:lnTo>
                      <a:pt x="146015" y="131931"/>
                    </a:lnTo>
                    <a:lnTo>
                      <a:pt x="146100" y="131914"/>
                    </a:lnTo>
                    <a:lnTo>
                      <a:pt x="146188" y="131898"/>
                    </a:lnTo>
                    <a:lnTo>
                      <a:pt x="146298" y="131880"/>
                    </a:lnTo>
                    <a:lnTo>
                      <a:pt x="146400" y="131858"/>
                    </a:lnTo>
                    <a:lnTo>
                      <a:pt x="146496" y="131833"/>
                    </a:lnTo>
                    <a:lnTo>
                      <a:pt x="146588" y="131813"/>
                    </a:lnTo>
                    <a:lnTo>
                      <a:pt x="146682" y="131786"/>
                    </a:lnTo>
                    <a:lnTo>
                      <a:pt x="146774" y="131756"/>
                    </a:lnTo>
                    <a:lnTo>
                      <a:pt x="146868" y="131728"/>
                    </a:lnTo>
                    <a:lnTo>
                      <a:pt x="147002" y="131684"/>
                    </a:lnTo>
                    <a:lnTo>
                      <a:pt x="147127" y="131637"/>
                    </a:lnTo>
                    <a:lnTo>
                      <a:pt x="147244" y="131563"/>
                    </a:lnTo>
                    <a:lnTo>
                      <a:pt x="147362" y="131497"/>
                    </a:lnTo>
                    <a:lnTo>
                      <a:pt x="147444" y="131450"/>
                    </a:lnTo>
                    <a:lnTo>
                      <a:pt x="147531" y="131395"/>
                    </a:lnTo>
                    <a:lnTo>
                      <a:pt x="147649" y="131367"/>
                    </a:lnTo>
                    <a:lnTo>
                      <a:pt x="147735" y="131362"/>
                    </a:lnTo>
                    <a:lnTo>
                      <a:pt x="147858" y="131341"/>
                    </a:lnTo>
                    <a:lnTo>
                      <a:pt x="147959" y="131320"/>
                    </a:lnTo>
                    <a:lnTo>
                      <a:pt x="148119" y="131292"/>
                    </a:lnTo>
                    <a:lnTo>
                      <a:pt x="148205" y="131284"/>
                    </a:lnTo>
                    <a:lnTo>
                      <a:pt x="148378" y="131255"/>
                    </a:lnTo>
                    <a:lnTo>
                      <a:pt x="148473" y="131238"/>
                    </a:lnTo>
                    <a:lnTo>
                      <a:pt x="148592" y="131211"/>
                    </a:lnTo>
                    <a:lnTo>
                      <a:pt x="148689" y="131192"/>
                    </a:lnTo>
                    <a:lnTo>
                      <a:pt x="148793" y="131167"/>
                    </a:lnTo>
                    <a:lnTo>
                      <a:pt x="148929" y="131141"/>
                    </a:lnTo>
                    <a:lnTo>
                      <a:pt x="149036" y="131122"/>
                    </a:lnTo>
                    <a:lnTo>
                      <a:pt x="149158" y="131097"/>
                    </a:lnTo>
                    <a:lnTo>
                      <a:pt x="149246" y="131083"/>
                    </a:lnTo>
                    <a:lnTo>
                      <a:pt x="149337" y="131067"/>
                    </a:lnTo>
                    <a:lnTo>
                      <a:pt x="149482" y="131039"/>
                    </a:lnTo>
                    <a:lnTo>
                      <a:pt x="149635" y="131011"/>
                    </a:lnTo>
                    <a:lnTo>
                      <a:pt x="149779" y="130984"/>
                    </a:lnTo>
                    <a:lnTo>
                      <a:pt x="149890" y="130962"/>
                    </a:lnTo>
                    <a:lnTo>
                      <a:pt x="150001" y="130944"/>
                    </a:lnTo>
                    <a:lnTo>
                      <a:pt x="150098" y="130926"/>
                    </a:lnTo>
                    <a:lnTo>
                      <a:pt x="150198" y="130901"/>
                    </a:lnTo>
                    <a:lnTo>
                      <a:pt x="150288" y="130873"/>
                    </a:lnTo>
                    <a:lnTo>
                      <a:pt x="150369" y="130826"/>
                    </a:lnTo>
                    <a:lnTo>
                      <a:pt x="150484" y="130775"/>
                    </a:lnTo>
                    <a:lnTo>
                      <a:pt x="150589" y="130732"/>
                    </a:lnTo>
                    <a:lnTo>
                      <a:pt x="150734" y="130678"/>
                    </a:lnTo>
                    <a:lnTo>
                      <a:pt x="150912" y="130618"/>
                    </a:lnTo>
                    <a:lnTo>
                      <a:pt x="151003" y="130588"/>
                    </a:lnTo>
                    <a:lnTo>
                      <a:pt x="151111" y="130537"/>
                    </a:lnTo>
                    <a:lnTo>
                      <a:pt x="151179" y="130491"/>
                    </a:lnTo>
                    <a:lnTo>
                      <a:pt x="151331" y="130430"/>
                    </a:lnTo>
                    <a:lnTo>
                      <a:pt x="151454" y="130382"/>
                    </a:lnTo>
                    <a:lnTo>
                      <a:pt x="151586" y="130331"/>
                    </a:lnTo>
                    <a:lnTo>
                      <a:pt x="151679" y="130294"/>
                    </a:lnTo>
                    <a:lnTo>
                      <a:pt x="151760" y="130259"/>
                    </a:lnTo>
                    <a:lnTo>
                      <a:pt x="151847" y="130222"/>
                    </a:lnTo>
                    <a:lnTo>
                      <a:pt x="151935" y="130180"/>
                    </a:lnTo>
                    <a:lnTo>
                      <a:pt x="152025" y="130138"/>
                    </a:lnTo>
                    <a:lnTo>
                      <a:pt x="152244" y="130045"/>
                    </a:lnTo>
                    <a:lnTo>
                      <a:pt x="152319" y="130014"/>
                    </a:lnTo>
                    <a:lnTo>
                      <a:pt x="152420" y="129967"/>
                    </a:lnTo>
                    <a:lnTo>
                      <a:pt x="152530" y="129916"/>
                    </a:lnTo>
                    <a:lnTo>
                      <a:pt x="152644" y="129857"/>
                    </a:lnTo>
                    <a:lnTo>
                      <a:pt x="152765" y="129797"/>
                    </a:lnTo>
                    <a:lnTo>
                      <a:pt x="152855" y="129737"/>
                    </a:lnTo>
                    <a:lnTo>
                      <a:pt x="152954" y="129670"/>
                    </a:lnTo>
                    <a:lnTo>
                      <a:pt x="153041" y="129616"/>
                    </a:lnTo>
                    <a:lnTo>
                      <a:pt x="153166" y="129540"/>
                    </a:lnTo>
                    <a:lnTo>
                      <a:pt x="153262" y="129478"/>
                    </a:lnTo>
                    <a:lnTo>
                      <a:pt x="153352" y="129414"/>
                    </a:lnTo>
                    <a:lnTo>
                      <a:pt x="153429" y="129358"/>
                    </a:lnTo>
                    <a:lnTo>
                      <a:pt x="153516" y="129292"/>
                    </a:lnTo>
                    <a:lnTo>
                      <a:pt x="153611" y="129234"/>
                    </a:lnTo>
                    <a:lnTo>
                      <a:pt x="153682" y="129183"/>
                    </a:lnTo>
                    <a:lnTo>
                      <a:pt x="153754" y="129120"/>
                    </a:lnTo>
                    <a:lnTo>
                      <a:pt x="153811" y="129061"/>
                    </a:lnTo>
                    <a:lnTo>
                      <a:pt x="153876" y="128997"/>
                    </a:lnTo>
                    <a:lnTo>
                      <a:pt x="153969" y="128906"/>
                    </a:lnTo>
                    <a:lnTo>
                      <a:pt x="154039" y="128839"/>
                    </a:lnTo>
                    <a:lnTo>
                      <a:pt x="154130" y="128778"/>
                    </a:lnTo>
                    <a:lnTo>
                      <a:pt x="154194" y="128728"/>
                    </a:lnTo>
                    <a:lnTo>
                      <a:pt x="154252" y="128653"/>
                    </a:lnTo>
                    <a:lnTo>
                      <a:pt x="154332" y="128562"/>
                    </a:lnTo>
                    <a:lnTo>
                      <a:pt x="154404" y="128488"/>
                    </a:lnTo>
                    <a:lnTo>
                      <a:pt x="154471" y="128414"/>
                    </a:lnTo>
                    <a:lnTo>
                      <a:pt x="154528" y="128351"/>
                    </a:lnTo>
                    <a:lnTo>
                      <a:pt x="154600" y="128286"/>
                    </a:lnTo>
                    <a:lnTo>
                      <a:pt x="154675" y="128223"/>
                    </a:lnTo>
                    <a:lnTo>
                      <a:pt x="154765" y="128171"/>
                    </a:lnTo>
                    <a:lnTo>
                      <a:pt x="154847" y="128131"/>
                    </a:lnTo>
                    <a:lnTo>
                      <a:pt x="154926" y="128086"/>
                    </a:lnTo>
                    <a:lnTo>
                      <a:pt x="155001" y="128030"/>
                    </a:lnTo>
                    <a:lnTo>
                      <a:pt x="155113" y="127972"/>
                    </a:lnTo>
                    <a:lnTo>
                      <a:pt x="155213" y="127930"/>
                    </a:lnTo>
                    <a:lnTo>
                      <a:pt x="155293" y="127895"/>
                    </a:lnTo>
                    <a:lnTo>
                      <a:pt x="155379" y="127852"/>
                    </a:lnTo>
                    <a:lnTo>
                      <a:pt x="155468" y="127799"/>
                    </a:lnTo>
                    <a:lnTo>
                      <a:pt x="155549" y="127750"/>
                    </a:lnTo>
                    <a:lnTo>
                      <a:pt x="155621" y="127712"/>
                    </a:lnTo>
                    <a:lnTo>
                      <a:pt x="155713" y="127681"/>
                    </a:lnTo>
                    <a:lnTo>
                      <a:pt x="155806" y="127635"/>
                    </a:lnTo>
                    <a:lnTo>
                      <a:pt x="155889" y="127585"/>
                    </a:lnTo>
                    <a:lnTo>
                      <a:pt x="155978" y="127529"/>
                    </a:lnTo>
                    <a:lnTo>
                      <a:pt x="156037" y="127490"/>
                    </a:lnTo>
                    <a:lnTo>
                      <a:pt x="156061" y="127475"/>
                    </a:lnTo>
                    <a:lnTo>
                      <a:pt x="156079" y="127462"/>
                    </a:lnTo>
                    <a:lnTo>
                      <a:pt x="156176" y="127395"/>
                    </a:lnTo>
                    <a:lnTo>
                      <a:pt x="156329" y="127301"/>
                    </a:lnTo>
                    <a:lnTo>
                      <a:pt x="156400" y="127261"/>
                    </a:lnTo>
                    <a:lnTo>
                      <a:pt x="156517" y="127188"/>
                    </a:lnTo>
                    <a:lnTo>
                      <a:pt x="156639" y="127111"/>
                    </a:lnTo>
                    <a:lnTo>
                      <a:pt x="156750" y="127036"/>
                    </a:lnTo>
                    <a:lnTo>
                      <a:pt x="156828" y="126994"/>
                    </a:lnTo>
                    <a:lnTo>
                      <a:pt x="156941" y="126929"/>
                    </a:lnTo>
                    <a:lnTo>
                      <a:pt x="157060" y="126861"/>
                    </a:lnTo>
                    <a:lnTo>
                      <a:pt x="157155" y="126810"/>
                    </a:lnTo>
                    <a:lnTo>
                      <a:pt x="157186" y="126793"/>
                    </a:lnTo>
                    <a:lnTo>
                      <a:pt x="157327" y="126697"/>
                    </a:lnTo>
                    <a:lnTo>
                      <a:pt x="157402" y="126646"/>
                    </a:lnTo>
                    <a:lnTo>
                      <a:pt x="157459" y="126605"/>
                    </a:lnTo>
                    <a:lnTo>
                      <a:pt x="157477" y="126593"/>
                    </a:lnTo>
                    <a:lnTo>
                      <a:pt x="157550" y="126538"/>
                    </a:lnTo>
                    <a:lnTo>
                      <a:pt x="157621" y="126487"/>
                    </a:lnTo>
                    <a:lnTo>
                      <a:pt x="157759" y="126386"/>
                    </a:lnTo>
                    <a:lnTo>
                      <a:pt x="157862" y="126297"/>
                    </a:lnTo>
                    <a:lnTo>
                      <a:pt x="157935" y="126238"/>
                    </a:lnTo>
                    <a:lnTo>
                      <a:pt x="158027" y="126176"/>
                    </a:lnTo>
                    <a:lnTo>
                      <a:pt x="158150" y="126081"/>
                    </a:lnTo>
                    <a:lnTo>
                      <a:pt x="158260" y="125990"/>
                    </a:lnTo>
                    <a:lnTo>
                      <a:pt x="158344" y="125911"/>
                    </a:lnTo>
                    <a:lnTo>
                      <a:pt x="158393" y="125872"/>
                    </a:lnTo>
                    <a:lnTo>
                      <a:pt x="158457" y="125821"/>
                    </a:lnTo>
                    <a:lnTo>
                      <a:pt x="158467" y="125811"/>
                    </a:lnTo>
                    <a:lnTo>
                      <a:pt x="158469" y="125810"/>
                    </a:lnTo>
                    <a:lnTo>
                      <a:pt x="158574" y="125717"/>
                    </a:lnTo>
                    <a:lnTo>
                      <a:pt x="158661" y="125615"/>
                    </a:lnTo>
                    <a:lnTo>
                      <a:pt x="158746" y="125524"/>
                    </a:lnTo>
                    <a:lnTo>
                      <a:pt x="158812" y="125436"/>
                    </a:lnTo>
                    <a:lnTo>
                      <a:pt x="158859" y="125342"/>
                    </a:lnTo>
                    <a:lnTo>
                      <a:pt x="158901" y="125256"/>
                    </a:lnTo>
                    <a:lnTo>
                      <a:pt x="158943" y="125167"/>
                    </a:lnTo>
                    <a:lnTo>
                      <a:pt x="158951" y="125150"/>
                    </a:lnTo>
                    <a:lnTo>
                      <a:pt x="158971" y="125104"/>
                    </a:lnTo>
                    <a:lnTo>
                      <a:pt x="158987" y="125067"/>
                    </a:lnTo>
                    <a:lnTo>
                      <a:pt x="159032" y="124959"/>
                    </a:lnTo>
                    <a:lnTo>
                      <a:pt x="159062" y="124883"/>
                    </a:lnTo>
                    <a:lnTo>
                      <a:pt x="159105" y="124795"/>
                    </a:lnTo>
                    <a:lnTo>
                      <a:pt x="159139" y="124719"/>
                    </a:lnTo>
                    <a:lnTo>
                      <a:pt x="159191" y="124615"/>
                    </a:lnTo>
                    <a:lnTo>
                      <a:pt x="159247" y="124523"/>
                    </a:lnTo>
                    <a:lnTo>
                      <a:pt x="159310" y="124405"/>
                    </a:lnTo>
                    <a:lnTo>
                      <a:pt x="159376" y="124293"/>
                    </a:lnTo>
                    <a:lnTo>
                      <a:pt x="159440" y="124196"/>
                    </a:lnTo>
                    <a:lnTo>
                      <a:pt x="159475" y="124134"/>
                    </a:lnTo>
                    <a:lnTo>
                      <a:pt x="159489" y="124110"/>
                    </a:lnTo>
                    <a:lnTo>
                      <a:pt x="159504" y="124082"/>
                    </a:lnTo>
                    <a:lnTo>
                      <a:pt x="159536" y="124025"/>
                    </a:lnTo>
                    <a:lnTo>
                      <a:pt x="159595" y="123942"/>
                    </a:lnTo>
                    <a:lnTo>
                      <a:pt x="159649" y="123877"/>
                    </a:lnTo>
                    <a:lnTo>
                      <a:pt x="159716" y="123816"/>
                    </a:lnTo>
                    <a:lnTo>
                      <a:pt x="159782" y="123764"/>
                    </a:lnTo>
                    <a:lnTo>
                      <a:pt x="159862" y="123710"/>
                    </a:lnTo>
                    <a:lnTo>
                      <a:pt x="159943" y="123693"/>
                    </a:lnTo>
                    <a:lnTo>
                      <a:pt x="160035" y="123686"/>
                    </a:lnTo>
                    <a:lnTo>
                      <a:pt x="160127" y="123681"/>
                    </a:lnTo>
                    <a:lnTo>
                      <a:pt x="160234" y="123677"/>
                    </a:lnTo>
                    <a:lnTo>
                      <a:pt x="160418" y="123666"/>
                    </a:lnTo>
                    <a:lnTo>
                      <a:pt x="160600" y="123678"/>
                    </a:lnTo>
                    <a:lnTo>
                      <a:pt x="160754" y="123691"/>
                    </a:lnTo>
                    <a:lnTo>
                      <a:pt x="160920" y="123705"/>
                    </a:lnTo>
                    <a:lnTo>
                      <a:pt x="161029" y="123718"/>
                    </a:lnTo>
                    <a:lnTo>
                      <a:pt x="161153" y="123734"/>
                    </a:lnTo>
                    <a:lnTo>
                      <a:pt x="161260" y="123743"/>
                    </a:lnTo>
                    <a:lnTo>
                      <a:pt x="161387" y="123760"/>
                    </a:lnTo>
                    <a:lnTo>
                      <a:pt x="161572" y="123785"/>
                    </a:lnTo>
                    <a:lnTo>
                      <a:pt x="161656" y="123794"/>
                    </a:lnTo>
                    <a:lnTo>
                      <a:pt x="161792" y="123802"/>
                    </a:lnTo>
                    <a:lnTo>
                      <a:pt x="161897" y="123812"/>
                    </a:lnTo>
                    <a:lnTo>
                      <a:pt x="162004" y="123820"/>
                    </a:lnTo>
                    <a:lnTo>
                      <a:pt x="162156" y="123836"/>
                    </a:lnTo>
                    <a:lnTo>
                      <a:pt x="162243" y="123843"/>
                    </a:lnTo>
                    <a:lnTo>
                      <a:pt x="162394" y="123851"/>
                    </a:lnTo>
                    <a:lnTo>
                      <a:pt x="162476" y="123853"/>
                    </a:lnTo>
                    <a:lnTo>
                      <a:pt x="162561" y="123856"/>
                    </a:lnTo>
                    <a:lnTo>
                      <a:pt x="162643" y="123859"/>
                    </a:lnTo>
                    <a:lnTo>
                      <a:pt x="162746" y="123859"/>
                    </a:lnTo>
                    <a:lnTo>
                      <a:pt x="162838" y="123848"/>
                    </a:lnTo>
                    <a:lnTo>
                      <a:pt x="162923" y="123817"/>
                    </a:lnTo>
                    <a:lnTo>
                      <a:pt x="163004" y="123771"/>
                    </a:lnTo>
                    <a:lnTo>
                      <a:pt x="163109" y="123721"/>
                    </a:lnTo>
                    <a:lnTo>
                      <a:pt x="163195" y="123691"/>
                    </a:lnTo>
                    <a:lnTo>
                      <a:pt x="163291" y="123646"/>
                    </a:lnTo>
                    <a:lnTo>
                      <a:pt x="163410" y="123586"/>
                    </a:lnTo>
                    <a:lnTo>
                      <a:pt x="163547" y="123513"/>
                    </a:lnTo>
                    <a:lnTo>
                      <a:pt x="163636" y="123469"/>
                    </a:lnTo>
                    <a:lnTo>
                      <a:pt x="163679" y="123445"/>
                    </a:lnTo>
                    <a:lnTo>
                      <a:pt x="163704" y="123431"/>
                    </a:lnTo>
                    <a:lnTo>
                      <a:pt x="163748" y="123407"/>
                    </a:lnTo>
                    <a:lnTo>
                      <a:pt x="163873" y="123351"/>
                    </a:lnTo>
                    <a:lnTo>
                      <a:pt x="163879" y="123349"/>
                    </a:lnTo>
                    <a:lnTo>
                      <a:pt x="163932" y="123327"/>
                    </a:lnTo>
                    <a:lnTo>
                      <a:pt x="163951" y="123319"/>
                    </a:lnTo>
                    <a:lnTo>
                      <a:pt x="163981" y="123301"/>
                    </a:lnTo>
                    <a:lnTo>
                      <a:pt x="164021" y="123277"/>
                    </a:lnTo>
                    <a:lnTo>
                      <a:pt x="164121" y="123222"/>
                    </a:lnTo>
                    <a:lnTo>
                      <a:pt x="164227" y="123168"/>
                    </a:lnTo>
                    <a:lnTo>
                      <a:pt x="164335" y="123122"/>
                    </a:lnTo>
                    <a:lnTo>
                      <a:pt x="164435" y="123081"/>
                    </a:lnTo>
                    <a:lnTo>
                      <a:pt x="164535" y="123007"/>
                    </a:lnTo>
                    <a:lnTo>
                      <a:pt x="164613" y="122973"/>
                    </a:lnTo>
                    <a:lnTo>
                      <a:pt x="164687" y="122932"/>
                    </a:lnTo>
                    <a:lnTo>
                      <a:pt x="164774" y="122872"/>
                    </a:lnTo>
                    <a:lnTo>
                      <a:pt x="164778" y="122870"/>
                    </a:lnTo>
                    <a:lnTo>
                      <a:pt x="164849" y="122826"/>
                    </a:lnTo>
                    <a:lnTo>
                      <a:pt x="164878" y="122808"/>
                    </a:lnTo>
                    <a:lnTo>
                      <a:pt x="164966" y="122757"/>
                    </a:lnTo>
                    <a:lnTo>
                      <a:pt x="165048" y="122708"/>
                    </a:lnTo>
                    <a:lnTo>
                      <a:pt x="165139" y="122654"/>
                    </a:lnTo>
                    <a:lnTo>
                      <a:pt x="165214" y="122605"/>
                    </a:lnTo>
                    <a:lnTo>
                      <a:pt x="165290" y="122559"/>
                    </a:lnTo>
                    <a:lnTo>
                      <a:pt x="165387" y="122503"/>
                    </a:lnTo>
                    <a:lnTo>
                      <a:pt x="165524" y="122427"/>
                    </a:lnTo>
                    <a:lnTo>
                      <a:pt x="165665" y="122359"/>
                    </a:lnTo>
                    <a:lnTo>
                      <a:pt x="165681" y="122351"/>
                    </a:lnTo>
                    <a:lnTo>
                      <a:pt x="165749" y="122317"/>
                    </a:lnTo>
                    <a:lnTo>
                      <a:pt x="165786" y="122290"/>
                    </a:lnTo>
                    <a:lnTo>
                      <a:pt x="165824" y="122262"/>
                    </a:lnTo>
                    <a:lnTo>
                      <a:pt x="165902" y="122223"/>
                    </a:lnTo>
                    <a:lnTo>
                      <a:pt x="165907" y="122221"/>
                    </a:lnTo>
                    <a:lnTo>
                      <a:pt x="165988" y="122184"/>
                    </a:lnTo>
                    <a:lnTo>
                      <a:pt x="165989" y="122184"/>
                    </a:lnTo>
                    <a:lnTo>
                      <a:pt x="165991" y="122184"/>
                    </a:lnTo>
                    <a:lnTo>
                      <a:pt x="166094" y="122189"/>
                    </a:lnTo>
                    <a:lnTo>
                      <a:pt x="166190" y="122214"/>
                    </a:lnTo>
                    <a:lnTo>
                      <a:pt x="166346" y="122203"/>
                    </a:lnTo>
                    <a:lnTo>
                      <a:pt x="166445" y="122187"/>
                    </a:lnTo>
                    <a:lnTo>
                      <a:pt x="166525" y="122171"/>
                    </a:lnTo>
                    <a:lnTo>
                      <a:pt x="166568" y="122154"/>
                    </a:lnTo>
                    <a:lnTo>
                      <a:pt x="166569" y="122153"/>
                    </a:lnTo>
                    <a:lnTo>
                      <a:pt x="166604" y="122139"/>
                    </a:lnTo>
                    <a:lnTo>
                      <a:pt x="166619" y="122133"/>
                    </a:lnTo>
                    <a:lnTo>
                      <a:pt x="166713" y="122086"/>
                    </a:lnTo>
                    <a:lnTo>
                      <a:pt x="166827" y="122037"/>
                    </a:lnTo>
                    <a:lnTo>
                      <a:pt x="166848" y="122030"/>
                    </a:lnTo>
                    <a:lnTo>
                      <a:pt x="166868" y="122022"/>
                    </a:lnTo>
                    <a:lnTo>
                      <a:pt x="166962" y="121989"/>
                    </a:lnTo>
                    <a:lnTo>
                      <a:pt x="167091" y="121943"/>
                    </a:lnTo>
                    <a:lnTo>
                      <a:pt x="167268" y="121893"/>
                    </a:lnTo>
                    <a:lnTo>
                      <a:pt x="167387" y="121865"/>
                    </a:lnTo>
                    <a:lnTo>
                      <a:pt x="167474" y="121847"/>
                    </a:lnTo>
                    <a:lnTo>
                      <a:pt x="167555" y="121825"/>
                    </a:lnTo>
                    <a:lnTo>
                      <a:pt x="167683" y="121800"/>
                    </a:lnTo>
                    <a:lnTo>
                      <a:pt x="167887" y="121790"/>
                    </a:lnTo>
                    <a:lnTo>
                      <a:pt x="167971" y="121795"/>
                    </a:lnTo>
                    <a:lnTo>
                      <a:pt x="168097" y="121810"/>
                    </a:lnTo>
                    <a:lnTo>
                      <a:pt x="168202" y="121817"/>
                    </a:lnTo>
                    <a:lnTo>
                      <a:pt x="168292" y="121753"/>
                    </a:lnTo>
                    <a:lnTo>
                      <a:pt x="168370" y="121706"/>
                    </a:lnTo>
                    <a:lnTo>
                      <a:pt x="168453" y="121666"/>
                    </a:lnTo>
                    <a:lnTo>
                      <a:pt x="168543" y="121634"/>
                    </a:lnTo>
                    <a:lnTo>
                      <a:pt x="168652" y="121628"/>
                    </a:lnTo>
                    <a:lnTo>
                      <a:pt x="168807" y="121620"/>
                    </a:lnTo>
                    <a:lnTo>
                      <a:pt x="168923" y="121609"/>
                    </a:lnTo>
                    <a:lnTo>
                      <a:pt x="169005" y="121579"/>
                    </a:lnTo>
                    <a:lnTo>
                      <a:pt x="169089" y="121526"/>
                    </a:lnTo>
                    <a:lnTo>
                      <a:pt x="169186" y="121467"/>
                    </a:lnTo>
                    <a:lnTo>
                      <a:pt x="169248" y="121416"/>
                    </a:lnTo>
                    <a:lnTo>
                      <a:pt x="169263" y="121396"/>
                    </a:lnTo>
                    <a:lnTo>
                      <a:pt x="169278" y="121385"/>
                    </a:lnTo>
                    <a:lnTo>
                      <a:pt x="169288" y="121364"/>
                    </a:lnTo>
                    <a:lnTo>
                      <a:pt x="169322" y="121320"/>
                    </a:lnTo>
                    <a:lnTo>
                      <a:pt x="169367" y="121226"/>
                    </a:lnTo>
                    <a:lnTo>
                      <a:pt x="169414" y="121122"/>
                    </a:lnTo>
                    <a:lnTo>
                      <a:pt x="169465" y="121018"/>
                    </a:lnTo>
                    <a:lnTo>
                      <a:pt x="169503" y="120939"/>
                    </a:lnTo>
                    <a:lnTo>
                      <a:pt x="169550" y="120828"/>
                    </a:lnTo>
                    <a:lnTo>
                      <a:pt x="169607" y="120717"/>
                    </a:lnTo>
                    <a:lnTo>
                      <a:pt x="169663" y="120633"/>
                    </a:lnTo>
                    <a:lnTo>
                      <a:pt x="169735" y="120514"/>
                    </a:lnTo>
                    <a:lnTo>
                      <a:pt x="169782" y="120442"/>
                    </a:lnTo>
                    <a:lnTo>
                      <a:pt x="169791" y="120427"/>
                    </a:lnTo>
                    <a:lnTo>
                      <a:pt x="169809" y="120401"/>
                    </a:lnTo>
                    <a:lnTo>
                      <a:pt x="169854" y="120319"/>
                    </a:lnTo>
                    <a:lnTo>
                      <a:pt x="169865" y="120288"/>
                    </a:lnTo>
                    <a:lnTo>
                      <a:pt x="169876" y="120256"/>
                    </a:lnTo>
                    <a:lnTo>
                      <a:pt x="169901" y="120186"/>
                    </a:lnTo>
                    <a:lnTo>
                      <a:pt x="169953" y="120076"/>
                    </a:lnTo>
                    <a:lnTo>
                      <a:pt x="169958" y="120067"/>
                    </a:lnTo>
                    <a:lnTo>
                      <a:pt x="169984" y="120014"/>
                    </a:lnTo>
                    <a:lnTo>
                      <a:pt x="170017" y="119950"/>
                    </a:lnTo>
                    <a:lnTo>
                      <a:pt x="170022" y="119930"/>
                    </a:lnTo>
                    <a:lnTo>
                      <a:pt x="170046" y="119835"/>
                    </a:lnTo>
                    <a:lnTo>
                      <a:pt x="170046" y="119707"/>
                    </a:lnTo>
                    <a:lnTo>
                      <a:pt x="170041" y="119534"/>
                    </a:lnTo>
                    <a:lnTo>
                      <a:pt x="170037" y="119375"/>
                    </a:lnTo>
                    <a:lnTo>
                      <a:pt x="170031" y="119270"/>
                    </a:lnTo>
                    <a:lnTo>
                      <a:pt x="170024" y="119166"/>
                    </a:lnTo>
                    <a:lnTo>
                      <a:pt x="170012" y="119043"/>
                    </a:lnTo>
                    <a:lnTo>
                      <a:pt x="169990" y="118878"/>
                    </a:lnTo>
                    <a:lnTo>
                      <a:pt x="169984" y="118756"/>
                    </a:lnTo>
                    <a:lnTo>
                      <a:pt x="169969" y="118595"/>
                    </a:lnTo>
                    <a:lnTo>
                      <a:pt x="169961" y="118475"/>
                    </a:lnTo>
                    <a:lnTo>
                      <a:pt x="169950" y="118343"/>
                    </a:lnTo>
                    <a:lnTo>
                      <a:pt x="169926" y="118209"/>
                    </a:lnTo>
                    <a:lnTo>
                      <a:pt x="169909" y="118101"/>
                    </a:lnTo>
                    <a:lnTo>
                      <a:pt x="169903" y="117918"/>
                    </a:lnTo>
                    <a:lnTo>
                      <a:pt x="169899" y="117818"/>
                    </a:lnTo>
                    <a:lnTo>
                      <a:pt x="169899" y="117704"/>
                    </a:lnTo>
                    <a:lnTo>
                      <a:pt x="169899" y="117617"/>
                    </a:lnTo>
                    <a:lnTo>
                      <a:pt x="169879" y="117517"/>
                    </a:lnTo>
                    <a:lnTo>
                      <a:pt x="169937" y="117476"/>
                    </a:lnTo>
                    <a:lnTo>
                      <a:pt x="169942" y="117473"/>
                    </a:lnTo>
                    <a:lnTo>
                      <a:pt x="170047" y="117398"/>
                    </a:lnTo>
                    <a:lnTo>
                      <a:pt x="170055" y="117382"/>
                    </a:lnTo>
                    <a:lnTo>
                      <a:pt x="170059" y="117372"/>
                    </a:lnTo>
                    <a:lnTo>
                      <a:pt x="170086" y="117315"/>
                    </a:lnTo>
                    <a:lnTo>
                      <a:pt x="170062" y="117217"/>
                    </a:lnTo>
                    <a:lnTo>
                      <a:pt x="170007" y="116985"/>
                    </a:lnTo>
                    <a:lnTo>
                      <a:pt x="169984" y="116872"/>
                    </a:lnTo>
                    <a:lnTo>
                      <a:pt x="169960" y="116767"/>
                    </a:lnTo>
                    <a:lnTo>
                      <a:pt x="169973" y="116659"/>
                    </a:lnTo>
                    <a:lnTo>
                      <a:pt x="169997" y="116597"/>
                    </a:lnTo>
                    <a:lnTo>
                      <a:pt x="170015" y="116552"/>
                    </a:lnTo>
                    <a:lnTo>
                      <a:pt x="170017" y="116549"/>
                    </a:lnTo>
                    <a:lnTo>
                      <a:pt x="170081" y="116436"/>
                    </a:lnTo>
                    <a:lnTo>
                      <a:pt x="170118" y="116325"/>
                    </a:lnTo>
                    <a:lnTo>
                      <a:pt x="170147" y="116247"/>
                    </a:lnTo>
                    <a:lnTo>
                      <a:pt x="170193" y="116118"/>
                    </a:lnTo>
                    <a:lnTo>
                      <a:pt x="170229" y="116004"/>
                    </a:lnTo>
                    <a:lnTo>
                      <a:pt x="170248" y="115933"/>
                    </a:lnTo>
                    <a:lnTo>
                      <a:pt x="170264" y="115876"/>
                    </a:lnTo>
                    <a:lnTo>
                      <a:pt x="170294" y="115788"/>
                    </a:lnTo>
                    <a:lnTo>
                      <a:pt x="170295" y="115785"/>
                    </a:lnTo>
                    <a:lnTo>
                      <a:pt x="170316" y="115679"/>
                    </a:lnTo>
                    <a:lnTo>
                      <a:pt x="170343" y="115573"/>
                    </a:lnTo>
                    <a:lnTo>
                      <a:pt x="170376" y="115465"/>
                    </a:lnTo>
                    <a:lnTo>
                      <a:pt x="170405" y="115375"/>
                    </a:lnTo>
                    <a:lnTo>
                      <a:pt x="170433" y="115273"/>
                    </a:lnTo>
                    <a:lnTo>
                      <a:pt x="170463" y="115188"/>
                    </a:lnTo>
                    <a:lnTo>
                      <a:pt x="170498" y="115091"/>
                    </a:lnTo>
                    <a:lnTo>
                      <a:pt x="170531" y="114987"/>
                    </a:lnTo>
                    <a:lnTo>
                      <a:pt x="170559" y="114901"/>
                    </a:lnTo>
                    <a:lnTo>
                      <a:pt x="170588" y="114820"/>
                    </a:lnTo>
                    <a:lnTo>
                      <a:pt x="170623" y="114741"/>
                    </a:lnTo>
                    <a:lnTo>
                      <a:pt x="170660" y="114652"/>
                    </a:lnTo>
                    <a:lnTo>
                      <a:pt x="170699" y="114542"/>
                    </a:lnTo>
                    <a:lnTo>
                      <a:pt x="170706" y="114523"/>
                    </a:lnTo>
                    <a:lnTo>
                      <a:pt x="170729" y="114461"/>
                    </a:lnTo>
                    <a:lnTo>
                      <a:pt x="170731" y="114453"/>
                    </a:lnTo>
                    <a:lnTo>
                      <a:pt x="170755" y="114384"/>
                    </a:lnTo>
                    <a:lnTo>
                      <a:pt x="170789" y="114279"/>
                    </a:lnTo>
                    <a:lnTo>
                      <a:pt x="170817" y="114191"/>
                    </a:lnTo>
                    <a:lnTo>
                      <a:pt x="170854" y="114081"/>
                    </a:lnTo>
                    <a:lnTo>
                      <a:pt x="170878" y="114000"/>
                    </a:lnTo>
                    <a:lnTo>
                      <a:pt x="170883" y="113981"/>
                    </a:lnTo>
                    <a:lnTo>
                      <a:pt x="170903" y="113904"/>
                    </a:lnTo>
                    <a:lnTo>
                      <a:pt x="170908" y="113884"/>
                    </a:lnTo>
                    <a:lnTo>
                      <a:pt x="170931" y="113799"/>
                    </a:lnTo>
                    <a:lnTo>
                      <a:pt x="170963" y="113652"/>
                    </a:lnTo>
                    <a:lnTo>
                      <a:pt x="170992" y="113538"/>
                    </a:lnTo>
                    <a:lnTo>
                      <a:pt x="171015" y="113456"/>
                    </a:lnTo>
                    <a:lnTo>
                      <a:pt x="171050" y="113341"/>
                    </a:lnTo>
                    <a:lnTo>
                      <a:pt x="171071" y="113261"/>
                    </a:lnTo>
                    <a:lnTo>
                      <a:pt x="171090" y="113172"/>
                    </a:lnTo>
                    <a:lnTo>
                      <a:pt x="171111" y="113074"/>
                    </a:lnTo>
                    <a:lnTo>
                      <a:pt x="171135" y="112961"/>
                    </a:lnTo>
                    <a:lnTo>
                      <a:pt x="171168" y="112830"/>
                    </a:lnTo>
                    <a:lnTo>
                      <a:pt x="171182" y="112748"/>
                    </a:lnTo>
                    <a:lnTo>
                      <a:pt x="171203" y="112633"/>
                    </a:lnTo>
                    <a:lnTo>
                      <a:pt x="171229" y="112494"/>
                    </a:lnTo>
                    <a:lnTo>
                      <a:pt x="171241" y="112415"/>
                    </a:lnTo>
                    <a:lnTo>
                      <a:pt x="171252" y="112376"/>
                    </a:lnTo>
                    <a:lnTo>
                      <a:pt x="171262" y="112343"/>
                    </a:lnTo>
                    <a:lnTo>
                      <a:pt x="171271" y="112311"/>
                    </a:lnTo>
                    <a:lnTo>
                      <a:pt x="171278" y="112266"/>
                    </a:lnTo>
                    <a:lnTo>
                      <a:pt x="171283" y="112229"/>
                    </a:lnTo>
                    <a:lnTo>
                      <a:pt x="171287" y="112207"/>
                    </a:lnTo>
                    <a:lnTo>
                      <a:pt x="171297" y="112140"/>
                    </a:lnTo>
                    <a:lnTo>
                      <a:pt x="171323" y="111997"/>
                    </a:lnTo>
                    <a:lnTo>
                      <a:pt x="171344" y="111915"/>
                    </a:lnTo>
                    <a:lnTo>
                      <a:pt x="171384" y="111736"/>
                    </a:lnTo>
                    <a:lnTo>
                      <a:pt x="171412" y="111577"/>
                    </a:lnTo>
                    <a:lnTo>
                      <a:pt x="171433" y="111450"/>
                    </a:lnTo>
                    <a:lnTo>
                      <a:pt x="171434" y="111445"/>
                    </a:lnTo>
                    <a:lnTo>
                      <a:pt x="171440" y="111418"/>
                    </a:lnTo>
                    <a:lnTo>
                      <a:pt x="171457" y="111326"/>
                    </a:lnTo>
                    <a:lnTo>
                      <a:pt x="171469" y="111246"/>
                    </a:lnTo>
                    <a:lnTo>
                      <a:pt x="171476" y="111164"/>
                    </a:lnTo>
                    <a:lnTo>
                      <a:pt x="171483" y="111047"/>
                    </a:lnTo>
                    <a:lnTo>
                      <a:pt x="171386" y="111007"/>
                    </a:lnTo>
                    <a:lnTo>
                      <a:pt x="171383" y="111006"/>
                    </a:lnTo>
                    <a:lnTo>
                      <a:pt x="171346" y="110991"/>
                    </a:lnTo>
                    <a:lnTo>
                      <a:pt x="171343" y="110886"/>
                    </a:lnTo>
                    <a:lnTo>
                      <a:pt x="171348" y="110781"/>
                    </a:lnTo>
                    <a:lnTo>
                      <a:pt x="171353" y="110672"/>
                    </a:lnTo>
                    <a:lnTo>
                      <a:pt x="171365" y="110565"/>
                    </a:lnTo>
                    <a:lnTo>
                      <a:pt x="171386" y="110479"/>
                    </a:lnTo>
                    <a:lnTo>
                      <a:pt x="171420" y="110353"/>
                    </a:lnTo>
                    <a:lnTo>
                      <a:pt x="171444" y="110264"/>
                    </a:lnTo>
                    <a:lnTo>
                      <a:pt x="171473" y="110181"/>
                    </a:lnTo>
                    <a:lnTo>
                      <a:pt x="171484" y="110161"/>
                    </a:lnTo>
                    <a:lnTo>
                      <a:pt x="171503" y="110126"/>
                    </a:lnTo>
                    <a:lnTo>
                      <a:pt x="171525" y="110085"/>
                    </a:lnTo>
                    <a:lnTo>
                      <a:pt x="171584" y="109988"/>
                    </a:lnTo>
                    <a:lnTo>
                      <a:pt x="171620" y="109912"/>
                    </a:lnTo>
                    <a:lnTo>
                      <a:pt x="171662" y="109802"/>
                    </a:lnTo>
                    <a:lnTo>
                      <a:pt x="171685" y="109733"/>
                    </a:lnTo>
                    <a:lnTo>
                      <a:pt x="171689" y="109719"/>
                    </a:lnTo>
                    <a:lnTo>
                      <a:pt x="171697" y="109701"/>
                    </a:lnTo>
                    <a:lnTo>
                      <a:pt x="171720" y="109644"/>
                    </a:lnTo>
                    <a:lnTo>
                      <a:pt x="171739" y="109604"/>
                    </a:lnTo>
                    <a:lnTo>
                      <a:pt x="171762" y="109552"/>
                    </a:lnTo>
                    <a:lnTo>
                      <a:pt x="171762" y="109550"/>
                    </a:lnTo>
                    <a:lnTo>
                      <a:pt x="171800" y="109469"/>
                    </a:lnTo>
                    <a:lnTo>
                      <a:pt x="171842" y="109365"/>
                    </a:lnTo>
                    <a:lnTo>
                      <a:pt x="171866" y="109283"/>
                    </a:lnTo>
                    <a:lnTo>
                      <a:pt x="171891" y="109185"/>
                    </a:lnTo>
                    <a:lnTo>
                      <a:pt x="171915" y="109096"/>
                    </a:lnTo>
                    <a:lnTo>
                      <a:pt x="171957" y="108999"/>
                    </a:lnTo>
                    <a:lnTo>
                      <a:pt x="171977" y="108913"/>
                    </a:lnTo>
                    <a:lnTo>
                      <a:pt x="172003" y="108814"/>
                    </a:lnTo>
                    <a:lnTo>
                      <a:pt x="172024" y="108704"/>
                    </a:lnTo>
                    <a:lnTo>
                      <a:pt x="172052" y="108600"/>
                    </a:lnTo>
                    <a:lnTo>
                      <a:pt x="172078" y="108490"/>
                    </a:lnTo>
                    <a:lnTo>
                      <a:pt x="172110" y="108367"/>
                    </a:lnTo>
                    <a:lnTo>
                      <a:pt x="172131" y="108314"/>
                    </a:lnTo>
                    <a:lnTo>
                      <a:pt x="172143" y="108284"/>
                    </a:lnTo>
                    <a:lnTo>
                      <a:pt x="172183" y="108200"/>
                    </a:lnTo>
                    <a:lnTo>
                      <a:pt x="172217" y="108108"/>
                    </a:lnTo>
                    <a:lnTo>
                      <a:pt x="172219" y="108104"/>
                    </a:lnTo>
                    <a:lnTo>
                      <a:pt x="172255" y="108010"/>
                    </a:lnTo>
                    <a:lnTo>
                      <a:pt x="172257" y="108001"/>
                    </a:lnTo>
                    <a:lnTo>
                      <a:pt x="172279" y="107929"/>
                    </a:lnTo>
                    <a:lnTo>
                      <a:pt x="172320" y="107824"/>
                    </a:lnTo>
                    <a:lnTo>
                      <a:pt x="172324" y="107813"/>
                    </a:lnTo>
                    <a:lnTo>
                      <a:pt x="172340" y="107778"/>
                    </a:lnTo>
                    <a:lnTo>
                      <a:pt x="172360" y="107734"/>
                    </a:lnTo>
                    <a:lnTo>
                      <a:pt x="172379" y="107657"/>
                    </a:lnTo>
                    <a:lnTo>
                      <a:pt x="172383" y="107642"/>
                    </a:lnTo>
                    <a:lnTo>
                      <a:pt x="172391" y="107620"/>
                    </a:lnTo>
                    <a:lnTo>
                      <a:pt x="172425" y="107528"/>
                    </a:lnTo>
                    <a:lnTo>
                      <a:pt x="172461" y="107436"/>
                    </a:lnTo>
                    <a:lnTo>
                      <a:pt x="172495" y="107348"/>
                    </a:lnTo>
                    <a:lnTo>
                      <a:pt x="172529" y="107257"/>
                    </a:lnTo>
                    <a:lnTo>
                      <a:pt x="172561" y="107173"/>
                    </a:lnTo>
                    <a:lnTo>
                      <a:pt x="172596" y="107081"/>
                    </a:lnTo>
                    <a:lnTo>
                      <a:pt x="172618" y="107014"/>
                    </a:lnTo>
                    <a:lnTo>
                      <a:pt x="172633" y="106967"/>
                    </a:lnTo>
                    <a:lnTo>
                      <a:pt x="172637" y="106954"/>
                    </a:lnTo>
                    <a:lnTo>
                      <a:pt x="172656" y="106889"/>
                    </a:lnTo>
                    <a:lnTo>
                      <a:pt x="172691" y="106820"/>
                    </a:lnTo>
                    <a:lnTo>
                      <a:pt x="172701" y="106800"/>
                    </a:lnTo>
                    <a:lnTo>
                      <a:pt x="172711" y="106782"/>
                    </a:lnTo>
                    <a:lnTo>
                      <a:pt x="172754" y="106706"/>
                    </a:lnTo>
                    <a:lnTo>
                      <a:pt x="172793" y="106627"/>
                    </a:lnTo>
                    <a:lnTo>
                      <a:pt x="172834" y="106519"/>
                    </a:lnTo>
                    <a:lnTo>
                      <a:pt x="172835" y="106516"/>
                    </a:lnTo>
                    <a:lnTo>
                      <a:pt x="172842" y="106495"/>
                    </a:lnTo>
                    <a:lnTo>
                      <a:pt x="172867" y="106411"/>
                    </a:lnTo>
                    <a:lnTo>
                      <a:pt x="172909" y="106330"/>
                    </a:lnTo>
                    <a:lnTo>
                      <a:pt x="172961" y="106242"/>
                    </a:lnTo>
                    <a:lnTo>
                      <a:pt x="172995" y="106189"/>
                    </a:lnTo>
                    <a:lnTo>
                      <a:pt x="173004" y="106175"/>
                    </a:lnTo>
                    <a:lnTo>
                      <a:pt x="173015" y="106158"/>
                    </a:lnTo>
                    <a:lnTo>
                      <a:pt x="173077" y="106028"/>
                    </a:lnTo>
                    <a:lnTo>
                      <a:pt x="173119" y="105949"/>
                    </a:lnTo>
                    <a:lnTo>
                      <a:pt x="173158" y="105895"/>
                    </a:lnTo>
                    <a:lnTo>
                      <a:pt x="173174" y="105873"/>
                    </a:lnTo>
                    <a:lnTo>
                      <a:pt x="173193" y="105846"/>
                    </a:lnTo>
                    <a:lnTo>
                      <a:pt x="173262" y="105778"/>
                    </a:lnTo>
                    <a:lnTo>
                      <a:pt x="173335" y="105726"/>
                    </a:lnTo>
                    <a:lnTo>
                      <a:pt x="173353" y="105719"/>
                    </a:lnTo>
                    <a:lnTo>
                      <a:pt x="173368" y="105713"/>
                    </a:lnTo>
                    <a:lnTo>
                      <a:pt x="173433" y="105685"/>
                    </a:lnTo>
                    <a:lnTo>
                      <a:pt x="173561" y="105577"/>
                    </a:lnTo>
                    <a:lnTo>
                      <a:pt x="173632" y="105455"/>
                    </a:lnTo>
                    <a:lnTo>
                      <a:pt x="173669" y="105336"/>
                    </a:lnTo>
                    <a:lnTo>
                      <a:pt x="173706" y="105187"/>
                    </a:lnTo>
                    <a:lnTo>
                      <a:pt x="173734" y="105096"/>
                    </a:lnTo>
                    <a:lnTo>
                      <a:pt x="173778" y="104977"/>
                    </a:lnTo>
                    <a:lnTo>
                      <a:pt x="173825" y="104877"/>
                    </a:lnTo>
                    <a:lnTo>
                      <a:pt x="173895" y="104806"/>
                    </a:lnTo>
                    <a:lnTo>
                      <a:pt x="173962" y="104742"/>
                    </a:lnTo>
                    <a:lnTo>
                      <a:pt x="174011" y="104709"/>
                    </a:lnTo>
                    <a:lnTo>
                      <a:pt x="174013" y="104709"/>
                    </a:lnTo>
                    <a:lnTo>
                      <a:pt x="174015" y="104707"/>
                    </a:lnTo>
                    <a:lnTo>
                      <a:pt x="174052" y="104683"/>
                    </a:lnTo>
                    <a:lnTo>
                      <a:pt x="174149" y="104624"/>
                    </a:lnTo>
                    <a:lnTo>
                      <a:pt x="174154" y="104619"/>
                    </a:lnTo>
                    <a:lnTo>
                      <a:pt x="174224" y="104554"/>
                    </a:lnTo>
                    <a:lnTo>
                      <a:pt x="174299" y="104485"/>
                    </a:lnTo>
                    <a:lnTo>
                      <a:pt x="174358" y="104420"/>
                    </a:lnTo>
                    <a:lnTo>
                      <a:pt x="174417" y="104330"/>
                    </a:lnTo>
                    <a:lnTo>
                      <a:pt x="174459" y="104245"/>
                    </a:lnTo>
                    <a:lnTo>
                      <a:pt x="174506" y="104161"/>
                    </a:lnTo>
                    <a:lnTo>
                      <a:pt x="174552" y="104085"/>
                    </a:lnTo>
                    <a:lnTo>
                      <a:pt x="174614" y="103997"/>
                    </a:lnTo>
                    <a:lnTo>
                      <a:pt x="174656" y="103912"/>
                    </a:lnTo>
                    <a:lnTo>
                      <a:pt x="174701" y="103821"/>
                    </a:lnTo>
                    <a:lnTo>
                      <a:pt x="174751" y="103736"/>
                    </a:lnTo>
                    <a:lnTo>
                      <a:pt x="174796" y="103646"/>
                    </a:lnTo>
                    <a:lnTo>
                      <a:pt x="174837" y="103555"/>
                    </a:lnTo>
                    <a:lnTo>
                      <a:pt x="174888" y="103468"/>
                    </a:lnTo>
                    <a:lnTo>
                      <a:pt x="174940" y="103376"/>
                    </a:lnTo>
                    <a:lnTo>
                      <a:pt x="174978" y="103288"/>
                    </a:lnTo>
                    <a:lnTo>
                      <a:pt x="175004" y="103211"/>
                    </a:lnTo>
                    <a:lnTo>
                      <a:pt x="175038" y="103122"/>
                    </a:lnTo>
                    <a:lnTo>
                      <a:pt x="175076" y="103040"/>
                    </a:lnTo>
                    <a:lnTo>
                      <a:pt x="175102" y="102962"/>
                    </a:lnTo>
                    <a:lnTo>
                      <a:pt x="175134" y="102856"/>
                    </a:lnTo>
                    <a:lnTo>
                      <a:pt x="175175" y="102763"/>
                    </a:lnTo>
                    <a:lnTo>
                      <a:pt x="175206" y="102678"/>
                    </a:lnTo>
                    <a:lnTo>
                      <a:pt x="175243" y="102596"/>
                    </a:lnTo>
                    <a:lnTo>
                      <a:pt x="175281" y="102507"/>
                    </a:lnTo>
                    <a:lnTo>
                      <a:pt x="175304" y="102428"/>
                    </a:lnTo>
                    <a:lnTo>
                      <a:pt x="175337" y="102341"/>
                    </a:lnTo>
                    <a:lnTo>
                      <a:pt x="175378" y="102271"/>
                    </a:lnTo>
                    <a:lnTo>
                      <a:pt x="175417" y="102192"/>
                    </a:lnTo>
                    <a:lnTo>
                      <a:pt x="175443" y="102115"/>
                    </a:lnTo>
                    <a:lnTo>
                      <a:pt x="175464" y="102036"/>
                    </a:lnTo>
                    <a:lnTo>
                      <a:pt x="175507" y="101956"/>
                    </a:lnTo>
                    <a:lnTo>
                      <a:pt x="175540" y="101878"/>
                    </a:lnTo>
                    <a:lnTo>
                      <a:pt x="175584" y="101790"/>
                    </a:lnTo>
                    <a:lnTo>
                      <a:pt x="175620" y="101717"/>
                    </a:lnTo>
                    <a:lnTo>
                      <a:pt x="175662" y="101620"/>
                    </a:lnTo>
                    <a:lnTo>
                      <a:pt x="175692" y="101543"/>
                    </a:lnTo>
                    <a:lnTo>
                      <a:pt x="175735" y="101455"/>
                    </a:lnTo>
                    <a:lnTo>
                      <a:pt x="175767" y="101369"/>
                    </a:lnTo>
                    <a:lnTo>
                      <a:pt x="175804" y="101283"/>
                    </a:lnTo>
                    <a:lnTo>
                      <a:pt x="175848" y="101215"/>
                    </a:lnTo>
                    <a:lnTo>
                      <a:pt x="175888" y="101138"/>
                    </a:lnTo>
                    <a:lnTo>
                      <a:pt x="175931" y="101049"/>
                    </a:lnTo>
                    <a:lnTo>
                      <a:pt x="175968" y="100973"/>
                    </a:lnTo>
                    <a:lnTo>
                      <a:pt x="176004" y="100896"/>
                    </a:lnTo>
                    <a:lnTo>
                      <a:pt x="176060" y="100791"/>
                    </a:lnTo>
                    <a:lnTo>
                      <a:pt x="176109" y="100697"/>
                    </a:lnTo>
                    <a:lnTo>
                      <a:pt x="176145" y="100606"/>
                    </a:lnTo>
                    <a:lnTo>
                      <a:pt x="176182" y="100530"/>
                    </a:lnTo>
                    <a:lnTo>
                      <a:pt x="176210" y="100449"/>
                    </a:lnTo>
                    <a:lnTo>
                      <a:pt x="176238" y="100370"/>
                    </a:lnTo>
                    <a:lnTo>
                      <a:pt x="176274" y="100295"/>
                    </a:lnTo>
                    <a:lnTo>
                      <a:pt x="176312" y="100211"/>
                    </a:lnTo>
                    <a:lnTo>
                      <a:pt x="176356" y="100104"/>
                    </a:lnTo>
                    <a:lnTo>
                      <a:pt x="176379" y="100026"/>
                    </a:lnTo>
                    <a:lnTo>
                      <a:pt x="176402" y="99925"/>
                    </a:lnTo>
                    <a:lnTo>
                      <a:pt x="176417" y="99835"/>
                    </a:lnTo>
                    <a:lnTo>
                      <a:pt x="176439" y="99755"/>
                    </a:lnTo>
                    <a:lnTo>
                      <a:pt x="176469" y="99639"/>
                    </a:lnTo>
                    <a:lnTo>
                      <a:pt x="176487" y="99545"/>
                    </a:lnTo>
                    <a:lnTo>
                      <a:pt x="176521" y="99419"/>
                    </a:lnTo>
                    <a:lnTo>
                      <a:pt x="176542" y="99336"/>
                    </a:lnTo>
                    <a:lnTo>
                      <a:pt x="176572" y="99241"/>
                    </a:lnTo>
                    <a:lnTo>
                      <a:pt x="176612" y="99128"/>
                    </a:lnTo>
                    <a:lnTo>
                      <a:pt x="176644" y="99033"/>
                    </a:lnTo>
                    <a:lnTo>
                      <a:pt x="176674" y="98929"/>
                    </a:lnTo>
                    <a:lnTo>
                      <a:pt x="176697" y="98832"/>
                    </a:lnTo>
                    <a:lnTo>
                      <a:pt x="176772" y="98743"/>
                    </a:lnTo>
                    <a:lnTo>
                      <a:pt x="176875" y="98663"/>
                    </a:lnTo>
                    <a:lnTo>
                      <a:pt x="176991" y="98581"/>
                    </a:lnTo>
                    <a:lnTo>
                      <a:pt x="177096" y="98518"/>
                    </a:lnTo>
                    <a:lnTo>
                      <a:pt x="177179" y="98465"/>
                    </a:lnTo>
                    <a:lnTo>
                      <a:pt x="177179" y="98465"/>
                    </a:lnTo>
                    <a:lnTo>
                      <a:pt x="177180" y="98464"/>
                    </a:lnTo>
                    <a:lnTo>
                      <a:pt x="177190" y="98456"/>
                    </a:lnTo>
                    <a:lnTo>
                      <a:pt x="177234" y="98420"/>
                    </a:lnTo>
                    <a:lnTo>
                      <a:pt x="177262" y="98397"/>
                    </a:lnTo>
                    <a:lnTo>
                      <a:pt x="177342" y="98338"/>
                    </a:lnTo>
                    <a:lnTo>
                      <a:pt x="177422" y="98279"/>
                    </a:lnTo>
                    <a:lnTo>
                      <a:pt x="177497" y="98223"/>
                    </a:lnTo>
                    <a:lnTo>
                      <a:pt x="177560" y="98165"/>
                    </a:lnTo>
                    <a:lnTo>
                      <a:pt x="177637" y="98123"/>
                    </a:lnTo>
                    <a:lnTo>
                      <a:pt x="177663" y="98025"/>
                    </a:lnTo>
                    <a:lnTo>
                      <a:pt x="177682" y="97925"/>
                    </a:lnTo>
                    <a:lnTo>
                      <a:pt x="177683" y="97922"/>
                    </a:lnTo>
                    <a:lnTo>
                      <a:pt x="177683" y="97921"/>
                    </a:lnTo>
                    <a:lnTo>
                      <a:pt x="177692" y="97884"/>
                    </a:lnTo>
                    <a:lnTo>
                      <a:pt x="177703" y="97833"/>
                    </a:lnTo>
                    <a:lnTo>
                      <a:pt x="177725" y="97750"/>
                    </a:lnTo>
                    <a:lnTo>
                      <a:pt x="177748" y="97655"/>
                    </a:lnTo>
                    <a:lnTo>
                      <a:pt x="177768" y="97570"/>
                    </a:lnTo>
                    <a:lnTo>
                      <a:pt x="177788" y="97487"/>
                    </a:lnTo>
                    <a:lnTo>
                      <a:pt x="177808" y="97397"/>
                    </a:lnTo>
                    <a:lnTo>
                      <a:pt x="177831" y="97319"/>
                    </a:lnTo>
                    <a:lnTo>
                      <a:pt x="177880" y="97157"/>
                    </a:lnTo>
                    <a:lnTo>
                      <a:pt x="177904" y="97053"/>
                    </a:lnTo>
                    <a:lnTo>
                      <a:pt x="177924" y="96966"/>
                    </a:lnTo>
                    <a:lnTo>
                      <a:pt x="177951" y="96848"/>
                    </a:lnTo>
                    <a:lnTo>
                      <a:pt x="177976" y="96744"/>
                    </a:lnTo>
                    <a:lnTo>
                      <a:pt x="177995" y="96669"/>
                    </a:lnTo>
                    <a:lnTo>
                      <a:pt x="177996" y="96665"/>
                    </a:lnTo>
                    <a:lnTo>
                      <a:pt x="178019" y="96548"/>
                    </a:lnTo>
                    <a:lnTo>
                      <a:pt x="178027" y="96499"/>
                    </a:lnTo>
                    <a:lnTo>
                      <a:pt x="178036" y="96446"/>
                    </a:lnTo>
                    <a:lnTo>
                      <a:pt x="178039" y="96427"/>
                    </a:lnTo>
                    <a:lnTo>
                      <a:pt x="178057" y="96322"/>
                    </a:lnTo>
                    <a:lnTo>
                      <a:pt x="178077" y="96204"/>
                    </a:lnTo>
                    <a:lnTo>
                      <a:pt x="178097" y="96104"/>
                    </a:lnTo>
                    <a:lnTo>
                      <a:pt x="178117" y="96015"/>
                    </a:lnTo>
                    <a:lnTo>
                      <a:pt x="178136" y="95918"/>
                    </a:lnTo>
                    <a:lnTo>
                      <a:pt x="178054" y="95832"/>
                    </a:lnTo>
                    <a:lnTo>
                      <a:pt x="177976" y="95771"/>
                    </a:lnTo>
                    <a:lnTo>
                      <a:pt x="177901" y="95708"/>
                    </a:lnTo>
                    <a:lnTo>
                      <a:pt x="177825" y="95639"/>
                    </a:lnTo>
                    <a:lnTo>
                      <a:pt x="177734" y="95563"/>
                    </a:lnTo>
                    <a:lnTo>
                      <a:pt x="177630" y="95480"/>
                    </a:lnTo>
                    <a:lnTo>
                      <a:pt x="177538" y="95404"/>
                    </a:lnTo>
                    <a:lnTo>
                      <a:pt x="177467" y="95341"/>
                    </a:lnTo>
                    <a:lnTo>
                      <a:pt x="177385" y="95274"/>
                    </a:lnTo>
                    <a:lnTo>
                      <a:pt x="177319" y="95213"/>
                    </a:lnTo>
                    <a:lnTo>
                      <a:pt x="177213" y="95120"/>
                    </a:lnTo>
                    <a:lnTo>
                      <a:pt x="177148" y="95068"/>
                    </a:lnTo>
                    <a:lnTo>
                      <a:pt x="177035" y="94977"/>
                    </a:lnTo>
                    <a:lnTo>
                      <a:pt x="176947" y="94910"/>
                    </a:lnTo>
                    <a:lnTo>
                      <a:pt x="176875" y="94854"/>
                    </a:lnTo>
                    <a:lnTo>
                      <a:pt x="176805" y="94807"/>
                    </a:lnTo>
                    <a:lnTo>
                      <a:pt x="176727" y="94746"/>
                    </a:lnTo>
                    <a:lnTo>
                      <a:pt x="176629" y="94617"/>
                    </a:lnTo>
                    <a:lnTo>
                      <a:pt x="176600" y="94509"/>
                    </a:lnTo>
                    <a:lnTo>
                      <a:pt x="176588" y="94411"/>
                    </a:lnTo>
                    <a:lnTo>
                      <a:pt x="176568" y="94315"/>
                    </a:lnTo>
                    <a:lnTo>
                      <a:pt x="176541" y="94213"/>
                    </a:lnTo>
                    <a:lnTo>
                      <a:pt x="176513" y="94097"/>
                    </a:lnTo>
                    <a:lnTo>
                      <a:pt x="176484" y="93975"/>
                    </a:lnTo>
                    <a:lnTo>
                      <a:pt x="176458" y="93883"/>
                    </a:lnTo>
                    <a:lnTo>
                      <a:pt x="176433" y="93781"/>
                    </a:lnTo>
                    <a:lnTo>
                      <a:pt x="176403" y="93667"/>
                    </a:lnTo>
                    <a:lnTo>
                      <a:pt x="176378" y="93579"/>
                    </a:lnTo>
                    <a:lnTo>
                      <a:pt x="176358" y="93456"/>
                    </a:lnTo>
                    <a:lnTo>
                      <a:pt x="176332" y="93340"/>
                    </a:lnTo>
                    <a:lnTo>
                      <a:pt x="176307" y="93244"/>
                    </a:lnTo>
                    <a:lnTo>
                      <a:pt x="176293" y="93152"/>
                    </a:lnTo>
                    <a:lnTo>
                      <a:pt x="176272" y="93056"/>
                    </a:lnTo>
                    <a:lnTo>
                      <a:pt x="176242" y="92946"/>
                    </a:lnTo>
                    <a:lnTo>
                      <a:pt x="176217" y="92842"/>
                    </a:lnTo>
                    <a:lnTo>
                      <a:pt x="176189" y="92744"/>
                    </a:lnTo>
                    <a:lnTo>
                      <a:pt x="176164" y="92658"/>
                    </a:lnTo>
                    <a:lnTo>
                      <a:pt x="176144" y="92566"/>
                    </a:lnTo>
                    <a:lnTo>
                      <a:pt x="176126" y="92471"/>
                    </a:lnTo>
                    <a:lnTo>
                      <a:pt x="176103" y="92318"/>
                    </a:lnTo>
                    <a:lnTo>
                      <a:pt x="176075" y="92215"/>
                    </a:lnTo>
                    <a:lnTo>
                      <a:pt x="176050" y="92124"/>
                    </a:lnTo>
                    <a:lnTo>
                      <a:pt x="176038" y="92011"/>
                    </a:lnTo>
                    <a:lnTo>
                      <a:pt x="176009" y="91905"/>
                    </a:lnTo>
                    <a:lnTo>
                      <a:pt x="175985" y="91797"/>
                    </a:lnTo>
                    <a:lnTo>
                      <a:pt x="175965" y="91673"/>
                    </a:lnTo>
                    <a:lnTo>
                      <a:pt x="175936" y="91542"/>
                    </a:lnTo>
                    <a:lnTo>
                      <a:pt x="175911" y="91448"/>
                    </a:lnTo>
                    <a:lnTo>
                      <a:pt x="175891" y="91344"/>
                    </a:lnTo>
                    <a:lnTo>
                      <a:pt x="175875" y="91257"/>
                    </a:lnTo>
                    <a:lnTo>
                      <a:pt x="175852" y="91153"/>
                    </a:lnTo>
                    <a:lnTo>
                      <a:pt x="175834" y="91059"/>
                    </a:lnTo>
                    <a:lnTo>
                      <a:pt x="175822" y="90971"/>
                    </a:lnTo>
                    <a:lnTo>
                      <a:pt x="175805" y="90861"/>
                    </a:lnTo>
                    <a:lnTo>
                      <a:pt x="175777" y="90738"/>
                    </a:lnTo>
                    <a:lnTo>
                      <a:pt x="175753" y="90650"/>
                    </a:lnTo>
                    <a:lnTo>
                      <a:pt x="175730" y="90561"/>
                    </a:lnTo>
                    <a:lnTo>
                      <a:pt x="175720" y="90459"/>
                    </a:lnTo>
                    <a:lnTo>
                      <a:pt x="175698" y="90344"/>
                    </a:lnTo>
                    <a:lnTo>
                      <a:pt x="175681" y="90253"/>
                    </a:lnTo>
                    <a:lnTo>
                      <a:pt x="175667" y="90161"/>
                    </a:lnTo>
                    <a:lnTo>
                      <a:pt x="175636" y="90042"/>
                    </a:lnTo>
                    <a:lnTo>
                      <a:pt x="175614" y="89955"/>
                    </a:lnTo>
                    <a:lnTo>
                      <a:pt x="175595" y="89877"/>
                    </a:lnTo>
                    <a:lnTo>
                      <a:pt x="175573" y="89787"/>
                    </a:lnTo>
                    <a:lnTo>
                      <a:pt x="175555" y="89704"/>
                    </a:lnTo>
                    <a:lnTo>
                      <a:pt x="175534" y="89610"/>
                    </a:lnTo>
                    <a:lnTo>
                      <a:pt x="175520" y="89526"/>
                    </a:lnTo>
                    <a:lnTo>
                      <a:pt x="175506" y="89439"/>
                    </a:lnTo>
                    <a:lnTo>
                      <a:pt x="175485" y="89361"/>
                    </a:lnTo>
                    <a:lnTo>
                      <a:pt x="175459" y="89277"/>
                    </a:lnTo>
                    <a:lnTo>
                      <a:pt x="175428" y="89160"/>
                    </a:lnTo>
                    <a:lnTo>
                      <a:pt x="175397" y="89069"/>
                    </a:lnTo>
                    <a:lnTo>
                      <a:pt x="175359" y="88941"/>
                    </a:lnTo>
                    <a:lnTo>
                      <a:pt x="175308" y="88786"/>
                    </a:lnTo>
                    <a:lnTo>
                      <a:pt x="175271" y="88670"/>
                    </a:lnTo>
                    <a:lnTo>
                      <a:pt x="175215" y="88508"/>
                    </a:lnTo>
                    <a:lnTo>
                      <a:pt x="175197" y="88427"/>
                    </a:lnTo>
                    <a:lnTo>
                      <a:pt x="175180" y="88319"/>
                    </a:lnTo>
                    <a:lnTo>
                      <a:pt x="175157" y="88195"/>
                    </a:lnTo>
                    <a:lnTo>
                      <a:pt x="175134" y="88091"/>
                    </a:lnTo>
                    <a:lnTo>
                      <a:pt x="175106" y="87990"/>
                    </a:lnTo>
                    <a:lnTo>
                      <a:pt x="175076" y="87909"/>
                    </a:lnTo>
                    <a:lnTo>
                      <a:pt x="175045" y="87823"/>
                    </a:lnTo>
                    <a:lnTo>
                      <a:pt x="175020" y="87727"/>
                    </a:lnTo>
                    <a:lnTo>
                      <a:pt x="174997" y="87628"/>
                    </a:lnTo>
                    <a:lnTo>
                      <a:pt x="174977" y="87517"/>
                    </a:lnTo>
                    <a:lnTo>
                      <a:pt x="174952" y="87396"/>
                    </a:lnTo>
                    <a:lnTo>
                      <a:pt x="174932" y="87288"/>
                    </a:lnTo>
                    <a:lnTo>
                      <a:pt x="174904" y="87186"/>
                    </a:lnTo>
                    <a:lnTo>
                      <a:pt x="174876" y="87095"/>
                    </a:lnTo>
                    <a:lnTo>
                      <a:pt x="174848" y="87002"/>
                    </a:lnTo>
                    <a:lnTo>
                      <a:pt x="174820" y="86921"/>
                    </a:lnTo>
                    <a:lnTo>
                      <a:pt x="174785" y="86795"/>
                    </a:lnTo>
                    <a:lnTo>
                      <a:pt x="174760" y="86709"/>
                    </a:lnTo>
                    <a:lnTo>
                      <a:pt x="174722" y="86562"/>
                    </a:lnTo>
                    <a:lnTo>
                      <a:pt x="174689" y="86430"/>
                    </a:lnTo>
                    <a:lnTo>
                      <a:pt x="174666" y="86347"/>
                    </a:lnTo>
                    <a:lnTo>
                      <a:pt x="174648" y="86261"/>
                    </a:lnTo>
                    <a:lnTo>
                      <a:pt x="174623" y="86165"/>
                    </a:lnTo>
                    <a:lnTo>
                      <a:pt x="174595" y="86064"/>
                    </a:lnTo>
                    <a:lnTo>
                      <a:pt x="174550" y="85930"/>
                    </a:lnTo>
                    <a:lnTo>
                      <a:pt x="174526" y="85819"/>
                    </a:lnTo>
                    <a:lnTo>
                      <a:pt x="174509" y="85726"/>
                    </a:lnTo>
                    <a:lnTo>
                      <a:pt x="174481" y="85622"/>
                    </a:lnTo>
                    <a:lnTo>
                      <a:pt x="174453" y="85541"/>
                    </a:lnTo>
                    <a:lnTo>
                      <a:pt x="174433" y="85440"/>
                    </a:lnTo>
                    <a:lnTo>
                      <a:pt x="174420" y="85354"/>
                    </a:lnTo>
                    <a:lnTo>
                      <a:pt x="174407" y="85263"/>
                    </a:lnTo>
                    <a:lnTo>
                      <a:pt x="174385" y="85154"/>
                    </a:lnTo>
                    <a:lnTo>
                      <a:pt x="174364" y="85056"/>
                    </a:lnTo>
                    <a:lnTo>
                      <a:pt x="174339" y="84929"/>
                    </a:lnTo>
                    <a:lnTo>
                      <a:pt x="174316" y="84843"/>
                    </a:lnTo>
                    <a:lnTo>
                      <a:pt x="174296" y="84750"/>
                    </a:lnTo>
                    <a:lnTo>
                      <a:pt x="174276" y="84666"/>
                    </a:lnTo>
                    <a:lnTo>
                      <a:pt x="174256" y="84585"/>
                    </a:lnTo>
                    <a:lnTo>
                      <a:pt x="174220" y="84459"/>
                    </a:lnTo>
                    <a:lnTo>
                      <a:pt x="174200" y="84378"/>
                    </a:lnTo>
                    <a:lnTo>
                      <a:pt x="174198" y="84282"/>
                    </a:lnTo>
                    <a:lnTo>
                      <a:pt x="174183" y="84151"/>
                    </a:lnTo>
                    <a:lnTo>
                      <a:pt x="174163" y="84054"/>
                    </a:lnTo>
                    <a:lnTo>
                      <a:pt x="174139" y="83961"/>
                    </a:lnTo>
                    <a:lnTo>
                      <a:pt x="174118" y="83876"/>
                    </a:lnTo>
                    <a:lnTo>
                      <a:pt x="174099" y="83776"/>
                    </a:lnTo>
                    <a:lnTo>
                      <a:pt x="174078" y="83684"/>
                    </a:lnTo>
                    <a:lnTo>
                      <a:pt x="174047" y="83607"/>
                    </a:lnTo>
                    <a:lnTo>
                      <a:pt x="174014" y="83504"/>
                    </a:lnTo>
                    <a:lnTo>
                      <a:pt x="173993" y="83416"/>
                    </a:lnTo>
                    <a:lnTo>
                      <a:pt x="173972" y="83316"/>
                    </a:lnTo>
                    <a:lnTo>
                      <a:pt x="173949" y="83214"/>
                    </a:lnTo>
                    <a:lnTo>
                      <a:pt x="173933" y="83115"/>
                    </a:lnTo>
                    <a:lnTo>
                      <a:pt x="173920" y="83013"/>
                    </a:lnTo>
                    <a:lnTo>
                      <a:pt x="173913" y="82923"/>
                    </a:lnTo>
                    <a:lnTo>
                      <a:pt x="173909" y="82838"/>
                    </a:lnTo>
                    <a:lnTo>
                      <a:pt x="173905" y="82756"/>
                    </a:lnTo>
                    <a:lnTo>
                      <a:pt x="173909" y="82672"/>
                    </a:lnTo>
                    <a:lnTo>
                      <a:pt x="173899" y="82563"/>
                    </a:lnTo>
                    <a:lnTo>
                      <a:pt x="173889" y="82448"/>
                    </a:lnTo>
                    <a:lnTo>
                      <a:pt x="173883" y="82339"/>
                    </a:lnTo>
                    <a:lnTo>
                      <a:pt x="173881" y="82220"/>
                    </a:lnTo>
                    <a:lnTo>
                      <a:pt x="173881" y="82115"/>
                    </a:lnTo>
                    <a:lnTo>
                      <a:pt x="173876" y="82004"/>
                    </a:lnTo>
                    <a:lnTo>
                      <a:pt x="173873" y="81893"/>
                    </a:lnTo>
                    <a:lnTo>
                      <a:pt x="173875" y="81811"/>
                    </a:lnTo>
                    <a:lnTo>
                      <a:pt x="173863" y="81726"/>
                    </a:lnTo>
                    <a:lnTo>
                      <a:pt x="173867" y="81629"/>
                    </a:lnTo>
                    <a:lnTo>
                      <a:pt x="173865" y="81531"/>
                    </a:lnTo>
                    <a:lnTo>
                      <a:pt x="173862" y="81444"/>
                    </a:lnTo>
                    <a:lnTo>
                      <a:pt x="173860" y="81357"/>
                    </a:lnTo>
                    <a:lnTo>
                      <a:pt x="173870" y="81265"/>
                    </a:lnTo>
                    <a:lnTo>
                      <a:pt x="173881" y="81177"/>
                    </a:lnTo>
                    <a:lnTo>
                      <a:pt x="173897" y="81074"/>
                    </a:lnTo>
                    <a:lnTo>
                      <a:pt x="173913" y="80958"/>
                    </a:lnTo>
                    <a:lnTo>
                      <a:pt x="173927" y="80876"/>
                    </a:lnTo>
                    <a:lnTo>
                      <a:pt x="173946" y="80783"/>
                    </a:lnTo>
                    <a:lnTo>
                      <a:pt x="173965" y="80702"/>
                    </a:lnTo>
                    <a:lnTo>
                      <a:pt x="173988" y="80615"/>
                    </a:lnTo>
                    <a:lnTo>
                      <a:pt x="174015" y="80520"/>
                    </a:lnTo>
                    <a:lnTo>
                      <a:pt x="174047" y="80440"/>
                    </a:lnTo>
                    <a:lnTo>
                      <a:pt x="174086" y="80342"/>
                    </a:lnTo>
                    <a:lnTo>
                      <a:pt x="174126" y="80256"/>
                    </a:lnTo>
                    <a:lnTo>
                      <a:pt x="174171" y="80166"/>
                    </a:lnTo>
                    <a:lnTo>
                      <a:pt x="174207" y="80088"/>
                    </a:lnTo>
                    <a:lnTo>
                      <a:pt x="174244" y="79994"/>
                    </a:lnTo>
                    <a:lnTo>
                      <a:pt x="174274" y="79904"/>
                    </a:lnTo>
                    <a:lnTo>
                      <a:pt x="174322" y="79795"/>
                    </a:lnTo>
                    <a:lnTo>
                      <a:pt x="174359" y="79711"/>
                    </a:lnTo>
                    <a:lnTo>
                      <a:pt x="174396" y="79618"/>
                    </a:lnTo>
                    <a:lnTo>
                      <a:pt x="174441" y="79503"/>
                    </a:lnTo>
                    <a:lnTo>
                      <a:pt x="174478" y="79426"/>
                    </a:lnTo>
                    <a:lnTo>
                      <a:pt x="174523" y="79315"/>
                    </a:lnTo>
                    <a:lnTo>
                      <a:pt x="174571" y="79204"/>
                    </a:lnTo>
                    <a:lnTo>
                      <a:pt x="174615" y="79111"/>
                    </a:lnTo>
                    <a:lnTo>
                      <a:pt x="174649" y="79030"/>
                    </a:lnTo>
                    <a:lnTo>
                      <a:pt x="174681" y="78940"/>
                    </a:lnTo>
                    <a:lnTo>
                      <a:pt x="174718" y="78852"/>
                    </a:lnTo>
                    <a:lnTo>
                      <a:pt x="174757" y="78757"/>
                    </a:lnTo>
                    <a:lnTo>
                      <a:pt x="174787" y="78662"/>
                    </a:lnTo>
                    <a:lnTo>
                      <a:pt x="174843" y="78553"/>
                    </a:lnTo>
                    <a:lnTo>
                      <a:pt x="174879" y="78469"/>
                    </a:lnTo>
                    <a:lnTo>
                      <a:pt x="174908" y="78361"/>
                    </a:lnTo>
                    <a:lnTo>
                      <a:pt x="174944" y="78258"/>
                    </a:lnTo>
                    <a:lnTo>
                      <a:pt x="174973" y="78166"/>
                    </a:lnTo>
                    <a:lnTo>
                      <a:pt x="175000" y="78077"/>
                    </a:lnTo>
                    <a:lnTo>
                      <a:pt x="175039" y="77966"/>
                    </a:lnTo>
                    <a:lnTo>
                      <a:pt x="175070" y="77874"/>
                    </a:lnTo>
                    <a:lnTo>
                      <a:pt x="175109" y="77771"/>
                    </a:lnTo>
                    <a:lnTo>
                      <a:pt x="175139" y="77694"/>
                    </a:lnTo>
                    <a:lnTo>
                      <a:pt x="175171" y="77618"/>
                    </a:lnTo>
                    <a:lnTo>
                      <a:pt x="175220" y="77505"/>
                    </a:lnTo>
                    <a:lnTo>
                      <a:pt x="175273" y="77404"/>
                    </a:lnTo>
                    <a:lnTo>
                      <a:pt x="175320" y="77335"/>
                    </a:lnTo>
                    <a:lnTo>
                      <a:pt x="175357" y="77213"/>
                    </a:lnTo>
                    <a:lnTo>
                      <a:pt x="175395" y="77134"/>
                    </a:lnTo>
                    <a:lnTo>
                      <a:pt x="175428" y="77056"/>
                    </a:lnTo>
                    <a:lnTo>
                      <a:pt x="175475" y="76969"/>
                    </a:lnTo>
                    <a:lnTo>
                      <a:pt x="175514" y="76894"/>
                    </a:lnTo>
                    <a:lnTo>
                      <a:pt x="175545" y="76811"/>
                    </a:lnTo>
                    <a:lnTo>
                      <a:pt x="175570" y="76731"/>
                    </a:lnTo>
                    <a:lnTo>
                      <a:pt x="175598" y="76644"/>
                    </a:lnTo>
                    <a:lnTo>
                      <a:pt x="175633" y="76570"/>
                    </a:lnTo>
                    <a:lnTo>
                      <a:pt x="175669" y="76491"/>
                    </a:lnTo>
                    <a:lnTo>
                      <a:pt x="175719" y="76385"/>
                    </a:lnTo>
                    <a:lnTo>
                      <a:pt x="175761" y="76270"/>
                    </a:lnTo>
                    <a:lnTo>
                      <a:pt x="175796" y="76157"/>
                    </a:lnTo>
                    <a:lnTo>
                      <a:pt x="175827" y="76079"/>
                    </a:lnTo>
                    <a:lnTo>
                      <a:pt x="175877" y="75996"/>
                    </a:lnTo>
                    <a:lnTo>
                      <a:pt x="175921" y="75900"/>
                    </a:lnTo>
                    <a:lnTo>
                      <a:pt x="175961" y="75801"/>
                    </a:lnTo>
                    <a:lnTo>
                      <a:pt x="175996" y="75708"/>
                    </a:lnTo>
                    <a:lnTo>
                      <a:pt x="176052" y="75597"/>
                    </a:lnTo>
                    <a:lnTo>
                      <a:pt x="176096" y="75500"/>
                    </a:lnTo>
                    <a:lnTo>
                      <a:pt x="176141" y="75399"/>
                    </a:lnTo>
                    <a:lnTo>
                      <a:pt x="176179" y="75300"/>
                    </a:lnTo>
                    <a:lnTo>
                      <a:pt x="176224" y="75208"/>
                    </a:lnTo>
                    <a:lnTo>
                      <a:pt x="176260" y="75126"/>
                    </a:lnTo>
                    <a:lnTo>
                      <a:pt x="176297" y="75046"/>
                    </a:lnTo>
                    <a:lnTo>
                      <a:pt x="176327" y="74962"/>
                    </a:lnTo>
                    <a:lnTo>
                      <a:pt x="176363" y="74880"/>
                    </a:lnTo>
                    <a:lnTo>
                      <a:pt x="176399" y="74787"/>
                    </a:lnTo>
                    <a:lnTo>
                      <a:pt x="176430" y="74685"/>
                    </a:lnTo>
                    <a:lnTo>
                      <a:pt x="176455" y="74593"/>
                    </a:lnTo>
                    <a:lnTo>
                      <a:pt x="176477" y="74489"/>
                    </a:lnTo>
                    <a:lnTo>
                      <a:pt x="176492" y="74403"/>
                    </a:lnTo>
                    <a:lnTo>
                      <a:pt x="176518" y="74301"/>
                    </a:lnTo>
                    <a:lnTo>
                      <a:pt x="176541" y="74214"/>
                    </a:lnTo>
                    <a:lnTo>
                      <a:pt x="176573" y="74103"/>
                    </a:lnTo>
                    <a:lnTo>
                      <a:pt x="176610" y="73991"/>
                    </a:lnTo>
                    <a:lnTo>
                      <a:pt x="176638" y="73913"/>
                    </a:lnTo>
                    <a:lnTo>
                      <a:pt x="176665" y="73819"/>
                    </a:lnTo>
                    <a:lnTo>
                      <a:pt x="176687" y="73739"/>
                    </a:lnTo>
                    <a:lnTo>
                      <a:pt x="176701" y="73652"/>
                    </a:lnTo>
                    <a:lnTo>
                      <a:pt x="176732" y="73547"/>
                    </a:lnTo>
                    <a:lnTo>
                      <a:pt x="176754" y="73460"/>
                    </a:lnTo>
                    <a:lnTo>
                      <a:pt x="176767" y="73363"/>
                    </a:lnTo>
                    <a:lnTo>
                      <a:pt x="176784" y="73263"/>
                    </a:lnTo>
                    <a:lnTo>
                      <a:pt x="176801" y="73169"/>
                    </a:lnTo>
                    <a:lnTo>
                      <a:pt x="176810" y="73083"/>
                    </a:lnTo>
                    <a:lnTo>
                      <a:pt x="176818" y="72998"/>
                    </a:lnTo>
                    <a:lnTo>
                      <a:pt x="176829" y="72915"/>
                    </a:lnTo>
                    <a:lnTo>
                      <a:pt x="176843" y="72808"/>
                    </a:lnTo>
                    <a:lnTo>
                      <a:pt x="176859" y="72714"/>
                    </a:lnTo>
                    <a:lnTo>
                      <a:pt x="176880" y="72607"/>
                    </a:lnTo>
                    <a:lnTo>
                      <a:pt x="176903" y="72521"/>
                    </a:lnTo>
                    <a:lnTo>
                      <a:pt x="176926" y="72435"/>
                    </a:lnTo>
                    <a:lnTo>
                      <a:pt x="176946" y="72348"/>
                    </a:lnTo>
                    <a:lnTo>
                      <a:pt x="176967" y="72260"/>
                    </a:lnTo>
                    <a:lnTo>
                      <a:pt x="176988" y="72181"/>
                    </a:lnTo>
                    <a:lnTo>
                      <a:pt x="177020" y="72103"/>
                    </a:lnTo>
                    <a:lnTo>
                      <a:pt x="177043" y="72002"/>
                    </a:lnTo>
                    <a:lnTo>
                      <a:pt x="177068" y="71906"/>
                    </a:lnTo>
                    <a:lnTo>
                      <a:pt x="177113" y="71789"/>
                    </a:lnTo>
                    <a:lnTo>
                      <a:pt x="177158" y="71684"/>
                    </a:lnTo>
                    <a:lnTo>
                      <a:pt x="177194" y="71596"/>
                    </a:lnTo>
                    <a:lnTo>
                      <a:pt x="177220" y="71499"/>
                    </a:lnTo>
                    <a:lnTo>
                      <a:pt x="177243" y="71414"/>
                    </a:lnTo>
                    <a:lnTo>
                      <a:pt x="177283" y="71327"/>
                    </a:lnTo>
                    <a:lnTo>
                      <a:pt x="177312" y="71242"/>
                    </a:lnTo>
                    <a:lnTo>
                      <a:pt x="177342" y="71163"/>
                    </a:lnTo>
                    <a:lnTo>
                      <a:pt x="177376" y="71086"/>
                    </a:lnTo>
                    <a:lnTo>
                      <a:pt x="177380" y="71077"/>
                    </a:lnTo>
                    <a:lnTo>
                      <a:pt x="177390" y="71058"/>
                    </a:lnTo>
                    <a:lnTo>
                      <a:pt x="177413" y="71014"/>
                    </a:lnTo>
                    <a:lnTo>
                      <a:pt x="177453" y="70929"/>
                    </a:lnTo>
                    <a:lnTo>
                      <a:pt x="177498" y="70833"/>
                    </a:lnTo>
                    <a:lnTo>
                      <a:pt x="177547" y="70745"/>
                    </a:lnTo>
                    <a:lnTo>
                      <a:pt x="177611" y="70672"/>
                    </a:lnTo>
                    <a:lnTo>
                      <a:pt x="177685" y="70610"/>
                    </a:lnTo>
                    <a:lnTo>
                      <a:pt x="177747" y="70553"/>
                    </a:lnTo>
                    <a:lnTo>
                      <a:pt x="177808" y="70501"/>
                    </a:lnTo>
                    <a:lnTo>
                      <a:pt x="177891" y="70429"/>
                    </a:lnTo>
                    <a:lnTo>
                      <a:pt x="177965" y="70360"/>
                    </a:lnTo>
                    <a:lnTo>
                      <a:pt x="178030" y="70307"/>
                    </a:lnTo>
                    <a:lnTo>
                      <a:pt x="178112" y="70247"/>
                    </a:lnTo>
                    <a:lnTo>
                      <a:pt x="178191" y="70184"/>
                    </a:lnTo>
                    <a:lnTo>
                      <a:pt x="178276" y="70119"/>
                    </a:lnTo>
                    <a:lnTo>
                      <a:pt x="178337" y="70067"/>
                    </a:lnTo>
                    <a:lnTo>
                      <a:pt x="178411" y="70010"/>
                    </a:lnTo>
                    <a:lnTo>
                      <a:pt x="178510" y="69938"/>
                    </a:lnTo>
                    <a:lnTo>
                      <a:pt x="178584" y="69874"/>
                    </a:lnTo>
                    <a:lnTo>
                      <a:pt x="178660" y="69814"/>
                    </a:lnTo>
                    <a:lnTo>
                      <a:pt x="178741" y="69749"/>
                    </a:lnTo>
                    <a:lnTo>
                      <a:pt x="178791" y="69714"/>
                    </a:lnTo>
                    <a:lnTo>
                      <a:pt x="178825" y="69689"/>
                    </a:lnTo>
                    <a:lnTo>
                      <a:pt x="178896" y="69639"/>
                    </a:lnTo>
                    <a:lnTo>
                      <a:pt x="178985" y="69575"/>
                    </a:lnTo>
                    <a:lnTo>
                      <a:pt x="179058" y="69526"/>
                    </a:lnTo>
                    <a:lnTo>
                      <a:pt x="179126" y="69476"/>
                    </a:lnTo>
                    <a:lnTo>
                      <a:pt x="179197" y="69418"/>
                    </a:lnTo>
                    <a:lnTo>
                      <a:pt x="179216" y="69403"/>
                    </a:lnTo>
                    <a:lnTo>
                      <a:pt x="179264" y="69363"/>
                    </a:lnTo>
                    <a:lnTo>
                      <a:pt x="179287" y="69344"/>
                    </a:lnTo>
                    <a:lnTo>
                      <a:pt x="179348" y="69293"/>
                    </a:lnTo>
                    <a:lnTo>
                      <a:pt x="179416" y="69277"/>
                    </a:lnTo>
                    <a:lnTo>
                      <a:pt x="179436" y="69272"/>
                    </a:lnTo>
                    <a:lnTo>
                      <a:pt x="179503" y="69256"/>
                    </a:lnTo>
                    <a:lnTo>
                      <a:pt x="179585" y="69273"/>
                    </a:lnTo>
                    <a:lnTo>
                      <a:pt x="179671" y="69241"/>
                    </a:lnTo>
                    <a:lnTo>
                      <a:pt x="179753" y="69194"/>
                    </a:lnTo>
                    <a:lnTo>
                      <a:pt x="179850" y="69149"/>
                    </a:lnTo>
                    <a:lnTo>
                      <a:pt x="179939" y="69097"/>
                    </a:lnTo>
                    <a:lnTo>
                      <a:pt x="180007" y="69046"/>
                    </a:lnTo>
                    <a:lnTo>
                      <a:pt x="180077" y="69001"/>
                    </a:lnTo>
                    <a:lnTo>
                      <a:pt x="180150" y="68950"/>
                    </a:lnTo>
                    <a:lnTo>
                      <a:pt x="180230" y="68892"/>
                    </a:lnTo>
                    <a:lnTo>
                      <a:pt x="180292" y="68833"/>
                    </a:lnTo>
                    <a:lnTo>
                      <a:pt x="180371" y="68791"/>
                    </a:lnTo>
                    <a:lnTo>
                      <a:pt x="180442" y="68740"/>
                    </a:lnTo>
                    <a:lnTo>
                      <a:pt x="180512" y="68681"/>
                    </a:lnTo>
                    <a:lnTo>
                      <a:pt x="180593" y="68639"/>
                    </a:lnTo>
                    <a:lnTo>
                      <a:pt x="180660" y="68588"/>
                    </a:lnTo>
                    <a:lnTo>
                      <a:pt x="180744" y="68539"/>
                    </a:lnTo>
                    <a:lnTo>
                      <a:pt x="180819" y="68480"/>
                    </a:lnTo>
                    <a:lnTo>
                      <a:pt x="180891" y="68415"/>
                    </a:lnTo>
                    <a:lnTo>
                      <a:pt x="180952" y="68346"/>
                    </a:lnTo>
                    <a:lnTo>
                      <a:pt x="181029" y="68271"/>
                    </a:lnTo>
                    <a:lnTo>
                      <a:pt x="181105" y="68203"/>
                    </a:lnTo>
                    <a:lnTo>
                      <a:pt x="181172" y="68146"/>
                    </a:lnTo>
                    <a:lnTo>
                      <a:pt x="181244" y="68077"/>
                    </a:lnTo>
                    <a:lnTo>
                      <a:pt x="181323" y="68021"/>
                    </a:lnTo>
                    <a:lnTo>
                      <a:pt x="181402" y="67943"/>
                    </a:lnTo>
                    <a:lnTo>
                      <a:pt x="181462" y="67869"/>
                    </a:lnTo>
                    <a:lnTo>
                      <a:pt x="181520" y="67792"/>
                    </a:lnTo>
                    <a:lnTo>
                      <a:pt x="181587" y="67713"/>
                    </a:lnTo>
                    <a:lnTo>
                      <a:pt x="181665" y="67653"/>
                    </a:lnTo>
                    <a:lnTo>
                      <a:pt x="181675" y="67643"/>
                    </a:lnTo>
                    <a:lnTo>
                      <a:pt x="181640" y="67601"/>
                    </a:lnTo>
                    <a:lnTo>
                      <a:pt x="181640" y="67601"/>
                    </a:lnTo>
                    <a:lnTo>
                      <a:pt x="181637" y="67598"/>
                    </a:lnTo>
                    <a:lnTo>
                      <a:pt x="181422" y="67293"/>
                    </a:lnTo>
                    <a:lnTo>
                      <a:pt x="181115" y="67183"/>
                    </a:lnTo>
                    <a:lnTo>
                      <a:pt x="180798" y="67095"/>
                    </a:lnTo>
                    <a:lnTo>
                      <a:pt x="180404" y="66974"/>
                    </a:lnTo>
                    <a:lnTo>
                      <a:pt x="181419" y="64290"/>
                    </a:lnTo>
                    <a:lnTo>
                      <a:pt x="182451" y="62959"/>
                    </a:lnTo>
                    <a:lnTo>
                      <a:pt x="182566" y="61165"/>
                    </a:lnTo>
                    <a:lnTo>
                      <a:pt x="182283" y="60857"/>
                    </a:lnTo>
                    <a:lnTo>
                      <a:pt x="181673" y="60108"/>
                    </a:lnTo>
                    <a:lnTo>
                      <a:pt x="181152" y="59294"/>
                    </a:lnTo>
                    <a:lnTo>
                      <a:pt x="179502" y="56556"/>
                    </a:lnTo>
                    <a:lnTo>
                      <a:pt x="179266" y="56295"/>
                    </a:lnTo>
                    <a:lnTo>
                      <a:pt x="179152" y="56136"/>
                    </a:lnTo>
                    <a:lnTo>
                      <a:pt x="179112" y="55862"/>
                    </a:lnTo>
                    <a:lnTo>
                      <a:pt x="179052" y="55597"/>
                    </a:lnTo>
                    <a:lnTo>
                      <a:pt x="178856" y="55121"/>
                    </a:lnTo>
                    <a:lnTo>
                      <a:pt x="178669" y="54846"/>
                    </a:lnTo>
                    <a:lnTo>
                      <a:pt x="178398" y="54487"/>
                    </a:lnTo>
                    <a:lnTo>
                      <a:pt x="178243" y="54127"/>
                    </a:lnTo>
                    <a:lnTo>
                      <a:pt x="178046" y="53788"/>
                    </a:lnTo>
                    <a:lnTo>
                      <a:pt x="177850" y="53365"/>
                    </a:lnTo>
                    <a:lnTo>
                      <a:pt x="177778" y="53217"/>
                    </a:lnTo>
                    <a:lnTo>
                      <a:pt x="177490" y="53366"/>
                    </a:lnTo>
                    <a:lnTo>
                      <a:pt x="177674" y="53884"/>
                    </a:lnTo>
                    <a:lnTo>
                      <a:pt x="177806" y="54350"/>
                    </a:lnTo>
                    <a:lnTo>
                      <a:pt x="177982" y="54750"/>
                    </a:lnTo>
                    <a:lnTo>
                      <a:pt x="178014" y="54866"/>
                    </a:lnTo>
                    <a:lnTo>
                      <a:pt x="177733" y="55294"/>
                    </a:lnTo>
                    <a:lnTo>
                      <a:pt x="177045" y="55481"/>
                    </a:lnTo>
                    <a:lnTo>
                      <a:pt x="174955" y="56045"/>
                    </a:lnTo>
                    <a:lnTo>
                      <a:pt x="174191" y="56270"/>
                    </a:lnTo>
                    <a:lnTo>
                      <a:pt x="173734" y="56437"/>
                    </a:lnTo>
                    <a:lnTo>
                      <a:pt x="172295" y="56173"/>
                    </a:lnTo>
                    <a:lnTo>
                      <a:pt x="173193" y="53765"/>
                    </a:lnTo>
                    <a:lnTo>
                      <a:pt x="173219" y="51674"/>
                    </a:lnTo>
                    <a:lnTo>
                      <a:pt x="173229" y="50999"/>
                    </a:lnTo>
                    <a:lnTo>
                      <a:pt x="172580" y="49891"/>
                    </a:lnTo>
                    <a:lnTo>
                      <a:pt x="173146" y="49645"/>
                    </a:lnTo>
                    <a:lnTo>
                      <a:pt x="172727" y="49104"/>
                    </a:lnTo>
                    <a:lnTo>
                      <a:pt x="171663" y="50415"/>
                    </a:lnTo>
                    <a:lnTo>
                      <a:pt x="170686" y="51592"/>
                    </a:lnTo>
                    <a:lnTo>
                      <a:pt x="169745" y="52292"/>
                    </a:lnTo>
                    <a:lnTo>
                      <a:pt x="169156" y="52722"/>
                    </a:lnTo>
                    <a:lnTo>
                      <a:pt x="168071" y="53174"/>
                    </a:lnTo>
                    <a:lnTo>
                      <a:pt x="167799" y="52555"/>
                    </a:lnTo>
                    <a:lnTo>
                      <a:pt x="166903" y="52458"/>
                    </a:lnTo>
                    <a:lnTo>
                      <a:pt x="166169" y="53108"/>
                    </a:lnTo>
                    <a:lnTo>
                      <a:pt x="165674" y="53499"/>
                    </a:lnTo>
                    <a:lnTo>
                      <a:pt x="164033" y="53039"/>
                    </a:lnTo>
                    <a:lnTo>
                      <a:pt x="163967" y="52207"/>
                    </a:lnTo>
                    <a:lnTo>
                      <a:pt x="165090" y="51085"/>
                    </a:lnTo>
                    <a:lnTo>
                      <a:pt x="165001" y="49578"/>
                    </a:lnTo>
                    <a:lnTo>
                      <a:pt x="165030" y="49105"/>
                    </a:lnTo>
                    <a:lnTo>
                      <a:pt x="165036" y="48204"/>
                    </a:lnTo>
                    <a:lnTo>
                      <a:pt x="165024" y="47727"/>
                    </a:lnTo>
                    <a:lnTo>
                      <a:pt x="165030" y="47006"/>
                    </a:lnTo>
                    <a:lnTo>
                      <a:pt x="165038" y="46453"/>
                    </a:lnTo>
                    <a:lnTo>
                      <a:pt x="164918" y="45852"/>
                    </a:lnTo>
                    <a:lnTo>
                      <a:pt x="164787" y="45457"/>
                    </a:lnTo>
                    <a:lnTo>
                      <a:pt x="164617" y="45083"/>
                    </a:lnTo>
                    <a:lnTo>
                      <a:pt x="164302" y="44661"/>
                    </a:lnTo>
                    <a:lnTo>
                      <a:pt x="163841" y="43989"/>
                    </a:lnTo>
                    <a:lnTo>
                      <a:pt x="162731" y="42351"/>
                    </a:lnTo>
                    <a:lnTo>
                      <a:pt x="161914" y="42518"/>
                    </a:lnTo>
                    <a:lnTo>
                      <a:pt x="159022" y="39984"/>
                    </a:lnTo>
                    <a:lnTo>
                      <a:pt x="157319" y="41290"/>
                    </a:lnTo>
                    <a:lnTo>
                      <a:pt x="156613" y="41015"/>
                    </a:lnTo>
                    <a:lnTo>
                      <a:pt x="156342" y="41983"/>
                    </a:lnTo>
                    <a:lnTo>
                      <a:pt x="156662" y="42287"/>
                    </a:lnTo>
                    <a:lnTo>
                      <a:pt x="156585" y="42727"/>
                    </a:lnTo>
                    <a:lnTo>
                      <a:pt x="157466" y="42778"/>
                    </a:lnTo>
                    <a:lnTo>
                      <a:pt x="157901" y="42406"/>
                    </a:lnTo>
                    <a:lnTo>
                      <a:pt x="158553" y="43066"/>
                    </a:lnTo>
                    <a:lnTo>
                      <a:pt x="158140" y="43958"/>
                    </a:lnTo>
                    <a:lnTo>
                      <a:pt x="157440" y="43673"/>
                    </a:lnTo>
                    <a:lnTo>
                      <a:pt x="156881" y="44723"/>
                    </a:lnTo>
                    <a:lnTo>
                      <a:pt x="156792" y="45208"/>
                    </a:lnTo>
                    <a:lnTo>
                      <a:pt x="155452" y="46157"/>
                    </a:lnTo>
                    <a:lnTo>
                      <a:pt x="155541" y="47582"/>
                    </a:lnTo>
                    <a:lnTo>
                      <a:pt x="155663" y="49423"/>
                    </a:lnTo>
                    <a:lnTo>
                      <a:pt x="153314" y="48053"/>
                    </a:lnTo>
                    <a:lnTo>
                      <a:pt x="152185" y="47466"/>
                    </a:lnTo>
                    <a:lnTo>
                      <a:pt x="152165" y="46898"/>
                    </a:lnTo>
                    <a:lnTo>
                      <a:pt x="152475" y="46584"/>
                    </a:lnTo>
                    <a:lnTo>
                      <a:pt x="152705" y="46209"/>
                    </a:lnTo>
                    <a:lnTo>
                      <a:pt x="152825" y="45702"/>
                    </a:lnTo>
                    <a:lnTo>
                      <a:pt x="152825" y="45551"/>
                    </a:lnTo>
                    <a:lnTo>
                      <a:pt x="152235" y="45571"/>
                    </a:lnTo>
                    <a:lnTo>
                      <a:pt x="152345" y="45946"/>
                    </a:lnTo>
                    <a:lnTo>
                      <a:pt x="150525" y="46088"/>
                    </a:lnTo>
                    <a:lnTo>
                      <a:pt x="151162" y="45074"/>
                    </a:lnTo>
                    <a:lnTo>
                      <a:pt x="151199" y="44757"/>
                    </a:lnTo>
                    <a:lnTo>
                      <a:pt x="151651" y="44020"/>
                    </a:lnTo>
                    <a:lnTo>
                      <a:pt x="150157" y="44058"/>
                    </a:lnTo>
                    <a:lnTo>
                      <a:pt x="149042" y="43852"/>
                    </a:lnTo>
                    <a:lnTo>
                      <a:pt x="148459" y="43733"/>
                    </a:lnTo>
                    <a:lnTo>
                      <a:pt x="147802" y="43919"/>
                    </a:lnTo>
                    <a:lnTo>
                      <a:pt x="147651" y="43893"/>
                    </a:lnTo>
                    <a:lnTo>
                      <a:pt x="147421" y="43768"/>
                    </a:lnTo>
                    <a:lnTo>
                      <a:pt x="147526" y="43554"/>
                    </a:lnTo>
                    <a:lnTo>
                      <a:pt x="147641" y="43379"/>
                    </a:lnTo>
                    <a:lnTo>
                      <a:pt x="147823" y="43224"/>
                    </a:lnTo>
                    <a:lnTo>
                      <a:pt x="147948" y="43127"/>
                    </a:lnTo>
                    <a:lnTo>
                      <a:pt x="148063" y="42972"/>
                    </a:lnTo>
                    <a:lnTo>
                      <a:pt x="148254" y="42875"/>
                    </a:lnTo>
                    <a:lnTo>
                      <a:pt x="148379" y="42788"/>
                    </a:lnTo>
                    <a:lnTo>
                      <a:pt x="148436" y="42662"/>
                    </a:lnTo>
                    <a:lnTo>
                      <a:pt x="148388" y="42468"/>
                    </a:lnTo>
                    <a:lnTo>
                      <a:pt x="148398" y="42352"/>
                    </a:lnTo>
                    <a:lnTo>
                      <a:pt x="148417" y="42216"/>
                    </a:lnTo>
                    <a:lnTo>
                      <a:pt x="148331" y="42071"/>
                    </a:lnTo>
                    <a:lnTo>
                      <a:pt x="148264" y="41926"/>
                    </a:lnTo>
                    <a:lnTo>
                      <a:pt x="148273" y="41723"/>
                    </a:lnTo>
                    <a:lnTo>
                      <a:pt x="148292" y="41616"/>
                    </a:lnTo>
                    <a:lnTo>
                      <a:pt x="148263" y="41519"/>
                    </a:lnTo>
                    <a:lnTo>
                      <a:pt x="147755" y="40988"/>
                    </a:lnTo>
                    <a:lnTo>
                      <a:pt x="147477" y="40761"/>
                    </a:lnTo>
                    <a:lnTo>
                      <a:pt x="147262" y="40614"/>
                    </a:lnTo>
                    <a:lnTo>
                      <a:pt x="146702" y="40356"/>
                    </a:lnTo>
                    <a:lnTo>
                      <a:pt x="146425" y="40129"/>
                    </a:lnTo>
                    <a:lnTo>
                      <a:pt x="146017" y="39846"/>
                    </a:lnTo>
                    <a:lnTo>
                      <a:pt x="145816" y="39915"/>
                    </a:lnTo>
                    <a:lnTo>
                      <a:pt x="145603" y="39812"/>
                    </a:lnTo>
                    <a:lnTo>
                      <a:pt x="145040" y="39959"/>
                    </a:lnTo>
                    <a:lnTo>
                      <a:pt x="144118" y="40242"/>
                    </a:lnTo>
                    <a:lnTo>
                      <a:pt x="143851" y="40226"/>
                    </a:lnTo>
                    <a:lnTo>
                      <a:pt x="143507" y="40429"/>
                    </a:lnTo>
                    <a:lnTo>
                      <a:pt x="143206" y="40339"/>
                    </a:lnTo>
                    <a:lnTo>
                      <a:pt x="142912" y="40492"/>
                    </a:lnTo>
                    <a:lnTo>
                      <a:pt x="142506" y="40509"/>
                    </a:lnTo>
                    <a:lnTo>
                      <a:pt x="142217" y="40622"/>
                    </a:lnTo>
                    <a:lnTo>
                      <a:pt x="141688" y="40550"/>
                    </a:lnTo>
                    <a:lnTo>
                      <a:pt x="141549" y="40595"/>
                    </a:lnTo>
                    <a:lnTo>
                      <a:pt x="141154" y="40495"/>
                    </a:lnTo>
                    <a:lnTo>
                      <a:pt x="140901" y="40567"/>
                    </a:lnTo>
                    <a:lnTo>
                      <a:pt x="140437" y="40307"/>
                    </a:lnTo>
                    <a:lnTo>
                      <a:pt x="140018" y="40354"/>
                    </a:lnTo>
                    <a:lnTo>
                      <a:pt x="139455" y="40095"/>
                    </a:lnTo>
                    <a:lnTo>
                      <a:pt x="139463" y="40002"/>
                    </a:lnTo>
                    <a:lnTo>
                      <a:pt x="138641" y="39474"/>
                    </a:lnTo>
                    <a:lnTo>
                      <a:pt x="138557" y="39290"/>
                    </a:lnTo>
                    <a:lnTo>
                      <a:pt x="138458" y="39114"/>
                    </a:lnTo>
                    <a:lnTo>
                      <a:pt x="138040" y="38816"/>
                    </a:lnTo>
                    <a:lnTo>
                      <a:pt x="137591" y="38533"/>
                    </a:lnTo>
                    <a:lnTo>
                      <a:pt x="137418" y="38260"/>
                    </a:lnTo>
                    <a:lnTo>
                      <a:pt x="137171" y="37871"/>
                    </a:lnTo>
                    <a:lnTo>
                      <a:pt x="136770" y="37703"/>
                    </a:lnTo>
                    <a:lnTo>
                      <a:pt x="136364" y="37534"/>
                    </a:lnTo>
                    <a:lnTo>
                      <a:pt x="135884" y="37378"/>
                    </a:lnTo>
                    <a:lnTo>
                      <a:pt x="135572" y="37372"/>
                    </a:lnTo>
                    <a:lnTo>
                      <a:pt x="135253" y="36164"/>
                    </a:lnTo>
                    <a:lnTo>
                      <a:pt x="134844" y="34383"/>
                    </a:lnTo>
                    <a:lnTo>
                      <a:pt x="134416" y="32330"/>
                    </a:lnTo>
                    <a:lnTo>
                      <a:pt x="135291" y="32237"/>
                    </a:lnTo>
                    <a:lnTo>
                      <a:pt x="135529" y="32212"/>
                    </a:lnTo>
                    <a:lnTo>
                      <a:pt x="136534" y="31752"/>
                    </a:lnTo>
                    <a:lnTo>
                      <a:pt x="136279" y="31185"/>
                    </a:lnTo>
                    <a:lnTo>
                      <a:pt x="136215" y="30831"/>
                    </a:lnTo>
                    <a:lnTo>
                      <a:pt x="135775" y="30642"/>
                    </a:lnTo>
                    <a:lnTo>
                      <a:pt x="135335" y="30669"/>
                    </a:lnTo>
                    <a:lnTo>
                      <a:pt x="134643" y="30380"/>
                    </a:lnTo>
                    <a:lnTo>
                      <a:pt x="134806" y="30144"/>
                    </a:lnTo>
                    <a:lnTo>
                      <a:pt x="134979" y="29928"/>
                    </a:lnTo>
                    <a:lnTo>
                      <a:pt x="135086" y="29133"/>
                    </a:lnTo>
                    <a:lnTo>
                      <a:pt x="135171" y="28290"/>
                    </a:lnTo>
                    <a:lnTo>
                      <a:pt x="135040" y="27200"/>
                    </a:lnTo>
                    <a:lnTo>
                      <a:pt x="134957" y="26299"/>
                    </a:lnTo>
                    <a:lnTo>
                      <a:pt x="135729" y="25737"/>
                    </a:lnTo>
                    <a:lnTo>
                      <a:pt x="134999" y="25584"/>
                    </a:lnTo>
                    <a:lnTo>
                      <a:pt x="133420" y="25699"/>
                    </a:lnTo>
                    <a:lnTo>
                      <a:pt x="132833" y="25763"/>
                    </a:lnTo>
                    <a:lnTo>
                      <a:pt x="131471" y="25284"/>
                    </a:lnTo>
                    <a:lnTo>
                      <a:pt x="131179" y="25188"/>
                    </a:lnTo>
                    <a:lnTo>
                      <a:pt x="130644" y="24794"/>
                    </a:lnTo>
                    <a:lnTo>
                      <a:pt x="130140" y="24403"/>
                    </a:lnTo>
                    <a:lnTo>
                      <a:pt x="130153" y="24255"/>
                    </a:lnTo>
                    <a:lnTo>
                      <a:pt x="130776" y="24041"/>
                    </a:lnTo>
                    <a:lnTo>
                      <a:pt x="131393" y="23977"/>
                    </a:lnTo>
                    <a:lnTo>
                      <a:pt x="132758" y="23455"/>
                    </a:lnTo>
                    <a:lnTo>
                      <a:pt x="132733" y="23054"/>
                    </a:lnTo>
                    <a:lnTo>
                      <a:pt x="132723" y="22974"/>
                    </a:lnTo>
                    <a:lnTo>
                      <a:pt x="132360" y="22959"/>
                    </a:lnTo>
                    <a:lnTo>
                      <a:pt x="132350" y="22363"/>
                    </a:lnTo>
                    <a:lnTo>
                      <a:pt x="132393" y="21809"/>
                    </a:lnTo>
                    <a:lnTo>
                      <a:pt x="129968" y="22075"/>
                    </a:lnTo>
                    <a:lnTo>
                      <a:pt x="129515" y="21372"/>
                    </a:lnTo>
                    <a:lnTo>
                      <a:pt x="130431" y="20168"/>
                    </a:lnTo>
                    <a:lnTo>
                      <a:pt x="131111" y="19312"/>
                    </a:lnTo>
                    <a:lnTo>
                      <a:pt x="131603" y="18405"/>
                    </a:lnTo>
                    <a:lnTo>
                      <a:pt x="131979" y="17615"/>
                    </a:lnTo>
                    <a:lnTo>
                      <a:pt x="132394" y="16828"/>
                    </a:lnTo>
                    <a:lnTo>
                      <a:pt x="132620" y="16437"/>
                    </a:lnTo>
                    <a:lnTo>
                      <a:pt x="132721" y="16017"/>
                    </a:lnTo>
                    <a:lnTo>
                      <a:pt x="133093" y="15812"/>
                    </a:lnTo>
                    <a:lnTo>
                      <a:pt x="133413" y="15602"/>
                    </a:lnTo>
                    <a:lnTo>
                      <a:pt x="133607" y="15560"/>
                    </a:lnTo>
                    <a:lnTo>
                      <a:pt x="134051" y="15532"/>
                    </a:lnTo>
                    <a:lnTo>
                      <a:pt x="134427" y="14937"/>
                    </a:lnTo>
                    <a:lnTo>
                      <a:pt x="134767" y="14706"/>
                    </a:lnTo>
                    <a:lnTo>
                      <a:pt x="135080" y="14356"/>
                    </a:lnTo>
                    <a:lnTo>
                      <a:pt x="135386" y="14125"/>
                    </a:lnTo>
                    <a:lnTo>
                      <a:pt x="135747" y="13947"/>
                    </a:lnTo>
                    <a:lnTo>
                      <a:pt x="136313" y="14004"/>
                    </a:lnTo>
                    <a:lnTo>
                      <a:pt x="135360" y="12955"/>
                    </a:lnTo>
                    <a:lnTo>
                      <a:pt x="136351" y="12410"/>
                    </a:lnTo>
                    <a:lnTo>
                      <a:pt x="136554" y="12297"/>
                    </a:lnTo>
                    <a:lnTo>
                      <a:pt x="135922" y="11590"/>
                    </a:lnTo>
                    <a:lnTo>
                      <a:pt x="135526" y="11001"/>
                    </a:lnTo>
                    <a:lnTo>
                      <a:pt x="135253" y="10559"/>
                    </a:lnTo>
                    <a:lnTo>
                      <a:pt x="134917" y="9936"/>
                    </a:lnTo>
                    <a:lnTo>
                      <a:pt x="134464" y="9099"/>
                    </a:lnTo>
                    <a:lnTo>
                      <a:pt x="134253" y="8744"/>
                    </a:lnTo>
                    <a:lnTo>
                      <a:pt x="133839" y="7969"/>
                    </a:lnTo>
                    <a:lnTo>
                      <a:pt x="133402" y="7175"/>
                    </a:lnTo>
                    <a:lnTo>
                      <a:pt x="133334" y="7051"/>
                    </a:lnTo>
                    <a:lnTo>
                      <a:pt x="132456" y="7728"/>
                    </a:lnTo>
                    <a:lnTo>
                      <a:pt x="132014" y="8051"/>
                    </a:lnTo>
                    <a:lnTo>
                      <a:pt x="131401" y="8420"/>
                    </a:lnTo>
                    <a:lnTo>
                      <a:pt x="131192" y="8615"/>
                    </a:lnTo>
                    <a:lnTo>
                      <a:pt x="131046" y="8736"/>
                    </a:lnTo>
                    <a:lnTo>
                      <a:pt x="131043" y="8481"/>
                    </a:lnTo>
                    <a:lnTo>
                      <a:pt x="131015" y="8021"/>
                    </a:lnTo>
                    <a:lnTo>
                      <a:pt x="131009" y="7819"/>
                    </a:lnTo>
                    <a:lnTo>
                      <a:pt x="131181" y="7392"/>
                    </a:lnTo>
                    <a:lnTo>
                      <a:pt x="131075" y="6213"/>
                    </a:lnTo>
                    <a:lnTo>
                      <a:pt x="130986" y="5369"/>
                    </a:lnTo>
                    <a:lnTo>
                      <a:pt x="130697" y="2309"/>
                    </a:lnTo>
                    <a:lnTo>
                      <a:pt x="130700" y="2113"/>
                    </a:lnTo>
                    <a:lnTo>
                      <a:pt x="129133" y="1395"/>
                    </a:lnTo>
                    <a:lnTo>
                      <a:pt x="129194" y="651"/>
                    </a:lnTo>
                    <a:lnTo>
                      <a:pt x="128879" y="535"/>
                    </a:lnTo>
                    <a:lnTo>
                      <a:pt x="128562" y="500"/>
                    </a:lnTo>
                    <a:lnTo>
                      <a:pt x="127837" y="356"/>
                    </a:lnTo>
                    <a:lnTo>
                      <a:pt x="127115" y="235"/>
                    </a:lnTo>
                    <a:lnTo>
                      <a:pt x="126065" y="96"/>
                    </a:lnTo>
                    <a:lnTo>
                      <a:pt x="125609" y="0"/>
                    </a:lnTo>
                    <a:lnTo>
                      <a:pt x="125359" y="132"/>
                    </a:lnTo>
                    <a:lnTo>
                      <a:pt x="125188" y="187"/>
                    </a:lnTo>
                    <a:lnTo>
                      <a:pt x="125083" y="220"/>
                    </a:lnTo>
                    <a:lnTo>
                      <a:pt x="124887" y="324"/>
                    </a:lnTo>
                    <a:lnTo>
                      <a:pt x="124651" y="349"/>
                    </a:lnTo>
                    <a:lnTo>
                      <a:pt x="124496" y="382"/>
                    </a:lnTo>
                    <a:lnTo>
                      <a:pt x="124351" y="436"/>
                    </a:lnTo>
                    <a:lnTo>
                      <a:pt x="124266" y="533"/>
                    </a:lnTo>
                    <a:lnTo>
                      <a:pt x="124191" y="602"/>
                    </a:lnTo>
                    <a:lnTo>
                      <a:pt x="124112" y="702"/>
                    </a:lnTo>
                    <a:lnTo>
                      <a:pt x="123997" y="735"/>
                    </a:lnTo>
                    <a:lnTo>
                      <a:pt x="123861" y="755"/>
                    </a:lnTo>
                    <a:lnTo>
                      <a:pt x="123712" y="809"/>
                    </a:lnTo>
                    <a:lnTo>
                      <a:pt x="123567" y="896"/>
                    </a:lnTo>
                    <a:lnTo>
                      <a:pt x="123472" y="987"/>
                    </a:lnTo>
                    <a:lnTo>
                      <a:pt x="123418" y="1119"/>
                    </a:lnTo>
                    <a:lnTo>
                      <a:pt x="123323" y="1218"/>
                    </a:lnTo>
                    <a:lnTo>
                      <a:pt x="123174" y="1292"/>
                    </a:lnTo>
                    <a:lnTo>
                      <a:pt x="122914" y="1342"/>
                    </a:lnTo>
                    <a:lnTo>
                      <a:pt x="122724" y="1449"/>
                    </a:lnTo>
                    <a:lnTo>
                      <a:pt x="122550" y="1503"/>
                    </a:lnTo>
                    <a:lnTo>
                      <a:pt x="122372" y="1503"/>
                    </a:lnTo>
                    <a:lnTo>
                      <a:pt x="122194" y="1482"/>
                    </a:lnTo>
                    <a:lnTo>
                      <a:pt x="122054" y="1490"/>
                    </a:lnTo>
                    <a:lnTo>
                      <a:pt x="121897" y="1490"/>
                    </a:lnTo>
                    <a:lnTo>
                      <a:pt x="121710" y="1655"/>
                    </a:lnTo>
                    <a:lnTo>
                      <a:pt x="121414" y="1934"/>
                    </a:lnTo>
                    <a:lnTo>
                      <a:pt x="121208" y="2165"/>
                    </a:lnTo>
                    <a:lnTo>
                      <a:pt x="120812" y="2058"/>
                    </a:lnTo>
                    <a:lnTo>
                      <a:pt x="120592" y="2159"/>
                    </a:lnTo>
                    <a:lnTo>
                      <a:pt x="120157" y="2236"/>
                    </a:lnTo>
                    <a:lnTo>
                      <a:pt x="119817" y="2279"/>
                    </a:lnTo>
                    <a:lnTo>
                      <a:pt x="119647" y="2318"/>
                    </a:lnTo>
                    <a:lnTo>
                      <a:pt x="119366" y="3105"/>
                    </a:lnTo>
                    <a:lnTo>
                      <a:pt x="118794" y="3849"/>
                    </a:lnTo>
                    <a:lnTo>
                      <a:pt x="117982" y="4041"/>
                    </a:lnTo>
                    <a:lnTo>
                      <a:pt x="117446" y="4133"/>
                    </a:lnTo>
                    <a:lnTo>
                      <a:pt x="116928" y="4335"/>
                    </a:lnTo>
                    <a:lnTo>
                      <a:pt x="116303" y="4940"/>
                    </a:lnTo>
                    <a:lnTo>
                      <a:pt x="115983" y="4535"/>
                    </a:lnTo>
                    <a:lnTo>
                      <a:pt x="115468" y="4942"/>
                    </a:lnTo>
                    <a:lnTo>
                      <a:pt x="115276" y="4871"/>
                    </a:lnTo>
                    <a:lnTo>
                      <a:pt x="114490" y="5693"/>
                    </a:lnTo>
                    <a:lnTo>
                      <a:pt x="114533" y="5950"/>
                    </a:lnTo>
                    <a:lnTo>
                      <a:pt x="114184" y="6486"/>
                    </a:lnTo>
                    <a:lnTo>
                      <a:pt x="113984" y="6793"/>
                    </a:lnTo>
                    <a:lnTo>
                      <a:pt x="113273" y="7164"/>
                    </a:lnTo>
                    <a:lnTo>
                      <a:pt x="113104" y="7195"/>
                    </a:lnTo>
                    <a:lnTo>
                      <a:pt x="112894" y="7965"/>
                    </a:lnTo>
                    <a:lnTo>
                      <a:pt x="111540" y="8068"/>
                    </a:lnTo>
                    <a:lnTo>
                      <a:pt x="111397" y="8767"/>
                    </a:lnTo>
                    <a:lnTo>
                      <a:pt x="110624" y="8889"/>
                    </a:lnTo>
                    <a:lnTo>
                      <a:pt x="110027" y="9342"/>
                    </a:lnTo>
                    <a:lnTo>
                      <a:pt x="109752" y="9495"/>
                    </a:lnTo>
                    <a:lnTo>
                      <a:pt x="109465" y="9663"/>
                    </a:lnTo>
                    <a:lnTo>
                      <a:pt x="108232" y="9877"/>
                    </a:lnTo>
                    <a:lnTo>
                      <a:pt x="107053" y="10091"/>
                    </a:lnTo>
                    <a:lnTo>
                      <a:pt x="106299" y="10247"/>
                    </a:lnTo>
                    <a:lnTo>
                      <a:pt x="106712" y="9729"/>
                    </a:lnTo>
                    <a:lnTo>
                      <a:pt x="106810" y="9597"/>
                    </a:lnTo>
                    <a:lnTo>
                      <a:pt x="106899" y="9375"/>
                    </a:lnTo>
                    <a:lnTo>
                      <a:pt x="106928" y="9153"/>
                    </a:lnTo>
                    <a:lnTo>
                      <a:pt x="106877" y="8924"/>
                    </a:lnTo>
                    <a:lnTo>
                      <a:pt x="106862" y="8569"/>
                    </a:lnTo>
                    <a:lnTo>
                      <a:pt x="106913" y="8272"/>
                    </a:lnTo>
                    <a:lnTo>
                      <a:pt x="106964" y="7902"/>
                    </a:lnTo>
                    <a:lnTo>
                      <a:pt x="107058" y="7643"/>
                    </a:lnTo>
                    <a:lnTo>
                      <a:pt x="106921" y="7495"/>
                    </a:lnTo>
                    <a:lnTo>
                      <a:pt x="106669" y="6794"/>
                    </a:lnTo>
                    <a:lnTo>
                      <a:pt x="105971" y="7421"/>
                    </a:lnTo>
                    <a:lnTo>
                      <a:pt x="105667" y="7127"/>
                    </a:lnTo>
                    <a:lnTo>
                      <a:pt x="105391" y="6387"/>
                    </a:lnTo>
                    <a:lnTo>
                      <a:pt x="105764" y="5974"/>
                    </a:lnTo>
                    <a:lnTo>
                      <a:pt x="105690" y="5860"/>
                    </a:lnTo>
                    <a:lnTo>
                      <a:pt x="105902" y="5358"/>
                    </a:lnTo>
                    <a:lnTo>
                      <a:pt x="105433" y="4938"/>
                    </a:lnTo>
                    <a:lnTo>
                      <a:pt x="104784" y="4431"/>
                    </a:lnTo>
                    <a:lnTo>
                      <a:pt x="103536" y="4506"/>
                    </a:lnTo>
                    <a:lnTo>
                      <a:pt x="103670" y="4170"/>
                    </a:lnTo>
                    <a:lnTo>
                      <a:pt x="103418" y="4015"/>
                    </a:lnTo>
                    <a:lnTo>
                      <a:pt x="103473" y="3878"/>
                    </a:lnTo>
                    <a:lnTo>
                      <a:pt x="102913" y="3810"/>
                    </a:lnTo>
                    <a:lnTo>
                      <a:pt x="102639" y="4307"/>
                    </a:lnTo>
                    <a:lnTo>
                      <a:pt x="102233" y="3826"/>
                    </a:lnTo>
                    <a:lnTo>
                      <a:pt x="102354" y="3152"/>
                    </a:lnTo>
                    <a:lnTo>
                      <a:pt x="102401" y="2873"/>
                    </a:lnTo>
                    <a:lnTo>
                      <a:pt x="102449" y="2566"/>
                    </a:lnTo>
                    <a:lnTo>
                      <a:pt x="102375" y="2340"/>
                    </a:lnTo>
                    <a:lnTo>
                      <a:pt x="102255" y="2166"/>
                    </a:lnTo>
                    <a:lnTo>
                      <a:pt x="102102" y="1990"/>
                    </a:lnTo>
                    <a:lnTo>
                      <a:pt x="100629" y="551"/>
                    </a:lnTo>
                    <a:lnTo>
                      <a:pt x="100527" y="1077"/>
                    </a:lnTo>
                    <a:lnTo>
                      <a:pt x="99527" y="1213"/>
                    </a:lnTo>
                    <a:lnTo>
                      <a:pt x="98980" y="1266"/>
                    </a:lnTo>
                    <a:lnTo>
                      <a:pt x="98043" y="1373"/>
                    </a:lnTo>
                    <a:lnTo>
                      <a:pt x="97631" y="1515"/>
                    </a:lnTo>
                    <a:lnTo>
                      <a:pt x="97085" y="1788"/>
                    </a:lnTo>
                    <a:lnTo>
                      <a:pt x="96229" y="1573"/>
                    </a:lnTo>
                    <a:lnTo>
                      <a:pt x="94807" y="754"/>
                    </a:lnTo>
                    <a:lnTo>
                      <a:pt x="92898" y="1923"/>
                    </a:lnTo>
                    <a:lnTo>
                      <a:pt x="92889" y="2022"/>
                    </a:lnTo>
                    <a:lnTo>
                      <a:pt x="92480" y="2276"/>
                    </a:lnTo>
                    <a:lnTo>
                      <a:pt x="92189" y="1692"/>
                    </a:lnTo>
                    <a:lnTo>
                      <a:pt x="92106" y="1512"/>
                    </a:lnTo>
                    <a:lnTo>
                      <a:pt x="91659" y="1469"/>
                    </a:lnTo>
                    <a:lnTo>
                      <a:pt x="91354" y="1366"/>
                    </a:lnTo>
                    <a:lnTo>
                      <a:pt x="91054" y="1658"/>
                    </a:lnTo>
                    <a:lnTo>
                      <a:pt x="90550" y="2313"/>
                    </a:lnTo>
                    <a:lnTo>
                      <a:pt x="90415" y="2446"/>
                    </a:lnTo>
                    <a:lnTo>
                      <a:pt x="90314" y="2777"/>
                    </a:lnTo>
                    <a:lnTo>
                      <a:pt x="90271" y="2980"/>
                    </a:lnTo>
                    <a:lnTo>
                      <a:pt x="90146" y="3149"/>
                    </a:lnTo>
                    <a:lnTo>
                      <a:pt x="89990" y="3250"/>
                    </a:lnTo>
                    <a:lnTo>
                      <a:pt x="89795" y="3386"/>
                    </a:lnTo>
                    <a:lnTo>
                      <a:pt x="89571" y="3636"/>
                    </a:lnTo>
                    <a:lnTo>
                      <a:pt x="89389" y="3963"/>
                    </a:lnTo>
                    <a:lnTo>
                      <a:pt x="89288" y="4159"/>
                    </a:lnTo>
                    <a:lnTo>
                      <a:pt x="89081" y="4349"/>
                    </a:lnTo>
                    <a:lnTo>
                      <a:pt x="88780" y="4511"/>
                    </a:lnTo>
                    <a:lnTo>
                      <a:pt x="88628" y="4555"/>
                    </a:lnTo>
                    <a:lnTo>
                      <a:pt x="88013" y="3957"/>
                    </a:lnTo>
                    <a:lnTo>
                      <a:pt x="87743" y="4115"/>
                    </a:lnTo>
                    <a:lnTo>
                      <a:pt x="87424" y="3899"/>
                    </a:lnTo>
                    <a:lnTo>
                      <a:pt x="86991" y="4155"/>
                    </a:lnTo>
                    <a:lnTo>
                      <a:pt x="86705" y="4590"/>
                    </a:lnTo>
                    <a:lnTo>
                      <a:pt x="86469" y="4441"/>
                    </a:lnTo>
                    <a:lnTo>
                      <a:pt x="85932" y="4712"/>
                    </a:lnTo>
                    <a:lnTo>
                      <a:pt x="85675" y="4811"/>
                    </a:lnTo>
                    <a:lnTo>
                      <a:pt x="85366" y="4870"/>
                    </a:lnTo>
                    <a:lnTo>
                      <a:pt x="85164" y="4815"/>
                    </a:lnTo>
                    <a:lnTo>
                      <a:pt x="84940" y="4747"/>
                    </a:lnTo>
                    <a:lnTo>
                      <a:pt x="84660" y="5141"/>
                    </a:lnTo>
                    <a:lnTo>
                      <a:pt x="84454" y="5055"/>
                    </a:lnTo>
                    <a:lnTo>
                      <a:pt x="84242" y="5231"/>
                    </a:lnTo>
                    <a:lnTo>
                      <a:pt x="84010" y="4950"/>
                    </a:lnTo>
                    <a:lnTo>
                      <a:pt x="83168" y="4215"/>
                    </a:lnTo>
                    <a:lnTo>
                      <a:pt x="82654" y="3862"/>
                    </a:lnTo>
                    <a:lnTo>
                      <a:pt x="82664" y="4051"/>
                    </a:lnTo>
                    <a:lnTo>
                      <a:pt x="81810" y="4251"/>
                    </a:lnTo>
                    <a:lnTo>
                      <a:pt x="81759" y="3379"/>
                    </a:lnTo>
                    <a:lnTo>
                      <a:pt x="81954" y="3414"/>
                    </a:lnTo>
                    <a:lnTo>
                      <a:pt x="81819" y="2932"/>
                    </a:lnTo>
                    <a:lnTo>
                      <a:pt x="81434" y="3086"/>
                    </a:lnTo>
                    <a:lnTo>
                      <a:pt x="81389" y="3421"/>
                    </a:lnTo>
                    <a:lnTo>
                      <a:pt x="81311" y="3859"/>
                    </a:lnTo>
                    <a:lnTo>
                      <a:pt x="81234" y="4171"/>
                    </a:lnTo>
                    <a:lnTo>
                      <a:pt x="81064" y="4448"/>
                    </a:lnTo>
                    <a:lnTo>
                      <a:pt x="80868" y="4690"/>
                    </a:lnTo>
                    <a:lnTo>
                      <a:pt x="80251" y="5297"/>
                    </a:lnTo>
                    <a:lnTo>
                      <a:pt x="80033" y="5519"/>
                    </a:lnTo>
                    <a:lnTo>
                      <a:pt x="79792" y="5868"/>
                    </a:lnTo>
                    <a:lnTo>
                      <a:pt x="79156" y="5905"/>
                    </a:lnTo>
                    <a:lnTo>
                      <a:pt x="79215" y="5636"/>
                    </a:lnTo>
                    <a:lnTo>
                      <a:pt x="79175" y="4528"/>
                    </a:lnTo>
                    <a:lnTo>
                      <a:pt x="79144" y="3784"/>
                    </a:lnTo>
                    <a:lnTo>
                      <a:pt x="79519" y="3793"/>
                    </a:lnTo>
                    <a:lnTo>
                      <a:pt x="79470" y="3537"/>
                    </a:lnTo>
                    <a:lnTo>
                      <a:pt x="79459" y="3452"/>
                    </a:lnTo>
                    <a:lnTo>
                      <a:pt x="79302" y="3256"/>
                    </a:lnTo>
                    <a:lnTo>
                      <a:pt x="79383" y="3115"/>
                    </a:lnTo>
                    <a:lnTo>
                      <a:pt x="79347" y="2508"/>
                    </a:lnTo>
                    <a:lnTo>
                      <a:pt x="78965" y="2365"/>
                    </a:lnTo>
                    <a:lnTo>
                      <a:pt x="78802" y="2374"/>
                    </a:lnTo>
                    <a:lnTo>
                      <a:pt x="78361" y="2756"/>
                    </a:lnTo>
                    <a:lnTo>
                      <a:pt x="78168" y="3146"/>
                    </a:lnTo>
                    <a:lnTo>
                      <a:pt x="78692" y="3668"/>
                    </a:lnTo>
                    <a:lnTo>
                      <a:pt x="78726" y="3765"/>
                    </a:lnTo>
                    <a:lnTo>
                      <a:pt x="78665" y="3845"/>
                    </a:lnTo>
                    <a:lnTo>
                      <a:pt x="78809" y="4065"/>
                    </a:lnTo>
                    <a:lnTo>
                      <a:pt x="78243" y="4564"/>
                    </a:lnTo>
                    <a:lnTo>
                      <a:pt x="78225" y="5028"/>
                    </a:lnTo>
                    <a:lnTo>
                      <a:pt x="77910" y="5052"/>
                    </a:lnTo>
                    <a:lnTo>
                      <a:pt x="77166" y="4855"/>
                    </a:lnTo>
                    <a:lnTo>
                      <a:pt x="76446" y="5611"/>
                    </a:lnTo>
                    <a:lnTo>
                      <a:pt x="76582" y="5690"/>
                    </a:lnTo>
                    <a:lnTo>
                      <a:pt x="76706" y="6170"/>
                    </a:lnTo>
                    <a:lnTo>
                      <a:pt x="76585" y="6138"/>
                    </a:lnTo>
                    <a:lnTo>
                      <a:pt x="76516" y="6037"/>
                    </a:lnTo>
                    <a:lnTo>
                      <a:pt x="76203" y="6657"/>
                    </a:lnTo>
                    <a:lnTo>
                      <a:pt x="76270" y="6859"/>
                    </a:lnTo>
                    <a:lnTo>
                      <a:pt x="76052" y="7168"/>
                    </a:lnTo>
                    <a:lnTo>
                      <a:pt x="75539" y="7630"/>
                    </a:lnTo>
                    <a:lnTo>
                      <a:pt x="75167" y="7155"/>
                    </a:lnTo>
                    <a:lnTo>
                      <a:pt x="74569" y="7347"/>
                    </a:lnTo>
                    <a:lnTo>
                      <a:pt x="74133" y="7217"/>
                    </a:lnTo>
                    <a:lnTo>
                      <a:pt x="74039" y="7321"/>
                    </a:lnTo>
                    <a:lnTo>
                      <a:pt x="74004" y="7829"/>
                    </a:lnTo>
                    <a:lnTo>
                      <a:pt x="73698" y="7985"/>
                    </a:lnTo>
                    <a:lnTo>
                      <a:pt x="73322" y="8284"/>
                    </a:lnTo>
                    <a:lnTo>
                      <a:pt x="72906" y="8328"/>
                    </a:lnTo>
                    <a:lnTo>
                      <a:pt x="72634" y="8187"/>
                    </a:lnTo>
                    <a:lnTo>
                      <a:pt x="72354" y="8170"/>
                    </a:lnTo>
                    <a:lnTo>
                      <a:pt x="71766" y="8592"/>
                    </a:lnTo>
                    <a:lnTo>
                      <a:pt x="71625" y="8620"/>
                    </a:lnTo>
                    <a:lnTo>
                      <a:pt x="71538" y="8468"/>
                    </a:lnTo>
                    <a:lnTo>
                      <a:pt x="71643" y="8214"/>
                    </a:lnTo>
                    <a:lnTo>
                      <a:pt x="71453" y="8208"/>
                    </a:lnTo>
                    <a:lnTo>
                      <a:pt x="71466" y="8084"/>
                    </a:lnTo>
                    <a:lnTo>
                      <a:pt x="71015" y="7965"/>
                    </a:lnTo>
                    <a:lnTo>
                      <a:pt x="70906" y="8163"/>
                    </a:lnTo>
                    <a:lnTo>
                      <a:pt x="70842" y="8332"/>
                    </a:lnTo>
                    <a:lnTo>
                      <a:pt x="70684" y="9572"/>
                    </a:lnTo>
                    <a:lnTo>
                      <a:pt x="70529" y="9332"/>
                    </a:lnTo>
                    <a:lnTo>
                      <a:pt x="70422" y="9138"/>
                    </a:lnTo>
                    <a:lnTo>
                      <a:pt x="70355" y="8991"/>
                    </a:lnTo>
                    <a:lnTo>
                      <a:pt x="70261" y="8790"/>
                    </a:lnTo>
                    <a:lnTo>
                      <a:pt x="70200" y="8583"/>
                    </a:lnTo>
                    <a:lnTo>
                      <a:pt x="70133" y="8376"/>
                    </a:lnTo>
                    <a:lnTo>
                      <a:pt x="70032" y="8222"/>
                    </a:lnTo>
                    <a:lnTo>
                      <a:pt x="69838" y="8021"/>
                    </a:lnTo>
                    <a:lnTo>
                      <a:pt x="69544" y="7741"/>
                    </a:lnTo>
                    <a:lnTo>
                      <a:pt x="69331" y="8580"/>
                    </a:lnTo>
                    <a:lnTo>
                      <a:pt x="69225" y="9028"/>
                    </a:lnTo>
                    <a:lnTo>
                      <a:pt x="69560" y="9462"/>
                    </a:lnTo>
                    <a:lnTo>
                      <a:pt x="69740" y="9335"/>
                    </a:lnTo>
                    <a:lnTo>
                      <a:pt x="69761" y="9643"/>
                    </a:lnTo>
                    <a:lnTo>
                      <a:pt x="69981" y="9502"/>
                    </a:lnTo>
                    <a:lnTo>
                      <a:pt x="70115" y="9723"/>
                    </a:lnTo>
                    <a:lnTo>
                      <a:pt x="69661" y="10058"/>
                    </a:lnTo>
                    <a:lnTo>
                      <a:pt x="69583" y="9790"/>
                    </a:lnTo>
                    <a:lnTo>
                      <a:pt x="69249" y="9877"/>
                    </a:lnTo>
                    <a:lnTo>
                      <a:pt x="68975" y="9951"/>
                    </a:lnTo>
                    <a:lnTo>
                      <a:pt x="68787" y="9590"/>
                    </a:lnTo>
                    <a:lnTo>
                      <a:pt x="68479" y="8954"/>
                    </a:lnTo>
                    <a:lnTo>
                      <a:pt x="67885" y="8921"/>
                    </a:lnTo>
                    <a:lnTo>
                      <a:pt x="67638" y="9055"/>
                    </a:lnTo>
                    <a:lnTo>
                      <a:pt x="67311" y="9236"/>
                    </a:lnTo>
                    <a:lnTo>
                      <a:pt x="67078" y="9363"/>
                    </a:lnTo>
                    <a:lnTo>
                      <a:pt x="67065" y="9630"/>
                    </a:lnTo>
                    <a:lnTo>
                      <a:pt x="66224" y="9463"/>
                    </a:lnTo>
                    <a:lnTo>
                      <a:pt x="66070" y="9430"/>
                    </a:lnTo>
                    <a:lnTo>
                      <a:pt x="64683" y="9430"/>
                    </a:lnTo>
                    <a:lnTo>
                      <a:pt x="64436" y="9471"/>
                    </a:lnTo>
                    <a:lnTo>
                      <a:pt x="64309" y="9551"/>
                    </a:lnTo>
                    <a:lnTo>
                      <a:pt x="64156" y="9691"/>
                    </a:lnTo>
                    <a:lnTo>
                      <a:pt x="64056" y="9839"/>
                    </a:lnTo>
                    <a:lnTo>
                      <a:pt x="64003" y="9952"/>
                    </a:lnTo>
                    <a:lnTo>
                      <a:pt x="63950" y="10193"/>
                    </a:lnTo>
                    <a:lnTo>
                      <a:pt x="63903" y="10367"/>
                    </a:lnTo>
                    <a:lnTo>
                      <a:pt x="63656" y="10300"/>
                    </a:lnTo>
                    <a:lnTo>
                      <a:pt x="63523" y="10227"/>
                    </a:lnTo>
                    <a:lnTo>
                      <a:pt x="63376" y="10113"/>
                    </a:lnTo>
                    <a:lnTo>
                      <a:pt x="63263" y="9979"/>
                    </a:lnTo>
                    <a:lnTo>
                      <a:pt x="63209" y="9839"/>
                    </a:lnTo>
                    <a:lnTo>
                      <a:pt x="63162" y="9504"/>
                    </a:lnTo>
                    <a:lnTo>
                      <a:pt x="63151" y="9340"/>
                    </a:lnTo>
                    <a:lnTo>
                      <a:pt x="62978" y="9320"/>
                    </a:lnTo>
                    <a:lnTo>
                      <a:pt x="62804" y="8865"/>
                    </a:lnTo>
                    <a:lnTo>
                      <a:pt x="62524" y="8832"/>
                    </a:lnTo>
                    <a:lnTo>
                      <a:pt x="61997" y="8805"/>
                    </a:lnTo>
                    <a:lnTo>
                      <a:pt x="61977" y="8725"/>
                    </a:lnTo>
                    <a:lnTo>
                      <a:pt x="61957" y="8658"/>
                    </a:lnTo>
                    <a:lnTo>
                      <a:pt x="61944" y="8551"/>
                    </a:lnTo>
                    <a:lnTo>
                      <a:pt x="61971" y="8343"/>
                    </a:lnTo>
                    <a:lnTo>
                      <a:pt x="61751" y="8350"/>
                    </a:lnTo>
                    <a:lnTo>
                      <a:pt x="61631" y="8330"/>
                    </a:lnTo>
                    <a:lnTo>
                      <a:pt x="61537" y="8283"/>
                    </a:lnTo>
                    <a:lnTo>
                      <a:pt x="61471" y="8223"/>
                    </a:lnTo>
                    <a:lnTo>
                      <a:pt x="61417" y="8149"/>
                    </a:lnTo>
                    <a:lnTo>
                      <a:pt x="61384" y="8002"/>
                    </a:lnTo>
                    <a:lnTo>
                      <a:pt x="61384" y="7775"/>
                    </a:lnTo>
                    <a:lnTo>
                      <a:pt x="60611" y="7627"/>
                    </a:lnTo>
                    <a:lnTo>
                      <a:pt x="60298" y="7440"/>
                    </a:lnTo>
                    <a:lnTo>
                      <a:pt x="59838" y="7186"/>
                    </a:lnTo>
                    <a:lnTo>
                      <a:pt x="59039" y="6724"/>
                    </a:lnTo>
                    <a:lnTo>
                      <a:pt x="58419" y="6409"/>
                    </a:lnTo>
                    <a:lnTo>
                      <a:pt x="57955" y="6700"/>
                    </a:lnTo>
                    <a:lnTo>
                      <a:pt x="57749" y="6513"/>
                    </a:lnTo>
                    <a:lnTo>
                      <a:pt x="57250" y="6165"/>
                    </a:lnTo>
                    <a:lnTo>
                      <a:pt x="57064" y="6064"/>
                    </a:lnTo>
                    <a:lnTo>
                      <a:pt x="56791" y="5984"/>
                    </a:lnTo>
                    <a:lnTo>
                      <a:pt x="56524" y="5937"/>
                    </a:lnTo>
                    <a:lnTo>
                      <a:pt x="56304" y="5896"/>
                    </a:lnTo>
                    <a:lnTo>
                      <a:pt x="56171" y="5863"/>
                    </a:lnTo>
                    <a:lnTo>
                      <a:pt x="56052" y="5762"/>
                    </a:lnTo>
                    <a:lnTo>
                      <a:pt x="55892" y="5635"/>
                    </a:lnTo>
                    <a:lnTo>
                      <a:pt x="55759" y="5541"/>
                    </a:lnTo>
                    <a:lnTo>
                      <a:pt x="55586" y="5467"/>
                    </a:lnTo>
                    <a:lnTo>
                      <a:pt x="55439" y="5414"/>
                    </a:lnTo>
                    <a:lnTo>
                      <a:pt x="55313" y="5333"/>
                    </a:lnTo>
                    <a:lnTo>
                      <a:pt x="55140" y="5173"/>
                    </a:lnTo>
                    <a:lnTo>
                      <a:pt x="54647" y="5454"/>
                    </a:lnTo>
                    <a:lnTo>
                      <a:pt x="54099" y="5749"/>
                    </a:lnTo>
                    <a:lnTo>
                      <a:pt x="53679" y="5990"/>
                    </a:lnTo>
                    <a:lnTo>
                      <a:pt x="53321" y="6173"/>
                    </a:lnTo>
                    <a:lnTo>
                      <a:pt x="52901" y="6414"/>
                    </a:lnTo>
                    <a:lnTo>
                      <a:pt x="52287" y="6756"/>
                    </a:lnTo>
                    <a:lnTo>
                      <a:pt x="52127" y="6843"/>
                    </a:lnTo>
                    <a:lnTo>
                      <a:pt x="51913" y="6951"/>
                    </a:lnTo>
                    <a:lnTo>
                      <a:pt x="51852" y="7688"/>
                    </a:lnTo>
                    <a:lnTo>
                      <a:pt x="51378" y="7882"/>
                    </a:lnTo>
                    <a:lnTo>
                      <a:pt x="51252" y="7494"/>
                    </a:lnTo>
                    <a:lnTo>
                      <a:pt x="51106" y="7507"/>
                    </a:lnTo>
                    <a:lnTo>
                      <a:pt x="50946" y="7554"/>
                    </a:lnTo>
                    <a:lnTo>
                      <a:pt x="50825" y="7681"/>
                    </a:lnTo>
                    <a:lnTo>
                      <a:pt x="50745" y="7782"/>
                    </a:lnTo>
                    <a:lnTo>
                      <a:pt x="50652" y="7862"/>
                    </a:lnTo>
                    <a:lnTo>
                      <a:pt x="50458" y="7902"/>
                    </a:lnTo>
                    <a:lnTo>
                      <a:pt x="50278" y="7916"/>
                    </a:lnTo>
                    <a:lnTo>
                      <a:pt x="50404" y="8278"/>
                    </a:lnTo>
                    <a:lnTo>
                      <a:pt x="50017" y="8640"/>
                    </a:lnTo>
                    <a:lnTo>
                      <a:pt x="49785" y="8345"/>
                    </a:lnTo>
                    <a:lnTo>
                      <a:pt x="49604" y="8660"/>
                    </a:lnTo>
                    <a:lnTo>
                      <a:pt x="49484" y="8908"/>
                    </a:lnTo>
                    <a:lnTo>
                      <a:pt x="49377" y="9035"/>
                    </a:lnTo>
                    <a:lnTo>
                      <a:pt x="49250" y="9162"/>
                    </a:lnTo>
                    <a:lnTo>
                      <a:pt x="49183" y="9276"/>
                    </a:lnTo>
                    <a:lnTo>
                      <a:pt x="49129" y="9563"/>
                    </a:lnTo>
                    <a:lnTo>
                      <a:pt x="48914" y="10313"/>
                    </a:lnTo>
                    <a:lnTo>
                      <a:pt x="48735" y="9992"/>
                    </a:lnTo>
                    <a:lnTo>
                      <a:pt x="48608" y="10253"/>
                    </a:lnTo>
                    <a:lnTo>
                      <a:pt x="48574" y="10441"/>
                    </a:lnTo>
                    <a:lnTo>
                      <a:pt x="48514" y="10682"/>
                    </a:lnTo>
                    <a:lnTo>
                      <a:pt x="48407" y="10963"/>
                    </a:lnTo>
                    <a:lnTo>
                      <a:pt x="48267" y="11318"/>
                    </a:lnTo>
                    <a:lnTo>
                      <a:pt x="48273" y="11774"/>
                    </a:lnTo>
                    <a:lnTo>
                      <a:pt x="48286" y="12416"/>
                    </a:lnTo>
                    <a:lnTo>
                      <a:pt x="48166" y="12470"/>
                    </a:lnTo>
                    <a:lnTo>
                      <a:pt x="48099" y="12530"/>
                    </a:lnTo>
                    <a:lnTo>
                      <a:pt x="48039" y="12597"/>
                    </a:lnTo>
                    <a:lnTo>
                      <a:pt x="47930" y="12710"/>
                    </a:lnTo>
                    <a:lnTo>
                      <a:pt x="47797" y="12556"/>
                    </a:lnTo>
                    <a:lnTo>
                      <a:pt x="47290" y="11927"/>
                    </a:lnTo>
                    <a:lnTo>
                      <a:pt x="47051" y="11573"/>
                    </a:lnTo>
                    <a:lnTo>
                      <a:pt x="47158" y="11425"/>
                    </a:lnTo>
                    <a:lnTo>
                      <a:pt x="47078" y="11218"/>
                    </a:lnTo>
                    <a:lnTo>
                      <a:pt x="46965" y="10883"/>
                    </a:lnTo>
                    <a:lnTo>
                      <a:pt x="46818" y="10836"/>
                    </a:lnTo>
                    <a:lnTo>
                      <a:pt x="46738" y="11091"/>
                    </a:lnTo>
                    <a:lnTo>
                      <a:pt x="46671" y="11318"/>
                    </a:lnTo>
                    <a:lnTo>
                      <a:pt x="46578" y="11546"/>
                    </a:lnTo>
                    <a:lnTo>
                      <a:pt x="46511" y="11707"/>
                    </a:lnTo>
                    <a:lnTo>
                      <a:pt x="46370" y="11948"/>
                    </a:lnTo>
                    <a:lnTo>
                      <a:pt x="46230" y="12109"/>
                    </a:lnTo>
                    <a:lnTo>
                      <a:pt x="46064" y="12263"/>
                    </a:lnTo>
                    <a:lnTo>
                      <a:pt x="45950" y="12377"/>
                    </a:lnTo>
                    <a:lnTo>
                      <a:pt x="45883" y="12504"/>
                    </a:lnTo>
                    <a:lnTo>
                      <a:pt x="45697" y="12491"/>
                    </a:lnTo>
                    <a:lnTo>
                      <a:pt x="45690" y="12323"/>
                    </a:lnTo>
                    <a:lnTo>
                      <a:pt x="45557" y="12229"/>
                    </a:lnTo>
                    <a:lnTo>
                      <a:pt x="45237" y="12029"/>
                    </a:lnTo>
                    <a:lnTo>
                      <a:pt x="45024" y="11915"/>
                    </a:lnTo>
                    <a:lnTo>
                      <a:pt x="44917" y="11949"/>
                    </a:lnTo>
                    <a:lnTo>
                      <a:pt x="44754" y="12026"/>
                    </a:lnTo>
                    <a:lnTo>
                      <a:pt x="44700" y="12448"/>
                    </a:lnTo>
                    <a:lnTo>
                      <a:pt x="44520" y="12709"/>
                    </a:lnTo>
                    <a:lnTo>
                      <a:pt x="44360" y="12884"/>
                    </a:lnTo>
                    <a:lnTo>
                      <a:pt x="44726" y="13332"/>
                    </a:lnTo>
                    <a:lnTo>
                      <a:pt x="44619" y="13466"/>
                    </a:lnTo>
                    <a:lnTo>
                      <a:pt x="44812" y="13774"/>
                    </a:lnTo>
                    <a:lnTo>
                      <a:pt x="44179" y="14122"/>
                    </a:lnTo>
                    <a:lnTo>
                      <a:pt x="43912" y="14263"/>
                    </a:lnTo>
                    <a:lnTo>
                      <a:pt x="43826" y="13875"/>
                    </a:lnTo>
                    <a:lnTo>
                      <a:pt x="43759" y="13493"/>
                    </a:lnTo>
                    <a:lnTo>
                      <a:pt x="42713" y="13400"/>
                    </a:lnTo>
                    <a:lnTo>
                      <a:pt x="42520" y="13447"/>
                    </a:lnTo>
                    <a:lnTo>
                      <a:pt x="42373" y="13607"/>
                    </a:lnTo>
                    <a:lnTo>
                      <a:pt x="42220" y="13942"/>
                    </a:lnTo>
                    <a:lnTo>
                      <a:pt x="42180" y="14143"/>
                    </a:lnTo>
                    <a:lnTo>
                      <a:pt x="42240" y="14230"/>
                    </a:lnTo>
                    <a:lnTo>
                      <a:pt x="42280" y="14350"/>
                    </a:lnTo>
                    <a:lnTo>
                      <a:pt x="42173" y="14484"/>
                    </a:lnTo>
                    <a:lnTo>
                      <a:pt x="41959" y="14779"/>
                    </a:lnTo>
                    <a:lnTo>
                      <a:pt x="41853" y="14966"/>
                    </a:lnTo>
                    <a:lnTo>
                      <a:pt x="41853" y="15194"/>
                    </a:lnTo>
                    <a:lnTo>
                      <a:pt x="41713" y="15241"/>
                    </a:lnTo>
                    <a:lnTo>
                      <a:pt x="41480" y="15288"/>
                    </a:lnTo>
                    <a:lnTo>
                      <a:pt x="41326" y="15013"/>
                    </a:lnTo>
                    <a:lnTo>
                      <a:pt x="41113" y="14719"/>
                    </a:lnTo>
                    <a:lnTo>
                      <a:pt x="40940" y="14605"/>
                    </a:lnTo>
                    <a:lnTo>
                      <a:pt x="40561" y="14458"/>
                    </a:lnTo>
                    <a:lnTo>
                      <a:pt x="40494" y="14799"/>
                    </a:lnTo>
                    <a:lnTo>
                      <a:pt x="40714" y="14936"/>
                    </a:lnTo>
                    <a:lnTo>
                      <a:pt x="40481" y="15525"/>
                    </a:lnTo>
                    <a:lnTo>
                      <a:pt x="40427" y="15766"/>
                    </a:lnTo>
                    <a:lnTo>
                      <a:pt x="40627" y="16027"/>
                    </a:lnTo>
                    <a:lnTo>
                      <a:pt x="40780" y="16168"/>
                    </a:lnTo>
                    <a:lnTo>
                      <a:pt x="41086" y="16348"/>
                    </a:lnTo>
                    <a:lnTo>
                      <a:pt x="41273" y="16469"/>
                    </a:lnTo>
                    <a:lnTo>
                      <a:pt x="41339" y="16723"/>
                    </a:lnTo>
                    <a:lnTo>
                      <a:pt x="41199" y="16917"/>
                    </a:lnTo>
                    <a:lnTo>
                      <a:pt x="41100" y="17192"/>
                    </a:lnTo>
                    <a:lnTo>
                      <a:pt x="41000" y="17419"/>
                    </a:lnTo>
                    <a:lnTo>
                      <a:pt x="40727" y="17452"/>
                    </a:lnTo>
                    <a:lnTo>
                      <a:pt x="40414" y="17466"/>
                    </a:lnTo>
                    <a:lnTo>
                      <a:pt x="40367" y="17834"/>
                    </a:lnTo>
                    <a:lnTo>
                      <a:pt x="40241" y="18068"/>
                    </a:lnTo>
                    <a:lnTo>
                      <a:pt x="40028" y="18148"/>
                    </a:lnTo>
                    <a:lnTo>
                      <a:pt x="39815" y="18154"/>
                    </a:lnTo>
                    <a:lnTo>
                      <a:pt x="39608" y="18148"/>
                    </a:lnTo>
                    <a:lnTo>
                      <a:pt x="39375" y="18121"/>
                    </a:lnTo>
                    <a:lnTo>
                      <a:pt x="39009" y="18013"/>
                    </a:lnTo>
                    <a:lnTo>
                      <a:pt x="38730" y="17913"/>
                    </a:lnTo>
                    <a:lnTo>
                      <a:pt x="38704" y="18167"/>
                    </a:lnTo>
                    <a:lnTo>
                      <a:pt x="38923" y="18254"/>
                    </a:lnTo>
                    <a:lnTo>
                      <a:pt x="39196" y="18441"/>
                    </a:lnTo>
                    <a:lnTo>
                      <a:pt x="39489" y="18495"/>
                    </a:lnTo>
                    <a:lnTo>
                      <a:pt x="39742" y="18522"/>
                    </a:lnTo>
                    <a:lnTo>
                      <a:pt x="40001" y="18583"/>
                    </a:lnTo>
                    <a:lnTo>
                      <a:pt x="40274" y="18630"/>
                    </a:lnTo>
                    <a:lnTo>
                      <a:pt x="40194" y="18870"/>
                    </a:lnTo>
                    <a:lnTo>
                      <a:pt x="39858" y="19939"/>
                    </a:lnTo>
                    <a:lnTo>
                      <a:pt x="39738" y="20186"/>
                    </a:lnTo>
                    <a:lnTo>
                      <a:pt x="39745" y="20427"/>
                    </a:lnTo>
                    <a:lnTo>
                      <a:pt x="39479" y="20474"/>
                    </a:lnTo>
                    <a:lnTo>
                      <a:pt x="39180" y="20540"/>
                    </a:lnTo>
                    <a:lnTo>
                      <a:pt x="38887" y="20633"/>
                    </a:lnTo>
                    <a:lnTo>
                      <a:pt x="38602" y="20746"/>
                    </a:lnTo>
                    <a:lnTo>
                      <a:pt x="38689" y="21040"/>
                    </a:lnTo>
                    <a:lnTo>
                      <a:pt x="38755" y="21314"/>
                    </a:lnTo>
                    <a:lnTo>
                      <a:pt x="38390" y="21473"/>
                    </a:lnTo>
                    <a:lnTo>
                      <a:pt x="38224" y="21552"/>
                    </a:lnTo>
                    <a:lnTo>
                      <a:pt x="38092" y="21559"/>
                    </a:lnTo>
                    <a:lnTo>
                      <a:pt x="37886" y="21544"/>
                    </a:lnTo>
                    <a:lnTo>
                      <a:pt x="37667" y="21597"/>
                    </a:lnTo>
                    <a:lnTo>
                      <a:pt x="37601" y="21770"/>
                    </a:lnTo>
                    <a:lnTo>
                      <a:pt x="37674" y="22010"/>
                    </a:lnTo>
                    <a:lnTo>
                      <a:pt x="37881" y="22198"/>
                    </a:lnTo>
                    <a:lnTo>
                      <a:pt x="37974" y="22425"/>
                    </a:lnTo>
                    <a:lnTo>
                      <a:pt x="37769" y="22597"/>
                    </a:lnTo>
                    <a:lnTo>
                      <a:pt x="37584" y="22762"/>
                    </a:lnTo>
                    <a:lnTo>
                      <a:pt x="37624" y="22996"/>
                    </a:lnTo>
                    <a:lnTo>
                      <a:pt x="38451" y="22877"/>
                    </a:lnTo>
                    <a:lnTo>
                      <a:pt x="38968" y="22772"/>
                    </a:lnTo>
                    <a:lnTo>
                      <a:pt x="38909" y="23032"/>
                    </a:lnTo>
                    <a:lnTo>
                      <a:pt x="38896" y="23332"/>
                    </a:lnTo>
                    <a:lnTo>
                      <a:pt x="38976" y="23439"/>
                    </a:lnTo>
                    <a:lnTo>
                      <a:pt x="39196" y="23574"/>
                    </a:lnTo>
                    <a:lnTo>
                      <a:pt x="39421" y="23682"/>
                    </a:lnTo>
                    <a:lnTo>
                      <a:pt x="39707" y="23769"/>
                    </a:lnTo>
                    <a:lnTo>
                      <a:pt x="39674" y="24083"/>
                    </a:lnTo>
                    <a:lnTo>
                      <a:pt x="39741" y="24343"/>
                    </a:lnTo>
                    <a:lnTo>
                      <a:pt x="40034" y="24818"/>
                    </a:lnTo>
                    <a:lnTo>
                      <a:pt x="40380" y="25266"/>
                    </a:lnTo>
                    <a:lnTo>
                      <a:pt x="40693" y="25721"/>
                    </a:lnTo>
                    <a:lnTo>
                      <a:pt x="40938" y="25669"/>
                    </a:lnTo>
                    <a:lnTo>
                      <a:pt x="41191" y="25703"/>
                    </a:lnTo>
                    <a:lnTo>
                      <a:pt x="41437" y="25751"/>
                    </a:lnTo>
                    <a:lnTo>
                      <a:pt x="42121" y="26006"/>
                    </a:lnTo>
                    <a:lnTo>
                      <a:pt x="41487" y="26379"/>
                    </a:lnTo>
                    <a:lnTo>
                      <a:pt x="41122" y="26557"/>
                    </a:lnTo>
                    <a:lnTo>
                      <a:pt x="40628" y="26829"/>
                    </a:lnTo>
                    <a:lnTo>
                      <a:pt x="40050" y="26989"/>
                    </a:lnTo>
                    <a:lnTo>
                      <a:pt x="39674" y="27050"/>
                    </a:lnTo>
                    <a:lnTo>
                      <a:pt x="39401" y="26882"/>
                    </a:lnTo>
                    <a:lnTo>
                      <a:pt x="39121" y="26708"/>
                    </a:lnTo>
                    <a:lnTo>
                      <a:pt x="38715" y="26272"/>
                    </a:lnTo>
                    <a:lnTo>
                      <a:pt x="38509" y="26004"/>
                    </a:lnTo>
                    <a:lnTo>
                      <a:pt x="37831" y="26359"/>
                    </a:lnTo>
                    <a:lnTo>
                      <a:pt x="37053" y="26735"/>
                    </a:lnTo>
                    <a:lnTo>
                      <a:pt x="36818" y="26881"/>
                    </a:lnTo>
                    <a:lnTo>
                      <a:pt x="36664" y="26995"/>
                    </a:lnTo>
                    <a:lnTo>
                      <a:pt x="36269" y="27243"/>
                    </a:lnTo>
                    <a:lnTo>
                      <a:pt x="35961" y="27397"/>
                    </a:lnTo>
                    <a:lnTo>
                      <a:pt x="35640" y="27532"/>
                    </a:lnTo>
                    <a:lnTo>
                      <a:pt x="35346" y="27626"/>
                    </a:lnTo>
                    <a:lnTo>
                      <a:pt x="34978" y="27747"/>
                    </a:lnTo>
                    <a:lnTo>
                      <a:pt x="34918" y="27914"/>
                    </a:lnTo>
                    <a:lnTo>
                      <a:pt x="34670" y="28028"/>
                    </a:lnTo>
                    <a:lnTo>
                      <a:pt x="34470" y="28109"/>
                    </a:lnTo>
                    <a:lnTo>
                      <a:pt x="34863" y="28451"/>
                    </a:lnTo>
                    <a:lnTo>
                      <a:pt x="34950" y="28860"/>
                    </a:lnTo>
                    <a:lnTo>
                      <a:pt x="35050" y="29195"/>
                    </a:lnTo>
                    <a:lnTo>
                      <a:pt x="35143" y="29631"/>
                    </a:lnTo>
                    <a:lnTo>
                      <a:pt x="35263" y="30161"/>
                    </a:lnTo>
                    <a:lnTo>
                      <a:pt x="35297" y="30497"/>
                    </a:lnTo>
                    <a:lnTo>
                      <a:pt x="35110" y="30503"/>
                    </a:lnTo>
                    <a:lnTo>
                      <a:pt x="34822" y="30551"/>
                    </a:lnTo>
                    <a:lnTo>
                      <a:pt x="34330" y="30674"/>
                    </a:lnTo>
                    <a:lnTo>
                      <a:pt x="33930" y="30734"/>
                    </a:lnTo>
                    <a:lnTo>
                      <a:pt x="33662" y="30808"/>
                    </a:lnTo>
                    <a:lnTo>
                      <a:pt x="33529" y="30949"/>
                    </a:lnTo>
                    <a:lnTo>
                      <a:pt x="33155" y="30996"/>
                    </a:lnTo>
                    <a:lnTo>
                      <a:pt x="32734" y="31037"/>
                    </a:lnTo>
                    <a:lnTo>
                      <a:pt x="32313" y="31050"/>
                    </a:lnTo>
                    <a:lnTo>
                      <a:pt x="32113" y="31064"/>
                    </a:lnTo>
                    <a:lnTo>
                      <a:pt x="31753" y="31185"/>
                    </a:lnTo>
                    <a:lnTo>
                      <a:pt x="30831" y="31454"/>
                    </a:lnTo>
                    <a:lnTo>
                      <a:pt x="30598" y="31541"/>
                    </a:lnTo>
                    <a:lnTo>
                      <a:pt x="30071" y="32125"/>
                    </a:lnTo>
                    <a:lnTo>
                      <a:pt x="29203" y="33090"/>
                    </a:lnTo>
                    <a:lnTo>
                      <a:pt x="28910" y="33406"/>
                    </a:lnTo>
                    <a:lnTo>
                      <a:pt x="28844" y="33882"/>
                    </a:lnTo>
                    <a:lnTo>
                      <a:pt x="28745" y="34513"/>
                    </a:lnTo>
                    <a:lnTo>
                      <a:pt x="28692" y="34835"/>
                    </a:lnTo>
                    <a:lnTo>
                      <a:pt x="28565" y="35158"/>
                    </a:lnTo>
                    <a:lnTo>
                      <a:pt x="28406" y="35420"/>
                    </a:lnTo>
                    <a:lnTo>
                      <a:pt x="28299" y="35446"/>
                    </a:lnTo>
                    <a:lnTo>
                      <a:pt x="27791" y="35554"/>
                    </a:lnTo>
                    <a:lnTo>
                      <a:pt x="27504" y="35594"/>
                    </a:lnTo>
                    <a:lnTo>
                      <a:pt x="27311" y="35595"/>
                    </a:lnTo>
                    <a:lnTo>
                      <a:pt x="27077" y="35554"/>
                    </a:lnTo>
                    <a:lnTo>
                      <a:pt x="26910" y="35528"/>
                    </a:lnTo>
                    <a:lnTo>
                      <a:pt x="26562" y="35440"/>
                    </a:lnTo>
                    <a:lnTo>
                      <a:pt x="26068" y="35372"/>
                    </a:lnTo>
                    <a:lnTo>
                      <a:pt x="25941" y="35170"/>
                    </a:lnTo>
                    <a:lnTo>
                      <a:pt x="25628" y="35278"/>
                    </a:lnTo>
                    <a:lnTo>
                      <a:pt x="25194" y="35466"/>
                    </a:lnTo>
                    <a:lnTo>
                      <a:pt x="25000" y="35641"/>
                    </a:lnTo>
                    <a:lnTo>
                      <a:pt x="24740" y="35809"/>
                    </a:lnTo>
                    <a:lnTo>
                      <a:pt x="24232" y="35608"/>
                    </a:lnTo>
                    <a:lnTo>
                      <a:pt x="23885" y="35427"/>
                    </a:lnTo>
                    <a:lnTo>
                      <a:pt x="23811" y="35145"/>
                    </a:lnTo>
                    <a:lnTo>
                      <a:pt x="23711" y="34890"/>
                    </a:lnTo>
                    <a:lnTo>
                      <a:pt x="23650" y="34702"/>
                    </a:lnTo>
                    <a:lnTo>
                      <a:pt x="23630" y="34313"/>
                    </a:lnTo>
                    <a:lnTo>
                      <a:pt x="23516" y="34299"/>
                    </a:lnTo>
                    <a:lnTo>
                      <a:pt x="23536" y="34044"/>
                    </a:lnTo>
                    <a:lnTo>
                      <a:pt x="23549" y="33756"/>
                    </a:lnTo>
                    <a:lnTo>
                      <a:pt x="23095" y="33716"/>
                    </a:lnTo>
                    <a:lnTo>
                      <a:pt x="22721" y="33703"/>
                    </a:lnTo>
                    <a:lnTo>
                      <a:pt x="22548" y="33729"/>
                    </a:lnTo>
                    <a:lnTo>
                      <a:pt x="22254" y="33857"/>
                    </a:lnTo>
                    <a:lnTo>
                      <a:pt x="22201" y="33938"/>
                    </a:lnTo>
                    <a:lnTo>
                      <a:pt x="22168" y="34045"/>
                    </a:lnTo>
                    <a:lnTo>
                      <a:pt x="22141" y="34166"/>
                    </a:lnTo>
                    <a:lnTo>
                      <a:pt x="22148" y="34280"/>
                    </a:lnTo>
                    <a:lnTo>
                      <a:pt x="21414" y="34234"/>
                    </a:lnTo>
                    <a:lnTo>
                      <a:pt x="21519" y="32006"/>
                    </a:lnTo>
                    <a:lnTo>
                      <a:pt x="21346" y="32261"/>
                    </a:lnTo>
                    <a:lnTo>
                      <a:pt x="21206" y="32402"/>
                    </a:lnTo>
                    <a:lnTo>
                      <a:pt x="21099" y="32382"/>
                    </a:lnTo>
                    <a:lnTo>
                      <a:pt x="20992" y="32456"/>
                    </a:lnTo>
                    <a:lnTo>
                      <a:pt x="20758" y="32489"/>
                    </a:lnTo>
                    <a:lnTo>
                      <a:pt x="20558" y="32523"/>
                    </a:lnTo>
                    <a:lnTo>
                      <a:pt x="20351" y="32530"/>
                    </a:lnTo>
                    <a:lnTo>
                      <a:pt x="20184" y="32470"/>
                    </a:lnTo>
                    <a:lnTo>
                      <a:pt x="20051" y="32416"/>
                    </a:lnTo>
                    <a:lnTo>
                      <a:pt x="19817" y="32342"/>
                    </a:lnTo>
                    <a:lnTo>
                      <a:pt x="19537" y="32255"/>
                    </a:lnTo>
                    <a:lnTo>
                      <a:pt x="19352" y="32217"/>
                    </a:lnTo>
                    <a:lnTo>
                      <a:pt x="19103" y="32074"/>
                    </a:lnTo>
                    <a:lnTo>
                      <a:pt x="18679" y="32061"/>
                    </a:lnTo>
                    <a:lnTo>
                      <a:pt x="18837" y="32506"/>
                    </a:lnTo>
                    <a:lnTo>
                      <a:pt x="19278" y="33890"/>
                    </a:lnTo>
                    <a:lnTo>
                      <a:pt x="19322" y="34069"/>
                    </a:lnTo>
                    <a:lnTo>
                      <a:pt x="19306" y="34282"/>
                    </a:lnTo>
                    <a:lnTo>
                      <a:pt x="19440" y="34371"/>
                    </a:lnTo>
                    <a:lnTo>
                      <a:pt x="19406" y="34461"/>
                    </a:lnTo>
                    <a:lnTo>
                      <a:pt x="19356" y="34596"/>
                    </a:lnTo>
                    <a:lnTo>
                      <a:pt x="19189" y="34601"/>
                    </a:lnTo>
                    <a:lnTo>
                      <a:pt x="18972" y="34652"/>
                    </a:lnTo>
                    <a:lnTo>
                      <a:pt x="19028" y="35072"/>
                    </a:lnTo>
                    <a:lnTo>
                      <a:pt x="19451" y="35016"/>
                    </a:lnTo>
                    <a:lnTo>
                      <a:pt x="19473" y="34898"/>
                    </a:lnTo>
                    <a:lnTo>
                      <a:pt x="20254" y="34937"/>
                    </a:lnTo>
                    <a:lnTo>
                      <a:pt x="20265" y="35099"/>
                    </a:lnTo>
                    <a:lnTo>
                      <a:pt x="20638" y="34976"/>
                    </a:lnTo>
                    <a:lnTo>
                      <a:pt x="20744" y="35200"/>
                    </a:lnTo>
                    <a:lnTo>
                      <a:pt x="20872" y="35205"/>
                    </a:lnTo>
                    <a:lnTo>
                      <a:pt x="21118" y="35418"/>
                    </a:lnTo>
                    <a:lnTo>
                      <a:pt x="20923" y="35665"/>
                    </a:lnTo>
                    <a:lnTo>
                      <a:pt x="21085" y="35872"/>
                    </a:lnTo>
                    <a:lnTo>
                      <a:pt x="21350" y="35646"/>
                    </a:lnTo>
                    <a:lnTo>
                      <a:pt x="21501" y="35713"/>
                    </a:lnTo>
                    <a:lnTo>
                      <a:pt x="21618" y="35864"/>
                    </a:lnTo>
                    <a:lnTo>
                      <a:pt x="21708" y="36066"/>
                    </a:lnTo>
                    <a:lnTo>
                      <a:pt x="21780" y="36245"/>
                    </a:lnTo>
                    <a:lnTo>
                      <a:pt x="22087" y="36150"/>
                    </a:lnTo>
                    <a:lnTo>
                      <a:pt x="22376" y="36015"/>
                    </a:lnTo>
                    <a:lnTo>
                      <a:pt x="22404" y="35830"/>
                    </a:lnTo>
                    <a:lnTo>
                      <a:pt x="22432" y="35768"/>
                    </a:lnTo>
                    <a:lnTo>
                      <a:pt x="22604" y="35684"/>
                    </a:lnTo>
                    <a:lnTo>
                      <a:pt x="22805" y="35589"/>
                    </a:lnTo>
                    <a:lnTo>
                      <a:pt x="22733" y="35858"/>
                    </a:lnTo>
                    <a:lnTo>
                      <a:pt x="22672" y="36060"/>
                    </a:lnTo>
                    <a:lnTo>
                      <a:pt x="22544" y="36301"/>
                    </a:lnTo>
                    <a:lnTo>
                      <a:pt x="22410" y="36486"/>
                    </a:lnTo>
                    <a:lnTo>
                      <a:pt x="22283" y="36665"/>
                    </a:lnTo>
                    <a:lnTo>
                      <a:pt x="22110" y="36872"/>
                    </a:lnTo>
                    <a:lnTo>
                      <a:pt x="21982" y="37052"/>
                    </a:lnTo>
                    <a:lnTo>
                      <a:pt x="21972" y="37304"/>
                    </a:lnTo>
                    <a:lnTo>
                      <a:pt x="23002" y="36653"/>
                    </a:lnTo>
                    <a:lnTo>
                      <a:pt x="23214" y="36793"/>
                    </a:lnTo>
                    <a:lnTo>
                      <a:pt x="23152" y="36878"/>
                    </a:lnTo>
                    <a:lnTo>
                      <a:pt x="22925" y="37197"/>
                    </a:lnTo>
                    <a:lnTo>
                      <a:pt x="23220" y="37421"/>
                    </a:lnTo>
                    <a:lnTo>
                      <a:pt x="23238" y="37651"/>
                    </a:lnTo>
                    <a:lnTo>
                      <a:pt x="23405" y="37707"/>
                    </a:lnTo>
                    <a:lnTo>
                      <a:pt x="23467" y="37897"/>
                    </a:lnTo>
                    <a:lnTo>
                      <a:pt x="23874" y="37942"/>
                    </a:lnTo>
                    <a:lnTo>
                      <a:pt x="24215" y="38272"/>
                    </a:lnTo>
                    <a:lnTo>
                      <a:pt x="25157" y="38266"/>
                    </a:lnTo>
                    <a:lnTo>
                      <a:pt x="25394" y="38990"/>
                    </a:lnTo>
                    <a:lnTo>
                      <a:pt x="25470" y="39014"/>
                    </a:lnTo>
                    <a:lnTo>
                      <a:pt x="25682" y="39025"/>
                    </a:lnTo>
                    <a:lnTo>
                      <a:pt x="26000" y="39014"/>
                    </a:lnTo>
                    <a:lnTo>
                      <a:pt x="26018" y="39322"/>
                    </a:lnTo>
                    <a:lnTo>
                      <a:pt x="26107" y="39474"/>
                    </a:lnTo>
                    <a:lnTo>
                      <a:pt x="26147" y="39625"/>
                    </a:lnTo>
                    <a:lnTo>
                      <a:pt x="26259" y="39636"/>
                    </a:lnTo>
                    <a:lnTo>
                      <a:pt x="26448" y="39636"/>
                    </a:lnTo>
                    <a:lnTo>
                      <a:pt x="26460" y="39810"/>
                    </a:lnTo>
                    <a:lnTo>
                      <a:pt x="26885" y="39922"/>
                    </a:lnTo>
                    <a:lnTo>
                      <a:pt x="27181" y="40051"/>
                    </a:lnTo>
                    <a:lnTo>
                      <a:pt x="27104" y="40163"/>
                    </a:lnTo>
                    <a:lnTo>
                      <a:pt x="26943" y="40271"/>
                    </a:lnTo>
                    <a:lnTo>
                      <a:pt x="26860" y="40299"/>
                    </a:lnTo>
                    <a:lnTo>
                      <a:pt x="26598" y="40349"/>
                    </a:lnTo>
                    <a:lnTo>
                      <a:pt x="26564" y="40271"/>
                    </a:lnTo>
                    <a:lnTo>
                      <a:pt x="26485" y="40226"/>
                    </a:lnTo>
                    <a:lnTo>
                      <a:pt x="26239" y="40091"/>
                    </a:lnTo>
                    <a:lnTo>
                      <a:pt x="25949" y="39940"/>
                    </a:lnTo>
                    <a:lnTo>
                      <a:pt x="25798" y="39856"/>
                    </a:lnTo>
                    <a:lnTo>
                      <a:pt x="25547" y="39878"/>
                    </a:lnTo>
                    <a:lnTo>
                      <a:pt x="25423" y="39755"/>
                    </a:lnTo>
                    <a:lnTo>
                      <a:pt x="25145" y="39917"/>
                    </a:lnTo>
                    <a:lnTo>
                      <a:pt x="24978" y="40018"/>
                    </a:lnTo>
                    <a:lnTo>
                      <a:pt x="25001" y="40276"/>
                    </a:lnTo>
                    <a:lnTo>
                      <a:pt x="25035" y="40332"/>
                    </a:lnTo>
                    <a:lnTo>
                      <a:pt x="25230" y="40371"/>
                    </a:lnTo>
                    <a:lnTo>
                      <a:pt x="25375" y="40355"/>
                    </a:lnTo>
                    <a:lnTo>
                      <a:pt x="25332" y="40652"/>
                    </a:lnTo>
                    <a:lnTo>
                      <a:pt x="25288" y="40781"/>
                    </a:lnTo>
                    <a:lnTo>
                      <a:pt x="25221" y="41000"/>
                    </a:lnTo>
                    <a:lnTo>
                      <a:pt x="25160" y="41050"/>
                    </a:lnTo>
                    <a:lnTo>
                      <a:pt x="24876" y="41207"/>
                    </a:lnTo>
                    <a:lnTo>
                      <a:pt x="24637" y="41314"/>
                    </a:lnTo>
                    <a:lnTo>
                      <a:pt x="24639" y="41986"/>
                    </a:lnTo>
                    <a:lnTo>
                      <a:pt x="24658" y="42452"/>
                    </a:lnTo>
                    <a:lnTo>
                      <a:pt x="24441" y="42553"/>
                    </a:lnTo>
                    <a:lnTo>
                      <a:pt x="24285" y="42648"/>
                    </a:lnTo>
                    <a:lnTo>
                      <a:pt x="24257" y="42766"/>
                    </a:lnTo>
                    <a:lnTo>
                      <a:pt x="24224" y="42889"/>
                    </a:lnTo>
                    <a:lnTo>
                      <a:pt x="24175" y="43029"/>
                    </a:lnTo>
                    <a:lnTo>
                      <a:pt x="24085" y="42990"/>
                    </a:lnTo>
                    <a:lnTo>
                      <a:pt x="23884" y="42911"/>
                    </a:lnTo>
                    <a:lnTo>
                      <a:pt x="23638" y="42794"/>
                    </a:lnTo>
                    <a:lnTo>
                      <a:pt x="23566" y="43024"/>
                    </a:lnTo>
                    <a:lnTo>
                      <a:pt x="23539" y="43226"/>
                    </a:lnTo>
                    <a:lnTo>
                      <a:pt x="23467" y="43293"/>
                    </a:lnTo>
                    <a:lnTo>
                      <a:pt x="23361" y="43405"/>
                    </a:lnTo>
                    <a:lnTo>
                      <a:pt x="23272" y="43512"/>
                    </a:lnTo>
                    <a:lnTo>
                      <a:pt x="23189" y="43635"/>
                    </a:lnTo>
                    <a:lnTo>
                      <a:pt x="23067" y="43882"/>
                    </a:lnTo>
                    <a:lnTo>
                      <a:pt x="22901" y="44106"/>
                    </a:lnTo>
                    <a:lnTo>
                      <a:pt x="22801" y="44263"/>
                    </a:lnTo>
                    <a:lnTo>
                      <a:pt x="22754" y="44965"/>
                    </a:lnTo>
                    <a:lnTo>
                      <a:pt x="22749" y="45485"/>
                    </a:lnTo>
                    <a:lnTo>
                      <a:pt x="22364" y="45418"/>
                    </a:lnTo>
                    <a:lnTo>
                      <a:pt x="22258" y="45457"/>
                    </a:lnTo>
                    <a:lnTo>
                      <a:pt x="22113" y="45536"/>
                    </a:lnTo>
                    <a:lnTo>
                      <a:pt x="21951" y="45586"/>
                    </a:lnTo>
                    <a:lnTo>
                      <a:pt x="21728" y="45659"/>
                    </a:lnTo>
                    <a:lnTo>
                      <a:pt x="21718" y="45861"/>
                    </a:lnTo>
                    <a:lnTo>
                      <a:pt x="21628" y="45957"/>
                    </a:lnTo>
                    <a:lnTo>
                      <a:pt x="21810" y="46122"/>
                    </a:lnTo>
                    <a:lnTo>
                      <a:pt x="21965" y="46418"/>
                    </a:lnTo>
                    <a:lnTo>
                      <a:pt x="22105" y="46657"/>
                    </a:lnTo>
                    <a:lnTo>
                      <a:pt x="22260" y="46896"/>
                    </a:lnTo>
                    <a:lnTo>
                      <a:pt x="22415" y="47121"/>
                    </a:lnTo>
                    <a:lnTo>
                      <a:pt x="22598" y="47276"/>
                    </a:lnTo>
                    <a:lnTo>
                      <a:pt x="22907" y="47346"/>
                    </a:lnTo>
                    <a:lnTo>
                      <a:pt x="23076" y="47360"/>
                    </a:lnTo>
                    <a:lnTo>
                      <a:pt x="23273" y="47445"/>
                    </a:lnTo>
                    <a:lnTo>
                      <a:pt x="23470" y="47487"/>
                    </a:lnTo>
                    <a:lnTo>
                      <a:pt x="23625" y="47557"/>
                    </a:lnTo>
                    <a:lnTo>
                      <a:pt x="23765" y="47670"/>
                    </a:lnTo>
                    <a:lnTo>
                      <a:pt x="23976" y="47825"/>
                    </a:lnTo>
                    <a:lnTo>
                      <a:pt x="24539" y="48092"/>
                    </a:lnTo>
                    <a:lnTo>
                      <a:pt x="24919" y="48261"/>
                    </a:lnTo>
                    <a:lnTo>
                      <a:pt x="25313" y="48402"/>
                    </a:lnTo>
                    <a:lnTo>
                      <a:pt x="25777" y="48486"/>
                    </a:lnTo>
                    <a:lnTo>
                      <a:pt x="26016" y="48725"/>
                    </a:lnTo>
                    <a:lnTo>
                      <a:pt x="26227" y="48964"/>
                    </a:lnTo>
                    <a:lnTo>
                      <a:pt x="26508" y="49358"/>
                    </a:lnTo>
                    <a:lnTo>
                      <a:pt x="26734" y="49738"/>
                    </a:lnTo>
                    <a:lnTo>
                      <a:pt x="26959" y="50019"/>
                    </a:lnTo>
                    <a:lnTo>
                      <a:pt x="27085" y="50343"/>
                    </a:lnTo>
                    <a:lnTo>
                      <a:pt x="27381" y="50807"/>
                    </a:lnTo>
                    <a:lnTo>
                      <a:pt x="27845" y="51384"/>
                    </a:lnTo>
                    <a:lnTo>
                      <a:pt x="28182" y="51820"/>
                    </a:lnTo>
                    <a:lnTo>
                      <a:pt x="28548" y="52172"/>
                    </a:lnTo>
                    <a:lnTo>
                      <a:pt x="29012" y="52594"/>
                    </a:lnTo>
                    <a:lnTo>
                      <a:pt x="29233" y="52824"/>
                    </a:lnTo>
                    <a:lnTo>
                      <a:pt x="29546" y="52982"/>
                    </a:lnTo>
                    <a:lnTo>
                      <a:pt x="30299" y="53233"/>
                    </a:lnTo>
                    <a:lnTo>
                      <a:pt x="31303" y="53233"/>
                    </a:lnTo>
                    <a:lnTo>
                      <a:pt x="32495" y="53171"/>
                    </a:lnTo>
                    <a:lnTo>
                      <a:pt x="33437" y="53045"/>
                    </a:lnTo>
                    <a:lnTo>
                      <a:pt x="34378" y="53108"/>
                    </a:lnTo>
                    <a:lnTo>
                      <a:pt x="34754" y="53610"/>
                    </a:lnTo>
                    <a:lnTo>
                      <a:pt x="34754" y="54300"/>
                    </a:lnTo>
                    <a:lnTo>
                      <a:pt x="34566" y="55053"/>
                    </a:lnTo>
                    <a:lnTo>
                      <a:pt x="33876" y="55806"/>
                    </a:lnTo>
                    <a:lnTo>
                      <a:pt x="32244" y="55932"/>
                    </a:lnTo>
                    <a:lnTo>
                      <a:pt x="30801" y="55681"/>
                    </a:lnTo>
                    <a:lnTo>
                      <a:pt x="29295" y="55429"/>
                    </a:lnTo>
                    <a:lnTo>
                      <a:pt x="27648" y="55267"/>
                    </a:lnTo>
                    <a:lnTo>
                      <a:pt x="27211" y="55478"/>
                    </a:lnTo>
                    <a:lnTo>
                      <a:pt x="27057" y="55534"/>
                    </a:lnTo>
                    <a:lnTo>
                      <a:pt x="26874" y="55548"/>
                    </a:lnTo>
                    <a:lnTo>
                      <a:pt x="26649" y="55506"/>
                    </a:lnTo>
                    <a:lnTo>
                      <a:pt x="26381" y="55365"/>
                    </a:lnTo>
                    <a:lnTo>
                      <a:pt x="26170" y="55196"/>
                    </a:lnTo>
                    <a:lnTo>
                      <a:pt x="25988" y="55013"/>
                    </a:lnTo>
                    <a:lnTo>
                      <a:pt x="25934" y="54747"/>
                    </a:lnTo>
                    <a:lnTo>
                      <a:pt x="25675" y="54781"/>
                    </a:lnTo>
                    <a:lnTo>
                      <a:pt x="25447" y="54838"/>
                    </a:lnTo>
                    <a:lnTo>
                      <a:pt x="25280" y="54928"/>
                    </a:lnTo>
                    <a:lnTo>
                      <a:pt x="25175" y="54985"/>
                    </a:lnTo>
                    <a:lnTo>
                      <a:pt x="25092" y="55064"/>
                    </a:lnTo>
                    <a:lnTo>
                      <a:pt x="25059" y="55143"/>
                    </a:lnTo>
                    <a:lnTo>
                      <a:pt x="25009" y="55251"/>
                    </a:lnTo>
                    <a:lnTo>
                      <a:pt x="24932" y="55409"/>
                    </a:lnTo>
                    <a:lnTo>
                      <a:pt x="24822" y="55641"/>
                    </a:lnTo>
                    <a:lnTo>
                      <a:pt x="24728" y="55844"/>
                    </a:lnTo>
                    <a:lnTo>
                      <a:pt x="24596" y="56071"/>
                    </a:lnTo>
                    <a:lnTo>
                      <a:pt x="24397" y="56361"/>
                    </a:lnTo>
                    <a:lnTo>
                      <a:pt x="24239" y="56548"/>
                    </a:lnTo>
                    <a:lnTo>
                      <a:pt x="24136" y="56734"/>
                    </a:lnTo>
                    <a:lnTo>
                      <a:pt x="23978" y="56985"/>
                    </a:lnTo>
                    <a:lnTo>
                      <a:pt x="23732" y="56910"/>
                    </a:lnTo>
                    <a:lnTo>
                      <a:pt x="22864" y="57930"/>
                    </a:lnTo>
                    <a:lnTo>
                      <a:pt x="23338" y="58402"/>
                    </a:lnTo>
                    <a:lnTo>
                      <a:pt x="23218" y="58763"/>
                    </a:lnTo>
                    <a:lnTo>
                      <a:pt x="22788" y="58541"/>
                    </a:lnTo>
                    <a:lnTo>
                      <a:pt x="22651" y="58485"/>
                    </a:lnTo>
                    <a:lnTo>
                      <a:pt x="22413" y="58504"/>
                    </a:lnTo>
                    <a:lnTo>
                      <a:pt x="22267" y="58762"/>
                    </a:lnTo>
                    <a:lnTo>
                      <a:pt x="22111" y="59039"/>
                    </a:lnTo>
                    <a:lnTo>
                      <a:pt x="21846" y="58956"/>
                    </a:lnTo>
                    <a:lnTo>
                      <a:pt x="21444" y="58863"/>
                    </a:lnTo>
                    <a:lnTo>
                      <a:pt x="21480" y="59223"/>
                    </a:lnTo>
                    <a:lnTo>
                      <a:pt x="20987" y="59010"/>
                    </a:lnTo>
                    <a:lnTo>
                      <a:pt x="20778" y="59535"/>
                    </a:lnTo>
                    <a:lnTo>
                      <a:pt x="22846" y="60733"/>
                    </a:lnTo>
                    <a:lnTo>
                      <a:pt x="22628" y="61248"/>
                    </a:lnTo>
                    <a:lnTo>
                      <a:pt x="22438" y="61495"/>
                    </a:lnTo>
                    <a:lnTo>
                      <a:pt x="22503" y="61808"/>
                    </a:lnTo>
                    <a:lnTo>
                      <a:pt x="22649" y="61919"/>
                    </a:lnTo>
                    <a:lnTo>
                      <a:pt x="23089" y="62389"/>
                    </a:lnTo>
                    <a:lnTo>
                      <a:pt x="23291" y="62674"/>
                    </a:lnTo>
                    <a:lnTo>
                      <a:pt x="24457" y="64561"/>
                    </a:lnTo>
                    <a:lnTo>
                      <a:pt x="25551" y="65016"/>
                    </a:lnTo>
                    <a:lnTo>
                      <a:pt x="26071" y="65248"/>
                    </a:lnTo>
                    <a:lnTo>
                      <a:pt x="26446" y="65506"/>
                    </a:lnTo>
                    <a:lnTo>
                      <a:pt x="26911" y="65784"/>
                    </a:lnTo>
                    <a:lnTo>
                      <a:pt x="27241" y="66097"/>
                    </a:lnTo>
                    <a:lnTo>
                      <a:pt x="27816" y="67732"/>
                    </a:lnTo>
                    <a:lnTo>
                      <a:pt x="28187" y="68937"/>
                    </a:lnTo>
                    <a:lnTo>
                      <a:pt x="28247" y="69324"/>
                    </a:lnTo>
                    <a:lnTo>
                      <a:pt x="28286" y="69876"/>
                    </a:lnTo>
                    <a:lnTo>
                      <a:pt x="28273" y="70198"/>
                    </a:lnTo>
                    <a:lnTo>
                      <a:pt x="28189" y="70355"/>
                    </a:lnTo>
                    <a:lnTo>
                      <a:pt x="26936" y="72177"/>
                    </a:lnTo>
                    <a:lnTo>
                      <a:pt x="27949" y="72661"/>
                    </a:lnTo>
                    <a:lnTo>
                      <a:pt x="27603" y="73373"/>
                    </a:lnTo>
                    <a:lnTo>
                      <a:pt x="26609" y="73800"/>
                    </a:lnTo>
                    <a:lnTo>
                      <a:pt x="25883" y="73991"/>
                    </a:lnTo>
                    <a:lnTo>
                      <a:pt x="25073" y="74173"/>
                    </a:lnTo>
                    <a:lnTo>
                      <a:pt x="25020" y="74002"/>
                    </a:lnTo>
                    <a:lnTo>
                      <a:pt x="24628" y="73692"/>
                    </a:lnTo>
                    <a:lnTo>
                      <a:pt x="20279" y="72891"/>
                    </a:lnTo>
                    <a:lnTo>
                      <a:pt x="16199" y="72189"/>
                    </a:lnTo>
                    <a:lnTo>
                      <a:pt x="15290" y="71753"/>
                    </a:lnTo>
                    <a:lnTo>
                      <a:pt x="14772" y="71529"/>
                    </a:lnTo>
                    <a:lnTo>
                      <a:pt x="13590" y="70943"/>
                    </a:lnTo>
                    <a:lnTo>
                      <a:pt x="12908" y="70660"/>
                    </a:lnTo>
                    <a:lnTo>
                      <a:pt x="12705" y="70746"/>
                    </a:lnTo>
                    <a:lnTo>
                      <a:pt x="11899" y="71097"/>
                    </a:lnTo>
                    <a:lnTo>
                      <a:pt x="10830" y="71535"/>
                    </a:lnTo>
                    <a:lnTo>
                      <a:pt x="9244" y="72223"/>
                    </a:lnTo>
                    <a:lnTo>
                      <a:pt x="8843" y="71926"/>
                    </a:lnTo>
                    <a:lnTo>
                      <a:pt x="9183" y="70975"/>
                    </a:lnTo>
                    <a:lnTo>
                      <a:pt x="9018" y="70857"/>
                    </a:lnTo>
                    <a:lnTo>
                      <a:pt x="8808" y="70725"/>
                    </a:lnTo>
                    <a:lnTo>
                      <a:pt x="8283" y="70428"/>
                    </a:lnTo>
                    <a:lnTo>
                      <a:pt x="8276" y="70329"/>
                    </a:lnTo>
                    <a:lnTo>
                      <a:pt x="8479" y="70283"/>
                    </a:lnTo>
                    <a:lnTo>
                      <a:pt x="8532" y="70190"/>
                    </a:lnTo>
                    <a:lnTo>
                      <a:pt x="8571" y="70018"/>
                    </a:lnTo>
                    <a:lnTo>
                      <a:pt x="8229" y="69893"/>
                    </a:lnTo>
                    <a:lnTo>
                      <a:pt x="7980" y="69828"/>
                    </a:lnTo>
                    <a:lnTo>
                      <a:pt x="7188" y="69587"/>
                    </a:lnTo>
                    <a:lnTo>
                      <a:pt x="7147" y="69780"/>
                    </a:lnTo>
                    <a:lnTo>
                      <a:pt x="7183" y="70320"/>
                    </a:lnTo>
                    <a:lnTo>
                      <a:pt x="7327" y="70921"/>
                    </a:lnTo>
                    <a:lnTo>
                      <a:pt x="7387" y="71437"/>
                    </a:lnTo>
                    <a:lnTo>
                      <a:pt x="7507" y="71701"/>
                    </a:lnTo>
                    <a:lnTo>
                      <a:pt x="7808" y="71905"/>
                    </a:lnTo>
                    <a:lnTo>
                      <a:pt x="8264" y="72169"/>
                    </a:lnTo>
                    <a:lnTo>
                      <a:pt x="8552" y="72470"/>
                    </a:lnTo>
                    <a:lnTo>
                      <a:pt x="8780" y="72806"/>
                    </a:lnTo>
                    <a:lnTo>
                      <a:pt x="8960" y="73142"/>
                    </a:lnTo>
                    <a:lnTo>
                      <a:pt x="9056" y="73454"/>
                    </a:lnTo>
                    <a:lnTo>
                      <a:pt x="9008" y="73887"/>
                    </a:lnTo>
                    <a:lnTo>
                      <a:pt x="8888" y="74499"/>
                    </a:lnTo>
                    <a:lnTo>
                      <a:pt x="8816" y="74823"/>
                    </a:lnTo>
                    <a:lnTo>
                      <a:pt x="8768" y="75303"/>
                    </a:lnTo>
                    <a:lnTo>
                      <a:pt x="8804" y="75640"/>
                    </a:lnTo>
                    <a:lnTo>
                      <a:pt x="8876" y="75880"/>
                    </a:lnTo>
                    <a:lnTo>
                      <a:pt x="8936" y="76000"/>
                    </a:lnTo>
                    <a:lnTo>
                      <a:pt x="9085" y="76104"/>
                    </a:lnTo>
                    <a:lnTo>
                      <a:pt x="9179" y="75949"/>
                    </a:lnTo>
                    <a:lnTo>
                      <a:pt x="9259" y="75821"/>
                    </a:lnTo>
                    <a:lnTo>
                      <a:pt x="9359" y="75673"/>
                    </a:lnTo>
                    <a:lnTo>
                      <a:pt x="9506" y="75538"/>
                    </a:lnTo>
                    <a:lnTo>
                      <a:pt x="9652" y="75430"/>
                    </a:lnTo>
                    <a:lnTo>
                      <a:pt x="9859" y="75323"/>
                    </a:lnTo>
                    <a:lnTo>
                      <a:pt x="10040" y="75248"/>
                    </a:lnTo>
                    <a:lnTo>
                      <a:pt x="10240" y="75188"/>
                    </a:lnTo>
                    <a:lnTo>
                      <a:pt x="10481" y="75161"/>
                    </a:lnTo>
                    <a:lnTo>
                      <a:pt x="10668" y="75167"/>
                    </a:lnTo>
                    <a:lnTo>
                      <a:pt x="10822" y="75174"/>
                    </a:lnTo>
                    <a:lnTo>
                      <a:pt x="11016" y="75207"/>
                    </a:lnTo>
                    <a:lnTo>
                      <a:pt x="11203" y="75234"/>
                    </a:lnTo>
                    <a:lnTo>
                      <a:pt x="11397" y="75247"/>
                    </a:lnTo>
                    <a:lnTo>
                      <a:pt x="11551" y="75260"/>
                    </a:lnTo>
                    <a:lnTo>
                      <a:pt x="11584" y="75509"/>
                    </a:lnTo>
                    <a:lnTo>
                      <a:pt x="11652" y="75866"/>
                    </a:lnTo>
                    <a:lnTo>
                      <a:pt x="11713" y="76209"/>
                    </a:lnTo>
                    <a:lnTo>
                      <a:pt x="11835" y="77014"/>
                    </a:lnTo>
                    <a:lnTo>
                      <a:pt x="11902" y="77371"/>
                    </a:lnTo>
                    <a:lnTo>
                      <a:pt x="11776" y="77452"/>
                    </a:lnTo>
                    <a:lnTo>
                      <a:pt x="11676" y="77586"/>
                    </a:lnTo>
                    <a:lnTo>
                      <a:pt x="11629" y="77701"/>
                    </a:lnTo>
                    <a:lnTo>
                      <a:pt x="11589" y="77808"/>
                    </a:lnTo>
                    <a:lnTo>
                      <a:pt x="11542" y="77903"/>
                    </a:lnTo>
                    <a:lnTo>
                      <a:pt x="11476" y="77950"/>
                    </a:lnTo>
                    <a:lnTo>
                      <a:pt x="11402" y="77950"/>
                    </a:lnTo>
                    <a:lnTo>
                      <a:pt x="11268" y="77970"/>
                    </a:lnTo>
                    <a:lnTo>
                      <a:pt x="12515" y="79873"/>
                    </a:lnTo>
                    <a:lnTo>
                      <a:pt x="12735" y="79853"/>
                    </a:lnTo>
                    <a:lnTo>
                      <a:pt x="12822" y="79880"/>
                    </a:lnTo>
                    <a:lnTo>
                      <a:pt x="12869" y="80034"/>
                    </a:lnTo>
                    <a:lnTo>
                      <a:pt x="12990" y="80196"/>
                    </a:lnTo>
                    <a:lnTo>
                      <a:pt x="12950" y="80290"/>
                    </a:lnTo>
                    <a:lnTo>
                      <a:pt x="12843" y="80492"/>
                    </a:lnTo>
                    <a:lnTo>
                      <a:pt x="12884" y="80680"/>
                    </a:lnTo>
                    <a:lnTo>
                      <a:pt x="12938" y="81015"/>
                    </a:lnTo>
                    <a:lnTo>
                      <a:pt x="13100" y="82024"/>
                    </a:lnTo>
                    <a:lnTo>
                      <a:pt x="13275" y="82448"/>
                    </a:lnTo>
                    <a:lnTo>
                      <a:pt x="13389" y="82751"/>
                    </a:lnTo>
                    <a:lnTo>
                      <a:pt x="13570" y="83269"/>
                    </a:lnTo>
                    <a:lnTo>
                      <a:pt x="13825" y="83975"/>
                    </a:lnTo>
                    <a:lnTo>
                      <a:pt x="13960" y="84332"/>
                    </a:lnTo>
                    <a:lnTo>
                      <a:pt x="14107" y="84708"/>
                    </a:lnTo>
                    <a:lnTo>
                      <a:pt x="13371" y="86431"/>
                    </a:lnTo>
                    <a:lnTo>
                      <a:pt x="12677" y="87918"/>
                    </a:lnTo>
                    <a:lnTo>
                      <a:pt x="11568" y="89142"/>
                    </a:lnTo>
                    <a:lnTo>
                      <a:pt x="11086" y="89331"/>
                    </a:lnTo>
                    <a:lnTo>
                      <a:pt x="9985" y="89727"/>
                    </a:lnTo>
                    <a:lnTo>
                      <a:pt x="9211" y="90570"/>
                    </a:lnTo>
                    <a:lnTo>
                      <a:pt x="9192" y="91471"/>
                    </a:lnTo>
                    <a:lnTo>
                      <a:pt x="9171" y="91626"/>
                    </a:lnTo>
                    <a:lnTo>
                      <a:pt x="9163" y="91817"/>
                    </a:lnTo>
                    <a:lnTo>
                      <a:pt x="9134" y="91913"/>
                    </a:lnTo>
                    <a:lnTo>
                      <a:pt x="9068" y="92016"/>
                    </a:lnTo>
                    <a:lnTo>
                      <a:pt x="9003" y="92104"/>
                    </a:lnTo>
                    <a:lnTo>
                      <a:pt x="8922" y="92244"/>
                    </a:lnTo>
                    <a:lnTo>
                      <a:pt x="8849" y="92369"/>
                    </a:lnTo>
                    <a:lnTo>
                      <a:pt x="8790" y="92457"/>
                    </a:lnTo>
                    <a:lnTo>
                      <a:pt x="8790" y="92546"/>
                    </a:lnTo>
                    <a:lnTo>
                      <a:pt x="8813" y="92649"/>
                    </a:lnTo>
                    <a:lnTo>
                      <a:pt x="8849" y="92774"/>
                    </a:lnTo>
                    <a:lnTo>
                      <a:pt x="8871" y="92921"/>
                    </a:lnTo>
                    <a:lnTo>
                      <a:pt x="8923" y="93113"/>
                    </a:lnTo>
                    <a:lnTo>
                      <a:pt x="8930" y="93260"/>
                    </a:lnTo>
                    <a:lnTo>
                      <a:pt x="8930" y="93422"/>
                    </a:lnTo>
                    <a:lnTo>
                      <a:pt x="8901" y="93598"/>
                    </a:lnTo>
                    <a:lnTo>
                      <a:pt x="8828" y="93760"/>
                    </a:lnTo>
                    <a:lnTo>
                      <a:pt x="8704" y="93915"/>
                    </a:lnTo>
                    <a:lnTo>
                      <a:pt x="8572" y="93981"/>
                    </a:lnTo>
                    <a:lnTo>
                      <a:pt x="8484" y="93959"/>
                    </a:lnTo>
                    <a:lnTo>
                      <a:pt x="8322" y="93917"/>
                    </a:lnTo>
                    <a:lnTo>
                      <a:pt x="8168" y="93834"/>
                    </a:lnTo>
                    <a:lnTo>
                      <a:pt x="7953" y="93731"/>
                    </a:lnTo>
                    <a:lnTo>
                      <a:pt x="7656" y="93618"/>
                    </a:lnTo>
                    <a:lnTo>
                      <a:pt x="7390" y="93546"/>
                    </a:lnTo>
                    <a:lnTo>
                      <a:pt x="7124" y="93577"/>
                    </a:lnTo>
                    <a:lnTo>
                      <a:pt x="6929" y="93638"/>
                    </a:lnTo>
                    <a:lnTo>
                      <a:pt x="6714" y="93710"/>
                    </a:lnTo>
                    <a:lnTo>
                      <a:pt x="6520" y="93772"/>
                    </a:lnTo>
                    <a:lnTo>
                      <a:pt x="6376" y="93874"/>
                    </a:lnTo>
                    <a:lnTo>
                      <a:pt x="6233" y="93998"/>
                    </a:lnTo>
                    <a:lnTo>
                      <a:pt x="6120" y="94142"/>
                    </a:lnTo>
                    <a:lnTo>
                      <a:pt x="5926" y="94378"/>
                    </a:lnTo>
                    <a:lnTo>
                      <a:pt x="5824" y="94491"/>
                    </a:lnTo>
                    <a:lnTo>
                      <a:pt x="5742" y="94594"/>
                    </a:lnTo>
                    <a:lnTo>
                      <a:pt x="5660" y="94728"/>
                    </a:lnTo>
                    <a:lnTo>
                      <a:pt x="5619" y="94872"/>
                    </a:lnTo>
                    <a:lnTo>
                      <a:pt x="5537" y="95047"/>
                    </a:lnTo>
                    <a:lnTo>
                      <a:pt x="5396" y="95203"/>
                    </a:lnTo>
                    <a:lnTo>
                      <a:pt x="5294" y="95295"/>
                    </a:lnTo>
                    <a:lnTo>
                      <a:pt x="5181" y="95346"/>
                    </a:lnTo>
                    <a:lnTo>
                      <a:pt x="5120" y="95305"/>
                    </a:lnTo>
                    <a:lnTo>
                      <a:pt x="5028" y="95130"/>
                    </a:lnTo>
                    <a:lnTo>
                      <a:pt x="4894" y="95017"/>
                    </a:lnTo>
                    <a:lnTo>
                      <a:pt x="4731" y="94955"/>
                    </a:lnTo>
                    <a:lnTo>
                      <a:pt x="4546" y="94955"/>
                    </a:lnTo>
                    <a:lnTo>
                      <a:pt x="4300" y="94955"/>
                    </a:lnTo>
                    <a:lnTo>
                      <a:pt x="4096" y="94935"/>
                    </a:lnTo>
                    <a:lnTo>
                      <a:pt x="3983" y="94883"/>
                    </a:lnTo>
                    <a:lnTo>
                      <a:pt x="3768" y="94749"/>
                    </a:lnTo>
                    <a:lnTo>
                      <a:pt x="3450" y="94636"/>
                    </a:lnTo>
                    <a:lnTo>
                      <a:pt x="3276" y="94605"/>
                    </a:lnTo>
                    <a:lnTo>
                      <a:pt x="3102" y="94636"/>
                    </a:lnTo>
                    <a:lnTo>
                      <a:pt x="2815" y="94728"/>
                    </a:lnTo>
                    <a:lnTo>
                      <a:pt x="2488" y="94852"/>
                    </a:lnTo>
                    <a:lnTo>
                      <a:pt x="2396" y="94944"/>
                    </a:lnTo>
                    <a:lnTo>
                      <a:pt x="2263" y="95088"/>
                    </a:lnTo>
                    <a:lnTo>
                      <a:pt x="2150" y="95170"/>
                    </a:lnTo>
                    <a:lnTo>
                      <a:pt x="1925" y="95263"/>
                    </a:lnTo>
                    <a:lnTo>
                      <a:pt x="1638" y="95304"/>
                    </a:lnTo>
                    <a:lnTo>
                      <a:pt x="1382" y="95324"/>
                    </a:lnTo>
                    <a:lnTo>
                      <a:pt x="1187" y="95324"/>
                    </a:lnTo>
                    <a:lnTo>
                      <a:pt x="1105" y="95283"/>
                    </a:lnTo>
                    <a:lnTo>
                      <a:pt x="1003" y="95057"/>
                    </a:lnTo>
                    <a:lnTo>
                      <a:pt x="972" y="94923"/>
                    </a:lnTo>
                    <a:lnTo>
                      <a:pt x="931" y="94666"/>
                    </a:lnTo>
                    <a:lnTo>
                      <a:pt x="870" y="94296"/>
                    </a:lnTo>
                    <a:lnTo>
                      <a:pt x="788" y="94100"/>
                    </a:lnTo>
                    <a:lnTo>
                      <a:pt x="704" y="94048"/>
                    </a:lnTo>
                    <a:lnTo>
                      <a:pt x="668" y="94025"/>
                    </a:lnTo>
                    <a:lnTo>
                      <a:pt x="678" y="94045"/>
                    </a:lnTo>
                    <a:lnTo>
                      <a:pt x="539" y="94013"/>
                    </a:lnTo>
                    <a:lnTo>
                      <a:pt x="526" y="94022"/>
                    </a:lnTo>
                    <a:lnTo>
                      <a:pt x="514" y="94030"/>
                    </a:lnTo>
                    <a:lnTo>
                      <a:pt x="453" y="94072"/>
                    </a:lnTo>
                    <a:lnTo>
                      <a:pt x="405" y="94144"/>
                    </a:lnTo>
                    <a:lnTo>
                      <a:pt x="355" y="94250"/>
                    </a:lnTo>
                    <a:lnTo>
                      <a:pt x="312" y="94328"/>
                    </a:lnTo>
                    <a:lnTo>
                      <a:pt x="277" y="94408"/>
                    </a:lnTo>
                    <a:lnTo>
                      <a:pt x="245" y="94504"/>
                    </a:lnTo>
                    <a:lnTo>
                      <a:pt x="190" y="94674"/>
                    </a:lnTo>
                    <a:lnTo>
                      <a:pt x="130" y="94818"/>
                    </a:lnTo>
                    <a:lnTo>
                      <a:pt x="94" y="94896"/>
                    </a:lnTo>
                    <a:lnTo>
                      <a:pt x="32" y="95026"/>
                    </a:lnTo>
                    <a:lnTo>
                      <a:pt x="3" y="95121"/>
                    </a:lnTo>
                    <a:lnTo>
                      <a:pt x="0" y="95222"/>
                    </a:lnTo>
                    <a:lnTo>
                      <a:pt x="10" y="95337"/>
                    </a:lnTo>
                    <a:lnTo>
                      <a:pt x="34" y="95452"/>
                    </a:lnTo>
                    <a:lnTo>
                      <a:pt x="73" y="95578"/>
                    </a:lnTo>
                    <a:lnTo>
                      <a:pt x="118" y="95689"/>
                    </a:lnTo>
                    <a:lnTo>
                      <a:pt x="151" y="95772"/>
                    </a:lnTo>
                    <a:lnTo>
                      <a:pt x="220" y="95863"/>
                    </a:lnTo>
                    <a:lnTo>
                      <a:pt x="299" y="95950"/>
                    </a:lnTo>
                    <a:lnTo>
                      <a:pt x="351" y="96012"/>
                    </a:lnTo>
                    <a:lnTo>
                      <a:pt x="408" y="96077"/>
                    </a:lnTo>
                    <a:lnTo>
                      <a:pt x="461" y="96139"/>
                    </a:lnTo>
                    <a:lnTo>
                      <a:pt x="518" y="96205"/>
                    </a:lnTo>
                    <a:lnTo>
                      <a:pt x="590" y="96278"/>
                    </a:lnTo>
                    <a:lnTo>
                      <a:pt x="616" y="96305"/>
                    </a:lnTo>
                    <a:lnTo>
                      <a:pt x="616" y="96305"/>
                    </a:lnTo>
                    <a:lnTo>
                      <a:pt x="650" y="96340"/>
                    </a:lnTo>
                    <a:lnTo>
                      <a:pt x="717" y="96416"/>
                    </a:lnTo>
                    <a:lnTo>
                      <a:pt x="772" y="96479"/>
                    </a:lnTo>
                    <a:lnTo>
                      <a:pt x="827" y="96545"/>
                    </a:lnTo>
                    <a:lnTo>
                      <a:pt x="882" y="96607"/>
                    </a:lnTo>
                    <a:lnTo>
                      <a:pt x="928" y="96667"/>
                    </a:lnTo>
                    <a:lnTo>
                      <a:pt x="931" y="96670"/>
                    </a:lnTo>
                    <a:lnTo>
                      <a:pt x="932" y="96672"/>
                    </a:lnTo>
                    <a:lnTo>
                      <a:pt x="985" y="96739"/>
                    </a:lnTo>
                    <a:lnTo>
                      <a:pt x="1046" y="96845"/>
                    </a:lnTo>
                    <a:lnTo>
                      <a:pt x="1120" y="96958"/>
                    </a:lnTo>
                    <a:lnTo>
                      <a:pt x="1196" y="97098"/>
                    </a:lnTo>
                    <a:lnTo>
                      <a:pt x="1249" y="97185"/>
                    </a:lnTo>
                    <a:lnTo>
                      <a:pt x="1293" y="97266"/>
                    </a:lnTo>
                    <a:lnTo>
                      <a:pt x="1326" y="97347"/>
                    </a:lnTo>
                    <a:lnTo>
                      <a:pt x="1407" y="97479"/>
                    </a:lnTo>
                    <a:lnTo>
                      <a:pt x="1455" y="97546"/>
                    </a:lnTo>
                    <a:lnTo>
                      <a:pt x="1536" y="97627"/>
                    </a:lnTo>
                    <a:lnTo>
                      <a:pt x="1594" y="97666"/>
                    </a:lnTo>
                    <a:lnTo>
                      <a:pt x="1606" y="97674"/>
                    </a:lnTo>
                    <a:lnTo>
                      <a:pt x="1616" y="97680"/>
                    </a:lnTo>
                    <a:lnTo>
                      <a:pt x="1694" y="97723"/>
                    </a:lnTo>
                    <a:lnTo>
                      <a:pt x="1758" y="97765"/>
                    </a:lnTo>
                    <a:lnTo>
                      <a:pt x="1769" y="97773"/>
                    </a:lnTo>
                    <a:lnTo>
                      <a:pt x="1795" y="97790"/>
                    </a:lnTo>
                    <a:lnTo>
                      <a:pt x="1871" y="97817"/>
                    </a:lnTo>
                    <a:lnTo>
                      <a:pt x="1959" y="97847"/>
                    </a:lnTo>
                    <a:lnTo>
                      <a:pt x="2060" y="97891"/>
                    </a:lnTo>
                    <a:lnTo>
                      <a:pt x="2141" y="97929"/>
                    </a:lnTo>
                    <a:lnTo>
                      <a:pt x="2222" y="97977"/>
                    </a:lnTo>
                    <a:lnTo>
                      <a:pt x="2316" y="98049"/>
                    </a:lnTo>
                    <a:lnTo>
                      <a:pt x="2387" y="98109"/>
                    </a:lnTo>
                    <a:lnTo>
                      <a:pt x="2463" y="98190"/>
                    </a:lnTo>
                    <a:lnTo>
                      <a:pt x="2540" y="98295"/>
                    </a:lnTo>
                    <a:lnTo>
                      <a:pt x="2619" y="98408"/>
                    </a:lnTo>
                    <a:lnTo>
                      <a:pt x="2683" y="98496"/>
                    </a:lnTo>
                    <a:lnTo>
                      <a:pt x="2774" y="98608"/>
                    </a:lnTo>
                    <a:lnTo>
                      <a:pt x="2901" y="98762"/>
                    </a:lnTo>
                    <a:lnTo>
                      <a:pt x="3039" y="98925"/>
                    </a:lnTo>
                    <a:lnTo>
                      <a:pt x="3145" y="99049"/>
                    </a:lnTo>
                    <a:lnTo>
                      <a:pt x="3238" y="99156"/>
                    </a:lnTo>
                    <a:lnTo>
                      <a:pt x="3340" y="99266"/>
                    </a:lnTo>
                    <a:lnTo>
                      <a:pt x="3413" y="99353"/>
                    </a:lnTo>
                    <a:lnTo>
                      <a:pt x="3480" y="99437"/>
                    </a:lnTo>
                    <a:lnTo>
                      <a:pt x="3584" y="99551"/>
                    </a:lnTo>
                    <a:lnTo>
                      <a:pt x="3663" y="99626"/>
                    </a:lnTo>
                    <a:lnTo>
                      <a:pt x="3748" y="99726"/>
                    </a:lnTo>
                    <a:lnTo>
                      <a:pt x="3983" y="99997"/>
                    </a:lnTo>
                    <a:lnTo>
                      <a:pt x="4047" y="100080"/>
                    </a:lnTo>
                    <a:lnTo>
                      <a:pt x="4152" y="100171"/>
                    </a:lnTo>
                    <a:lnTo>
                      <a:pt x="4251" y="100265"/>
                    </a:lnTo>
                    <a:lnTo>
                      <a:pt x="4301" y="100331"/>
                    </a:lnTo>
                    <a:lnTo>
                      <a:pt x="4392" y="100425"/>
                    </a:lnTo>
                    <a:lnTo>
                      <a:pt x="4485" y="100513"/>
                    </a:lnTo>
                    <a:lnTo>
                      <a:pt x="4527" y="100557"/>
                    </a:lnTo>
                    <a:lnTo>
                      <a:pt x="4550" y="100582"/>
                    </a:lnTo>
                    <a:lnTo>
                      <a:pt x="4558" y="100589"/>
                    </a:lnTo>
                    <a:lnTo>
                      <a:pt x="4630" y="100657"/>
                    </a:lnTo>
                    <a:lnTo>
                      <a:pt x="4733" y="100754"/>
                    </a:lnTo>
                    <a:lnTo>
                      <a:pt x="4814" y="100838"/>
                    </a:lnTo>
                    <a:lnTo>
                      <a:pt x="4896" y="100932"/>
                    </a:lnTo>
                    <a:lnTo>
                      <a:pt x="4986" y="101028"/>
                    </a:lnTo>
                    <a:lnTo>
                      <a:pt x="5067" y="101106"/>
                    </a:lnTo>
                    <a:lnTo>
                      <a:pt x="5155" y="101185"/>
                    </a:lnTo>
                    <a:lnTo>
                      <a:pt x="5218" y="101236"/>
                    </a:lnTo>
                    <a:lnTo>
                      <a:pt x="5326" y="101306"/>
                    </a:lnTo>
                    <a:lnTo>
                      <a:pt x="5479" y="101361"/>
                    </a:lnTo>
                    <a:lnTo>
                      <a:pt x="5595" y="101396"/>
                    </a:lnTo>
                    <a:lnTo>
                      <a:pt x="5629" y="101402"/>
                    </a:lnTo>
                    <a:lnTo>
                      <a:pt x="5661" y="101409"/>
                    </a:lnTo>
                    <a:lnTo>
                      <a:pt x="5663" y="101409"/>
                    </a:lnTo>
                    <a:lnTo>
                      <a:pt x="5732" y="101422"/>
                    </a:lnTo>
                    <a:lnTo>
                      <a:pt x="5881" y="101436"/>
                    </a:lnTo>
                    <a:lnTo>
                      <a:pt x="6034" y="101450"/>
                    </a:lnTo>
                    <a:lnTo>
                      <a:pt x="6169" y="101467"/>
                    </a:lnTo>
                    <a:lnTo>
                      <a:pt x="6249" y="101486"/>
                    </a:lnTo>
                    <a:lnTo>
                      <a:pt x="6426" y="101523"/>
                    </a:lnTo>
                    <a:lnTo>
                      <a:pt x="6458" y="101533"/>
                    </a:lnTo>
                    <a:lnTo>
                      <a:pt x="6467" y="101536"/>
                    </a:lnTo>
                    <a:lnTo>
                      <a:pt x="6534" y="101556"/>
                    </a:lnTo>
                    <a:lnTo>
                      <a:pt x="6614" y="101604"/>
                    </a:lnTo>
                    <a:lnTo>
                      <a:pt x="6699" y="101672"/>
                    </a:lnTo>
                    <a:lnTo>
                      <a:pt x="6724" y="101691"/>
                    </a:lnTo>
                    <a:lnTo>
                      <a:pt x="6745" y="101706"/>
                    </a:lnTo>
                    <a:lnTo>
                      <a:pt x="6777" y="101731"/>
                    </a:lnTo>
                    <a:lnTo>
                      <a:pt x="6874" y="101806"/>
                    </a:lnTo>
                    <a:lnTo>
                      <a:pt x="6997" y="101922"/>
                    </a:lnTo>
                    <a:lnTo>
                      <a:pt x="7091" y="102035"/>
                    </a:lnTo>
                    <a:lnTo>
                      <a:pt x="7176" y="102165"/>
                    </a:lnTo>
                    <a:lnTo>
                      <a:pt x="7229" y="102247"/>
                    </a:lnTo>
                    <a:lnTo>
                      <a:pt x="7232" y="102251"/>
                    </a:lnTo>
                    <a:lnTo>
                      <a:pt x="7275" y="102318"/>
                    </a:lnTo>
                    <a:lnTo>
                      <a:pt x="7284" y="102336"/>
                    </a:lnTo>
                    <a:lnTo>
                      <a:pt x="7284" y="102337"/>
                    </a:lnTo>
                    <a:lnTo>
                      <a:pt x="7313" y="102394"/>
                    </a:lnTo>
                    <a:lnTo>
                      <a:pt x="7388" y="102501"/>
                    </a:lnTo>
                    <a:lnTo>
                      <a:pt x="7434" y="102555"/>
                    </a:lnTo>
                    <a:lnTo>
                      <a:pt x="7434" y="102555"/>
                    </a:lnTo>
                    <a:lnTo>
                      <a:pt x="7435" y="102556"/>
                    </a:lnTo>
                    <a:lnTo>
                      <a:pt x="7470" y="102597"/>
                    </a:lnTo>
                    <a:lnTo>
                      <a:pt x="7532" y="102671"/>
                    </a:lnTo>
                    <a:lnTo>
                      <a:pt x="7596" y="102741"/>
                    </a:lnTo>
                    <a:lnTo>
                      <a:pt x="7682" y="102849"/>
                    </a:lnTo>
                    <a:lnTo>
                      <a:pt x="7744" y="102947"/>
                    </a:lnTo>
                    <a:lnTo>
                      <a:pt x="7811" y="103015"/>
                    </a:lnTo>
                    <a:lnTo>
                      <a:pt x="7900" y="103092"/>
                    </a:lnTo>
                    <a:lnTo>
                      <a:pt x="7977" y="103155"/>
                    </a:lnTo>
                    <a:lnTo>
                      <a:pt x="8059" y="103219"/>
                    </a:lnTo>
                    <a:lnTo>
                      <a:pt x="8089" y="103243"/>
                    </a:lnTo>
                    <a:lnTo>
                      <a:pt x="8099" y="103251"/>
                    </a:lnTo>
                    <a:lnTo>
                      <a:pt x="8140" y="103283"/>
                    </a:lnTo>
                    <a:lnTo>
                      <a:pt x="8249" y="103378"/>
                    </a:lnTo>
                    <a:lnTo>
                      <a:pt x="8278" y="103410"/>
                    </a:lnTo>
                    <a:lnTo>
                      <a:pt x="8281" y="103413"/>
                    </a:lnTo>
                    <a:lnTo>
                      <a:pt x="8309" y="103445"/>
                    </a:lnTo>
                    <a:lnTo>
                      <a:pt x="8315" y="103536"/>
                    </a:lnTo>
                    <a:lnTo>
                      <a:pt x="8328" y="103639"/>
                    </a:lnTo>
                    <a:lnTo>
                      <a:pt x="8379" y="103734"/>
                    </a:lnTo>
                    <a:lnTo>
                      <a:pt x="8446" y="103800"/>
                    </a:lnTo>
                    <a:lnTo>
                      <a:pt x="8513" y="103850"/>
                    </a:lnTo>
                    <a:lnTo>
                      <a:pt x="8587" y="103916"/>
                    </a:lnTo>
                    <a:lnTo>
                      <a:pt x="8653" y="103968"/>
                    </a:lnTo>
                    <a:lnTo>
                      <a:pt x="8738" y="104024"/>
                    </a:lnTo>
                    <a:lnTo>
                      <a:pt x="8845" y="104116"/>
                    </a:lnTo>
                    <a:lnTo>
                      <a:pt x="8902" y="104173"/>
                    </a:lnTo>
                    <a:lnTo>
                      <a:pt x="8981" y="104265"/>
                    </a:lnTo>
                    <a:lnTo>
                      <a:pt x="9058" y="104379"/>
                    </a:lnTo>
                    <a:lnTo>
                      <a:pt x="9104" y="104476"/>
                    </a:lnTo>
                    <a:lnTo>
                      <a:pt x="9139" y="104568"/>
                    </a:lnTo>
                    <a:lnTo>
                      <a:pt x="9170" y="104644"/>
                    </a:lnTo>
                    <a:lnTo>
                      <a:pt x="9234" y="104803"/>
                    </a:lnTo>
                    <a:lnTo>
                      <a:pt x="9267" y="104891"/>
                    </a:lnTo>
                    <a:lnTo>
                      <a:pt x="9298" y="104997"/>
                    </a:lnTo>
                    <a:lnTo>
                      <a:pt x="9340" y="105131"/>
                    </a:lnTo>
                    <a:lnTo>
                      <a:pt x="9369" y="105218"/>
                    </a:lnTo>
                    <a:lnTo>
                      <a:pt x="9410" y="105299"/>
                    </a:lnTo>
                    <a:lnTo>
                      <a:pt x="9481" y="105383"/>
                    </a:lnTo>
                    <a:lnTo>
                      <a:pt x="9538" y="105444"/>
                    </a:lnTo>
                    <a:lnTo>
                      <a:pt x="9636" y="105546"/>
                    </a:lnTo>
                    <a:lnTo>
                      <a:pt x="9720" y="105630"/>
                    </a:lnTo>
                    <a:lnTo>
                      <a:pt x="9813" y="105702"/>
                    </a:lnTo>
                    <a:lnTo>
                      <a:pt x="9898" y="105769"/>
                    </a:lnTo>
                    <a:lnTo>
                      <a:pt x="9992" y="105853"/>
                    </a:lnTo>
                    <a:lnTo>
                      <a:pt x="10066" y="105929"/>
                    </a:lnTo>
                    <a:lnTo>
                      <a:pt x="10173" y="106022"/>
                    </a:lnTo>
                    <a:lnTo>
                      <a:pt x="10242" y="106074"/>
                    </a:lnTo>
                    <a:lnTo>
                      <a:pt x="10311" y="106122"/>
                    </a:lnTo>
                    <a:lnTo>
                      <a:pt x="10400" y="106189"/>
                    </a:lnTo>
                    <a:lnTo>
                      <a:pt x="10493" y="106241"/>
                    </a:lnTo>
                    <a:lnTo>
                      <a:pt x="10583" y="106284"/>
                    </a:lnTo>
                    <a:lnTo>
                      <a:pt x="10669" y="106303"/>
                    </a:lnTo>
                    <a:lnTo>
                      <a:pt x="10773" y="106308"/>
                    </a:lnTo>
                    <a:lnTo>
                      <a:pt x="10907" y="106324"/>
                    </a:lnTo>
                    <a:lnTo>
                      <a:pt x="11010" y="106348"/>
                    </a:lnTo>
                    <a:lnTo>
                      <a:pt x="11103" y="106371"/>
                    </a:lnTo>
                    <a:lnTo>
                      <a:pt x="11216" y="106410"/>
                    </a:lnTo>
                    <a:lnTo>
                      <a:pt x="11332" y="106463"/>
                    </a:lnTo>
                    <a:lnTo>
                      <a:pt x="11384" y="106491"/>
                    </a:lnTo>
                    <a:lnTo>
                      <a:pt x="11396" y="106497"/>
                    </a:lnTo>
                    <a:lnTo>
                      <a:pt x="11417" y="106509"/>
                    </a:lnTo>
                    <a:lnTo>
                      <a:pt x="11503" y="106538"/>
                    </a:lnTo>
                    <a:lnTo>
                      <a:pt x="11591" y="106579"/>
                    </a:lnTo>
                    <a:lnTo>
                      <a:pt x="11694" y="106613"/>
                    </a:lnTo>
                    <a:lnTo>
                      <a:pt x="11775" y="106638"/>
                    </a:lnTo>
                    <a:lnTo>
                      <a:pt x="11790" y="106642"/>
                    </a:lnTo>
                    <a:lnTo>
                      <a:pt x="11825" y="106653"/>
                    </a:lnTo>
                    <a:lnTo>
                      <a:pt x="11910" y="106686"/>
                    </a:lnTo>
                    <a:lnTo>
                      <a:pt x="12034" y="106745"/>
                    </a:lnTo>
                    <a:lnTo>
                      <a:pt x="12134" y="106785"/>
                    </a:lnTo>
                    <a:lnTo>
                      <a:pt x="12263" y="106849"/>
                    </a:lnTo>
                    <a:lnTo>
                      <a:pt x="12340" y="106886"/>
                    </a:lnTo>
                    <a:lnTo>
                      <a:pt x="12450" y="106940"/>
                    </a:lnTo>
                    <a:lnTo>
                      <a:pt x="12543" y="106988"/>
                    </a:lnTo>
                    <a:lnTo>
                      <a:pt x="12622" y="107019"/>
                    </a:lnTo>
                    <a:lnTo>
                      <a:pt x="12712" y="107058"/>
                    </a:lnTo>
                    <a:lnTo>
                      <a:pt x="12797" y="107096"/>
                    </a:lnTo>
                    <a:lnTo>
                      <a:pt x="12887" y="107130"/>
                    </a:lnTo>
                    <a:lnTo>
                      <a:pt x="13074" y="107204"/>
                    </a:lnTo>
                    <a:lnTo>
                      <a:pt x="13224" y="107248"/>
                    </a:lnTo>
                    <a:lnTo>
                      <a:pt x="13340" y="107279"/>
                    </a:lnTo>
                    <a:lnTo>
                      <a:pt x="13476" y="107304"/>
                    </a:lnTo>
                    <a:lnTo>
                      <a:pt x="13607" y="107328"/>
                    </a:lnTo>
                    <a:lnTo>
                      <a:pt x="13745" y="107358"/>
                    </a:lnTo>
                    <a:lnTo>
                      <a:pt x="13876" y="107374"/>
                    </a:lnTo>
                    <a:lnTo>
                      <a:pt x="13979" y="107382"/>
                    </a:lnTo>
                    <a:lnTo>
                      <a:pt x="14007" y="107382"/>
                    </a:lnTo>
                    <a:lnTo>
                      <a:pt x="14087" y="107382"/>
                    </a:lnTo>
                    <a:lnTo>
                      <a:pt x="14089" y="107382"/>
                    </a:lnTo>
                    <a:lnTo>
                      <a:pt x="14106" y="107382"/>
                    </a:lnTo>
                    <a:lnTo>
                      <a:pt x="14175" y="107382"/>
                    </a:lnTo>
                    <a:lnTo>
                      <a:pt x="14319" y="107379"/>
                    </a:lnTo>
                    <a:lnTo>
                      <a:pt x="14487" y="107379"/>
                    </a:lnTo>
                    <a:lnTo>
                      <a:pt x="14498" y="107380"/>
                    </a:lnTo>
                    <a:lnTo>
                      <a:pt x="14522" y="107379"/>
                    </a:lnTo>
                    <a:lnTo>
                      <a:pt x="14627" y="107373"/>
                    </a:lnTo>
                    <a:lnTo>
                      <a:pt x="14734" y="107371"/>
                    </a:lnTo>
                    <a:lnTo>
                      <a:pt x="14886" y="107376"/>
                    </a:lnTo>
                    <a:lnTo>
                      <a:pt x="14991" y="107404"/>
                    </a:lnTo>
                    <a:lnTo>
                      <a:pt x="15092" y="107418"/>
                    </a:lnTo>
                    <a:lnTo>
                      <a:pt x="15195" y="107420"/>
                    </a:lnTo>
                    <a:lnTo>
                      <a:pt x="15360" y="107420"/>
                    </a:lnTo>
                    <a:lnTo>
                      <a:pt x="15469" y="107415"/>
                    </a:lnTo>
                    <a:lnTo>
                      <a:pt x="15489" y="107414"/>
                    </a:lnTo>
                    <a:lnTo>
                      <a:pt x="15491" y="107413"/>
                    </a:lnTo>
                    <a:lnTo>
                      <a:pt x="15504" y="107409"/>
                    </a:lnTo>
                    <a:lnTo>
                      <a:pt x="15583" y="107382"/>
                    </a:lnTo>
                    <a:lnTo>
                      <a:pt x="15666" y="107346"/>
                    </a:lnTo>
                    <a:lnTo>
                      <a:pt x="15684" y="107338"/>
                    </a:lnTo>
                    <a:lnTo>
                      <a:pt x="15694" y="107333"/>
                    </a:lnTo>
                    <a:lnTo>
                      <a:pt x="15746" y="107311"/>
                    </a:lnTo>
                    <a:lnTo>
                      <a:pt x="15815" y="107281"/>
                    </a:lnTo>
                    <a:lnTo>
                      <a:pt x="15820" y="107279"/>
                    </a:lnTo>
                    <a:lnTo>
                      <a:pt x="15845" y="107270"/>
                    </a:lnTo>
                    <a:lnTo>
                      <a:pt x="15925" y="107238"/>
                    </a:lnTo>
                    <a:lnTo>
                      <a:pt x="15981" y="107221"/>
                    </a:lnTo>
                    <a:lnTo>
                      <a:pt x="16024" y="107207"/>
                    </a:lnTo>
                    <a:lnTo>
                      <a:pt x="16040" y="107202"/>
                    </a:lnTo>
                    <a:lnTo>
                      <a:pt x="16059" y="107196"/>
                    </a:lnTo>
                    <a:lnTo>
                      <a:pt x="16169" y="107158"/>
                    </a:lnTo>
                    <a:lnTo>
                      <a:pt x="16203" y="107187"/>
                    </a:lnTo>
                    <a:lnTo>
                      <a:pt x="16207" y="107190"/>
                    </a:lnTo>
                    <a:lnTo>
                      <a:pt x="16240" y="107218"/>
                    </a:lnTo>
                    <a:lnTo>
                      <a:pt x="16343" y="107186"/>
                    </a:lnTo>
                    <a:lnTo>
                      <a:pt x="16434" y="107116"/>
                    </a:lnTo>
                    <a:lnTo>
                      <a:pt x="16572" y="107054"/>
                    </a:lnTo>
                    <a:lnTo>
                      <a:pt x="16662" y="107015"/>
                    </a:lnTo>
                    <a:lnTo>
                      <a:pt x="16796" y="106943"/>
                    </a:lnTo>
                    <a:lnTo>
                      <a:pt x="16899" y="106887"/>
                    </a:lnTo>
                    <a:lnTo>
                      <a:pt x="16994" y="106807"/>
                    </a:lnTo>
                    <a:lnTo>
                      <a:pt x="17083" y="106716"/>
                    </a:lnTo>
                    <a:lnTo>
                      <a:pt x="17159" y="106646"/>
                    </a:lnTo>
                    <a:lnTo>
                      <a:pt x="17251" y="106572"/>
                    </a:lnTo>
                    <a:lnTo>
                      <a:pt x="17353" y="106483"/>
                    </a:lnTo>
                    <a:lnTo>
                      <a:pt x="17405" y="106411"/>
                    </a:lnTo>
                    <a:lnTo>
                      <a:pt x="17458" y="106349"/>
                    </a:lnTo>
                    <a:lnTo>
                      <a:pt x="17505" y="106269"/>
                    </a:lnTo>
                    <a:lnTo>
                      <a:pt x="17563" y="106190"/>
                    </a:lnTo>
                    <a:lnTo>
                      <a:pt x="17645" y="106079"/>
                    </a:lnTo>
                    <a:lnTo>
                      <a:pt x="17713" y="105945"/>
                    </a:lnTo>
                    <a:lnTo>
                      <a:pt x="17765" y="105830"/>
                    </a:lnTo>
                    <a:lnTo>
                      <a:pt x="17862" y="105803"/>
                    </a:lnTo>
                    <a:lnTo>
                      <a:pt x="17987" y="105852"/>
                    </a:lnTo>
                    <a:lnTo>
                      <a:pt x="18080" y="105892"/>
                    </a:lnTo>
                    <a:lnTo>
                      <a:pt x="18169" y="105933"/>
                    </a:lnTo>
                    <a:lnTo>
                      <a:pt x="18267" y="105978"/>
                    </a:lnTo>
                    <a:lnTo>
                      <a:pt x="18387" y="106034"/>
                    </a:lnTo>
                    <a:lnTo>
                      <a:pt x="18484" y="106071"/>
                    </a:lnTo>
                    <a:lnTo>
                      <a:pt x="18595" y="106093"/>
                    </a:lnTo>
                    <a:lnTo>
                      <a:pt x="18727" y="106132"/>
                    </a:lnTo>
                    <a:lnTo>
                      <a:pt x="18832" y="106180"/>
                    </a:lnTo>
                    <a:lnTo>
                      <a:pt x="18902" y="106225"/>
                    </a:lnTo>
                    <a:lnTo>
                      <a:pt x="18974" y="106275"/>
                    </a:lnTo>
                    <a:lnTo>
                      <a:pt x="19088" y="106349"/>
                    </a:lnTo>
                    <a:lnTo>
                      <a:pt x="19176" y="106411"/>
                    </a:lnTo>
                    <a:lnTo>
                      <a:pt x="19248" y="106461"/>
                    </a:lnTo>
                    <a:lnTo>
                      <a:pt x="19316" y="106514"/>
                    </a:lnTo>
                    <a:lnTo>
                      <a:pt x="19405" y="106586"/>
                    </a:lnTo>
                    <a:lnTo>
                      <a:pt x="19473" y="106628"/>
                    </a:lnTo>
                    <a:lnTo>
                      <a:pt x="19500" y="106640"/>
                    </a:lnTo>
                    <a:lnTo>
                      <a:pt x="19529" y="106657"/>
                    </a:lnTo>
                    <a:lnTo>
                      <a:pt x="19548" y="106661"/>
                    </a:lnTo>
                    <a:lnTo>
                      <a:pt x="19605" y="106687"/>
                    </a:lnTo>
                    <a:lnTo>
                      <a:pt x="19736" y="106751"/>
                    </a:lnTo>
                    <a:lnTo>
                      <a:pt x="19807" y="106844"/>
                    </a:lnTo>
                    <a:lnTo>
                      <a:pt x="19852" y="106912"/>
                    </a:lnTo>
                    <a:lnTo>
                      <a:pt x="19920" y="107000"/>
                    </a:lnTo>
                    <a:lnTo>
                      <a:pt x="19990" y="107095"/>
                    </a:lnTo>
                    <a:lnTo>
                      <a:pt x="20120" y="107221"/>
                    </a:lnTo>
                    <a:lnTo>
                      <a:pt x="20204" y="107235"/>
                    </a:lnTo>
                    <a:lnTo>
                      <a:pt x="20315" y="107221"/>
                    </a:lnTo>
                    <a:lnTo>
                      <a:pt x="20443" y="107231"/>
                    </a:lnTo>
                    <a:lnTo>
                      <a:pt x="20527" y="107266"/>
                    </a:lnTo>
                    <a:lnTo>
                      <a:pt x="20625" y="107329"/>
                    </a:lnTo>
                    <a:lnTo>
                      <a:pt x="20706" y="107428"/>
                    </a:lnTo>
                    <a:lnTo>
                      <a:pt x="20745" y="107535"/>
                    </a:lnTo>
                    <a:lnTo>
                      <a:pt x="20749" y="107547"/>
                    </a:lnTo>
                    <a:lnTo>
                      <a:pt x="20753" y="107561"/>
                    </a:lnTo>
                    <a:lnTo>
                      <a:pt x="20754" y="107563"/>
                    </a:lnTo>
                    <a:lnTo>
                      <a:pt x="20778" y="107640"/>
                    </a:lnTo>
                    <a:lnTo>
                      <a:pt x="20817" y="107770"/>
                    </a:lnTo>
                    <a:lnTo>
                      <a:pt x="20866" y="107922"/>
                    </a:lnTo>
                    <a:lnTo>
                      <a:pt x="20907" y="108024"/>
                    </a:lnTo>
                    <a:lnTo>
                      <a:pt x="20907" y="108025"/>
                    </a:lnTo>
                    <a:lnTo>
                      <a:pt x="20912" y="108039"/>
                    </a:lnTo>
                    <a:lnTo>
                      <a:pt x="20949" y="108112"/>
                    </a:lnTo>
                    <a:lnTo>
                      <a:pt x="21021" y="108204"/>
                    </a:lnTo>
                    <a:lnTo>
                      <a:pt x="21082" y="108235"/>
                    </a:lnTo>
                    <a:lnTo>
                      <a:pt x="21089" y="108239"/>
                    </a:lnTo>
                    <a:lnTo>
                      <a:pt x="21114" y="108252"/>
                    </a:lnTo>
                    <a:lnTo>
                      <a:pt x="21210" y="108297"/>
                    </a:lnTo>
                    <a:lnTo>
                      <a:pt x="21361" y="108353"/>
                    </a:lnTo>
                    <a:lnTo>
                      <a:pt x="21443" y="108382"/>
                    </a:lnTo>
                    <a:lnTo>
                      <a:pt x="21544" y="108417"/>
                    </a:lnTo>
                    <a:lnTo>
                      <a:pt x="21555" y="108421"/>
                    </a:lnTo>
                    <a:lnTo>
                      <a:pt x="21815" y="108511"/>
                    </a:lnTo>
                    <a:lnTo>
                      <a:pt x="21898" y="108533"/>
                    </a:lnTo>
                    <a:lnTo>
                      <a:pt x="22036" y="108573"/>
                    </a:lnTo>
                    <a:lnTo>
                      <a:pt x="22158" y="108605"/>
                    </a:lnTo>
                    <a:lnTo>
                      <a:pt x="22308" y="108639"/>
                    </a:lnTo>
                    <a:lnTo>
                      <a:pt x="22405" y="108657"/>
                    </a:lnTo>
                    <a:lnTo>
                      <a:pt x="22542" y="108695"/>
                    </a:lnTo>
                    <a:lnTo>
                      <a:pt x="22637" y="108715"/>
                    </a:lnTo>
                    <a:lnTo>
                      <a:pt x="22770" y="108749"/>
                    </a:lnTo>
                    <a:lnTo>
                      <a:pt x="22865" y="108772"/>
                    </a:lnTo>
                    <a:lnTo>
                      <a:pt x="22964" y="108801"/>
                    </a:lnTo>
                    <a:lnTo>
                      <a:pt x="23059" y="108832"/>
                    </a:lnTo>
                    <a:lnTo>
                      <a:pt x="23149" y="108867"/>
                    </a:lnTo>
                    <a:lnTo>
                      <a:pt x="23247" y="108891"/>
                    </a:lnTo>
                    <a:lnTo>
                      <a:pt x="23339" y="108910"/>
                    </a:lnTo>
                    <a:lnTo>
                      <a:pt x="23349" y="108912"/>
                    </a:lnTo>
                    <a:lnTo>
                      <a:pt x="23365" y="108915"/>
                    </a:lnTo>
                    <a:lnTo>
                      <a:pt x="23473" y="108938"/>
                    </a:lnTo>
                    <a:lnTo>
                      <a:pt x="23510" y="108954"/>
                    </a:lnTo>
                    <a:lnTo>
                      <a:pt x="23520" y="108959"/>
                    </a:lnTo>
                    <a:lnTo>
                      <a:pt x="23558" y="108976"/>
                    </a:lnTo>
                    <a:lnTo>
                      <a:pt x="23642" y="109011"/>
                    </a:lnTo>
                    <a:lnTo>
                      <a:pt x="23820" y="109072"/>
                    </a:lnTo>
                    <a:lnTo>
                      <a:pt x="23988" y="109115"/>
                    </a:lnTo>
                    <a:lnTo>
                      <a:pt x="24107" y="109161"/>
                    </a:lnTo>
                    <a:lnTo>
                      <a:pt x="24244" y="109223"/>
                    </a:lnTo>
                    <a:lnTo>
                      <a:pt x="24377" y="109281"/>
                    </a:lnTo>
                    <a:lnTo>
                      <a:pt x="24511" y="109345"/>
                    </a:lnTo>
                    <a:lnTo>
                      <a:pt x="24617" y="109398"/>
                    </a:lnTo>
                    <a:lnTo>
                      <a:pt x="24847" y="109497"/>
                    </a:lnTo>
                    <a:lnTo>
                      <a:pt x="24962" y="109554"/>
                    </a:lnTo>
                    <a:lnTo>
                      <a:pt x="25053" y="109603"/>
                    </a:lnTo>
                    <a:lnTo>
                      <a:pt x="25133" y="109631"/>
                    </a:lnTo>
                    <a:lnTo>
                      <a:pt x="25215" y="109671"/>
                    </a:lnTo>
                    <a:lnTo>
                      <a:pt x="25305" y="109731"/>
                    </a:lnTo>
                    <a:lnTo>
                      <a:pt x="25376" y="109777"/>
                    </a:lnTo>
                    <a:lnTo>
                      <a:pt x="25458" y="109827"/>
                    </a:lnTo>
                    <a:lnTo>
                      <a:pt x="25533" y="109861"/>
                    </a:lnTo>
                    <a:lnTo>
                      <a:pt x="25628" y="109924"/>
                    </a:lnTo>
                    <a:lnTo>
                      <a:pt x="25700" y="109964"/>
                    </a:lnTo>
                    <a:lnTo>
                      <a:pt x="25781" y="110023"/>
                    </a:lnTo>
                    <a:lnTo>
                      <a:pt x="25902" y="110105"/>
                    </a:lnTo>
                    <a:lnTo>
                      <a:pt x="25989" y="110166"/>
                    </a:lnTo>
                    <a:lnTo>
                      <a:pt x="26132" y="110251"/>
                    </a:lnTo>
                    <a:lnTo>
                      <a:pt x="26296" y="110362"/>
                    </a:lnTo>
                    <a:lnTo>
                      <a:pt x="26464" y="110468"/>
                    </a:lnTo>
                    <a:lnTo>
                      <a:pt x="26595" y="110563"/>
                    </a:lnTo>
                    <a:lnTo>
                      <a:pt x="26685" y="110628"/>
                    </a:lnTo>
                    <a:lnTo>
                      <a:pt x="26834" y="110735"/>
                    </a:lnTo>
                    <a:lnTo>
                      <a:pt x="26919" y="110725"/>
                    </a:lnTo>
                    <a:lnTo>
                      <a:pt x="26923" y="110724"/>
                    </a:lnTo>
                    <a:lnTo>
                      <a:pt x="26939" y="110726"/>
                    </a:lnTo>
                    <a:lnTo>
                      <a:pt x="27022" y="110736"/>
                    </a:lnTo>
                    <a:lnTo>
                      <a:pt x="27050" y="110739"/>
                    </a:lnTo>
                    <a:lnTo>
                      <a:pt x="27053" y="110741"/>
                    </a:lnTo>
                    <a:lnTo>
                      <a:pt x="27183" y="110786"/>
                    </a:lnTo>
                    <a:lnTo>
                      <a:pt x="27293" y="110830"/>
                    </a:lnTo>
                    <a:lnTo>
                      <a:pt x="27412" y="110886"/>
                    </a:lnTo>
                    <a:lnTo>
                      <a:pt x="27481" y="110969"/>
                    </a:lnTo>
                    <a:lnTo>
                      <a:pt x="27484" y="110972"/>
                    </a:lnTo>
                    <a:lnTo>
                      <a:pt x="27492" y="110982"/>
                    </a:lnTo>
                    <a:lnTo>
                      <a:pt x="27426" y="110982"/>
                    </a:lnTo>
                    <a:lnTo>
                      <a:pt x="27416" y="110982"/>
                    </a:lnTo>
                    <a:lnTo>
                      <a:pt x="27358" y="110983"/>
                    </a:lnTo>
                    <a:lnTo>
                      <a:pt x="27366" y="111006"/>
                    </a:lnTo>
                    <a:lnTo>
                      <a:pt x="27367" y="111010"/>
                    </a:lnTo>
                    <a:lnTo>
                      <a:pt x="27391" y="111083"/>
                    </a:lnTo>
                    <a:lnTo>
                      <a:pt x="27435" y="111151"/>
                    </a:lnTo>
                    <a:lnTo>
                      <a:pt x="27485" y="111227"/>
                    </a:lnTo>
                    <a:lnTo>
                      <a:pt x="27533" y="111317"/>
                    </a:lnTo>
                    <a:lnTo>
                      <a:pt x="27623" y="111446"/>
                    </a:lnTo>
                    <a:lnTo>
                      <a:pt x="27697" y="111515"/>
                    </a:lnTo>
                    <a:lnTo>
                      <a:pt x="27786" y="111596"/>
                    </a:lnTo>
                    <a:lnTo>
                      <a:pt x="27869" y="111668"/>
                    </a:lnTo>
                    <a:lnTo>
                      <a:pt x="28022" y="111801"/>
                    </a:lnTo>
                    <a:lnTo>
                      <a:pt x="28090" y="111852"/>
                    </a:lnTo>
                    <a:lnTo>
                      <a:pt x="28208" y="111943"/>
                    </a:lnTo>
                    <a:lnTo>
                      <a:pt x="28329" y="112041"/>
                    </a:lnTo>
                    <a:lnTo>
                      <a:pt x="28416" y="112113"/>
                    </a:lnTo>
                    <a:lnTo>
                      <a:pt x="28534" y="112202"/>
                    </a:lnTo>
                    <a:lnTo>
                      <a:pt x="28720" y="112353"/>
                    </a:lnTo>
                    <a:lnTo>
                      <a:pt x="28851" y="112442"/>
                    </a:lnTo>
                    <a:lnTo>
                      <a:pt x="28982" y="112534"/>
                    </a:lnTo>
                    <a:lnTo>
                      <a:pt x="29089" y="112608"/>
                    </a:lnTo>
                    <a:lnTo>
                      <a:pt x="29161" y="112654"/>
                    </a:lnTo>
                    <a:lnTo>
                      <a:pt x="29314" y="112757"/>
                    </a:lnTo>
                    <a:lnTo>
                      <a:pt x="29405" y="112837"/>
                    </a:lnTo>
                    <a:lnTo>
                      <a:pt x="29493" y="112911"/>
                    </a:lnTo>
                    <a:lnTo>
                      <a:pt x="29602" y="112999"/>
                    </a:lnTo>
                    <a:lnTo>
                      <a:pt x="29711" y="113082"/>
                    </a:lnTo>
                    <a:lnTo>
                      <a:pt x="29790" y="113143"/>
                    </a:lnTo>
                    <a:lnTo>
                      <a:pt x="29857" y="113195"/>
                    </a:lnTo>
                    <a:lnTo>
                      <a:pt x="29938" y="113256"/>
                    </a:lnTo>
                    <a:lnTo>
                      <a:pt x="30004" y="113304"/>
                    </a:lnTo>
                    <a:lnTo>
                      <a:pt x="30087" y="113372"/>
                    </a:lnTo>
                    <a:lnTo>
                      <a:pt x="30165" y="113442"/>
                    </a:lnTo>
                    <a:lnTo>
                      <a:pt x="30291" y="113544"/>
                    </a:lnTo>
                    <a:lnTo>
                      <a:pt x="30368" y="113579"/>
                    </a:lnTo>
                    <a:lnTo>
                      <a:pt x="30520" y="113679"/>
                    </a:lnTo>
                    <a:lnTo>
                      <a:pt x="30662" y="113764"/>
                    </a:lnTo>
                    <a:lnTo>
                      <a:pt x="30833" y="113874"/>
                    </a:lnTo>
                    <a:lnTo>
                      <a:pt x="30918" y="113926"/>
                    </a:lnTo>
                    <a:lnTo>
                      <a:pt x="30996" y="113970"/>
                    </a:lnTo>
                    <a:lnTo>
                      <a:pt x="31068" y="114011"/>
                    </a:lnTo>
                    <a:lnTo>
                      <a:pt x="31182" y="114090"/>
                    </a:lnTo>
                    <a:lnTo>
                      <a:pt x="31285" y="114166"/>
                    </a:lnTo>
                    <a:lnTo>
                      <a:pt x="31383" y="114247"/>
                    </a:lnTo>
                    <a:lnTo>
                      <a:pt x="31488" y="114341"/>
                    </a:lnTo>
                    <a:lnTo>
                      <a:pt x="31560" y="114413"/>
                    </a:lnTo>
                    <a:lnTo>
                      <a:pt x="31638" y="114474"/>
                    </a:lnTo>
                    <a:lnTo>
                      <a:pt x="31717" y="114546"/>
                    </a:lnTo>
                    <a:lnTo>
                      <a:pt x="31843" y="114646"/>
                    </a:lnTo>
                    <a:lnTo>
                      <a:pt x="31909" y="114699"/>
                    </a:lnTo>
                    <a:lnTo>
                      <a:pt x="31977" y="114753"/>
                    </a:lnTo>
                    <a:lnTo>
                      <a:pt x="32097" y="114845"/>
                    </a:lnTo>
                    <a:lnTo>
                      <a:pt x="32177" y="114897"/>
                    </a:lnTo>
                    <a:lnTo>
                      <a:pt x="32247" y="114945"/>
                    </a:lnTo>
                    <a:lnTo>
                      <a:pt x="32319" y="114982"/>
                    </a:lnTo>
                    <a:lnTo>
                      <a:pt x="32425" y="115047"/>
                    </a:lnTo>
                    <a:lnTo>
                      <a:pt x="32531" y="115110"/>
                    </a:lnTo>
                    <a:lnTo>
                      <a:pt x="32712" y="115246"/>
                    </a:lnTo>
                    <a:lnTo>
                      <a:pt x="32793" y="115294"/>
                    </a:lnTo>
                    <a:lnTo>
                      <a:pt x="32920" y="115373"/>
                    </a:lnTo>
                    <a:lnTo>
                      <a:pt x="33008" y="115430"/>
                    </a:lnTo>
                    <a:lnTo>
                      <a:pt x="33085" y="115488"/>
                    </a:lnTo>
                    <a:lnTo>
                      <a:pt x="33169" y="115549"/>
                    </a:lnTo>
                    <a:lnTo>
                      <a:pt x="33324" y="115657"/>
                    </a:lnTo>
                    <a:lnTo>
                      <a:pt x="33404" y="115709"/>
                    </a:lnTo>
                    <a:lnTo>
                      <a:pt x="33509" y="115781"/>
                    </a:lnTo>
                    <a:lnTo>
                      <a:pt x="33602" y="115836"/>
                    </a:lnTo>
                    <a:lnTo>
                      <a:pt x="33672" y="115887"/>
                    </a:lnTo>
                    <a:lnTo>
                      <a:pt x="33753" y="115938"/>
                    </a:lnTo>
                    <a:lnTo>
                      <a:pt x="33843" y="115991"/>
                    </a:lnTo>
                    <a:lnTo>
                      <a:pt x="33964" y="116075"/>
                    </a:lnTo>
                    <a:lnTo>
                      <a:pt x="34082" y="116168"/>
                    </a:lnTo>
                    <a:lnTo>
                      <a:pt x="34165" y="116225"/>
                    </a:lnTo>
                    <a:lnTo>
                      <a:pt x="34287" y="116297"/>
                    </a:lnTo>
                    <a:lnTo>
                      <a:pt x="34412" y="116386"/>
                    </a:lnTo>
                    <a:lnTo>
                      <a:pt x="34566" y="116504"/>
                    </a:lnTo>
                    <a:lnTo>
                      <a:pt x="34725" y="116626"/>
                    </a:lnTo>
                    <a:lnTo>
                      <a:pt x="34694" y="116642"/>
                    </a:lnTo>
                    <a:lnTo>
                      <a:pt x="34694" y="116643"/>
                    </a:lnTo>
                    <a:lnTo>
                      <a:pt x="34540" y="116723"/>
                    </a:lnTo>
                    <a:lnTo>
                      <a:pt x="34413" y="116788"/>
                    </a:lnTo>
                    <a:lnTo>
                      <a:pt x="34257" y="116866"/>
                    </a:lnTo>
                    <a:lnTo>
                      <a:pt x="34081" y="116968"/>
                    </a:lnTo>
                    <a:lnTo>
                      <a:pt x="33902" y="117090"/>
                    </a:lnTo>
                    <a:lnTo>
                      <a:pt x="33720" y="117200"/>
                    </a:lnTo>
                    <a:lnTo>
                      <a:pt x="33618" y="117257"/>
                    </a:lnTo>
                    <a:lnTo>
                      <a:pt x="33637" y="117306"/>
                    </a:lnTo>
                    <a:lnTo>
                      <a:pt x="33640" y="117312"/>
                    </a:lnTo>
                    <a:lnTo>
                      <a:pt x="33654" y="117348"/>
                    </a:lnTo>
                    <a:lnTo>
                      <a:pt x="33697" y="117431"/>
                    </a:lnTo>
                    <a:lnTo>
                      <a:pt x="33743" y="117519"/>
                    </a:lnTo>
                    <a:lnTo>
                      <a:pt x="33840" y="117703"/>
                    </a:lnTo>
                    <a:lnTo>
                      <a:pt x="33889" y="117794"/>
                    </a:lnTo>
                    <a:lnTo>
                      <a:pt x="33895" y="117808"/>
                    </a:lnTo>
                    <a:lnTo>
                      <a:pt x="33898" y="117812"/>
                    </a:lnTo>
                    <a:lnTo>
                      <a:pt x="33925" y="117868"/>
                    </a:lnTo>
                    <a:lnTo>
                      <a:pt x="34009" y="118012"/>
                    </a:lnTo>
                    <a:lnTo>
                      <a:pt x="34078" y="118148"/>
                    </a:lnTo>
                    <a:lnTo>
                      <a:pt x="34146" y="118270"/>
                    </a:lnTo>
                    <a:lnTo>
                      <a:pt x="34203" y="118367"/>
                    </a:lnTo>
                    <a:lnTo>
                      <a:pt x="34253" y="118363"/>
                    </a:lnTo>
                    <a:lnTo>
                      <a:pt x="34263" y="118363"/>
                    </a:lnTo>
                    <a:lnTo>
                      <a:pt x="34465" y="118346"/>
                    </a:lnTo>
                    <a:lnTo>
                      <a:pt x="34736" y="118350"/>
                    </a:lnTo>
                    <a:lnTo>
                      <a:pt x="34901" y="118348"/>
                    </a:lnTo>
                    <a:lnTo>
                      <a:pt x="35057" y="118338"/>
                    </a:lnTo>
                    <a:lnTo>
                      <a:pt x="35334" y="118334"/>
                    </a:lnTo>
                    <a:lnTo>
                      <a:pt x="35875" y="118338"/>
                    </a:lnTo>
                    <a:lnTo>
                      <a:pt x="36056" y="118345"/>
                    </a:lnTo>
                    <a:lnTo>
                      <a:pt x="36211" y="118354"/>
                    </a:lnTo>
                    <a:lnTo>
                      <a:pt x="36369" y="118352"/>
                    </a:lnTo>
                    <a:lnTo>
                      <a:pt x="36566" y="118349"/>
                    </a:lnTo>
                    <a:lnTo>
                      <a:pt x="36693" y="118339"/>
                    </a:lnTo>
                    <a:lnTo>
                      <a:pt x="36866" y="118335"/>
                    </a:lnTo>
                    <a:lnTo>
                      <a:pt x="36995" y="118337"/>
                    </a:lnTo>
                    <a:lnTo>
                      <a:pt x="37168" y="118341"/>
                    </a:lnTo>
                    <a:lnTo>
                      <a:pt x="37244" y="118400"/>
                    </a:lnTo>
                    <a:lnTo>
                      <a:pt x="37335" y="118464"/>
                    </a:lnTo>
                    <a:lnTo>
                      <a:pt x="37443" y="118531"/>
                    </a:lnTo>
                    <a:lnTo>
                      <a:pt x="37521" y="118578"/>
                    </a:lnTo>
                    <a:lnTo>
                      <a:pt x="37616" y="118643"/>
                    </a:lnTo>
                    <a:lnTo>
                      <a:pt x="37726" y="118726"/>
                    </a:lnTo>
                    <a:lnTo>
                      <a:pt x="37772" y="118760"/>
                    </a:lnTo>
                    <a:lnTo>
                      <a:pt x="37788" y="118773"/>
                    </a:lnTo>
                    <a:lnTo>
                      <a:pt x="37855" y="118823"/>
                    </a:lnTo>
                    <a:lnTo>
                      <a:pt x="37925" y="118876"/>
                    </a:lnTo>
                    <a:lnTo>
                      <a:pt x="37995" y="118919"/>
                    </a:lnTo>
                    <a:lnTo>
                      <a:pt x="38074" y="118967"/>
                    </a:lnTo>
                    <a:lnTo>
                      <a:pt x="38115" y="118990"/>
                    </a:lnTo>
                    <a:lnTo>
                      <a:pt x="38129" y="118997"/>
                    </a:lnTo>
                    <a:lnTo>
                      <a:pt x="38184" y="119027"/>
                    </a:lnTo>
                    <a:lnTo>
                      <a:pt x="38306" y="119113"/>
                    </a:lnTo>
                    <a:lnTo>
                      <a:pt x="38415" y="119195"/>
                    </a:lnTo>
                    <a:lnTo>
                      <a:pt x="38418" y="119198"/>
                    </a:lnTo>
                    <a:lnTo>
                      <a:pt x="38443" y="119217"/>
                    </a:lnTo>
                    <a:lnTo>
                      <a:pt x="38515" y="119272"/>
                    </a:lnTo>
                    <a:lnTo>
                      <a:pt x="38573" y="119306"/>
                    </a:lnTo>
                    <a:lnTo>
                      <a:pt x="38593" y="119318"/>
                    </a:lnTo>
                    <a:lnTo>
                      <a:pt x="38641" y="119346"/>
                    </a:lnTo>
                    <a:lnTo>
                      <a:pt x="38749" y="119412"/>
                    </a:lnTo>
                    <a:lnTo>
                      <a:pt x="38824" y="119477"/>
                    </a:lnTo>
                    <a:lnTo>
                      <a:pt x="38843" y="119491"/>
                    </a:lnTo>
                    <a:lnTo>
                      <a:pt x="38850" y="119496"/>
                    </a:lnTo>
                    <a:lnTo>
                      <a:pt x="38907" y="119539"/>
                    </a:lnTo>
                    <a:lnTo>
                      <a:pt x="39008" y="119597"/>
                    </a:lnTo>
                    <a:lnTo>
                      <a:pt x="39073" y="119650"/>
                    </a:lnTo>
                    <a:lnTo>
                      <a:pt x="39169" y="119718"/>
                    </a:lnTo>
                    <a:lnTo>
                      <a:pt x="39277" y="119795"/>
                    </a:lnTo>
                    <a:lnTo>
                      <a:pt x="39352" y="119851"/>
                    </a:lnTo>
                    <a:lnTo>
                      <a:pt x="39437" y="119902"/>
                    </a:lnTo>
                    <a:lnTo>
                      <a:pt x="39506" y="119952"/>
                    </a:lnTo>
                    <a:lnTo>
                      <a:pt x="39609" y="120023"/>
                    </a:lnTo>
                    <a:lnTo>
                      <a:pt x="39725" y="120092"/>
                    </a:lnTo>
                    <a:lnTo>
                      <a:pt x="39796" y="120131"/>
                    </a:lnTo>
                    <a:lnTo>
                      <a:pt x="39842" y="120154"/>
                    </a:lnTo>
                    <a:lnTo>
                      <a:pt x="39850" y="120158"/>
                    </a:lnTo>
                    <a:lnTo>
                      <a:pt x="39870" y="120168"/>
                    </a:lnTo>
                    <a:lnTo>
                      <a:pt x="39971" y="120237"/>
                    </a:lnTo>
                    <a:lnTo>
                      <a:pt x="40036" y="120277"/>
                    </a:lnTo>
                    <a:lnTo>
                      <a:pt x="40069" y="120297"/>
                    </a:lnTo>
                    <a:lnTo>
                      <a:pt x="40071" y="120299"/>
                    </a:lnTo>
                    <a:lnTo>
                      <a:pt x="40142" y="120353"/>
                    </a:lnTo>
                    <a:lnTo>
                      <a:pt x="40204" y="120407"/>
                    </a:lnTo>
                    <a:lnTo>
                      <a:pt x="40279" y="120480"/>
                    </a:lnTo>
                    <a:lnTo>
                      <a:pt x="40292" y="120489"/>
                    </a:lnTo>
                    <a:lnTo>
                      <a:pt x="40298" y="120493"/>
                    </a:lnTo>
                    <a:lnTo>
                      <a:pt x="40324" y="120512"/>
                    </a:lnTo>
                    <a:lnTo>
                      <a:pt x="40374" y="120548"/>
                    </a:lnTo>
                    <a:lnTo>
                      <a:pt x="40449" y="120609"/>
                    </a:lnTo>
                    <a:lnTo>
                      <a:pt x="40454" y="120614"/>
                    </a:lnTo>
                    <a:lnTo>
                      <a:pt x="40468" y="120625"/>
                    </a:lnTo>
                    <a:lnTo>
                      <a:pt x="40549" y="120691"/>
                    </a:lnTo>
                    <a:lnTo>
                      <a:pt x="40624" y="120730"/>
                    </a:lnTo>
                    <a:lnTo>
                      <a:pt x="40627" y="120732"/>
                    </a:lnTo>
                    <a:lnTo>
                      <a:pt x="40660" y="120749"/>
                    </a:lnTo>
                    <a:lnTo>
                      <a:pt x="40767" y="120818"/>
                    </a:lnTo>
                    <a:lnTo>
                      <a:pt x="40806" y="120853"/>
                    </a:lnTo>
                    <a:lnTo>
                      <a:pt x="40816" y="120862"/>
                    </a:lnTo>
                    <a:lnTo>
                      <a:pt x="40827" y="120873"/>
                    </a:lnTo>
                    <a:lnTo>
                      <a:pt x="40908" y="120939"/>
                    </a:lnTo>
                    <a:lnTo>
                      <a:pt x="41020" y="121010"/>
                    </a:lnTo>
                    <a:lnTo>
                      <a:pt x="41144" y="121072"/>
                    </a:lnTo>
                    <a:lnTo>
                      <a:pt x="41241" y="121117"/>
                    </a:lnTo>
                    <a:lnTo>
                      <a:pt x="41345" y="121186"/>
                    </a:lnTo>
                    <a:lnTo>
                      <a:pt x="41463" y="121263"/>
                    </a:lnTo>
                    <a:lnTo>
                      <a:pt x="41540" y="121311"/>
                    </a:lnTo>
                    <a:lnTo>
                      <a:pt x="41664" y="121388"/>
                    </a:lnTo>
                    <a:lnTo>
                      <a:pt x="41729" y="121438"/>
                    </a:lnTo>
                    <a:lnTo>
                      <a:pt x="41813" y="121494"/>
                    </a:lnTo>
                    <a:lnTo>
                      <a:pt x="41892" y="121549"/>
                    </a:lnTo>
                    <a:lnTo>
                      <a:pt x="41977" y="121604"/>
                    </a:lnTo>
                    <a:lnTo>
                      <a:pt x="42076" y="121657"/>
                    </a:lnTo>
                    <a:lnTo>
                      <a:pt x="42080" y="121659"/>
                    </a:lnTo>
                    <a:lnTo>
                      <a:pt x="42088" y="121664"/>
                    </a:lnTo>
                    <a:lnTo>
                      <a:pt x="42090" y="121665"/>
                    </a:lnTo>
                    <a:lnTo>
                      <a:pt x="42187" y="121718"/>
                    </a:lnTo>
                    <a:lnTo>
                      <a:pt x="42269" y="121772"/>
                    </a:lnTo>
                    <a:lnTo>
                      <a:pt x="42299" y="121797"/>
                    </a:lnTo>
                    <a:lnTo>
                      <a:pt x="42308" y="121804"/>
                    </a:lnTo>
                    <a:lnTo>
                      <a:pt x="42344" y="121834"/>
                    </a:lnTo>
                    <a:lnTo>
                      <a:pt x="42410" y="121907"/>
                    </a:lnTo>
                    <a:lnTo>
                      <a:pt x="42460" y="121987"/>
                    </a:lnTo>
                    <a:lnTo>
                      <a:pt x="42509" y="122080"/>
                    </a:lnTo>
                    <a:lnTo>
                      <a:pt x="42573" y="122176"/>
                    </a:lnTo>
                    <a:lnTo>
                      <a:pt x="42637" y="122249"/>
                    </a:lnTo>
                    <a:lnTo>
                      <a:pt x="42700" y="122342"/>
                    </a:lnTo>
                    <a:lnTo>
                      <a:pt x="42735" y="122363"/>
                    </a:lnTo>
                    <a:lnTo>
                      <a:pt x="42754" y="122375"/>
                    </a:lnTo>
                    <a:lnTo>
                      <a:pt x="42782" y="122392"/>
                    </a:lnTo>
                    <a:lnTo>
                      <a:pt x="42863" y="122359"/>
                    </a:lnTo>
                    <a:lnTo>
                      <a:pt x="42983" y="122376"/>
                    </a:lnTo>
                    <a:lnTo>
                      <a:pt x="42993" y="122378"/>
                    </a:lnTo>
                    <a:lnTo>
                      <a:pt x="42997" y="122379"/>
                    </a:lnTo>
                    <a:lnTo>
                      <a:pt x="43132" y="122426"/>
                    </a:lnTo>
                    <a:lnTo>
                      <a:pt x="43262" y="122472"/>
                    </a:lnTo>
                    <a:lnTo>
                      <a:pt x="43357" y="122500"/>
                    </a:lnTo>
                    <a:lnTo>
                      <a:pt x="43462" y="122524"/>
                    </a:lnTo>
                    <a:lnTo>
                      <a:pt x="43572" y="122557"/>
                    </a:lnTo>
                    <a:lnTo>
                      <a:pt x="43657" y="122587"/>
                    </a:lnTo>
                    <a:lnTo>
                      <a:pt x="43764" y="122620"/>
                    </a:lnTo>
                    <a:lnTo>
                      <a:pt x="43848" y="122652"/>
                    </a:lnTo>
                    <a:lnTo>
                      <a:pt x="43943" y="122685"/>
                    </a:lnTo>
                    <a:lnTo>
                      <a:pt x="44050" y="122705"/>
                    </a:lnTo>
                    <a:lnTo>
                      <a:pt x="44053" y="122706"/>
                    </a:lnTo>
                    <a:lnTo>
                      <a:pt x="44129" y="122733"/>
                    </a:lnTo>
                    <a:lnTo>
                      <a:pt x="44145" y="122737"/>
                    </a:lnTo>
                    <a:lnTo>
                      <a:pt x="44233" y="122759"/>
                    </a:lnTo>
                    <a:lnTo>
                      <a:pt x="44371" y="122788"/>
                    </a:lnTo>
                    <a:lnTo>
                      <a:pt x="44494" y="122821"/>
                    </a:lnTo>
                    <a:lnTo>
                      <a:pt x="44577" y="122851"/>
                    </a:lnTo>
                    <a:lnTo>
                      <a:pt x="44654" y="122874"/>
                    </a:lnTo>
                    <a:lnTo>
                      <a:pt x="44656" y="122874"/>
                    </a:lnTo>
                    <a:lnTo>
                      <a:pt x="44709" y="122889"/>
                    </a:lnTo>
                    <a:lnTo>
                      <a:pt x="44752" y="122901"/>
                    </a:lnTo>
                    <a:lnTo>
                      <a:pt x="44880" y="122946"/>
                    </a:lnTo>
                    <a:lnTo>
                      <a:pt x="45008" y="122989"/>
                    </a:lnTo>
                    <a:lnTo>
                      <a:pt x="45093" y="123017"/>
                    </a:lnTo>
                    <a:lnTo>
                      <a:pt x="45172" y="123046"/>
                    </a:lnTo>
                    <a:lnTo>
                      <a:pt x="45267" y="123095"/>
                    </a:lnTo>
                    <a:lnTo>
                      <a:pt x="45274" y="123098"/>
                    </a:lnTo>
                    <a:lnTo>
                      <a:pt x="45285" y="123104"/>
                    </a:lnTo>
                    <a:lnTo>
                      <a:pt x="45301" y="123121"/>
                    </a:lnTo>
                    <a:lnTo>
                      <a:pt x="45320" y="123139"/>
                    </a:lnTo>
                    <a:lnTo>
                      <a:pt x="45361" y="123182"/>
                    </a:lnTo>
                    <a:lnTo>
                      <a:pt x="45379" y="123202"/>
                    </a:lnTo>
                    <a:lnTo>
                      <a:pt x="45381" y="123204"/>
                    </a:lnTo>
                    <a:lnTo>
                      <a:pt x="45426" y="123255"/>
                    </a:lnTo>
                    <a:lnTo>
                      <a:pt x="45488" y="123353"/>
                    </a:lnTo>
                    <a:lnTo>
                      <a:pt x="45536" y="123455"/>
                    </a:lnTo>
                    <a:lnTo>
                      <a:pt x="45583" y="123581"/>
                    </a:lnTo>
                    <a:lnTo>
                      <a:pt x="45598" y="123621"/>
                    </a:lnTo>
                    <a:lnTo>
                      <a:pt x="45601" y="123632"/>
                    </a:lnTo>
                    <a:lnTo>
                      <a:pt x="45623" y="123690"/>
                    </a:lnTo>
                    <a:lnTo>
                      <a:pt x="45661" y="123778"/>
                    </a:lnTo>
                    <a:lnTo>
                      <a:pt x="45681" y="123804"/>
                    </a:lnTo>
                    <a:lnTo>
                      <a:pt x="45683" y="123807"/>
                    </a:lnTo>
                    <a:lnTo>
                      <a:pt x="45720" y="123858"/>
                    </a:lnTo>
                    <a:lnTo>
                      <a:pt x="45773" y="123937"/>
                    </a:lnTo>
                    <a:lnTo>
                      <a:pt x="45818" y="124011"/>
                    </a:lnTo>
                    <a:lnTo>
                      <a:pt x="45874" y="124092"/>
                    </a:lnTo>
                    <a:lnTo>
                      <a:pt x="45924" y="124177"/>
                    </a:lnTo>
                    <a:lnTo>
                      <a:pt x="45952" y="124226"/>
                    </a:lnTo>
                    <a:lnTo>
                      <a:pt x="45953" y="124229"/>
                    </a:lnTo>
                    <a:lnTo>
                      <a:pt x="45971" y="124260"/>
                    </a:lnTo>
                    <a:lnTo>
                      <a:pt x="46014" y="124330"/>
                    </a:lnTo>
                    <a:lnTo>
                      <a:pt x="46106" y="124468"/>
                    </a:lnTo>
                    <a:lnTo>
                      <a:pt x="46174" y="124558"/>
                    </a:lnTo>
                    <a:lnTo>
                      <a:pt x="46230" y="124637"/>
                    </a:lnTo>
                    <a:lnTo>
                      <a:pt x="46232" y="124640"/>
                    </a:lnTo>
                    <a:lnTo>
                      <a:pt x="46242" y="124655"/>
                    </a:lnTo>
                    <a:lnTo>
                      <a:pt x="46306" y="124759"/>
                    </a:lnTo>
                    <a:lnTo>
                      <a:pt x="46314" y="124773"/>
                    </a:lnTo>
                    <a:lnTo>
                      <a:pt x="46315" y="124774"/>
                    </a:lnTo>
                    <a:lnTo>
                      <a:pt x="46380" y="124907"/>
                    </a:lnTo>
                    <a:lnTo>
                      <a:pt x="46416" y="124981"/>
                    </a:lnTo>
                    <a:lnTo>
                      <a:pt x="46486" y="125095"/>
                    </a:lnTo>
                    <a:lnTo>
                      <a:pt x="46548" y="125182"/>
                    </a:lnTo>
                    <a:lnTo>
                      <a:pt x="46606" y="125282"/>
                    </a:lnTo>
                    <a:lnTo>
                      <a:pt x="46671" y="125398"/>
                    </a:lnTo>
                    <a:lnTo>
                      <a:pt x="46749" y="125523"/>
                    </a:lnTo>
                    <a:lnTo>
                      <a:pt x="46837" y="125656"/>
                    </a:lnTo>
                    <a:lnTo>
                      <a:pt x="46907" y="125753"/>
                    </a:lnTo>
                    <a:lnTo>
                      <a:pt x="46984" y="125863"/>
                    </a:lnTo>
                    <a:lnTo>
                      <a:pt x="47035" y="125927"/>
                    </a:lnTo>
                    <a:lnTo>
                      <a:pt x="47112" y="125989"/>
                    </a:lnTo>
                    <a:lnTo>
                      <a:pt x="47207" y="126054"/>
                    </a:lnTo>
                    <a:lnTo>
                      <a:pt x="47315" y="126120"/>
                    </a:lnTo>
                    <a:lnTo>
                      <a:pt x="47393" y="126185"/>
                    </a:lnTo>
                    <a:lnTo>
                      <a:pt x="47501" y="126247"/>
                    </a:lnTo>
                    <a:lnTo>
                      <a:pt x="47588" y="126288"/>
                    </a:lnTo>
                    <a:lnTo>
                      <a:pt x="47679" y="126332"/>
                    </a:lnTo>
                    <a:lnTo>
                      <a:pt x="47744" y="126385"/>
                    </a:lnTo>
                    <a:lnTo>
                      <a:pt x="47871" y="126488"/>
                    </a:lnTo>
                    <a:lnTo>
                      <a:pt x="47981" y="126556"/>
                    </a:lnTo>
                    <a:lnTo>
                      <a:pt x="48119" y="126626"/>
                    </a:lnTo>
                    <a:lnTo>
                      <a:pt x="48234" y="126684"/>
                    </a:lnTo>
                    <a:lnTo>
                      <a:pt x="48332" y="126758"/>
                    </a:lnTo>
                    <a:lnTo>
                      <a:pt x="48410" y="126808"/>
                    </a:lnTo>
                    <a:lnTo>
                      <a:pt x="48495" y="126882"/>
                    </a:lnTo>
                    <a:lnTo>
                      <a:pt x="48580" y="126951"/>
                    </a:lnTo>
                    <a:lnTo>
                      <a:pt x="48677" y="127019"/>
                    </a:lnTo>
                    <a:lnTo>
                      <a:pt x="48783" y="127077"/>
                    </a:lnTo>
                    <a:lnTo>
                      <a:pt x="48911" y="127146"/>
                    </a:lnTo>
                    <a:lnTo>
                      <a:pt x="49076" y="127289"/>
                    </a:lnTo>
                    <a:lnTo>
                      <a:pt x="49170" y="127375"/>
                    </a:lnTo>
                    <a:lnTo>
                      <a:pt x="49233" y="127428"/>
                    </a:lnTo>
                    <a:lnTo>
                      <a:pt x="49339" y="127522"/>
                    </a:lnTo>
                    <a:lnTo>
                      <a:pt x="49407" y="127587"/>
                    </a:lnTo>
                    <a:lnTo>
                      <a:pt x="49510" y="127678"/>
                    </a:lnTo>
                    <a:lnTo>
                      <a:pt x="49624" y="127790"/>
                    </a:lnTo>
                    <a:lnTo>
                      <a:pt x="49725" y="127864"/>
                    </a:lnTo>
                    <a:lnTo>
                      <a:pt x="49790" y="127922"/>
                    </a:lnTo>
                    <a:lnTo>
                      <a:pt x="49891" y="128009"/>
                    </a:lnTo>
                    <a:lnTo>
                      <a:pt x="49987" y="128093"/>
                    </a:lnTo>
                    <a:lnTo>
                      <a:pt x="50043" y="128152"/>
                    </a:lnTo>
                    <a:lnTo>
                      <a:pt x="50142" y="128237"/>
                    </a:lnTo>
                    <a:lnTo>
                      <a:pt x="50207" y="128313"/>
                    </a:lnTo>
                    <a:lnTo>
                      <a:pt x="50287" y="128390"/>
                    </a:lnTo>
                    <a:lnTo>
                      <a:pt x="50351" y="128462"/>
                    </a:lnTo>
                    <a:lnTo>
                      <a:pt x="50414" y="128536"/>
                    </a:lnTo>
                    <a:lnTo>
                      <a:pt x="50470" y="128602"/>
                    </a:lnTo>
                    <a:lnTo>
                      <a:pt x="50532" y="128669"/>
                    </a:lnTo>
                    <a:lnTo>
                      <a:pt x="50592" y="128730"/>
                    </a:lnTo>
                    <a:lnTo>
                      <a:pt x="50666" y="128807"/>
                    </a:lnTo>
                    <a:lnTo>
                      <a:pt x="50730" y="128874"/>
                    </a:lnTo>
                    <a:lnTo>
                      <a:pt x="50809" y="128961"/>
                    </a:lnTo>
                    <a:lnTo>
                      <a:pt x="50870" y="129023"/>
                    </a:lnTo>
                    <a:lnTo>
                      <a:pt x="50931" y="129085"/>
                    </a:lnTo>
                    <a:lnTo>
                      <a:pt x="50990" y="129148"/>
                    </a:lnTo>
                    <a:lnTo>
                      <a:pt x="50992" y="129150"/>
                    </a:lnTo>
                    <a:lnTo>
                      <a:pt x="51002" y="129161"/>
                    </a:lnTo>
                    <a:lnTo>
                      <a:pt x="51066" y="129226"/>
                    </a:lnTo>
                    <a:lnTo>
                      <a:pt x="51125" y="129288"/>
                    </a:lnTo>
                    <a:lnTo>
                      <a:pt x="51198" y="129362"/>
                    </a:lnTo>
                    <a:lnTo>
                      <a:pt x="51201" y="129365"/>
                    </a:lnTo>
                    <a:lnTo>
                      <a:pt x="51208" y="129372"/>
                    </a:lnTo>
                    <a:lnTo>
                      <a:pt x="51270" y="129431"/>
                    </a:lnTo>
                    <a:lnTo>
                      <a:pt x="51333" y="129493"/>
                    </a:lnTo>
                    <a:lnTo>
                      <a:pt x="51455" y="129612"/>
                    </a:lnTo>
                    <a:lnTo>
                      <a:pt x="51539" y="129678"/>
                    </a:lnTo>
                    <a:lnTo>
                      <a:pt x="51671" y="129788"/>
                    </a:lnTo>
                    <a:lnTo>
                      <a:pt x="51765" y="129864"/>
                    </a:lnTo>
                    <a:lnTo>
                      <a:pt x="51859" y="129935"/>
                    </a:lnTo>
                    <a:lnTo>
                      <a:pt x="51969" y="130031"/>
                    </a:lnTo>
                    <a:lnTo>
                      <a:pt x="52078" y="130123"/>
                    </a:lnTo>
                    <a:lnTo>
                      <a:pt x="52163" y="130196"/>
                    </a:lnTo>
                    <a:lnTo>
                      <a:pt x="52252" y="130267"/>
                    </a:lnTo>
                    <a:lnTo>
                      <a:pt x="52357" y="130360"/>
                    </a:lnTo>
                    <a:lnTo>
                      <a:pt x="52475" y="130467"/>
                    </a:lnTo>
                    <a:lnTo>
                      <a:pt x="52553" y="130536"/>
                    </a:lnTo>
                    <a:lnTo>
                      <a:pt x="52616" y="130600"/>
                    </a:lnTo>
                    <a:lnTo>
                      <a:pt x="52716" y="130690"/>
                    </a:lnTo>
                    <a:lnTo>
                      <a:pt x="52834" y="130805"/>
                    </a:lnTo>
                    <a:lnTo>
                      <a:pt x="52943" y="130899"/>
                    </a:lnTo>
                    <a:lnTo>
                      <a:pt x="53005" y="130952"/>
                    </a:lnTo>
                    <a:lnTo>
                      <a:pt x="53093" y="131030"/>
                    </a:lnTo>
                    <a:lnTo>
                      <a:pt x="53201" y="131123"/>
                    </a:lnTo>
                    <a:lnTo>
                      <a:pt x="53324" y="131225"/>
                    </a:lnTo>
                    <a:lnTo>
                      <a:pt x="53417" y="131304"/>
                    </a:lnTo>
                    <a:lnTo>
                      <a:pt x="53500" y="131382"/>
                    </a:lnTo>
                    <a:lnTo>
                      <a:pt x="53587" y="131463"/>
                    </a:lnTo>
                    <a:lnTo>
                      <a:pt x="53667" y="131529"/>
                    </a:lnTo>
                    <a:lnTo>
                      <a:pt x="53742" y="131597"/>
                    </a:lnTo>
                    <a:lnTo>
                      <a:pt x="53844" y="131703"/>
                    </a:lnTo>
                    <a:lnTo>
                      <a:pt x="53888" y="131767"/>
                    </a:lnTo>
                    <a:lnTo>
                      <a:pt x="53890" y="131771"/>
                    </a:lnTo>
                    <a:lnTo>
                      <a:pt x="53894" y="131777"/>
                    </a:lnTo>
                    <a:lnTo>
                      <a:pt x="53937" y="131858"/>
                    </a:lnTo>
                    <a:lnTo>
                      <a:pt x="53941" y="131932"/>
                    </a:lnTo>
                    <a:lnTo>
                      <a:pt x="53941" y="131934"/>
                    </a:lnTo>
                    <a:lnTo>
                      <a:pt x="53943" y="131967"/>
                    </a:lnTo>
                    <a:lnTo>
                      <a:pt x="53933" y="132049"/>
                    </a:lnTo>
                    <a:lnTo>
                      <a:pt x="53931" y="132156"/>
                    </a:lnTo>
                    <a:lnTo>
                      <a:pt x="53926" y="132263"/>
                    </a:lnTo>
                    <a:lnTo>
                      <a:pt x="53923" y="132384"/>
                    </a:lnTo>
                    <a:lnTo>
                      <a:pt x="53913" y="132488"/>
                    </a:lnTo>
                    <a:lnTo>
                      <a:pt x="53904" y="132616"/>
                    </a:lnTo>
                    <a:lnTo>
                      <a:pt x="53912" y="132715"/>
                    </a:lnTo>
                    <a:lnTo>
                      <a:pt x="53927" y="132832"/>
                    </a:lnTo>
                    <a:lnTo>
                      <a:pt x="53938" y="132955"/>
                    </a:lnTo>
                    <a:lnTo>
                      <a:pt x="53950" y="133048"/>
                    </a:lnTo>
                    <a:lnTo>
                      <a:pt x="53971" y="133156"/>
                    </a:lnTo>
                    <a:lnTo>
                      <a:pt x="53986" y="133237"/>
                    </a:lnTo>
                    <a:lnTo>
                      <a:pt x="54012" y="133323"/>
                    </a:lnTo>
                    <a:lnTo>
                      <a:pt x="54051" y="133422"/>
                    </a:lnTo>
                    <a:lnTo>
                      <a:pt x="54088" y="133497"/>
                    </a:lnTo>
                    <a:lnTo>
                      <a:pt x="54154" y="133592"/>
                    </a:lnTo>
                    <a:lnTo>
                      <a:pt x="54208" y="133658"/>
                    </a:lnTo>
                    <a:lnTo>
                      <a:pt x="54272" y="133730"/>
                    </a:lnTo>
                    <a:lnTo>
                      <a:pt x="54355" y="133818"/>
                    </a:lnTo>
                    <a:lnTo>
                      <a:pt x="54421" y="133871"/>
                    </a:lnTo>
                    <a:lnTo>
                      <a:pt x="54506" y="133915"/>
                    </a:lnTo>
                    <a:lnTo>
                      <a:pt x="54553" y="134000"/>
                    </a:lnTo>
                    <a:lnTo>
                      <a:pt x="54580" y="134098"/>
                    </a:lnTo>
                    <a:lnTo>
                      <a:pt x="54620" y="134213"/>
                    </a:lnTo>
                    <a:lnTo>
                      <a:pt x="54683" y="134334"/>
                    </a:lnTo>
                    <a:lnTo>
                      <a:pt x="54766" y="134459"/>
                    </a:lnTo>
                    <a:lnTo>
                      <a:pt x="54849" y="134555"/>
                    </a:lnTo>
                    <a:lnTo>
                      <a:pt x="54929" y="134661"/>
                    </a:lnTo>
                    <a:lnTo>
                      <a:pt x="54976" y="134737"/>
                    </a:lnTo>
                    <a:lnTo>
                      <a:pt x="55001" y="134767"/>
                    </a:lnTo>
                    <a:lnTo>
                      <a:pt x="55003" y="134770"/>
                    </a:lnTo>
                    <a:lnTo>
                      <a:pt x="55069" y="134852"/>
                    </a:lnTo>
                    <a:lnTo>
                      <a:pt x="55111" y="134903"/>
                    </a:lnTo>
                    <a:lnTo>
                      <a:pt x="55112" y="134904"/>
                    </a:lnTo>
                    <a:lnTo>
                      <a:pt x="55116" y="134909"/>
                    </a:lnTo>
                    <a:lnTo>
                      <a:pt x="55154" y="134955"/>
                    </a:lnTo>
                    <a:lnTo>
                      <a:pt x="55214" y="135020"/>
                    </a:lnTo>
                    <a:lnTo>
                      <a:pt x="55291" y="135107"/>
                    </a:lnTo>
                    <a:lnTo>
                      <a:pt x="55365" y="135188"/>
                    </a:lnTo>
                    <a:lnTo>
                      <a:pt x="55445" y="135262"/>
                    </a:lnTo>
                    <a:lnTo>
                      <a:pt x="55557" y="135351"/>
                    </a:lnTo>
                    <a:lnTo>
                      <a:pt x="55645" y="135380"/>
                    </a:lnTo>
                    <a:lnTo>
                      <a:pt x="55813" y="135396"/>
                    </a:lnTo>
                    <a:lnTo>
                      <a:pt x="55983" y="135396"/>
                    </a:lnTo>
                    <a:lnTo>
                      <a:pt x="56070" y="135394"/>
                    </a:lnTo>
                    <a:lnTo>
                      <a:pt x="56156" y="135394"/>
                    </a:lnTo>
                    <a:lnTo>
                      <a:pt x="56252" y="135392"/>
                    </a:lnTo>
                    <a:lnTo>
                      <a:pt x="56371" y="135361"/>
                    </a:lnTo>
                    <a:lnTo>
                      <a:pt x="56388" y="135357"/>
                    </a:lnTo>
                    <a:lnTo>
                      <a:pt x="56445" y="135342"/>
                    </a:lnTo>
                    <a:lnTo>
                      <a:pt x="56536" y="135311"/>
                    </a:lnTo>
                    <a:lnTo>
                      <a:pt x="56630" y="135282"/>
                    </a:lnTo>
                    <a:lnTo>
                      <a:pt x="56785" y="135221"/>
                    </a:lnTo>
                    <a:lnTo>
                      <a:pt x="56944" y="135167"/>
                    </a:lnTo>
                    <a:lnTo>
                      <a:pt x="57099" y="135098"/>
                    </a:lnTo>
                    <a:lnTo>
                      <a:pt x="57215" y="135055"/>
                    </a:lnTo>
                    <a:lnTo>
                      <a:pt x="57354" y="135020"/>
                    </a:lnTo>
                    <a:lnTo>
                      <a:pt x="57438" y="135002"/>
                    </a:lnTo>
                    <a:lnTo>
                      <a:pt x="57478" y="134994"/>
                    </a:lnTo>
                    <a:lnTo>
                      <a:pt x="57490" y="134990"/>
                    </a:lnTo>
                    <a:lnTo>
                      <a:pt x="57594" y="134963"/>
                    </a:lnTo>
                    <a:lnTo>
                      <a:pt x="57717" y="134937"/>
                    </a:lnTo>
                    <a:lnTo>
                      <a:pt x="57818" y="134917"/>
                    </a:lnTo>
                    <a:lnTo>
                      <a:pt x="57968" y="134870"/>
                    </a:lnTo>
                    <a:lnTo>
                      <a:pt x="58100" y="134825"/>
                    </a:lnTo>
                    <a:lnTo>
                      <a:pt x="58188" y="134800"/>
                    </a:lnTo>
                    <a:lnTo>
                      <a:pt x="58263" y="134774"/>
                    </a:lnTo>
                    <a:lnTo>
                      <a:pt x="58290" y="134765"/>
                    </a:lnTo>
                    <a:lnTo>
                      <a:pt x="58331" y="134751"/>
                    </a:lnTo>
                    <a:lnTo>
                      <a:pt x="58376" y="134763"/>
                    </a:lnTo>
                    <a:lnTo>
                      <a:pt x="58387" y="134766"/>
                    </a:lnTo>
                    <a:lnTo>
                      <a:pt x="58412" y="134773"/>
                    </a:lnTo>
                    <a:lnTo>
                      <a:pt x="58423" y="134775"/>
                    </a:lnTo>
                    <a:lnTo>
                      <a:pt x="58430" y="134779"/>
                    </a:lnTo>
                    <a:lnTo>
                      <a:pt x="58445" y="134786"/>
                    </a:lnTo>
                    <a:lnTo>
                      <a:pt x="58500" y="134812"/>
                    </a:lnTo>
                    <a:lnTo>
                      <a:pt x="58501" y="134812"/>
                    </a:lnTo>
                    <a:lnTo>
                      <a:pt x="58504" y="134813"/>
                    </a:lnTo>
                    <a:lnTo>
                      <a:pt x="58506" y="134814"/>
                    </a:lnTo>
                    <a:lnTo>
                      <a:pt x="58619" y="134842"/>
                    </a:lnTo>
                    <a:lnTo>
                      <a:pt x="58743" y="134851"/>
                    </a:lnTo>
                    <a:lnTo>
                      <a:pt x="58792" y="134868"/>
                    </a:lnTo>
                    <a:lnTo>
                      <a:pt x="58796" y="134870"/>
                    </a:lnTo>
                    <a:lnTo>
                      <a:pt x="58830" y="134882"/>
                    </a:lnTo>
                    <a:lnTo>
                      <a:pt x="58834" y="134900"/>
                    </a:lnTo>
                    <a:lnTo>
                      <a:pt x="58835" y="134902"/>
                    </a:lnTo>
                    <a:lnTo>
                      <a:pt x="58850" y="134965"/>
                    </a:lnTo>
                    <a:lnTo>
                      <a:pt x="58897" y="135048"/>
                    </a:lnTo>
                    <a:lnTo>
                      <a:pt x="58953" y="135124"/>
                    </a:lnTo>
                    <a:lnTo>
                      <a:pt x="59032" y="135191"/>
                    </a:lnTo>
                    <a:lnTo>
                      <a:pt x="59121" y="135265"/>
                    </a:lnTo>
                    <a:lnTo>
                      <a:pt x="59247" y="135366"/>
                    </a:lnTo>
                    <a:lnTo>
                      <a:pt x="59354" y="135453"/>
                    </a:lnTo>
                    <a:lnTo>
                      <a:pt x="59408" y="135527"/>
                    </a:lnTo>
                    <a:lnTo>
                      <a:pt x="59446" y="135599"/>
                    </a:lnTo>
                    <a:lnTo>
                      <a:pt x="59498" y="135715"/>
                    </a:lnTo>
                    <a:lnTo>
                      <a:pt x="59558" y="135861"/>
                    </a:lnTo>
                    <a:lnTo>
                      <a:pt x="59648" y="136042"/>
                    </a:lnTo>
                    <a:lnTo>
                      <a:pt x="59704" y="136145"/>
                    </a:lnTo>
                    <a:lnTo>
                      <a:pt x="59780" y="136230"/>
                    </a:lnTo>
                    <a:lnTo>
                      <a:pt x="59894" y="136407"/>
                    </a:lnTo>
                    <a:lnTo>
                      <a:pt x="59953" y="136487"/>
                    </a:lnTo>
                    <a:lnTo>
                      <a:pt x="60011" y="136548"/>
                    </a:lnTo>
                    <a:lnTo>
                      <a:pt x="60116" y="136679"/>
                    </a:lnTo>
                    <a:lnTo>
                      <a:pt x="60171" y="136745"/>
                    </a:lnTo>
                    <a:lnTo>
                      <a:pt x="60230" y="136811"/>
                    </a:lnTo>
                    <a:lnTo>
                      <a:pt x="60298" y="136885"/>
                    </a:lnTo>
                    <a:lnTo>
                      <a:pt x="60357" y="136958"/>
                    </a:lnTo>
                    <a:lnTo>
                      <a:pt x="60406" y="137022"/>
                    </a:lnTo>
                    <a:lnTo>
                      <a:pt x="60466" y="137105"/>
                    </a:lnTo>
                    <a:lnTo>
                      <a:pt x="60577" y="137230"/>
                    </a:lnTo>
                    <a:lnTo>
                      <a:pt x="60626" y="137293"/>
                    </a:lnTo>
                    <a:lnTo>
                      <a:pt x="60693" y="137374"/>
                    </a:lnTo>
                    <a:lnTo>
                      <a:pt x="60766" y="137459"/>
                    </a:lnTo>
                    <a:lnTo>
                      <a:pt x="60851" y="137553"/>
                    </a:lnTo>
                    <a:lnTo>
                      <a:pt x="60909" y="137624"/>
                    </a:lnTo>
                    <a:lnTo>
                      <a:pt x="60966" y="137701"/>
                    </a:lnTo>
                    <a:lnTo>
                      <a:pt x="61038" y="137787"/>
                    </a:lnTo>
                    <a:lnTo>
                      <a:pt x="61097" y="137856"/>
                    </a:lnTo>
                    <a:lnTo>
                      <a:pt x="61187" y="137972"/>
                    </a:lnTo>
                    <a:lnTo>
                      <a:pt x="61245" y="138033"/>
                    </a:lnTo>
                    <a:lnTo>
                      <a:pt x="61330" y="138140"/>
                    </a:lnTo>
                    <a:lnTo>
                      <a:pt x="61393" y="138219"/>
                    </a:lnTo>
                    <a:lnTo>
                      <a:pt x="61448" y="138283"/>
                    </a:lnTo>
                    <a:lnTo>
                      <a:pt x="61503" y="138351"/>
                    </a:lnTo>
                    <a:lnTo>
                      <a:pt x="61558" y="138418"/>
                    </a:lnTo>
                    <a:lnTo>
                      <a:pt x="61626" y="138487"/>
                    </a:lnTo>
                    <a:lnTo>
                      <a:pt x="61686" y="138561"/>
                    </a:lnTo>
                    <a:lnTo>
                      <a:pt x="61740" y="138637"/>
                    </a:lnTo>
                    <a:lnTo>
                      <a:pt x="61794" y="138716"/>
                    </a:lnTo>
                    <a:lnTo>
                      <a:pt x="61852" y="138788"/>
                    </a:lnTo>
                    <a:lnTo>
                      <a:pt x="61906" y="138849"/>
                    </a:lnTo>
                    <a:lnTo>
                      <a:pt x="61966" y="138921"/>
                    </a:lnTo>
                    <a:lnTo>
                      <a:pt x="62021" y="138982"/>
                    </a:lnTo>
                    <a:lnTo>
                      <a:pt x="62077" y="139047"/>
                    </a:lnTo>
                    <a:lnTo>
                      <a:pt x="62149" y="139131"/>
                    </a:lnTo>
                    <a:lnTo>
                      <a:pt x="62219" y="139212"/>
                    </a:lnTo>
                    <a:lnTo>
                      <a:pt x="62288" y="139295"/>
                    </a:lnTo>
                    <a:lnTo>
                      <a:pt x="62360" y="139384"/>
                    </a:lnTo>
                    <a:lnTo>
                      <a:pt x="62418" y="139452"/>
                    </a:lnTo>
                    <a:lnTo>
                      <a:pt x="62448" y="139487"/>
                    </a:lnTo>
                    <a:lnTo>
                      <a:pt x="62448" y="139487"/>
                    </a:lnTo>
                    <a:lnTo>
                      <a:pt x="62474" y="139518"/>
                    </a:lnTo>
                    <a:lnTo>
                      <a:pt x="62533" y="139587"/>
                    </a:lnTo>
                    <a:lnTo>
                      <a:pt x="62607" y="139680"/>
                    </a:lnTo>
                    <a:lnTo>
                      <a:pt x="62664" y="139752"/>
                    </a:lnTo>
                    <a:lnTo>
                      <a:pt x="62666" y="139755"/>
                    </a:lnTo>
                    <a:lnTo>
                      <a:pt x="62667" y="139756"/>
                    </a:lnTo>
                    <a:lnTo>
                      <a:pt x="62730" y="139843"/>
                    </a:lnTo>
                    <a:lnTo>
                      <a:pt x="62789" y="139917"/>
                    </a:lnTo>
                    <a:lnTo>
                      <a:pt x="62845" y="139987"/>
                    </a:lnTo>
                    <a:lnTo>
                      <a:pt x="62911" y="140068"/>
                    </a:lnTo>
                    <a:lnTo>
                      <a:pt x="63018" y="140197"/>
                    </a:lnTo>
                    <a:lnTo>
                      <a:pt x="63149" y="140359"/>
                    </a:lnTo>
                    <a:lnTo>
                      <a:pt x="63196" y="140442"/>
                    </a:lnTo>
                    <a:lnTo>
                      <a:pt x="63235" y="140540"/>
                    </a:lnTo>
                    <a:lnTo>
                      <a:pt x="63266" y="140634"/>
                    </a:lnTo>
                    <a:lnTo>
                      <a:pt x="63310" y="140745"/>
                    </a:lnTo>
                    <a:lnTo>
                      <a:pt x="63343" y="140833"/>
                    </a:lnTo>
                    <a:lnTo>
                      <a:pt x="63423" y="141022"/>
                    </a:lnTo>
                    <a:lnTo>
                      <a:pt x="63456" y="141099"/>
                    </a:lnTo>
                    <a:lnTo>
                      <a:pt x="63495" y="141186"/>
                    </a:lnTo>
                    <a:lnTo>
                      <a:pt x="63553" y="141330"/>
                    </a:lnTo>
                    <a:lnTo>
                      <a:pt x="63590" y="141421"/>
                    </a:lnTo>
                    <a:lnTo>
                      <a:pt x="63626" y="141517"/>
                    </a:lnTo>
                    <a:lnTo>
                      <a:pt x="63675" y="141653"/>
                    </a:lnTo>
                    <a:lnTo>
                      <a:pt x="63705" y="141737"/>
                    </a:lnTo>
                    <a:lnTo>
                      <a:pt x="63738" y="141822"/>
                    </a:lnTo>
                    <a:lnTo>
                      <a:pt x="63787" y="141910"/>
                    </a:lnTo>
                    <a:lnTo>
                      <a:pt x="63849" y="142020"/>
                    </a:lnTo>
                    <a:lnTo>
                      <a:pt x="63926" y="142090"/>
                    </a:lnTo>
                    <a:lnTo>
                      <a:pt x="63999" y="142141"/>
                    </a:lnTo>
                    <a:lnTo>
                      <a:pt x="64065" y="142195"/>
                    </a:lnTo>
                    <a:lnTo>
                      <a:pt x="64146" y="142259"/>
                    </a:lnTo>
                    <a:lnTo>
                      <a:pt x="64207" y="142314"/>
                    </a:lnTo>
                    <a:lnTo>
                      <a:pt x="64271" y="142368"/>
                    </a:lnTo>
                    <a:lnTo>
                      <a:pt x="64343" y="142427"/>
                    </a:lnTo>
                    <a:lnTo>
                      <a:pt x="64435" y="142508"/>
                    </a:lnTo>
                    <a:lnTo>
                      <a:pt x="64509" y="142574"/>
                    </a:lnTo>
                    <a:lnTo>
                      <a:pt x="64592" y="142657"/>
                    </a:lnTo>
                    <a:lnTo>
                      <a:pt x="64654" y="142716"/>
                    </a:lnTo>
                    <a:lnTo>
                      <a:pt x="64723" y="142784"/>
                    </a:lnTo>
                    <a:lnTo>
                      <a:pt x="64808" y="142870"/>
                    </a:lnTo>
                    <a:lnTo>
                      <a:pt x="64905" y="142971"/>
                    </a:lnTo>
                    <a:lnTo>
                      <a:pt x="64977" y="143030"/>
                    </a:lnTo>
                    <a:lnTo>
                      <a:pt x="65069" y="143103"/>
                    </a:lnTo>
                    <a:lnTo>
                      <a:pt x="65142" y="143170"/>
                    </a:lnTo>
                    <a:lnTo>
                      <a:pt x="65218" y="143248"/>
                    </a:lnTo>
                    <a:lnTo>
                      <a:pt x="65310" y="143332"/>
                    </a:lnTo>
                    <a:lnTo>
                      <a:pt x="65385" y="143406"/>
                    </a:lnTo>
                    <a:lnTo>
                      <a:pt x="65441" y="143472"/>
                    </a:lnTo>
                    <a:lnTo>
                      <a:pt x="65515" y="143539"/>
                    </a:lnTo>
                    <a:lnTo>
                      <a:pt x="65623" y="143631"/>
                    </a:lnTo>
                    <a:lnTo>
                      <a:pt x="65713" y="143699"/>
                    </a:lnTo>
                    <a:lnTo>
                      <a:pt x="65768" y="143761"/>
                    </a:lnTo>
                    <a:lnTo>
                      <a:pt x="65887" y="143893"/>
                    </a:lnTo>
                    <a:lnTo>
                      <a:pt x="65944" y="143950"/>
                    </a:lnTo>
                    <a:lnTo>
                      <a:pt x="66066" y="144064"/>
                    </a:lnTo>
                    <a:lnTo>
                      <a:pt x="66137" y="144137"/>
                    </a:lnTo>
                    <a:lnTo>
                      <a:pt x="66291" y="144325"/>
                    </a:lnTo>
                    <a:lnTo>
                      <a:pt x="66368" y="144409"/>
                    </a:lnTo>
                    <a:lnTo>
                      <a:pt x="66499" y="144524"/>
                    </a:lnTo>
                    <a:lnTo>
                      <a:pt x="66614" y="144608"/>
                    </a:lnTo>
                    <a:lnTo>
                      <a:pt x="66708" y="144659"/>
                    </a:lnTo>
                    <a:lnTo>
                      <a:pt x="66790" y="144724"/>
                    </a:lnTo>
                    <a:lnTo>
                      <a:pt x="66876" y="144770"/>
                    </a:lnTo>
                    <a:lnTo>
                      <a:pt x="66948" y="144815"/>
                    </a:lnTo>
                    <a:lnTo>
                      <a:pt x="67058" y="144881"/>
                    </a:lnTo>
                    <a:lnTo>
                      <a:pt x="67143" y="144935"/>
                    </a:lnTo>
                    <a:lnTo>
                      <a:pt x="67226" y="144995"/>
                    </a:lnTo>
                    <a:lnTo>
                      <a:pt x="67291" y="145051"/>
                    </a:lnTo>
                    <a:lnTo>
                      <a:pt x="67396" y="145129"/>
                    </a:lnTo>
                    <a:lnTo>
                      <a:pt x="67529" y="145218"/>
                    </a:lnTo>
                    <a:lnTo>
                      <a:pt x="67623" y="145286"/>
                    </a:lnTo>
                    <a:lnTo>
                      <a:pt x="67737" y="145375"/>
                    </a:lnTo>
                    <a:lnTo>
                      <a:pt x="67840" y="145443"/>
                    </a:lnTo>
                    <a:lnTo>
                      <a:pt x="67936" y="145498"/>
                    </a:lnTo>
                    <a:lnTo>
                      <a:pt x="68035" y="145554"/>
                    </a:lnTo>
                    <a:lnTo>
                      <a:pt x="68150" y="145602"/>
                    </a:lnTo>
                    <a:lnTo>
                      <a:pt x="68248" y="145636"/>
                    </a:lnTo>
                    <a:lnTo>
                      <a:pt x="68354" y="145677"/>
                    </a:lnTo>
                    <a:lnTo>
                      <a:pt x="68484" y="145725"/>
                    </a:lnTo>
                    <a:lnTo>
                      <a:pt x="68557" y="145761"/>
                    </a:lnTo>
                    <a:lnTo>
                      <a:pt x="68676" y="145817"/>
                    </a:lnTo>
                    <a:lnTo>
                      <a:pt x="68803" y="145872"/>
                    </a:lnTo>
                    <a:lnTo>
                      <a:pt x="68931" y="145929"/>
                    </a:lnTo>
                    <a:lnTo>
                      <a:pt x="69017" y="145960"/>
                    </a:lnTo>
                    <a:lnTo>
                      <a:pt x="69121" y="145998"/>
                    </a:lnTo>
                    <a:lnTo>
                      <a:pt x="69255" y="146057"/>
                    </a:lnTo>
                    <a:lnTo>
                      <a:pt x="69343" y="146073"/>
                    </a:lnTo>
                    <a:lnTo>
                      <a:pt x="69435" y="146098"/>
                    </a:lnTo>
                    <a:lnTo>
                      <a:pt x="69516" y="146123"/>
                    </a:lnTo>
                    <a:lnTo>
                      <a:pt x="69599" y="146138"/>
                    </a:lnTo>
                    <a:lnTo>
                      <a:pt x="69682" y="146156"/>
                    </a:lnTo>
                    <a:lnTo>
                      <a:pt x="69759" y="146180"/>
                    </a:lnTo>
                    <a:lnTo>
                      <a:pt x="69846" y="146219"/>
                    </a:lnTo>
                    <a:lnTo>
                      <a:pt x="69952" y="146229"/>
                    </a:lnTo>
                    <a:lnTo>
                      <a:pt x="70063" y="146250"/>
                    </a:lnTo>
                    <a:lnTo>
                      <a:pt x="70166" y="146282"/>
                    </a:lnTo>
                    <a:lnTo>
                      <a:pt x="70292" y="146326"/>
                    </a:lnTo>
                    <a:lnTo>
                      <a:pt x="70368" y="146356"/>
                    </a:lnTo>
                    <a:lnTo>
                      <a:pt x="70454" y="146396"/>
                    </a:lnTo>
                    <a:lnTo>
                      <a:pt x="70552" y="146451"/>
                    </a:lnTo>
                    <a:lnTo>
                      <a:pt x="70684" y="146477"/>
                    </a:lnTo>
                    <a:lnTo>
                      <a:pt x="70716" y="146501"/>
                    </a:lnTo>
                    <a:lnTo>
                      <a:pt x="70722" y="146505"/>
                    </a:lnTo>
                    <a:lnTo>
                      <a:pt x="70783" y="146550"/>
                    </a:lnTo>
                    <a:lnTo>
                      <a:pt x="70867" y="146615"/>
                    </a:lnTo>
                    <a:lnTo>
                      <a:pt x="70943" y="146669"/>
                    </a:lnTo>
                    <a:lnTo>
                      <a:pt x="71038" y="146758"/>
                    </a:lnTo>
                    <a:lnTo>
                      <a:pt x="71142" y="146826"/>
                    </a:lnTo>
                    <a:lnTo>
                      <a:pt x="71221" y="146876"/>
                    </a:lnTo>
                    <a:lnTo>
                      <a:pt x="71306" y="146936"/>
                    </a:lnTo>
                    <a:lnTo>
                      <a:pt x="71374" y="146984"/>
                    </a:lnTo>
                    <a:lnTo>
                      <a:pt x="71428" y="147021"/>
                    </a:lnTo>
                    <a:lnTo>
                      <a:pt x="71441" y="147030"/>
                    </a:lnTo>
                    <a:lnTo>
                      <a:pt x="71463" y="147045"/>
                    </a:lnTo>
                    <a:lnTo>
                      <a:pt x="71564" y="147094"/>
                    </a:lnTo>
                    <a:lnTo>
                      <a:pt x="71658" y="147145"/>
                    </a:lnTo>
                    <a:lnTo>
                      <a:pt x="71749" y="147169"/>
                    </a:lnTo>
                    <a:lnTo>
                      <a:pt x="71836" y="147194"/>
                    </a:lnTo>
                    <a:lnTo>
                      <a:pt x="71963" y="147215"/>
                    </a:lnTo>
                    <a:lnTo>
                      <a:pt x="72104" y="147241"/>
                    </a:lnTo>
                    <a:lnTo>
                      <a:pt x="72242" y="147259"/>
                    </a:lnTo>
                    <a:lnTo>
                      <a:pt x="72355" y="147273"/>
                    </a:lnTo>
                    <a:lnTo>
                      <a:pt x="72437" y="147299"/>
                    </a:lnTo>
                    <a:lnTo>
                      <a:pt x="72516" y="147318"/>
                    </a:lnTo>
                    <a:lnTo>
                      <a:pt x="72624" y="147344"/>
                    </a:lnTo>
                    <a:lnTo>
                      <a:pt x="72716" y="147363"/>
                    </a:lnTo>
                    <a:lnTo>
                      <a:pt x="72796" y="147386"/>
                    </a:lnTo>
                    <a:lnTo>
                      <a:pt x="72882" y="147422"/>
                    </a:lnTo>
                    <a:lnTo>
                      <a:pt x="72974" y="147497"/>
                    </a:lnTo>
                    <a:lnTo>
                      <a:pt x="73028" y="147569"/>
                    </a:lnTo>
                    <a:lnTo>
                      <a:pt x="73100" y="147642"/>
                    </a:lnTo>
                    <a:lnTo>
                      <a:pt x="73168" y="147714"/>
                    </a:lnTo>
                    <a:lnTo>
                      <a:pt x="73218" y="147783"/>
                    </a:lnTo>
                    <a:lnTo>
                      <a:pt x="73282" y="147884"/>
                    </a:lnTo>
                    <a:lnTo>
                      <a:pt x="73352" y="147982"/>
                    </a:lnTo>
                    <a:lnTo>
                      <a:pt x="73427" y="148078"/>
                    </a:lnTo>
                    <a:lnTo>
                      <a:pt x="73491" y="148173"/>
                    </a:lnTo>
                    <a:lnTo>
                      <a:pt x="73563" y="148280"/>
                    </a:lnTo>
                    <a:lnTo>
                      <a:pt x="73599" y="148370"/>
                    </a:lnTo>
                    <a:lnTo>
                      <a:pt x="73627" y="148485"/>
                    </a:lnTo>
                    <a:lnTo>
                      <a:pt x="73630" y="148576"/>
                    </a:lnTo>
                    <a:lnTo>
                      <a:pt x="73630" y="148645"/>
                    </a:lnTo>
                    <a:lnTo>
                      <a:pt x="73630" y="148708"/>
                    </a:lnTo>
                    <a:lnTo>
                      <a:pt x="73630" y="148736"/>
                    </a:lnTo>
                    <a:lnTo>
                      <a:pt x="73632" y="148850"/>
                    </a:lnTo>
                    <a:lnTo>
                      <a:pt x="73634" y="148963"/>
                    </a:lnTo>
                    <a:lnTo>
                      <a:pt x="73635" y="149080"/>
                    </a:lnTo>
                    <a:lnTo>
                      <a:pt x="73644" y="149188"/>
                    </a:lnTo>
                    <a:lnTo>
                      <a:pt x="73654" y="149296"/>
                    </a:lnTo>
                    <a:lnTo>
                      <a:pt x="73668" y="149422"/>
                    </a:lnTo>
                    <a:lnTo>
                      <a:pt x="73703" y="149503"/>
                    </a:lnTo>
                    <a:lnTo>
                      <a:pt x="73704" y="149505"/>
                    </a:lnTo>
                    <a:lnTo>
                      <a:pt x="73714" y="149529"/>
                    </a:lnTo>
                    <a:lnTo>
                      <a:pt x="73793" y="149572"/>
                    </a:lnTo>
                    <a:lnTo>
                      <a:pt x="73875" y="149620"/>
                    </a:lnTo>
                    <a:lnTo>
                      <a:pt x="73893" y="149632"/>
                    </a:lnTo>
                    <a:lnTo>
                      <a:pt x="73899" y="149636"/>
                    </a:lnTo>
                    <a:lnTo>
                      <a:pt x="73931" y="149655"/>
                    </a:lnTo>
                    <a:lnTo>
                      <a:pt x="73943" y="149663"/>
                    </a:lnTo>
                    <a:lnTo>
                      <a:pt x="74002" y="149704"/>
                    </a:lnTo>
                    <a:lnTo>
                      <a:pt x="74023" y="149719"/>
                    </a:lnTo>
                    <a:lnTo>
                      <a:pt x="74026" y="149721"/>
                    </a:lnTo>
                    <a:lnTo>
                      <a:pt x="74121" y="149778"/>
                    </a:lnTo>
                    <a:lnTo>
                      <a:pt x="74229" y="149845"/>
                    </a:lnTo>
                    <a:lnTo>
                      <a:pt x="74347" y="149921"/>
                    </a:lnTo>
                    <a:lnTo>
                      <a:pt x="74441" y="149970"/>
                    </a:lnTo>
                    <a:lnTo>
                      <a:pt x="74514" y="150020"/>
                    </a:lnTo>
                    <a:lnTo>
                      <a:pt x="74591" y="150074"/>
                    </a:lnTo>
                    <a:lnTo>
                      <a:pt x="74718" y="150154"/>
                    </a:lnTo>
                    <a:lnTo>
                      <a:pt x="74799" y="150200"/>
                    </a:lnTo>
                    <a:lnTo>
                      <a:pt x="74916" y="150274"/>
                    </a:lnTo>
                    <a:lnTo>
                      <a:pt x="75020" y="150338"/>
                    </a:lnTo>
                    <a:lnTo>
                      <a:pt x="75051" y="150358"/>
                    </a:lnTo>
                    <a:lnTo>
                      <a:pt x="75067" y="150368"/>
                    </a:lnTo>
                    <a:lnTo>
                      <a:pt x="75130" y="150409"/>
                    </a:lnTo>
                    <a:lnTo>
                      <a:pt x="75210" y="150460"/>
                    </a:lnTo>
                    <a:lnTo>
                      <a:pt x="75313" y="150534"/>
                    </a:lnTo>
                    <a:lnTo>
                      <a:pt x="75388" y="150588"/>
                    </a:lnTo>
                    <a:lnTo>
                      <a:pt x="75460" y="150635"/>
                    </a:lnTo>
                    <a:lnTo>
                      <a:pt x="75528" y="150678"/>
                    </a:lnTo>
                    <a:lnTo>
                      <a:pt x="75616" y="150732"/>
                    </a:lnTo>
                    <a:lnTo>
                      <a:pt x="75691" y="150768"/>
                    </a:lnTo>
                    <a:lnTo>
                      <a:pt x="75781" y="150826"/>
                    </a:lnTo>
                    <a:lnTo>
                      <a:pt x="75906" y="150912"/>
                    </a:lnTo>
                    <a:lnTo>
                      <a:pt x="76054" y="150998"/>
                    </a:lnTo>
                    <a:lnTo>
                      <a:pt x="76137" y="151051"/>
                    </a:lnTo>
                    <a:lnTo>
                      <a:pt x="76233" y="151112"/>
                    </a:lnTo>
                    <a:lnTo>
                      <a:pt x="76304" y="151156"/>
                    </a:lnTo>
                    <a:lnTo>
                      <a:pt x="76463" y="151243"/>
                    </a:lnTo>
                    <a:lnTo>
                      <a:pt x="76627" y="151341"/>
                    </a:lnTo>
                    <a:lnTo>
                      <a:pt x="76708" y="151386"/>
                    </a:lnTo>
                    <a:lnTo>
                      <a:pt x="76821" y="151449"/>
                    </a:lnTo>
                    <a:lnTo>
                      <a:pt x="76930" y="151512"/>
                    </a:lnTo>
                    <a:lnTo>
                      <a:pt x="77028" y="151577"/>
                    </a:lnTo>
                    <a:lnTo>
                      <a:pt x="77130" y="151643"/>
                    </a:lnTo>
                    <a:lnTo>
                      <a:pt x="77222" y="151712"/>
                    </a:lnTo>
                    <a:lnTo>
                      <a:pt x="77306" y="151779"/>
                    </a:lnTo>
                    <a:lnTo>
                      <a:pt x="77488" y="151901"/>
                    </a:lnTo>
                    <a:lnTo>
                      <a:pt x="77585" y="151952"/>
                    </a:lnTo>
                    <a:lnTo>
                      <a:pt x="77669" y="151994"/>
                    </a:lnTo>
                    <a:lnTo>
                      <a:pt x="77744" y="152047"/>
                    </a:lnTo>
                    <a:lnTo>
                      <a:pt x="77826" y="152099"/>
                    </a:lnTo>
                    <a:lnTo>
                      <a:pt x="77956" y="152179"/>
                    </a:lnTo>
                    <a:lnTo>
                      <a:pt x="78011" y="152110"/>
                    </a:lnTo>
                    <a:lnTo>
                      <a:pt x="78056" y="152041"/>
                    </a:lnTo>
                    <a:lnTo>
                      <a:pt x="78082" y="152002"/>
                    </a:lnTo>
                    <a:lnTo>
                      <a:pt x="78090" y="151989"/>
                    </a:lnTo>
                    <a:lnTo>
                      <a:pt x="78118" y="151946"/>
                    </a:lnTo>
                    <a:lnTo>
                      <a:pt x="78236" y="151777"/>
                    </a:lnTo>
                    <a:lnTo>
                      <a:pt x="78324" y="151633"/>
                    </a:lnTo>
                    <a:lnTo>
                      <a:pt x="78389" y="151523"/>
                    </a:lnTo>
                    <a:lnTo>
                      <a:pt x="78441" y="151443"/>
                    </a:lnTo>
                    <a:lnTo>
                      <a:pt x="78486" y="151365"/>
                    </a:lnTo>
                    <a:lnTo>
                      <a:pt x="78543" y="151278"/>
                    </a:lnTo>
                    <a:lnTo>
                      <a:pt x="78591" y="151198"/>
                    </a:lnTo>
                    <a:lnTo>
                      <a:pt x="78650" y="151104"/>
                    </a:lnTo>
                    <a:lnTo>
                      <a:pt x="78700" y="151020"/>
                    </a:lnTo>
                    <a:lnTo>
                      <a:pt x="78755" y="150937"/>
                    </a:lnTo>
                    <a:lnTo>
                      <a:pt x="78807" y="150857"/>
                    </a:lnTo>
                    <a:lnTo>
                      <a:pt x="78851" y="150775"/>
                    </a:lnTo>
                    <a:lnTo>
                      <a:pt x="78895" y="150689"/>
                    </a:lnTo>
                    <a:lnTo>
                      <a:pt x="78964" y="150592"/>
                    </a:lnTo>
                    <a:lnTo>
                      <a:pt x="79042" y="150477"/>
                    </a:lnTo>
                    <a:lnTo>
                      <a:pt x="79122" y="150348"/>
                    </a:lnTo>
                    <a:lnTo>
                      <a:pt x="79152" y="150306"/>
                    </a:lnTo>
                    <a:lnTo>
                      <a:pt x="79185" y="150258"/>
                    </a:lnTo>
                    <a:lnTo>
                      <a:pt x="79249" y="150143"/>
                    </a:lnTo>
                    <a:lnTo>
                      <a:pt x="79316" y="150037"/>
                    </a:lnTo>
                    <a:lnTo>
                      <a:pt x="79384" y="149933"/>
                    </a:lnTo>
                    <a:lnTo>
                      <a:pt x="79410" y="149883"/>
                    </a:lnTo>
                    <a:lnTo>
                      <a:pt x="79426" y="149852"/>
                    </a:lnTo>
                    <a:lnTo>
                      <a:pt x="79471" y="149776"/>
                    </a:lnTo>
                    <a:lnTo>
                      <a:pt x="79521" y="149707"/>
                    </a:lnTo>
                    <a:lnTo>
                      <a:pt x="79539" y="149680"/>
                    </a:lnTo>
                    <a:lnTo>
                      <a:pt x="79547" y="149665"/>
                    </a:lnTo>
                    <a:lnTo>
                      <a:pt x="79585" y="149587"/>
                    </a:lnTo>
                    <a:lnTo>
                      <a:pt x="79628" y="149518"/>
                    </a:lnTo>
                    <a:lnTo>
                      <a:pt x="79682" y="149406"/>
                    </a:lnTo>
                    <a:lnTo>
                      <a:pt x="79745" y="149314"/>
                    </a:lnTo>
                    <a:lnTo>
                      <a:pt x="79825" y="149209"/>
                    </a:lnTo>
                    <a:lnTo>
                      <a:pt x="79894" y="149103"/>
                    </a:lnTo>
                    <a:lnTo>
                      <a:pt x="79969" y="148989"/>
                    </a:lnTo>
                    <a:lnTo>
                      <a:pt x="80037" y="148890"/>
                    </a:lnTo>
                    <a:lnTo>
                      <a:pt x="80091" y="148780"/>
                    </a:lnTo>
                    <a:lnTo>
                      <a:pt x="80139" y="148690"/>
                    </a:lnTo>
                    <a:lnTo>
                      <a:pt x="80193" y="148591"/>
                    </a:lnTo>
                    <a:lnTo>
                      <a:pt x="80251" y="148504"/>
                    </a:lnTo>
                    <a:lnTo>
                      <a:pt x="80312" y="148422"/>
                    </a:lnTo>
                    <a:lnTo>
                      <a:pt x="80380" y="148306"/>
                    </a:lnTo>
                    <a:lnTo>
                      <a:pt x="80439" y="148205"/>
                    </a:lnTo>
                    <a:lnTo>
                      <a:pt x="80541" y="148067"/>
                    </a:lnTo>
                    <a:lnTo>
                      <a:pt x="80590" y="147994"/>
                    </a:lnTo>
                    <a:lnTo>
                      <a:pt x="80641" y="147912"/>
                    </a:lnTo>
                    <a:lnTo>
                      <a:pt x="80705" y="147795"/>
                    </a:lnTo>
                    <a:lnTo>
                      <a:pt x="80759" y="147686"/>
                    </a:lnTo>
                    <a:lnTo>
                      <a:pt x="80819" y="147600"/>
                    </a:lnTo>
                    <a:lnTo>
                      <a:pt x="80900" y="147468"/>
                    </a:lnTo>
                    <a:lnTo>
                      <a:pt x="80989" y="147333"/>
                    </a:lnTo>
                    <a:lnTo>
                      <a:pt x="81066" y="147228"/>
                    </a:lnTo>
                    <a:lnTo>
                      <a:pt x="81127" y="147123"/>
                    </a:lnTo>
                    <a:lnTo>
                      <a:pt x="81199" y="147004"/>
                    </a:lnTo>
                    <a:lnTo>
                      <a:pt x="81246" y="146931"/>
                    </a:lnTo>
                    <a:lnTo>
                      <a:pt x="81302" y="146817"/>
                    </a:lnTo>
                    <a:lnTo>
                      <a:pt x="81339" y="146743"/>
                    </a:lnTo>
                    <a:lnTo>
                      <a:pt x="81410" y="146666"/>
                    </a:lnTo>
                    <a:lnTo>
                      <a:pt x="81448" y="146620"/>
                    </a:lnTo>
                    <a:lnTo>
                      <a:pt x="81462" y="146603"/>
                    </a:lnTo>
                    <a:lnTo>
                      <a:pt x="81498" y="146559"/>
                    </a:lnTo>
                    <a:lnTo>
                      <a:pt x="81570" y="146445"/>
                    </a:lnTo>
                    <a:lnTo>
                      <a:pt x="81638" y="146330"/>
                    </a:lnTo>
                    <a:lnTo>
                      <a:pt x="81708" y="146227"/>
                    </a:lnTo>
                    <a:lnTo>
                      <a:pt x="81764" y="146128"/>
                    </a:lnTo>
                    <a:lnTo>
                      <a:pt x="81818" y="146031"/>
                    </a:lnTo>
                    <a:lnTo>
                      <a:pt x="81824" y="146019"/>
                    </a:lnTo>
                    <a:lnTo>
                      <a:pt x="81844" y="145983"/>
                    </a:lnTo>
                    <a:lnTo>
                      <a:pt x="81941" y="145807"/>
                    </a:lnTo>
                    <a:lnTo>
                      <a:pt x="82040" y="145656"/>
                    </a:lnTo>
                    <a:lnTo>
                      <a:pt x="82110" y="145547"/>
                    </a:lnTo>
                    <a:lnTo>
                      <a:pt x="82272" y="145286"/>
                    </a:lnTo>
                    <a:lnTo>
                      <a:pt x="82385" y="145111"/>
                    </a:lnTo>
                    <a:lnTo>
                      <a:pt x="82484" y="144965"/>
                    </a:lnTo>
                    <a:lnTo>
                      <a:pt x="82516" y="144918"/>
                    </a:lnTo>
                    <a:lnTo>
                      <a:pt x="82541" y="144881"/>
                    </a:lnTo>
                    <a:lnTo>
                      <a:pt x="82567" y="144843"/>
                    </a:lnTo>
                    <a:lnTo>
                      <a:pt x="82611" y="144751"/>
                    </a:lnTo>
                    <a:lnTo>
                      <a:pt x="82637" y="144699"/>
                    </a:lnTo>
                    <a:lnTo>
                      <a:pt x="82647" y="144686"/>
                    </a:lnTo>
                    <a:lnTo>
                      <a:pt x="82717" y="144594"/>
                    </a:lnTo>
                    <a:lnTo>
                      <a:pt x="82804" y="144454"/>
                    </a:lnTo>
                    <a:lnTo>
                      <a:pt x="82878" y="144341"/>
                    </a:lnTo>
                    <a:lnTo>
                      <a:pt x="82975" y="144174"/>
                    </a:lnTo>
                    <a:lnTo>
                      <a:pt x="83088" y="144002"/>
                    </a:lnTo>
                    <a:lnTo>
                      <a:pt x="83097" y="143991"/>
                    </a:lnTo>
                    <a:lnTo>
                      <a:pt x="83186" y="143866"/>
                    </a:lnTo>
                    <a:lnTo>
                      <a:pt x="83225" y="143806"/>
                    </a:lnTo>
                    <a:lnTo>
                      <a:pt x="83280" y="143722"/>
                    </a:lnTo>
                    <a:lnTo>
                      <a:pt x="83419" y="143516"/>
                    </a:lnTo>
                    <a:lnTo>
                      <a:pt x="83520" y="143340"/>
                    </a:lnTo>
                    <a:lnTo>
                      <a:pt x="83588" y="143226"/>
                    </a:lnTo>
                    <a:lnTo>
                      <a:pt x="83679" y="143088"/>
                    </a:lnTo>
                    <a:lnTo>
                      <a:pt x="83780" y="142923"/>
                    </a:lnTo>
                    <a:lnTo>
                      <a:pt x="83886" y="142762"/>
                    </a:lnTo>
                    <a:lnTo>
                      <a:pt x="83891" y="142755"/>
                    </a:lnTo>
                    <a:lnTo>
                      <a:pt x="83928" y="142707"/>
                    </a:lnTo>
                    <a:lnTo>
                      <a:pt x="83944" y="142686"/>
                    </a:lnTo>
                    <a:lnTo>
                      <a:pt x="83949" y="142678"/>
                    </a:lnTo>
                    <a:lnTo>
                      <a:pt x="83965" y="142647"/>
                    </a:lnTo>
                    <a:lnTo>
                      <a:pt x="83997" y="142586"/>
                    </a:lnTo>
                    <a:lnTo>
                      <a:pt x="84047" y="142488"/>
                    </a:lnTo>
                    <a:lnTo>
                      <a:pt x="84088" y="142412"/>
                    </a:lnTo>
                    <a:lnTo>
                      <a:pt x="84172" y="142313"/>
                    </a:lnTo>
                    <a:lnTo>
                      <a:pt x="84293" y="142202"/>
                    </a:lnTo>
                    <a:lnTo>
                      <a:pt x="84408" y="142102"/>
                    </a:lnTo>
                    <a:lnTo>
                      <a:pt x="84483" y="142026"/>
                    </a:lnTo>
                    <a:lnTo>
                      <a:pt x="84571" y="141946"/>
                    </a:lnTo>
                    <a:lnTo>
                      <a:pt x="84635" y="141884"/>
                    </a:lnTo>
                    <a:lnTo>
                      <a:pt x="84713" y="141816"/>
                    </a:lnTo>
                    <a:lnTo>
                      <a:pt x="84775" y="141757"/>
                    </a:lnTo>
                    <a:lnTo>
                      <a:pt x="84853" y="141689"/>
                    </a:lnTo>
                    <a:lnTo>
                      <a:pt x="84903" y="141646"/>
                    </a:lnTo>
                    <a:lnTo>
                      <a:pt x="84927" y="141624"/>
                    </a:lnTo>
                    <a:lnTo>
                      <a:pt x="84966" y="141583"/>
                    </a:lnTo>
                    <a:lnTo>
                      <a:pt x="84989" y="141558"/>
                    </a:lnTo>
                    <a:lnTo>
                      <a:pt x="85050" y="141494"/>
                    </a:lnTo>
                    <a:lnTo>
                      <a:pt x="85120" y="141427"/>
                    </a:lnTo>
                    <a:lnTo>
                      <a:pt x="85188" y="141357"/>
                    </a:lnTo>
                    <a:lnTo>
                      <a:pt x="85249" y="141293"/>
                    </a:lnTo>
                    <a:lnTo>
                      <a:pt x="85355" y="141183"/>
                    </a:lnTo>
                    <a:lnTo>
                      <a:pt x="85501" y="141036"/>
                    </a:lnTo>
                    <a:lnTo>
                      <a:pt x="85599" y="140939"/>
                    </a:lnTo>
                    <a:lnTo>
                      <a:pt x="85672" y="140865"/>
                    </a:lnTo>
                    <a:lnTo>
                      <a:pt x="85733" y="140805"/>
                    </a:lnTo>
                    <a:lnTo>
                      <a:pt x="85826" y="140716"/>
                    </a:lnTo>
                    <a:lnTo>
                      <a:pt x="85909" y="140634"/>
                    </a:lnTo>
                    <a:lnTo>
                      <a:pt x="86010" y="140559"/>
                    </a:lnTo>
                    <a:lnTo>
                      <a:pt x="86082" y="140481"/>
                    </a:lnTo>
                    <a:lnTo>
                      <a:pt x="86184" y="140373"/>
                    </a:lnTo>
                    <a:lnTo>
                      <a:pt x="86311" y="140241"/>
                    </a:lnTo>
                    <a:lnTo>
                      <a:pt x="86436" y="140136"/>
                    </a:lnTo>
                    <a:lnTo>
                      <a:pt x="86542" y="140030"/>
                    </a:lnTo>
                    <a:lnTo>
                      <a:pt x="86605" y="139957"/>
                    </a:lnTo>
                    <a:lnTo>
                      <a:pt x="86731" y="139826"/>
                    </a:lnTo>
                    <a:lnTo>
                      <a:pt x="86794" y="139758"/>
                    </a:lnTo>
                    <a:lnTo>
                      <a:pt x="86851" y="139695"/>
                    </a:lnTo>
                    <a:lnTo>
                      <a:pt x="86911" y="139635"/>
                    </a:lnTo>
                    <a:lnTo>
                      <a:pt x="86982" y="139576"/>
                    </a:lnTo>
                    <a:lnTo>
                      <a:pt x="87100" y="139465"/>
                    </a:lnTo>
                    <a:lnTo>
                      <a:pt x="87188" y="139394"/>
                    </a:lnTo>
                    <a:lnTo>
                      <a:pt x="87270" y="139326"/>
                    </a:lnTo>
                    <a:lnTo>
                      <a:pt x="87374" y="139229"/>
                    </a:lnTo>
                    <a:lnTo>
                      <a:pt x="87494" y="139109"/>
                    </a:lnTo>
                    <a:lnTo>
                      <a:pt x="87581" y="139026"/>
                    </a:lnTo>
                    <a:lnTo>
                      <a:pt x="87653" y="138955"/>
                    </a:lnTo>
                    <a:lnTo>
                      <a:pt x="87743" y="138867"/>
                    </a:lnTo>
                    <a:lnTo>
                      <a:pt x="87805" y="138810"/>
                    </a:lnTo>
                    <a:lnTo>
                      <a:pt x="87900" y="138714"/>
                    </a:lnTo>
                    <a:lnTo>
                      <a:pt x="87978" y="138631"/>
                    </a:lnTo>
                    <a:lnTo>
                      <a:pt x="88056" y="138557"/>
                    </a:lnTo>
                    <a:lnTo>
                      <a:pt x="88157" y="138472"/>
                    </a:lnTo>
                    <a:lnTo>
                      <a:pt x="88284" y="138354"/>
                    </a:lnTo>
                    <a:lnTo>
                      <a:pt x="88404" y="138264"/>
                    </a:lnTo>
                    <a:lnTo>
                      <a:pt x="88549" y="138137"/>
                    </a:lnTo>
                    <a:lnTo>
                      <a:pt x="88748" y="137963"/>
                    </a:lnTo>
                    <a:lnTo>
                      <a:pt x="88753" y="137958"/>
                    </a:lnTo>
                    <a:lnTo>
                      <a:pt x="88759" y="137953"/>
                    </a:lnTo>
                    <a:lnTo>
                      <a:pt x="88871" y="137837"/>
                    </a:lnTo>
                    <a:lnTo>
                      <a:pt x="88977" y="137746"/>
                    </a:lnTo>
                    <a:lnTo>
                      <a:pt x="89054" y="137673"/>
                    </a:lnTo>
                    <a:lnTo>
                      <a:pt x="89158" y="137561"/>
                    </a:lnTo>
                    <a:lnTo>
                      <a:pt x="89231" y="137488"/>
                    </a:lnTo>
                    <a:lnTo>
                      <a:pt x="89298" y="137412"/>
                    </a:lnTo>
                    <a:lnTo>
                      <a:pt x="89357" y="137352"/>
                    </a:lnTo>
                    <a:lnTo>
                      <a:pt x="89410" y="137298"/>
                    </a:lnTo>
                    <a:lnTo>
                      <a:pt x="89427" y="137286"/>
                    </a:lnTo>
                    <a:lnTo>
                      <a:pt x="89519" y="137218"/>
                    </a:lnTo>
                    <a:lnTo>
                      <a:pt x="89592" y="137123"/>
                    </a:lnTo>
                    <a:lnTo>
                      <a:pt x="89672" y="137046"/>
                    </a:lnTo>
                    <a:lnTo>
                      <a:pt x="89754" y="136970"/>
                    </a:lnTo>
                    <a:lnTo>
                      <a:pt x="89881" y="136832"/>
                    </a:lnTo>
                    <a:lnTo>
                      <a:pt x="89903" y="136807"/>
                    </a:lnTo>
                    <a:lnTo>
                      <a:pt x="89946" y="136759"/>
                    </a:lnTo>
                    <a:lnTo>
                      <a:pt x="89963" y="136740"/>
                    </a:lnTo>
                    <a:lnTo>
                      <a:pt x="89983" y="136723"/>
                    </a:lnTo>
                    <a:lnTo>
                      <a:pt x="90037" y="136677"/>
                    </a:lnTo>
                    <a:lnTo>
                      <a:pt x="90039" y="136675"/>
                    </a:lnTo>
                    <a:lnTo>
                      <a:pt x="90040" y="136673"/>
                    </a:lnTo>
                    <a:lnTo>
                      <a:pt x="90082" y="136625"/>
                    </a:lnTo>
                    <a:lnTo>
                      <a:pt x="90153" y="136545"/>
                    </a:lnTo>
                    <a:lnTo>
                      <a:pt x="90244" y="136462"/>
                    </a:lnTo>
                    <a:lnTo>
                      <a:pt x="90317" y="136393"/>
                    </a:lnTo>
                    <a:lnTo>
                      <a:pt x="90397" y="136313"/>
                    </a:lnTo>
                    <a:lnTo>
                      <a:pt x="90409" y="136303"/>
                    </a:lnTo>
                    <a:lnTo>
                      <a:pt x="90462" y="136257"/>
                    </a:lnTo>
                    <a:lnTo>
                      <a:pt x="90476" y="136246"/>
                    </a:lnTo>
                    <a:lnTo>
                      <a:pt x="90515" y="136206"/>
                    </a:lnTo>
                    <a:lnTo>
                      <a:pt x="90585" y="136133"/>
                    </a:lnTo>
                    <a:lnTo>
                      <a:pt x="90597" y="136121"/>
                    </a:lnTo>
                    <a:lnTo>
                      <a:pt x="90744" y="135976"/>
                    </a:lnTo>
                    <a:lnTo>
                      <a:pt x="90881" y="135845"/>
                    </a:lnTo>
                    <a:lnTo>
                      <a:pt x="90985" y="135750"/>
                    </a:lnTo>
                    <a:lnTo>
                      <a:pt x="91062" y="135670"/>
                    </a:lnTo>
                    <a:lnTo>
                      <a:pt x="91159" y="135565"/>
                    </a:lnTo>
                    <a:lnTo>
                      <a:pt x="91252" y="135474"/>
                    </a:lnTo>
                    <a:lnTo>
                      <a:pt x="91391" y="135317"/>
                    </a:lnTo>
                    <a:lnTo>
                      <a:pt x="91492" y="135209"/>
                    </a:lnTo>
                    <a:lnTo>
                      <a:pt x="91597" y="135105"/>
                    </a:lnTo>
                    <a:lnTo>
                      <a:pt x="91688" y="135011"/>
                    </a:lnTo>
                    <a:lnTo>
                      <a:pt x="91765" y="134940"/>
                    </a:lnTo>
                    <a:lnTo>
                      <a:pt x="91847" y="134868"/>
                    </a:lnTo>
                    <a:lnTo>
                      <a:pt x="91935" y="134778"/>
                    </a:lnTo>
                    <a:close/>
                  </a:path>
                </a:pathLst>
              </a:custGeom>
              <a:solidFill>
                <a:srgbClr val="FDE5CF"/>
              </a:solidFill>
              <a:ln w="4763" cap="rnd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9">
                <a:extLst>
                  <a:ext uri="{FF2B5EF4-FFF2-40B4-BE49-F238E27FC236}">
                    <a16:creationId xmlns:a16="http://schemas.microsoft.com/office/drawing/2014/main" id="{7886D6DA-6DF3-240D-16E0-521AC78439E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778" y="1849"/>
                <a:ext cx="460" cy="1189"/>
              </a:xfrm>
              <a:custGeom>
                <a:avLst/>
                <a:gdLst>
                  <a:gd name="T0" fmla="*/ 101269 w 106459"/>
                  <a:gd name="T1" fmla="*/ 265026 h 275151"/>
                  <a:gd name="T2" fmla="*/ 99983 w 106459"/>
                  <a:gd name="T3" fmla="*/ 259545 h 275151"/>
                  <a:gd name="T4" fmla="*/ 100481 w 106459"/>
                  <a:gd name="T5" fmla="*/ 256211 h 275151"/>
                  <a:gd name="T6" fmla="*/ 99740 w 106459"/>
                  <a:gd name="T7" fmla="*/ 250913 h 275151"/>
                  <a:gd name="T8" fmla="*/ 101039 w 106459"/>
                  <a:gd name="T9" fmla="*/ 244370 h 275151"/>
                  <a:gd name="T10" fmla="*/ 94230 w 106459"/>
                  <a:gd name="T11" fmla="*/ 242168 h 275151"/>
                  <a:gd name="T12" fmla="*/ 93081 w 106459"/>
                  <a:gd name="T13" fmla="*/ 237968 h 275151"/>
                  <a:gd name="T14" fmla="*/ 95252 w 106459"/>
                  <a:gd name="T15" fmla="*/ 233916 h 275151"/>
                  <a:gd name="T16" fmla="*/ 93359 w 106459"/>
                  <a:gd name="T17" fmla="*/ 224730 h 275151"/>
                  <a:gd name="T18" fmla="*/ 91180 w 106459"/>
                  <a:gd name="T19" fmla="*/ 215659 h 275151"/>
                  <a:gd name="T20" fmla="*/ 93763 w 106459"/>
                  <a:gd name="T21" fmla="*/ 207540 h 275151"/>
                  <a:gd name="T22" fmla="*/ 91062 w 106459"/>
                  <a:gd name="T23" fmla="*/ 205758 h 275151"/>
                  <a:gd name="T24" fmla="*/ 87809 w 106459"/>
                  <a:gd name="T25" fmla="*/ 199605 h 275151"/>
                  <a:gd name="T26" fmla="*/ 88743 w 106459"/>
                  <a:gd name="T27" fmla="*/ 195597 h 275151"/>
                  <a:gd name="T28" fmla="*/ 84692 w 106459"/>
                  <a:gd name="T29" fmla="*/ 187216 h 275151"/>
                  <a:gd name="T30" fmla="*/ 82505 w 106459"/>
                  <a:gd name="T31" fmla="*/ 182148 h 275151"/>
                  <a:gd name="T32" fmla="*/ 83238 w 106459"/>
                  <a:gd name="T33" fmla="*/ 175106 h 275151"/>
                  <a:gd name="T34" fmla="*/ 83916 w 106459"/>
                  <a:gd name="T35" fmla="*/ 166207 h 275151"/>
                  <a:gd name="T36" fmla="*/ 83609 w 106459"/>
                  <a:gd name="T37" fmla="*/ 160198 h 275151"/>
                  <a:gd name="T38" fmla="*/ 89374 w 106459"/>
                  <a:gd name="T39" fmla="*/ 155916 h 275151"/>
                  <a:gd name="T40" fmla="*/ 92186 w 106459"/>
                  <a:gd name="T41" fmla="*/ 154577 h 275151"/>
                  <a:gd name="T42" fmla="*/ 90348 w 106459"/>
                  <a:gd name="T43" fmla="*/ 145295 h 275151"/>
                  <a:gd name="T44" fmla="*/ 94244 w 106459"/>
                  <a:gd name="T45" fmla="*/ 137540 h 275151"/>
                  <a:gd name="T46" fmla="*/ 93703 w 106459"/>
                  <a:gd name="T47" fmla="*/ 129305 h 275151"/>
                  <a:gd name="T48" fmla="*/ 93359 w 106459"/>
                  <a:gd name="T49" fmla="*/ 123482 h 275151"/>
                  <a:gd name="T50" fmla="*/ 94625 w 106459"/>
                  <a:gd name="T51" fmla="*/ 118339 h 275151"/>
                  <a:gd name="T52" fmla="*/ 92749 w 106459"/>
                  <a:gd name="T53" fmla="*/ 115191 h 275151"/>
                  <a:gd name="T54" fmla="*/ 90139 w 106459"/>
                  <a:gd name="T55" fmla="*/ 110202 h 275151"/>
                  <a:gd name="T56" fmla="*/ 86151 w 106459"/>
                  <a:gd name="T57" fmla="*/ 110858 h 275151"/>
                  <a:gd name="T58" fmla="*/ 84502 w 106459"/>
                  <a:gd name="T59" fmla="*/ 100248 h 275151"/>
                  <a:gd name="T60" fmla="*/ 87850 w 106459"/>
                  <a:gd name="T61" fmla="*/ 94414 h 275151"/>
                  <a:gd name="T62" fmla="*/ 86855 w 106459"/>
                  <a:gd name="T63" fmla="*/ 91020 h 275151"/>
                  <a:gd name="T64" fmla="*/ 88947 w 106459"/>
                  <a:gd name="T65" fmla="*/ 85203 h 275151"/>
                  <a:gd name="T66" fmla="*/ 96664 w 106459"/>
                  <a:gd name="T67" fmla="*/ 80259 h 275151"/>
                  <a:gd name="T68" fmla="*/ 94454 w 106459"/>
                  <a:gd name="T69" fmla="*/ 75177 h 275151"/>
                  <a:gd name="T70" fmla="*/ 91134 w 106459"/>
                  <a:gd name="T71" fmla="*/ 71032 h 275151"/>
                  <a:gd name="T72" fmla="*/ 93733 w 106459"/>
                  <a:gd name="T73" fmla="*/ 67286 h 275151"/>
                  <a:gd name="T74" fmla="*/ 93854 w 106459"/>
                  <a:gd name="T75" fmla="*/ 64126 h 275151"/>
                  <a:gd name="T76" fmla="*/ 95597 w 106459"/>
                  <a:gd name="T77" fmla="*/ 59732 h 275151"/>
                  <a:gd name="T78" fmla="*/ 94640 w 106459"/>
                  <a:gd name="T79" fmla="*/ 54730 h 275151"/>
                  <a:gd name="T80" fmla="*/ 94751 w 106459"/>
                  <a:gd name="T81" fmla="*/ 49102 h 275151"/>
                  <a:gd name="T82" fmla="*/ 92503 w 106459"/>
                  <a:gd name="T83" fmla="*/ 45546 h 275151"/>
                  <a:gd name="T84" fmla="*/ 93573 w 106459"/>
                  <a:gd name="T85" fmla="*/ 40692 h 275151"/>
                  <a:gd name="T86" fmla="*/ 96642 w 106459"/>
                  <a:gd name="T87" fmla="*/ 33809 h 275151"/>
                  <a:gd name="T88" fmla="*/ 96731 w 106459"/>
                  <a:gd name="T89" fmla="*/ 23494 h 275151"/>
                  <a:gd name="T90" fmla="*/ 97318 w 106459"/>
                  <a:gd name="T91" fmla="*/ 12277 h 275151"/>
                  <a:gd name="T92" fmla="*/ 64107 w 106459"/>
                  <a:gd name="T93" fmla="*/ 5341 h 275151"/>
                  <a:gd name="T94" fmla="*/ 42319 w 106459"/>
                  <a:gd name="T95" fmla="*/ 25542 h 275151"/>
                  <a:gd name="T96" fmla="*/ 18884 w 106459"/>
                  <a:gd name="T97" fmla="*/ 21385 h 275151"/>
                  <a:gd name="T98" fmla="*/ 10069 w 106459"/>
                  <a:gd name="T99" fmla="*/ 32599 h 275151"/>
                  <a:gd name="T100" fmla="*/ 5286 w 106459"/>
                  <a:gd name="T101" fmla="*/ 54272 h 275151"/>
                  <a:gd name="T102" fmla="*/ 20758 w 106459"/>
                  <a:gd name="T103" fmla="*/ 69465 h 275151"/>
                  <a:gd name="T104" fmla="*/ 23160 w 106459"/>
                  <a:gd name="T105" fmla="*/ 91115 h 275151"/>
                  <a:gd name="T106" fmla="*/ 22446 w 106459"/>
                  <a:gd name="T107" fmla="*/ 113154 h 275151"/>
                  <a:gd name="T108" fmla="*/ 20517 w 106459"/>
                  <a:gd name="T109" fmla="*/ 125222 h 275151"/>
                  <a:gd name="T110" fmla="*/ 33591 w 106459"/>
                  <a:gd name="T111" fmla="*/ 150496 h 275151"/>
                  <a:gd name="T112" fmla="*/ 25388 w 106459"/>
                  <a:gd name="T113" fmla="*/ 187659 h 275151"/>
                  <a:gd name="T114" fmla="*/ 14965 w 106459"/>
                  <a:gd name="T115" fmla="*/ 217228 h 275151"/>
                  <a:gd name="T116" fmla="*/ 30206 w 106459"/>
                  <a:gd name="T117" fmla="*/ 221996 h 275151"/>
                  <a:gd name="T118" fmla="*/ 25480 w 106459"/>
                  <a:gd name="T119" fmla="*/ 239150 h 275151"/>
                  <a:gd name="T120" fmla="*/ 33737 w 106459"/>
                  <a:gd name="T121" fmla="*/ 256840 h 275151"/>
                  <a:gd name="T122" fmla="*/ 37270 w 106459"/>
                  <a:gd name="T123" fmla="*/ 270625 h 275151"/>
                  <a:gd name="T124" fmla="*/ 87266 w 106459"/>
                  <a:gd name="T125" fmla="*/ 270226 h 275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6459" h="275151">
                    <a:moveTo>
                      <a:pt x="100175" y="274438"/>
                    </a:moveTo>
                    <a:lnTo>
                      <a:pt x="100400" y="274316"/>
                    </a:lnTo>
                    <a:lnTo>
                      <a:pt x="100635" y="274288"/>
                    </a:lnTo>
                    <a:lnTo>
                      <a:pt x="100748" y="274260"/>
                    </a:lnTo>
                    <a:lnTo>
                      <a:pt x="100832" y="274232"/>
                    </a:lnTo>
                    <a:lnTo>
                      <a:pt x="100907" y="274194"/>
                    </a:lnTo>
                    <a:lnTo>
                      <a:pt x="100954" y="274128"/>
                    </a:lnTo>
                    <a:lnTo>
                      <a:pt x="101114" y="273884"/>
                    </a:lnTo>
                    <a:lnTo>
                      <a:pt x="101227" y="273678"/>
                    </a:lnTo>
                    <a:lnTo>
                      <a:pt x="101414" y="273425"/>
                    </a:lnTo>
                    <a:lnTo>
                      <a:pt x="101574" y="273228"/>
                    </a:lnTo>
                    <a:lnTo>
                      <a:pt x="101715" y="273106"/>
                    </a:lnTo>
                    <a:lnTo>
                      <a:pt x="101818" y="273040"/>
                    </a:lnTo>
                    <a:lnTo>
                      <a:pt x="101997" y="273012"/>
                    </a:lnTo>
                    <a:lnTo>
                      <a:pt x="102278" y="273021"/>
                    </a:lnTo>
                    <a:lnTo>
                      <a:pt x="102560" y="273021"/>
                    </a:lnTo>
                    <a:lnTo>
                      <a:pt x="102785" y="272984"/>
                    </a:lnTo>
                    <a:lnTo>
                      <a:pt x="103020" y="272927"/>
                    </a:lnTo>
                    <a:lnTo>
                      <a:pt x="103236" y="272890"/>
                    </a:lnTo>
                    <a:lnTo>
                      <a:pt x="103424" y="272834"/>
                    </a:lnTo>
                    <a:lnTo>
                      <a:pt x="103630" y="272787"/>
                    </a:lnTo>
                    <a:lnTo>
                      <a:pt x="103771" y="272683"/>
                    </a:lnTo>
                    <a:lnTo>
                      <a:pt x="103912" y="272580"/>
                    </a:lnTo>
                    <a:lnTo>
                      <a:pt x="104118" y="272439"/>
                    </a:lnTo>
                    <a:lnTo>
                      <a:pt x="104259" y="272336"/>
                    </a:lnTo>
                    <a:lnTo>
                      <a:pt x="104494" y="272224"/>
                    </a:lnTo>
                    <a:lnTo>
                      <a:pt x="104832" y="272120"/>
                    </a:lnTo>
                    <a:lnTo>
                      <a:pt x="105358" y="271998"/>
                    </a:lnTo>
                    <a:lnTo>
                      <a:pt x="105654" y="271929"/>
                    </a:lnTo>
                    <a:lnTo>
                      <a:pt x="105898" y="271882"/>
                    </a:lnTo>
                    <a:lnTo>
                      <a:pt x="106179" y="271861"/>
                    </a:lnTo>
                    <a:lnTo>
                      <a:pt x="106250" y="271738"/>
                    </a:lnTo>
                    <a:lnTo>
                      <a:pt x="106389" y="271531"/>
                    </a:lnTo>
                    <a:lnTo>
                      <a:pt x="106430" y="271391"/>
                    </a:lnTo>
                    <a:lnTo>
                      <a:pt x="106459" y="271263"/>
                    </a:lnTo>
                    <a:lnTo>
                      <a:pt x="106453" y="271112"/>
                    </a:lnTo>
                    <a:lnTo>
                      <a:pt x="106413" y="270996"/>
                    </a:lnTo>
                    <a:lnTo>
                      <a:pt x="106378" y="270909"/>
                    </a:lnTo>
                    <a:lnTo>
                      <a:pt x="106308" y="270839"/>
                    </a:lnTo>
                    <a:lnTo>
                      <a:pt x="106215" y="270781"/>
                    </a:lnTo>
                    <a:lnTo>
                      <a:pt x="106064" y="270775"/>
                    </a:lnTo>
                    <a:lnTo>
                      <a:pt x="106055" y="270775"/>
                    </a:lnTo>
                    <a:lnTo>
                      <a:pt x="106046" y="270775"/>
                    </a:lnTo>
                    <a:lnTo>
                      <a:pt x="105918" y="270804"/>
                    </a:lnTo>
                    <a:lnTo>
                      <a:pt x="105802" y="270885"/>
                    </a:lnTo>
                    <a:lnTo>
                      <a:pt x="105563" y="271048"/>
                    </a:lnTo>
                    <a:lnTo>
                      <a:pt x="105389" y="271199"/>
                    </a:lnTo>
                    <a:lnTo>
                      <a:pt x="105255" y="271315"/>
                    </a:lnTo>
                    <a:lnTo>
                      <a:pt x="105179" y="271368"/>
                    </a:lnTo>
                    <a:lnTo>
                      <a:pt x="105098" y="271414"/>
                    </a:lnTo>
                    <a:lnTo>
                      <a:pt x="105071" y="271423"/>
                    </a:lnTo>
                    <a:lnTo>
                      <a:pt x="105055" y="271428"/>
                    </a:lnTo>
                    <a:lnTo>
                      <a:pt x="105005" y="271443"/>
                    </a:lnTo>
                    <a:lnTo>
                      <a:pt x="104883" y="271455"/>
                    </a:lnTo>
                    <a:lnTo>
                      <a:pt x="104737" y="271461"/>
                    </a:lnTo>
                    <a:lnTo>
                      <a:pt x="104598" y="271443"/>
                    </a:lnTo>
                    <a:lnTo>
                      <a:pt x="104365" y="271408"/>
                    </a:lnTo>
                    <a:lnTo>
                      <a:pt x="104033" y="271286"/>
                    </a:lnTo>
                    <a:lnTo>
                      <a:pt x="103733" y="271157"/>
                    </a:lnTo>
                    <a:lnTo>
                      <a:pt x="103454" y="271035"/>
                    </a:lnTo>
                    <a:lnTo>
                      <a:pt x="103244" y="270925"/>
                    </a:lnTo>
                    <a:lnTo>
                      <a:pt x="103029" y="270808"/>
                    </a:lnTo>
                    <a:lnTo>
                      <a:pt x="102785" y="270634"/>
                    </a:lnTo>
                    <a:lnTo>
                      <a:pt x="102575" y="270465"/>
                    </a:lnTo>
                    <a:lnTo>
                      <a:pt x="102447" y="270273"/>
                    </a:lnTo>
                    <a:lnTo>
                      <a:pt x="102337" y="270145"/>
                    </a:lnTo>
                    <a:lnTo>
                      <a:pt x="102238" y="269936"/>
                    </a:lnTo>
                    <a:lnTo>
                      <a:pt x="102145" y="269762"/>
                    </a:lnTo>
                    <a:lnTo>
                      <a:pt x="102122" y="269506"/>
                    </a:lnTo>
                    <a:lnTo>
                      <a:pt x="102110" y="269279"/>
                    </a:lnTo>
                    <a:lnTo>
                      <a:pt x="102116" y="269117"/>
                    </a:lnTo>
                    <a:lnTo>
                      <a:pt x="102158" y="268882"/>
                    </a:lnTo>
                    <a:lnTo>
                      <a:pt x="102179" y="268715"/>
                    </a:lnTo>
                    <a:lnTo>
                      <a:pt x="102210" y="268548"/>
                    </a:lnTo>
                    <a:lnTo>
                      <a:pt x="102206" y="268437"/>
                    </a:lnTo>
                    <a:lnTo>
                      <a:pt x="102213" y="268312"/>
                    </a:lnTo>
                    <a:lnTo>
                      <a:pt x="102199" y="268215"/>
                    </a:lnTo>
                    <a:lnTo>
                      <a:pt x="102168" y="268135"/>
                    </a:lnTo>
                    <a:lnTo>
                      <a:pt x="102027" y="268045"/>
                    </a:lnTo>
                    <a:lnTo>
                      <a:pt x="101939" y="268058"/>
                    </a:lnTo>
                    <a:lnTo>
                      <a:pt x="101918" y="268061"/>
                    </a:lnTo>
                    <a:lnTo>
                      <a:pt x="101909" y="268063"/>
                    </a:lnTo>
                    <a:lnTo>
                      <a:pt x="101745" y="268086"/>
                    </a:lnTo>
                    <a:lnTo>
                      <a:pt x="101613" y="268135"/>
                    </a:lnTo>
                    <a:lnTo>
                      <a:pt x="101498" y="268208"/>
                    </a:lnTo>
                    <a:lnTo>
                      <a:pt x="101336" y="268247"/>
                    </a:lnTo>
                    <a:lnTo>
                      <a:pt x="101202" y="268275"/>
                    </a:lnTo>
                    <a:lnTo>
                      <a:pt x="101133" y="268284"/>
                    </a:lnTo>
                    <a:lnTo>
                      <a:pt x="101099" y="268288"/>
                    </a:lnTo>
                    <a:lnTo>
                      <a:pt x="101068" y="268292"/>
                    </a:lnTo>
                    <a:lnTo>
                      <a:pt x="100912" y="268292"/>
                    </a:lnTo>
                    <a:lnTo>
                      <a:pt x="100811" y="268286"/>
                    </a:lnTo>
                    <a:lnTo>
                      <a:pt x="100728" y="268247"/>
                    </a:lnTo>
                    <a:lnTo>
                      <a:pt x="100566" y="268069"/>
                    </a:lnTo>
                    <a:lnTo>
                      <a:pt x="100499" y="267902"/>
                    </a:lnTo>
                    <a:lnTo>
                      <a:pt x="100449" y="267706"/>
                    </a:lnTo>
                    <a:lnTo>
                      <a:pt x="100460" y="267545"/>
                    </a:lnTo>
                    <a:lnTo>
                      <a:pt x="100571" y="267372"/>
                    </a:lnTo>
                    <a:lnTo>
                      <a:pt x="100722" y="267188"/>
                    </a:lnTo>
                    <a:lnTo>
                      <a:pt x="100862" y="266987"/>
                    </a:lnTo>
                    <a:lnTo>
                      <a:pt x="100957" y="266837"/>
                    </a:lnTo>
                    <a:lnTo>
                      <a:pt x="101074" y="266675"/>
                    </a:lnTo>
                    <a:lnTo>
                      <a:pt x="101230" y="266508"/>
                    </a:lnTo>
                    <a:lnTo>
                      <a:pt x="101341" y="266419"/>
                    </a:lnTo>
                    <a:lnTo>
                      <a:pt x="101470" y="266329"/>
                    </a:lnTo>
                    <a:lnTo>
                      <a:pt x="101537" y="266235"/>
                    </a:lnTo>
                    <a:lnTo>
                      <a:pt x="101542" y="266117"/>
                    </a:lnTo>
                    <a:lnTo>
                      <a:pt x="101503" y="265952"/>
                    </a:lnTo>
                    <a:lnTo>
                      <a:pt x="101448" y="265790"/>
                    </a:lnTo>
                    <a:lnTo>
                      <a:pt x="101364" y="265562"/>
                    </a:lnTo>
                    <a:lnTo>
                      <a:pt x="101297" y="265400"/>
                    </a:lnTo>
                    <a:lnTo>
                      <a:pt x="101275" y="265266"/>
                    </a:lnTo>
                    <a:lnTo>
                      <a:pt x="101252" y="265132"/>
                    </a:lnTo>
                    <a:lnTo>
                      <a:pt x="101269" y="265026"/>
                    </a:lnTo>
                    <a:lnTo>
                      <a:pt x="101336" y="264948"/>
                    </a:lnTo>
                    <a:lnTo>
                      <a:pt x="101448" y="264892"/>
                    </a:lnTo>
                    <a:lnTo>
                      <a:pt x="101565" y="264865"/>
                    </a:lnTo>
                    <a:lnTo>
                      <a:pt x="101603" y="264862"/>
                    </a:lnTo>
                    <a:lnTo>
                      <a:pt x="101621" y="264861"/>
                    </a:lnTo>
                    <a:lnTo>
                      <a:pt x="101834" y="264845"/>
                    </a:lnTo>
                    <a:lnTo>
                      <a:pt x="102027" y="264842"/>
                    </a:lnTo>
                    <a:lnTo>
                      <a:pt x="102110" y="264842"/>
                    </a:lnTo>
                    <a:lnTo>
                      <a:pt x="102120" y="264840"/>
                    </a:lnTo>
                    <a:lnTo>
                      <a:pt x="102127" y="264837"/>
                    </a:lnTo>
                    <a:lnTo>
                      <a:pt x="102239" y="264805"/>
                    </a:lnTo>
                    <a:lnTo>
                      <a:pt x="102316" y="264760"/>
                    </a:lnTo>
                    <a:lnTo>
                      <a:pt x="102352" y="264661"/>
                    </a:lnTo>
                    <a:lnTo>
                      <a:pt x="102386" y="264545"/>
                    </a:lnTo>
                    <a:lnTo>
                      <a:pt x="102399" y="264428"/>
                    </a:lnTo>
                    <a:lnTo>
                      <a:pt x="102389" y="264312"/>
                    </a:lnTo>
                    <a:lnTo>
                      <a:pt x="102353" y="264226"/>
                    </a:lnTo>
                    <a:lnTo>
                      <a:pt x="102285" y="264119"/>
                    </a:lnTo>
                    <a:lnTo>
                      <a:pt x="102221" y="264021"/>
                    </a:lnTo>
                    <a:lnTo>
                      <a:pt x="102101" y="263905"/>
                    </a:lnTo>
                    <a:lnTo>
                      <a:pt x="102021" y="263822"/>
                    </a:lnTo>
                    <a:lnTo>
                      <a:pt x="101932" y="263736"/>
                    </a:lnTo>
                    <a:lnTo>
                      <a:pt x="101838" y="263612"/>
                    </a:lnTo>
                    <a:lnTo>
                      <a:pt x="101774" y="263531"/>
                    </a:lnTo>
                    <a:lnTo>
                      <a:pt x="101739" y="263456"/>
                    </a:lnTo>
                    <a:lnTo>
                      <a:pt x="101687" y="263277"/>
                    </a:lnTo>
                    <a:lnTo>
                      <a:pt x="101681" y="263150"/>
                    </a:lnTo>
                    <a:lnTo>
                      <a:pt x="101658" y="262999"/>
                    </a:lnTo>
                    <a:lnTo>
                      <a:pt x="101630" y="262744"/>
                    </a:lnTo>
                    <a:lnTo>
                      <a:pt x="101587" y="262636"/>
                    </a:lnTo>
                    <a:lnTo>
                      <a:pt x="101552" y="262593"/>
                    </a:lnTo>
                    <a:lnTo>
                      <a:pt x="101550" y="262591"/>
                    </a:lnTo>
                    <a:lnTo>
                      <a:pt x="101531" y="262567"/>
                    </a:lnTo>
                    <a:lnTo>
                      <a:pt x="101445" y="262563"/>
                    </a:lnTo>
                    <a:lnTo>
                      <a:pt x="101368" y="262589"/>
                    </a:lnTo>
                    <a:lnTo>
                      <a:pt x="101264" y="262731"/>
                    </a:lnTo>
                    <a:lnTo>
                      <a:pt x="101096" y="262920"/>
                    </a:lnTo>
                    <a:lnTo>
                      <a:pt x="100975" y="263036"/>
                    </a:lnTo>
                    <a:lnTo>
                      <a:pt x="100855" y="263174"/>
                    </a:lnTo>
                    <a:lnTo>
                      <a:pt x="100721" y="263269"/>
                    </a:lnTo>
                    <a:lnTo>
                      <a:pt x="100605" y="263342"/>
                    </a:lnTo>
                    <a:lnTo>
                      <a:pt x="100506" y="263363"/>
                    </a:lnTo>
                    <a:lnTo>
                      <a:pt x="100424" y="263380"/>
                    </a:lnTo>
                    <a:lnTo>
                      <a:pt x="100321" y="263372"/>
                    </a:lnTo>
                    <a:lnTo>
                      <a:pt x="100196" y="263346"/>
                    </a:lnTo>
                    <a:lnTo>
                      <a:pt x="99985" y="263243"/>
                    </a:lnTo>
                    <a:lnTo>
                      <a:pt x="99919" y="263201"/>
                    </a:lnTo>
                    <a:lnTo>
                      <a:pt x="99915" y="263199"/>
                    </a:lnTo>
                    <a:lnTo>
                      <a:pt x="99800" y="263126"/>
                    </a:lnTo>
                    <a:lnTo>
                      <a:pt x="99649" y="263019"/>
                    </a:lnTo>
                    <a:lnTo>
                      <a:pt x="99502" y="262933"/>
                    </a:lnTo>
                    <a:lnTo>
                      <a:pt x="99373" y="262864"/>
                    </a:lnTo>
                    <a:lnTo>
                      <a:pt x="99274" y="262806"/>
                    </a:lnTo>
                    <a:lnTo>
                      <a:pt x="99271" y="262804"/>
                    </a:lnTo>
                    <a:lnTo>
                      <a:pt x="99270" y="262804"/>
                    </a:lnTo>
                    <a:lnTo>
                      <a:pt x="99132" y="262773"/>
                    </a:lnTo>
                    <a:lnTo>
                      <a:pt x="99007" y="262765"/>
                    </a:lnTo>
                    <a:lnTo>
                      <a:pt x="98917" y="262786"/>
                    </a:lnTo>
                    <a:lnTo>
                      <a:pt x="98727" y="262847"/>
                    </a:lnTo>
                    <a:lnTo>
                      <a:pt x="98570" y="262885"/>
                    </a:lnTo>
                    <a:lnTo>
                      <a:pt x="98454" y="262902"/>
                    </a:lnTo>
                    <a:lnTo>
                      <a:pt x="98334" y="262891"/>
                    </a:lnTo>
                    <a:lnTo>
                      <a:pt x="98320" y="262890"/>
                    </a:lnTo>
                    <a:lnTo>
                      <a:pt x="98316" y="262888"/>
                    </a:lnTo>
                    <a:lnTo>
                      <a:pt x="98191" y="262824"/>
                    </a:lnTo>
                    <a:lnTo>
                      <a:pt x="98105" y="262734"/>
                    </a:lnTo>
                    <a:lnTo>
                      <a:pt x="98062" y="262639"/>
                    </a:lnTo>
                    <a:lnTo>
                      <a:pt x="98036" y="262523"/>
                    </a:lnTo>
                    <a:lnTo>
                      <a:pt x="98045" y="262394"/>
                    </a:lnTo>
                    <a:lnTo>
                      <a:pt x="98101" y="262308"/>
                    </a:lnTo>
                    <a:lnTo>
                      <a:pt x="98178" y="262226"/>
                    </a:lnTo>
                    <a:lnTo>
                      <a:pt x="98320" y="262119"/>
                    </a:lnTo>
                    <a:lnTo>
                      <a:pt x="98493" y="262071"/>
                    </a:lnTo>
                    <a:lnTo>
                      <a:pt x="98652" y="262050"/>
                    </a:lnTo>
                    <a:lnTo>
                      <a:pt x="98919" y="262067"/>
                    </a:lnTo>
                    <a:lnTo>
                      <a:pt x="99130" y="262093"/>
                    </a:lnTo>
                    <a:lnTo>
                      <a:pt x="99449" y="262153"/>
                    </a:lnTo>
                    <a:lnTo>
                      <a:pt x="99656" y="262170"/>
                    </a:lnTo>
                    <a:lnTo>
                      <a:pt x="99932" y="262183"/>
                    </a:lnTo>
                    <a:lnTo>
                      <a:pt x="100078" y="262183"/>
                    </a:lnTo>
                    <a:lnTo>
                      <a:pt x="100245" y="262162"/>
                    </a:lnTo>
                    <a:lnTo>
                      <a:pt x="100257" y="262161"/>
                    </a:lnTo>
                    <a:lnTo>
                      <a:pt x="100285" y="262157"/>
                    </a:lnTo>
                    <a:lnTo>
                      <a:pt x="100320" y="262136"/>
                    </a:lnTo>
                    <a:lnTo>
                      <a:pt x="100329" y="262130"/>
                    </a:lnTo>
                    <a:lnTo>
                      <a:pt x="100410" y="262080"/>
                    </a:lnTo>
                    <a:lnTo>
                      <a:pt x="100535" y="261964"/>
                    </a:lnTo>
                    <a:lnTo>
                      <a:pt x="100603" y="261813"/>
                    </a:lnTo>
                    <a:lnTo>
                      <a:pt x="100621" y="261628"/>
                    </a:lnTo>
                    <a:lnTo>
                      <a:pt x="100625" y="261477"/>
                    </a:lnTo>
                    <a:lnTo>
                      <a:pt x="100578" y="261258"/>
                    </a:lnTo>
                    <a:lnTo>
                      <a:pt x="100557" y="261156"/>
                    </a:lnTo>
                    <a:lnTo>
                      <a:pt x="100544" y="261040"/>
                    </a:lnTo>
                    <a:lnTo>
                      <a:pt x="100527" y="260911"/>
                    </a:lnTo>
                    <a:lnTo>
                      <a:pt x="100540" y="260799"/>
                    </a:lnTo>
                    <a:lnTo>
                      <a:pt x="100579" y="260674"/>
                    </a:lnTo>
                    <a:lnTo>
                      <a:pt x="100665" y="260554"/>
                    </a:lnTo>
                    <a:lnTo>
                      <a:pt x="100768" y="260446"/>
                    </a:lnTo>
                    <a:lnTo>
                      <a:pt x="100897" y="260330"/>
                    </a:lnTo>
                    <a:lnTo>
                      <a:pt x="100988" y="260227"/>
                    </a:lnTo>
                    <a:lnTo>
                      <a:pt x="101052" y="260128"/>
                    </a:lnTo>
                    <a:lnTo>
                      <a:pt x="101083" y="259994"/>
                    </a:lnTo>
                    <a:lnTo>
                      <a:pt x="101091" y="259878"/>
                    </a:lnTo>
                    <a:lnTo>
                      <a:pt x="101052" y="259757"/>
                    </a:lnTo>
                    <a:lnTo>
                      <a:pt x="100961" y="259634"/>
                    </a:lnTo>
                    <a:lnTo>
                      <a:pt x="100961" y="259633"/>
                    </a:lnTo>
                    <a:lnTo>
                      <a:pt x="100939" y="259605"/>
                    </a:lnTo>
                    <a:lnTo>
                      <a:pt x="100819" y="259545"/>
                    </a:lnTo>
                    <a:lnTo>
                      <a:pt x="100685" y="259502"/>
                    </a:lnTo>
                    <a:lnTo>
                      <a:pt x="100504" y="259476"/>
                    </a:lnTo>
                    <a:lnTo>
                      <a:pt x="100367" y="259471"/>
                    </a:lnTo>
                    <a:lnTo>
                      <a:pt x="100255" y="259480"/>
                    </a:lnTo>
                    <a:lnTo>
                      <a:pt x="100100" y="259506"/>
                    </a:lnTo>
                    <a:lnTo>
                      <a:pt x="99983" y="259545"/>
                    </a:lnTo>
                    <a:lnTo>
                      <a:pt x="99841" y="259618"/>
                    </a:lnTo>
                    <a:lnTo>
                      <a:pt x="99690" y="259717"/>
                    </a:lnTo>
                    <a:lnTo>
                      <a:pt x="99552" y="259859"/>
                    </a:lnTo>
                    <a:lnTo>
                      <a:pt x="99441" y="260014"/>
                    </a:lnTo>
                    <a:lnTo>
                      <a:pt x="99303" y="260229"/>
                    </a:lnTo>
                    <a:lnTo>
                      <a:pt x="99212" y="260380"/>
                    </a:lnTo>
                    <a:lnTo>
                      <a:pt x="99079" y="260539"/>
                    </a:lnTo>
                    <a:lnTo>
                      <a:pt x="98984" y="260646"/>
                    </a:lnTo>
                    <a:lnTo>
                      <a:pt x="98889" y="260715"/>
                    </a:lnTo>
                    <a:lnTo>
                      <a:pt x="98807" y="260887"/>
                    </a:lnTo>
                    <a:lnTo>
                      <a:pt x="98738" y="261025"/>
                    </a:lnTo>
                    <a:lnTo>
                      <a:pt x="98655" y="261147"/>
                    </a:lnTo>
                    <a:lnTo>
                      <a:pt x="98552" y="261280"/>
                    </a:lnTo>
                    <a:lnTo>
                      <a:pt x="98457" y="261409"/>
                    </a:lnTo>
                    <a:lnTo>
                      <a:pt x="98354" y="261508"/>
                    </a:lnTo>
                    <a:lnTo>
                      <a:pt x="98289" y="261560"/>
                    </a:lnTo>
                    <a:lnTo>
                      <a:pt x="98186" y="261569"/>
                    </a:lnTo>
                    <a:lnTo>
                      <a:pt x="98013" y="261560"/>
                    </a:lnTo>
                    <a:lnTo>
                      <a:pt x="97888" y="261551"/>
                    </a:lnTo>
                    <a:lnTo>
                      <a:pt x="97768" y="261539"/>
                    </a:lnTo>
                    <a:lnTo>
                      <a:pt x="97699" y="261531"/>
                    </a:lnTo>
                    <a:lnTo>
                      <a:pt x="97696" y="261531"/>
                    </a:lnTo>
                    <a:lnTo>
                      <a:pt x="97647" y="261526"/>
                    </a:lnTo>
                    <a:lnTo>
                      <a:pt x="97557" y="261457"/>
                    </a:lnTo>
                    <a:lnTo>
                      <a:pt x="97488" y="261392"/>
                    </a:lnTo>
                    <a:lnTo>
                      <a:pt x="97393" y="261259"/>
                    </a:lnTo>
                    <a:lnTo>
                      <a:pt x="97255" y="261125"/>
                    </a:lnTo>
                    <a:lnTo>
                      <a:pt x="97178" y="261009"/>
                    </a:lnTo>
                    <a:lnTo>
                      <a:pt x="97135" y="260932"/>
                    </a:lnTo>
                    <a:lnTo>
                      <a:pt x="97079" y="260815"/>
                    </a:lnTo>
                    <a:lnTo>
                      <a:pt x="97049" y="260708"/>
                    </a:lnTo>
                    <a:lnTo>
                      <a:pt x="97049" y="260523"/>
                    </a:lnTo>
                    <a:lnTo>
                      <a:pt x="97070" y="260385"/>
                    </a:lnTo>
                    <a:lnTo>
                      <a:pt x="97174" y="260295"/>
                    </a:lnTo>
                    <a:lnTo>
                      <a:pt x="97393" y="260200"/>
                    </a:lnTo>
                    <a:lnTo>
                      <a:pt x="97669" y="260079"/>
                    </a:lnTo>
                    <a:lnTo>
                      <a:pt x="97833" y="259972"/>
                    </a:lnTo>
                    <a:lnTo>
                      <a:pt x="98022" y="259873"/>
                    </a:lnTo>
                    <a:lnTo>
                      <a:pt x="98229" y="259800"/>
                    </a:lnTo>
                    <a:lnTo>
                      <a:pt x="98513" y="259718"/>
                    </a:lnTo>
                    <a:lnTo>
                      <a:pt x="98634" y="259666"/>
                    </a:lnTo>
                    <a:lnTo>
                      <a:pt x="98742" y="259580"/>
                    </a:lnTo>
                    <a:lnTo>
                      <a:pt x="98793" y="259477"/>
                    </a:lnTo>
                    <a:lnTo>
                      <a:pt x="98797" y="259391"/>
                    </a:lnTo>
                    <a:lnTo>
                      <a:pt x="98807" y="259177"/>
                    </a:lnTo>
                    <a:lnTo>
                      <a:pt x="98772" y="258940"/>
                    </a:lnTo>
                    <a:lnTo>
                      <a:pt x="98708" y="258747"/>
                    </a:lnTo>
                    <a:lnTo>
                      <a:pt x="98643" y="258604"/>
                    </a:lnTo>
                    <a:lnTo>
                      <a:pt x="98570" y="258523"/>
                    </a:lnTo>
                    <a:lnTo>
                      <a:pt x="98479" y="258428"/>
                    </a:lnTo>
                    <a:lnTo>
                      <a:pt x="98393" y="258363"/>
                    </a:lnTo>
                    <a:lnTo>
                      <a:pt x="98305" y="258295"/>
                    </a:lnTo>
                    <a:lnTo>
                      <a:pt x="98304" y="258294"/>
                    </a:lnTo>
                    <a:lnTo>
                      <a:pt x="98299" y="258290"/>
                    </a:lnTo>
                    <a:lnTo>
                      <a:pt x="98205" y="258219"/>
                    </a:lnTo>
                    <a:lnTo>
                      <a:pt x="98044" y="258143"/>
                    </a:lnTo>
                    <a:lnTo>
                      <a:pt x="97902" y="258067"/>
                    </a:lnTo>
                    <a:lnTo>
                      <a:pt x="97813" y="258005"/>
                    </a:lnTo>
                    <a:lnTo>
                      <a:pt x="97728" y="257934"/>
                    </a:lnTo>
                    <a:lnTo>
                      <a:pt x="97703" y="257904"/>
                    </a:lnTo>
                    <a:lnTo>
                      <a:pt x="97697" y="257898"/>
                    </a:lnTo>
                    <a:lnTo>
                      <a:pt x="97652" y="257845"/>
                    </a:lnTo>
                    <a:lnTo>
                      <a:pt x="97643" y="257782"/>
                    </a:lnTo>
                    <a:lnTo>
                      <a:pt x="97642" y="257775"/>
                    </a:lnTo>
                    <a:lnTo>
                      <a:pt x="97641" y="257768"/>
                    </a:lnTo>
                    <a:lnTo>
                      <a:pt x="97639" y="257756"/>
                    </a:lnTo>
                    <a:lnTo>
                      <a:pt x="97639" y="257756"/>
                    </a:lnTo>
                    <a:lnTo>
                      <a:pt x="97630" y="257644"/>
                    </a:lnTo>
                    <a:lnTo>
                      <a:pt x="97639" y="257529"/>
                    </a:lnTo>
                    <a:lnTo>
                      <a:pt x="97675" y="257391"/>
                    </a:lnTo>
                    <a:lnTo>
                      <a:pt x="97768" y="257208"/>
                    </a:lnTo>
                    <a:lnTo>
                      <a:pt x="97808" y="257043"/>
                    </a:lnTo>
                    <a:lnTo>
                      <a:pt x="97848" y="256892"/>
                    </a:lnTo>
                    <a:lnTo>
                      <a:pt x="97915" y="256687"/>
                    </a:lnTo>
                    <a:lnTo>
                      <a:pt x="97955" y="256514"/>
                    </a:lnTo>
                    <a:lnTo>
                      <a:pt x="98000" y="256393"/>
                    </a:lnTo>
                    <a:lnTo>
                      <a:pt x="98080" y="256309"/>
                    </a:lnTo>
                    <a:lnTo>
                      <a:pt x="98249" y="256300"/>
                    </a:lnTo>
                    <a:lnTo>
                      <a:pt x="98361" y="256385"/>
                    </a:lnTo>
                    <a:lnTo>
                      <a:pt x="98383" y="256429"/>
                    </a:lnTo>
                    <a:lnTo>
                      <a:pt x="98384" y="256429"/>
                    </a:lnTo>
                    <a:lnTo>
                      <a:pt x="98432" y="256522"/>
                    </a:lnTo>
                    <a:lnTo>
                      <a:pt x="98472" y="256669"/>
                    </a:lnTo>
                    <a:lnTo>
                      <a:pt x="98521" y="256839"/>
                    </a:lnTo>
                    <a:lnTo>
                      <a:pt x="98566" y="256932"/>
                    </a:lnTo>
                    <a:lnTo>
                      <a:pt x="98585" y="256951"/>
                    </a:lnTo>
                    <a:lnTo>
                      <a:pt x="98596" y="256961"/>
                    </a:lnTo>
                    <a:lnTo>
                      <a:pt x="98664" y="257026"/>
                    </a:lnTo>
                    <a:lnTo>
                      <a:pt x="98793" y="257066"/>
                    </a:lnTo>
                    <a:lnTo>
                      <a:pt x="99024" y="257097"/>
                    </a:lnTo>
                    <a:lnTo>
                      <a:pt x="99212" y="257124"/>
                    </a:lnTo>
                    <a:lnTo>
                      <a:pt x="99327" y="257177"/>
                    </a:lnTo>
                    <a:lnTo>
                      <a:pt x="99390" y="257262"/>
                    </a:lnTo>
                    <a:lnTo>
                      <a:pt x="99412" y="257323"/>
                    </a:lnTo>
                    <a:lnTo>
                      <a:pt x="99415" y="257331"/>
                    </a:lnTo>
                    <a:lnTo>
                      <a:pt x="99432" y="257380"/>
                    </a:lnTo>
                    <a:lnTo>
                      <a:pt x="99448" y="257424"/>
                    </a:lnTo>
                    <a:lnTo>
                      <a:pt x="99461" y="257462"/>
                    </a:lnTo>
                    <a:lnTo>
                      <a:pt x="99488" y="257591"/>
                    </a:lnTo>
                    <a:lnTo>
                      <a:pt x="99550" y="257698"/>
                    </a:lnTo>
                    <a:lnTo>
                      <a:pt x="99554" y="257700"/>
                    </a:lnTo>
                    <a:lnTo>
                      <a:pt x="99558" y="257703"/>
                    </a:lnTo>
                    <a:lnTo>
                      <a:pt x="99630" y="257747"/>
                    </a:lnTo>
                    <a:lnTo>
                      <a:pt x="99737" y="257747"/>
                    </a:lnTo>
                    <a:lnTo>
                      <a:pt x="99942" y="257698"/>
                    </a:lnTo>
                    <a:lnTo>
                      <a:pt x="100036" y="257640"/>
                    </a:lnTo>
                    <a:lnTo>
                      <a:pt x="100205" y="257458"/>
                    </a:lnTo>
                    <a:lnTo>
                      <a:pt x="100357" y="257257"/>
                    </a:lnTo>
                    <a:lnTo>
                      <a:pt x="100455" y="257061"/>
                    </a:lnTo>
                    <a:lnTo>
                      <a:pt x="100517" y="256865"/>
                    </a:lnTo>
                    <a:lnTo>
                      <a:pt x="100562" y="256696"/>
                    </a:lnTo>
                    <a:lnTo>
                      <a:pt x="100553" y="256492"/>
                    </a:lnTo>
                    <a:lnTo>
                      <a:pt x="100530" y="256349"/>
                    </a:lnTo>
                    <a:lnTo>
                      <a:pt x="100481" y="256211"/>
                    </a:lnTo>
                    <a:lnTo>
                      <a:pt x="100384" y="256052"/>
                    </a:lnTo>
                    <a:lnTo>
                      <a:pt x="100329" y="255967"/>
                    </a:lnTo>
                    <a:lnTo>
                      <a:pt x="100319" y="255952"/>
                    </a:lnTo>
                    <a:lnTo>
                      <a:pt x="100286" y="255900"/>
                    </a:lnTo>
                    <a:lnTo>
                      <a:pt x="100170" y="255758"/>
                    </a:lnTo>
                    <a:lnTo>
                      <a:pt x="100068" y="255660"/>
                    </a:lnTo>
                    <a:lnTo>
                      <a:pt x="99881" y="255522"/>
                    </a:lnTo>
                    <a:lnTo>
                      <a:pt x="99760" y="255478"/>
                    </a:lnTo>
                    <a:lnTo>
                      <a:pt x="99662" y="255464"/>
                    </a:lnTo>
                    <a:lnTo>
                      <a:pt x="99538" y="255469"/>
                    </a:lnTo>
                    <a:lnTo>
                      <a:pt x="99297" y="255491"/>
                    </a:lnTo>
                    <a:lnTo>
                      <a:pt x="99159" y="255500"/>
                    </a:lnTo>
                    <a:lnTo>
                      <a:pt x="99052" y="255522"/>
                    </a:lnTo>
                    <a:lnTo>
                      <a:pt x="98909" y="255513"/>
                    </a:lnTo>
                    <a:lnTo>
                      <a:pt x="98829" y="255504"/>
                    </a:lnTo>
                    <a:lnTo>
                      <a:pt x="98737" y="255443"/>
                    </a:lnTo>
                    <a:lnTo>
                      <a:pt x="98736" y="255441"/>
                    </a:lnTo>
                    <a:lnTo>
                      <a:pt x="98730" y="255432"/>
                    </a:lnTo>
                    <a:lnTo>
                      <a:pt x="98700" y="255392"/>
                    </a:lnTo>
                    <a:lnTo>
                      <a:pt x="98691" y="255372"/>
                    </a:lnTo>
                    <a:lnTo>
                      <a:pt x="98682" y="255357"/>
                    </a:lnTo>
                    <a:lnTo>
                      <a:pt x="98673" y="255344"/>
                    </a:lnTo>
                    <a:lnTo>
                      <a:pt x="98611" y="255219"/>
                    </a:lnTo>
                    <a:lnTo>
                      <a:pt x="98571" y="255104"/>
                    </a:lnTo>
                    <a:lnTo>
                      <a:pt x="98556" y="255003"/>
                    </a:lnTo>
                    <a:lnTo>
                      <a:pt x="98552" y="254977"/>
                    </a:lnTo>
                    <a:lnTo>
                      <a:pt x="98540" y="254890"/>
                    </a:lnTo>
                    <a:lnTo>
                      <a:pt x="98464" y="254672"/>
                    </a:lnTo>
                    <a:lnTo>
                      <a:pt x="98379" y="254529"/>
                    </a:lnTo>
                    <a:lnTo>
                      <a:pt x="98332" y="254482"/>
                    </a:lnTo>
                    <a:lnTo>
                      <a:pt x="98321" y="254471"/>
                    </a:lnTo>
                    <a:lnTo>
                      <a:pt x="98289" y="254439"/>
                    </a:lnTo>
                    <a:lnTo>
                      <a:pt x="98282" y="254431"/>
                    </a:lnTo>
                    <a:lnTo>
                      <a:pt x="98278" y="254427"/>
                    </a:lnTo>
                    <a:lnTo>
                      <a:pt x="98210" y="254351"/>
                    </a:lnTo>
                    <a:lnTo>
                      <a:pt x="98121" y="254302"/>
                    </a:lnTo>
                    <a:lnTo>
                      <a:pt x="97862" y="254360"/>
                    </a:lnTo>
                    <a:lnTo>
                      <a:pt x="97848" y="254403"/>
                    </a:lnTo>
                    <a:lnTo>
                      <a:pt x="97831" y="254453"/>
                    </a:lnTo>
                    <a:lnTo>
                      <a:pt x="97831" y="254454"/>
                    </a:lnTo>
                    <a:lnTo>
                      <a:pt x="97831" y="254454"/>
                    </a:lnTo>
                    <a:lnTo>
                      <a:pt x="97830" y="254472"/>
                    </a:lnTo>
                    <a:lnTo>
                      <a:pt x="97824" y="254637"/>
                    </a:lnTo>
                    <a:lnTo>
                      <a:pt x="97823" y="254645"/>
                    </a:lnTo>
                    <a:lnTo>
                      <a:pt x="97826" y="254727"/>
                    </a:lnTo>
                    <a:lnTo>
                      <a:pt x="97831" y="254867"/>
                    </a:lnTo>
                    <a:lnTo>
                      <a:pt x="97840" y="255086"/>
                    </a:lnTo>
                    <a:lnTo>
                      <a:pt x="97822" y="255255"/>
                    </a:lnTo>
                    <a:lnTo>
                      <a:pt x="97769" y="255411"/>
                    </a:lnTo>
                    <a:lnTo>
                      <a:pt x="97720" y="255513"/>
                    </a:lnTo>
                    <a:lnTo>
                      <a:pt x="97591" y="255620"/>
                    </a:lnTo>
                    <a:lnTo>
                      <a:pt x="97501" y="255633"/>
                    </a:lnTo>
                    <a:lnTo>
                      <a:pt x="97377" y="255589"/>
                    </a:lnTo>
                    <a:lnTo>
                      <a:pt x="97196" y="255540"/>
                    </a:lnTo>
                    <a:lnTo>
                      <a:pt x="97094" y="255531"/>
                    </a:lnTo>
                    <a:lnTo>
                      <a:pt x="96906" y="255531"/>
                    </a:lnTo>
                    <a:lnTo>
                      <a:pt x="96822" y="255544"/>
                    </a:lnTo>
                    <a:lnTo>
                      <a:pt x="96702" y="255558"/>
                    </a:lnTo>
                    <a:lnTo>
                      <a:pt x="96586" y="255558"/>
                    </a:lnTo>
                    <a:lnTo>
                      <a:pt x="96443" y="255535"/>
                    </a:lnTo>
                    <a:lnTo>
                      <a:pt x="96309" y="255513"/>
                    </a:lnTo>
                    <a:lnTo>
                      <a:pt x="96154" y="255469"/>
                    </a:lnTo>
                    <a:lnTo>
                      <a:pt x="95946" y="255407"/>
                    </a:lnTo>
                    <a:lnTo>
                      <a:pt x="95931" y="255396"/>
                    </a:lnTo>
                    <a:lnTo>
                      <a:pt x="95925" y="255392"/>
                    </a:lnTo>
                    <a:lnTo>
                      <a:pt x="95876" y="255356"/>
                    </a:lnTo>
                    <a:lnTo>
                      <a:pt x="95788" y="255167"/>
                    </a:lnTo>
                    <a:lnTo>
                      <a:pt x="95737" y="254933"/>
                    </a:lnTo>
                    <a:lnTo>
                      <a:pt x="95737" y="254636"/>
                    </a:lnTo>
                    <a:lnTo>
                      <a:pt x="95756" y="254396"/>
                    </a:lnTo>
                    <a:lnTo>
                      <a:pt x="95788" y="254283"/>
                    </a:lnTo>
                    <a:lnTo>
                      <a:pt x="95864" y="254194"/>
                    </a:lnTo>
                    <a:lnTo>
                      <a:pt x="95984" y="254106"/>
                    </a:lnTo>
                    <a:lnTo>
                      <a:pt x="96072" y="254068"/>
                    </a:lnTo>
                    <a:lnTo>
                      <a:pt x="96274" y="253973"/>
                    </a:lnTo>
                    <a:lnTo>
                      <a:pt x="96451" y="253841"/>
                    </a:lnTo>
                    <a:lnTo>
                      <a:pt x="96527" y="253683"/>
                    </a:lnTo>
                    <a:lnTo>
                      <a:pt x="96584" y="253481"/>
                    </a:lnTo>
                    <a:lnTo>
                      <a:pt x="96616" y="253260"/>
                    </a:lnTo>
                    <a:lnTo>
                      <a:pt x="96641" y="253095"/>
                    </a:lnTo>
                    <a:lnTo>
                      <a:pt x="96679" y="252988"/>
                    </a:lnTo>
                    <a:lnTo>
                      <a:pt x="96786" y="252836"/>
                    </a:lnTo>
                    <a:lnTo>
                      <a:pt x="96920" y="252752"/>
                    </a:lnTo>
                    <a:lnTo>
                      <a:pt x="97103" y="252745"/>
                    </a:lnTo>
                    <a:lnTo>
                      <a:pt x="97217" y="252771"/>
                    </a:lnTo>
                    <a:lnTo>
                      <a:pt x="97361" y="252849"/>
                    </a:lnTo>
                    <a:lnTo>
                      <a:pt x="97513" y="252969"/>
                    </a:lnTo>
                    <a:lnTo>
                      <a:pt x="97684" y="253083"/>
                    </a:lnTo>
                    <a:lnTo>
                      <a:pt x="97861" y="253234"/>
                    </a:lnTo>
                    <a:lnTo>
                      <a:pt x="98006" y="253329"/>
                    </a:lnTo>
                    <a:lnTo>
                      <a:pt x="98215" y="253399"/>
                    </a:lnTo>
                    <a:lnTo>
                      <a:pt x="98474" y="253399"/>
                    </a:lnTo>
                    <a:lnTo>
                      <a:pt x="98695" y="253380"/>
                    </a:lnTo>
                    <a:lnTo>
                      <a:pt x="98960" y="253279"/>
                    </a:lnTo>
                    <a:lnTo>
                      <a:pt x="99314" y="253127"/>
                    </a:lnTo>
                    <a:lnTo>
                      <a:pt x="99460" y="253020"/>
                    </a:lnTo>
                    <a:lnTo>
                      <a:pt x="99567" y="252950"/>
                    </a:lnTo>
                    <a:lnTo>
                      <a:pt x="99681" y="252830"/>
                    </a:lnTo>
                    <a:lnTo>
                      <a:pt x="99749" y="252650"/>
                    </a:lnTo>
                    <a:lnTo>
                      <a:pt x="99803" y="252529"/>
                    </a:lnTo>
                    <a:lnTo>
                      <a:pt x="99805" y="252524"/>
                    </a:lnTo>
                    <a:lnTo>
                      <a:pt x="99807" y="252504"/>
                    </a:lnTo>
                    <a:lnTo>
                      <a:pt x="99819" y="252375"/>
                    </a:lnTo>
                    <a:lnTo>
                      <a:pt x="99819" y="252072"/>
                    </a:lnTo>
                    <a:lnTo>
                      <a:pt x="99815" y="251760"/>
                    </a:lnTo>
                    <a:lnTo>
                      <a:pt x="99819" y="251602"/>
                    </a:lnTo>
                    <a:lnTo>
                      <a:pt x="99842" y="251437"/>
                    </a:lnTo>
                    <a:lnTo>
                      <a:pt x="99843" y="251434"/>
                    </a:lnTo>
                    <a:lnTo>
                      <a:pt x="99843" y="251433"/>
                    </a:lnTo>
                    <a:lnTo>
                      <a:pt x="99829" y="251183"/>
                    </a:lnTo>
                    <a:lnTo>
                      <a:pt x="99808" y="251085"/>
                    </a:lnTo>
                    <a:lnTo>
                      <a:pt x="99800" y="251049"/>
                    </a:lnTo>
                    <a:lnTo>
                      <a:pt x="99796" y="251029"/>
                    </a:lnTo>
                    <a:lnTo>
                      <a:pt x="99740" y="250913"/>
                    </a:lnTo>
                    <a:lnTo>
                      <a:pt x="99680" y="250857"/>
                    </a:lnTo>
                    <a:lnTo>
                      <a:pt x="99596" y="250815"/>
                    </a:lnTo>
                    <a:lnTo>
                      <a:pt x="99493" y="250801"/>
                    </a:lnTo>
                    <a:lnTo>
                      <a:pt x="99405" y="250819"/>
                    </a:lnTo>
                    <a:lnTo>
                      <a:pt x="99316" y="250903"/>
                    </a:lnTo>
                    <a:lnTo>
                      <a:pt x="99209" y="250982"/>
                    </a:lnTo>
                    <a:lnTo>
                      <a:pt x="99074" y="251150"/>
                    </a:lnTo>
                    <a:lnTo>
                      <a:pt x="98929" y="251294"/>
                    </a:lnTo>
                    <a:lnTo>
                      <a:pt x="98822" y="251392"/>
                    </a:lnTo>
                    <a:lnTo>
                      <a:pt x="98687" y="251490"/>
                    </a:lnTo>
                    <a:lnTo>
                      <a:pt x="98589" y="251541"/>
                    </a:lnTo>
                    <a:lnTo>
                      <a:pt x="98449" y="251583"/>
                    </a:lnTo>
                    <a:lnTo>
                      <a:pt x="98319" y="251597"/>
                    </a:lnTo>
                    <a:lnTo>
                      <a:pt x="98151" y="251564"/>
                    </a:lnTo>
                    <a:lnTo>
                      <a:pt x="98011" y="251532"/>
                    </a:lnTo>
                    <a:lnTo>
                      <a:pt x="97913" y="251485"/>
                    </a:lnTo>
                    <a:lnTo>
                      <a:pt x="97792" y="251439"/>
                    </a:lnTo>
                    <a:lnTo>
                      <a:pt x="97701" y="251381"/>
                    </a:lnTo>
                    <a:lnTo>
                      <a:pt x="97627" y="251290"/>
                    </a:lnTo>
                    <a:lnTo>
                      <a:pt x="97621" y="251283"/>
                    </a:lnTo>
                    <a:lnTo>
                      <a:pt x="97594" y="251250"/>
                    </a:lnTo>
                    <a:lnTo>
                      <a:pt x="97557" y="251139"/>
                    </a:lnTo>
                    <a:lnTo>
                      <a:pt x="97538" y="250980"/>
                    </a:lnTo>
                    <a:lnTo>
                      <a:pt x="97543" y="250827"/>
                    </a:lnTo>
                    <a:lnTo>
                      <a:pt x="97580" y="250682"/>
                    </a:lnTo>
                    <a:lnTo>
                      <a:pt x="97683" y="250482"/>
                    </a:lnTo>
                    <a:lnTo>
                      <a:pt x="97771" y="250338"/>
                    </a:lnTo>
                    <a:lnTo>
                      <a:pt x="97855" y="250207"/>
                    </a:lnTo>
                    <a:lnTo>
                      <a:pt x="97934" y="250068"/>
                    </a:lnTo>
                    <a:lnTo>
                      <a:pt x="97995" y="249891"/>
                    </a:lnTo>
                    <a:lnTo>
                      <a:pt x="98046" y="249658"/>
                    </a:lnTo>
                    <a:lnTo>
                      <a:pt x="98088" y="249467"/>
                    </a:lnTo>
                    <a:lnTo>
                      <a:pt x="98178" y="249091"/>
                    </a:lnTo>
                    <a:lnTo>
                      <a:pt x="98220" y="248970"/>
                    </a:lnTo>
                    <a:lnTo>
                      <a:pt x="98289" y="248891"/>
                    </a:lnTo>
                    <a:lnTo>
                      <a:pt x="98369" y="248844"/>
                    </a:lnTo>
                    <a:lnTo>
                      <a:pt x="98513" y="248844"/>
                    </a:lnTo>
                    <a:lnTo>
                      <a:pt x="98667" y="248877"/>
                    </a:lnTo>
                    <a:lnTo>
                      <a:pt x="98779" y="248951"/>
                    </a:lnTo>
                    <a:lnTo>
                      <a:pt x="98839" y="249123"/>
                    </a:lnTo>
                    <a:lnTo>
                      <a:pt x="98919" y="249412"/>
                    </a:lnTo>
                    <a:lnTo>
                      <a:pt x="98939" y="249558"/>
                    </a:lnTo>
                    <a:lnTo>
                      <a:pt x="98944" y="249594"/>
                    </a:lnTo>
                    <a:lnTo>
                      <a:pt x="98951" y="249645"/>
                    </a:lnTo>
                    <a:lnTo>
                      <a:pt x="98981" y="249920"/>
                    </a:lnTo>
                    <a:lnTo>
                      <a:pt x="98987" y="249972"/>
                    </a:lnTo>
                    <a:lnTo>
                      <a:pt x="98988" y="249980"/>
                    </a:lnTo>
                    <a:lnTo>
                      <a:pt x="99037" y="250150"/>
                    </a:lnTo>
                    <a:lnTo>
                      <a:pt x="99088" y="250215"/>
                    </a:lnTo>
                    <a:lnTo>
                      <a:pt x="99186" y="250280"/>
                    </a:lnTo>
                    <a:lnTo>
                      <a:pt x="99298" y="250285"/>
                    </a:lnTo>
                    <a:lnTo>
                      <a:pt x="99438" y="250238"/>
                    </a:lnTo>
                    <a:lnTo>
                      <a:pt x="99694" y="250057"/>
                    </a:lnTo>
                    <a:lnTo>
                      <a:pt x="99904" y="249894"/>
                    </a:lnTo>
                    <a:lnTo>
                      <a:pt x="100202" y="249684"/>
                    </a:lnTo>
                    <a:lnTo>
                      <a:pt x="100360" y="249572"/>
                    </a:lnTo>
                    <a:lnTo>
                      <a:pt x="100505" y="249405"/>
                    </a:lnTo>
                    <a:lnTo>
                      <a:pt x="100691" y="249144"/>
                    </a:lnTo>
                    <a:lnTo>
                      <a:pt x="100794" y="248986"/>
                    </a:lnTo>
                    <a:lnTo>
                      <a:pt x="100892" y="248902"/>
                    </a:lnTo>
                    <a:lnTo>
                      <a:pt x="101111" y="248804"/>
                    </a:lnTo>
                    <a:lnTo>
                      <a:pt x="101274" y="248785"/>
                    </a:lnTo>
                    <a:lnTo>
                      <a:pt x="101409" y="248813"/>
                    </a:lnTo>
                    <a:lnTo>
                      <a:pt x="101558" y="248888"/>
                    </a:lnTo>
                    <a:lnTo>
                      <a:pt x="101670" y="248949"/>
                    </a:lnTo>
                    <a:lnTo>
                      <a:pt x="101834" y="249022"/>
                    </a:lnTo>
                    <a:lnTo>
                      <a:pt x="102106" y="249109"/>
                    </a:lnTo>
                    <a:lnTo>
                      <a:pt x="102316" y="249125"/>
                    </a:lnTo>
                    <a:lnTo>
                      <a:pt x="102542" y="249094"/>
                    </a:lnTo>
                    <a:lnTo>
                      <a:pt x="102676" y="249043"/>
                    </a:lnTo>
                    <a:lnTo>
                      <a:pt x="102684" y="248966"/>
                    </a:lnTo>
                    <a:lnTo>
                      <a:pt x="102685" y="248961"/>
                    </a:lnTo>
                    <a:lnTo>
                      <a:pt x="102691" y="248904"/>
                    </a:lnTo>
                    <a:lnTo>
                      <a:pt x="102645" y="248827"/>
                    </a:lnTo>
                    <a:lnTo>
                      <a:pt x="102547" y="248745"/>
                    </a:lnTo>
                    <a:lnTo>
                      <a:pt x="102460" y="248673"/>
                    </a:lnTo>
                    <a:lnTo>
                      <a:pt x="102306" y="248540"/>
                    </a:lnTo>
                    <a:lnTo>
                      <a:pt x="102178" y="248417"/>
                    </a:lnTo>
                    <a:lnTo>
                      <a:pt x="102044" y="248293"/>
                    </a:lnTo>
                    <a:lnTo>
                      <a:pt x="101962" y="248175"/>
                    </a:lnTo>
                    <a:lnTo>
                      <a:pt x="101895" y="248021"/>
                    </a:lnTo>
                    <a:lnTo>
                      <a:pt x="101813" y="247847"/>
                    </a:lnTo>
                    <a:lnTo>
                      <a:pt x="101767" y="247678"/>
                    </a:lnTo>
                    <a:lnTo>
                      <a:pt x="101731" y="247524"/>
                    </a:lnTo>
                    <a:lnTo>
                      <a:pt x="101690" y="247349"/>
                    </a:lnTo>
                    <a:lnTo>
                      <a:pt x="101696" y="247132"/>
                    </a:lnTo>
                    <a:lnTo>
                      <a:pt x="101644" y="246954"/>
                    </a:lnTo>
                    <a:lnTo>
                      <a:pt x="101540" y="246816"/>
                    </a:lnTo>
                    <a:lnTo>
                      <a:pt x="101408" y="246678"/>
                    </a:lnTo>
                    <a:lnTo>
                      <a:pt x="101270" y="246557"/>
                    </a:lnTo>
                    <a:lnTo>
                      <a:pt x="101114" y="246447"/>
                    </a:lnTo>
                    <a:lnTo>
                      <a:pt x="101022" y="246367"/>
                    </a:lnTo>
                    <a:lnTo>
                      <a:pt x="100918" y="246275"/>
                    </a:lnTo>
                    <a:lnTo>
                      <a:pt x="100815" y="246154"/>
                    </a:lnTo>
                    <a:lnTo>
                      <a:pt x="100717" y="246045"/>
                    </a:lnTo>
                    <a:lnTo>
                      <a:pt x="100659" y="245924"/>
                    </a:lnTo>
                    <a:lnTo>
                      <a:pt x="100584" y="245774"/>
                    </a:lnTo>
                    <a:lnTo>
                      <a:pt x="100533" y="245642"/>
                    </a:lnTo>
                    <a:lnTo>
                      <a:pt x="100532" y="245638"/>
                    </a:lnTo>
                    <a:lnTo>
                      <a:pt x="100516" y="245545"/>
                    </a:lnTo>
                    <a:lnTo>
                      <a:pt x="100516" y="245521"/>
                    </a:lnTo>
                    <a:lnTo>
                      <a:pt x="100513" y="245495"/>
                    </a:lnTo>
                    <a:lnTo>
                      <a:pt x="100509" y="245469"/>
                    </a:lnTo>
                    <a:lnTo>
                      <a:pt x="100513" y="245432"/>
                    </a:lnTo>
                    <a:lnTo>
                      <a:pt x="100516" y="245394"/>
                    </a:lnTo>
                    <a:lnTo>
                      <a:pt x="100527" y="245285"/>
                    </a:lnTo>
                    <a:lnTo>
                      <a:pt x="100536" y="245206"/>
                    </a:lnTo>
                    <a:lnTo>
                      <a:pt x="100539" y="245181"/>
                    </a:lnTo>
                    <a:lnTo>
                      <a:pt x="100550" y="245083"/>
                    </a:lnTo>
                    <a:lnTo>
                      <a:pt x="100584" y="245008"/>
                    </a:lnTo>
                    <a:lnTo>
                      <a:pt x="100636" y="244899"/>
                    </a:lnTo>
                    <a:lnTo>
                      <a:pt x="100838" y="244652"/>
                    </a:lnTo>
                    <a:lnTo>
                      <a:pt x="100936" y="244542"/>
                    </a:lnTo>
                    <a:lnTo>
                      <a:pt x="101039" y="244370"/>
                    </a:lnTo>
                    <a:lnTo>
                      <a:pt x="101059" y="244303"/>
                    </a:lnTo>
                    <a:lnTo>
                      <a:pt x="101063" y="244292"/>
                    </a:lnTo>
                    <a:lnTo>
                      <a:pt x="101074" y="244255"/>
                    </a:lnTo>
                    <a:lnTo>
                      <a:pt x="101080" y="244123"/>
                    </a:lnTo>
                    <a:lnTo>
                      <a:pt x="101051" y="244002"/>
                    </a:lnTo>
                    <a:lnTo>
                      <a:pt x="100993" y="243921"/>
                    </a:lnTo>
                    <a:lnTo>
                      <a:pt x="100843" y="243789"/>
                    </a:lnTo>
                    <a:lnTo>
                      <a:pt x="100757" y="243737"/>
                    </a:lnTo>
                    <a:lnTo>
                      <a:pt x="100671" y="243703"/>
                    </a:lnTo>
                    <a:lnTo>
                      <a:pt x="100573" y="243662"/>
                    </a:lnTo>
                    <a:lnTo>
                      <a:pt x="100388" y="243657"/>
                    </a:lnTo>
                    <a:lnTo>
                      <a:pt x="100273" y="243662"/>
                    </a:lnTo>
                    <a:lnTo>
                      <a:pt x="100147" y="243680"/>
                    </a:lnTo>
                    <a:lnTo>
                      <a:pt x="100002" y="243749"/>
                    </a:lnTo>
                    <a:lnTo>
                      <a:pt x="99899" y="243829"/>
                    </a:lnTo>
                    <a:lnTo>
                      <a:pt x="99781" y="243940"/>
                    </a:lnTo>
                    <a:lnTo>
                      <a:pt x="99649" y="244084"/>
                    </a:lnTo>
                    <a:lnTo>
                      <a:pt x="99534" y="244245"/>
                    </a:lnTo>
                    <a:lnTo>
                      <a:pt x="99464" y="244372"/>
                    </a:lnTo>
                    <a:lnTo>
                      <a:pt x="99389" y="244515"/>
                    </a:lnTo>
                    <a:lnTo>
                      <a:pt x="99349" y="244625"/>
                    </a:lnTo>
                    <a:lnTo>
                      <a:pt x="99280" y="244700"/>
                    </a:lnTo>
                    <a:lnTo>
                      <a:pt x="99148" y="244763"/>
                    </a:lnTo>
                    <a:lnTo>
                      <a:pt x="99050" y="244659"/>
                    </a:lnTo>
                    <a:lnTo>
                      <a:pt x="99009" y="244458"/>
                    </a:lnTo>
                    <a:lnTo>
                      <a:pt x="98958" y="244245"/>
                    </a:lnTo>
                    <a:lnTo>
                      <a:pt x="98900" y="244049"/>
                    </a:lnTo>
                    <a:lnTo>
                      <a:pt x="98888" y="243934"/>
                    </a:lnTo>
                    <a:lnTo>
                      <a:pt x="98891" y="243924"/>
                    </a:lnTo>
                    <a:lnTo>
                      <a:pt x="98895" y="243907"/>
                    </a:lnTo>
                    <a:lnTo>
                      <a:pt x="98911" y="243836"/>
                    </a:lnTo>
                    <a:lnTo>
                      <a:pt x="99021" y="243761"/>
                    </a:lnTo>
                    <a:lnTo>
                      <a:pt x="99286" y="243612"/>
                    </a:lnTo>
                    <a:lnTo>
                      <a:pt x="99482" y="243491"/>
                    </a:lnTo>
                    <a:lnTo>
                      <a:pt x="99562" y="243399"/>
                    </a:lnTo>
                    <a:lnTo>
                      <a:pt x="99602" y="243316"/>
                    </a:lnTo>
                    <a:lnTo>
                      <a:pt x="99604" y="243311"/>
                    </a:lnTo>
                    <a:lnTo>
                      <a:pt x="99608" y="243301"/>
                    </a:lnTo>
                    <a:lnTo>
                      <a:pt x="99591" y="243197"/>
                    </a:lnTo>
                    <a:lnTo>
                      <a:pt x="99557" y="243122"/>
                    </a:lnTo>
                    <a:lnTo>
                      <a:pt x="99470" y="243036"/>
                    </a:lnTo>
                    <a:lnTo>
                      <a:pt x="99355" y="242984"/>
                    </a:lnTo>
                    <a:lnTo>
                      <a:pt x="99188" y="242956"/>
                    </a:lnTo>
                    <a:lnTo>
                      <a:pt x="98992" y="242967"/>
                    </a:lnTo>
                    <a:lnTo>
                      <a:pt x="98854" y="243007"/>
                    </a:lnTo>
                    <a:lnTo>
                      <a:pt x="98664" y="243122"/>
                    </a:lnTo>
                    <a:lnTo>
                      <a:pt x="98433" y="243312"/>
                    </a:lnTo>
                    <a:lnTo>
                      <a:pt x="98310" y="243466"/>
                    </a:lnTo>
                    <a:lnTo>
                      <a:pt x="98282" y="243500"/>
                    </a:lnTo>
                    <a:lnTo>
                      <a:pt x="98243" y="243548"/>
                    </a:lnTo>
                    <a:lnTo>
                      <a:pt x="98159" y="243638"/>
                    </a:lnTo>
                    <a:lnTo>
                      <a:pt x="98123" y="243676"/>
                    </a:lnTo>
                    <a:lnTo>
                      <a:pt x="98053" y="243750"/>
                    </a:lnTo>
                    <a:lnTo>
                      <a:pt x="97869" y="243928"/>
                    </a:lnTo>
                    <a:lnTo>
                      <a:pt x="97702" y="244107"/>
                    </a:lnTo>
                    <a:lnTo>
                      <a:pt x="97592" y="244210"/>
                    </a:lnTo>
                    <a:lnTo>
                      <a:pt x="97437" y="244325"/>
                    </a:lnTo>
                    <a:lnTo>
                      <a:pt x="97339" y="244371"/>
                    </a:lnTo>
                    <a:lnTo>
                      <a:pt x="97235" y="244377"/>
                    </a:lnTo>
                    <a:lnTo>
                      <a:pt x="97160" y="244337"/>
                    </a:lnTo>
                    <a:lnTo>
                      <a:pt x="97068" y="244262"/>
                    </a:lnTo>
                    <a:lnTo>
                      <a:pt x="97011" y="244158"/>
                    </a:lnTo>
                    <a:lnTo>
                      <a:pt x="96953" y="244009"/>
                    </a:lnTo>
                    <a:lnTo>
                      <a:pt x="96861" y="243750"/>
                    </a:lnTo>
                    <a:lnTo>
                      <a:pt x="96763" y="243502"/>
                    </a:lnTo>
                    <a:lnTo>
                      <a:pt x="96665" y="243324"/>
                    </a:lnTo>
                    <a:lnTo>
                      <a:pt x="96583" y="243166"/>
                    </a:lnTo>
                    <a:lnTo>
                      <a:pt x="96519" y="243028"/>
                    </a:lnTo>
                    <a:lnTo>
                      <a:pt x="96433" y="242832"/>
                    </a:lnTo>
                    <a:lnTo>
                      <a:pt x="96358" y="242694"/>
                    </a:lnTo>
                    <a:lnTo>
                      <a:pt x="96312" y="242596"/>
                    </a:lnTo>
                    <a:lnTo>
                      <a:pt x="96197" y="242498"/>
                    </a:lnTo>
                    <a:lnTo>
                      <a:pt x="96107" y="242467"/>
                    </a:lnTo>
                    <a:lnTo>
                      <a:pt x="96011" y="242458"/>
                    </a:lnTo>
                    <a:lnTo>
                      <a:pt x="95889" y="242490"/>
                    </a:lnTo>
                    <a:lnTo>
                      <a:pt x="95780" y="242571"/>
                    </a:lnTo>
                    <a:lnTo>
                      <a:pt x="95694" y="242648"/>
                    </a:lnTo>
                    <a:lnTo>
                      <a:pt x="95691" y="242653"/>
                    </a:lnTo>
                    <a:lnTo>
                      <a:pt x="95687" y="242662"/>
                    </a:lnTo>
                    <a:lnTo>
                      <a:pt x="95604" y="242825"/>
                    </a:lnTo>
                    <a:lnTo>
                      <a:pt x="95504" y="243047"/>
                    </a:lnTo>
                    <a:lnTo>
                      <a:pt x="95485" y="243072"/>
                    </a:lnTo>
                    <a:lnTo>
                      <a:pt x="95478" y="243089"/>
                    </a:lnTo>
                    <a:lnTo>
                      <a:pt x="95451" y="243120"/>
                    </a:lnTo>
                    <a:lnTo>
                      <a:pt x="95422" y="243160"/>
                    </a:lnTo>
                    <a:lnTo>
                      <a:pt x="95406" y="243173"/>
                    </a:lnTo>
                    <a:lnTo>
                      <a:pt x="95396" y="243182"/>
                    </a:lnTo>
                    <a:lnTo>
                      <a:pt x="95341" y="243228"/>
                    </a:lnTo>
                    <a:lnTo>
                      <a:pt x="95191" y="243318"/>
                    </a:lnTo>
                    <a:lnTo>
                      <a:pt x="95096" y="243323"/>
                    </a:lnTo>
                    <a:lnTo>
                      <a:pt x="94969" y="243318"/>
                    </a:lnTo>
                    <a:lnTo>
                      <a:pt x="94847" y="243282"/>
                    </a:lnTo>
                    <a:lnTo>
                      <a:pt x="94661" y="243255"/>
                    </a:lnTo>
                    <a:lnTo>
                      <a:pt x="94475" y="243196"/>
                    </a:lnTo>
                    <a:lnTo>
                      <a:pt x="94357" y="243164"/>
                    </a:lnTo>
                    <a:lnTo>
                      <a:pt x="94239" y="243137"/>
                    </a:lnTo>
                    <a:lnTo>
                      <a:pt x="94122" y="243119"/>
                    </a:lnTo>
                    <a:lnTo>
                      <a:pt x="94036" y="243101"/>
                    </a:lnTo>
                    <a:lnTo>
                      <a:pt x="93918" y="243083"/>
                    </a:lnTo>
                    <a:lnTo>
                      <a:pt x="93804" y="243046"/>
                    </a:lnTo>
                    <a:lnTo>
                      <a:pt x="93732" y="242992"/>
                    </a:lnTo>
                    <a:lnTo>
                      <a:pt x="93632" y="242906"/>
                    </a:lnTo>
                    <a:lnTo>
                      <a:pt x="93569" y="242834"/>
                    </a:lnTo>
                    <a:lnTo>
                      <a:pt x="93542" y="242729"/>
                    </a:lnTo>
                    <a:lnTo>
                      <a:pt x="93537" y="242607"/>
                    </a:lnTo>
                    <a:lnTo>
                      <a:pt x="93546" y="242476"/>
                    </a:lnTo>
                    <a:lnTo>
                      <a:pt x="93564" y="242394"/>
                    </a:lnTo>
                    <a:lnTo>
                      <a:pt x="93614" y="242313"/>
                    </a:lnTo>
                    <a:lnTo>
                      <a:pt x="93644" y="242288"/>
                    </a:lnTo>
                    <a:lnTo>
                      <a:pt x="93651" y="242282"/>
                    </a:lnTo>
                    <a:lnTo>
                      <a:pt x="93700" y="242240"/>
                    </a:lnTo>
                    <a:lnTo>
                      <a:pt x="93827" y="242200"/>
                    </a:lnTo>
                    <a:lnTo>
                      <a:pt x="93999" y="242177"/>
                    </a:lnTo>
                    <a:lnTo>
                      <a:pt x="94230" y="242168"/>
                    </a:lnTo>
                    <a:lnTo>
                      <a:pt x="94403" y="242182"/>
                    </a:lnTo>
                    <a:lnTo>
                      <a:pt x="94602" y="242172"/>
                    </a:lnTo>
                    <a:lnTo>
                      <a:pt x="94729" y="242163"/>
                    </a:lnTo>
                    <a:lnTo>
                      <a:pt x="94788" y="242126"/>
                    </a:lnTo>
                    <a:lnTo>
                      <a:pt x="94795" y="242121"/>
                    </a:lnTo>
                    <a:lnTo>
                      <a:pt x="94806" y="242114"/>
                    </a:lnTo>
                    <a:lnTo>
                      <a:pt x="94847" y="242032"/>
                    </a:lnTo>
                    <a:lnTo>
                      <a:pt x="94862" y="241871"/>
                    </a:lnTo>
                    <a:lnTo>
                      <a:pt x="94831" y="241766"/>
                    </a:lnTo>
                    <a:lnTo>
                      <a:pt x="94768" y="241677"/>
                    </a:lnTo>
                    <a:lnTo>
                      <a:pt x="94674" y="241604"/>
                    </a:lnTo>
                    <a:lnTo>
                      <a:pt x="94579" y="241546"/>
                    </a:lnTo>
                    <a:lnTo>
                      <a:pt x="94433" y="241505"/>
                    </a:lnTo>
                    <a:lnTo>
                      <a:pt x="94260" y="241468"/>
                    </a:lnTo>
                    <a:lnTo>
                      <a:pt x="94097" y="241452"/>
                    </a:lnTo>
                    <a:lnTo>
                      <a:pt x="93977" y="241457"/>
                    </a:lnTo>
                    <a:lnTo>
                      <a:pt x="93840" y="241473"/>
                    </a:lnTo>
                    <a:lnTo>
                      <a:pt x="93673" y="241525"/>
                    </a:lnTo>
                    <a:lnTo>
                      <a:pt x="93557" y="241578"/>
                    </a:lnTo>
                    <a:lnTo>
                      <a:pt x="93416" y="241662"/>
                    </a:lnTo>
                    <a:lnTo>
                      <a:pt x="93316" y="241714"/>
                    </a:lnTo>
                    <a:lnTo>
                      <a:pt x="93185" y="241756"/>
                    </a:lnTo>
                    <a:lnTo>
                      <a:pt x="93091" y="241756"/>
                    </a:lnTo>
                    <a:lnTo>
                      <a:pt x="92981" y="241688"/>
                    </a:lnTo>
                    <a:lnTo>
                      <a:pt x="92997" y="241523"/>
                    </a:lnTo>
                    <a:lnTo>
                      <a:pt x="92999" y="241510"/>
                    </a:lnTo>
                    <a:lnTo>
                      <a:pt x="93002" y="241478"/>
                    </a:lnTo>
                    <a:lnTo>
                      <a:pt x="93075" y="241305"/>
                    </a:lnTo>
                    <a:lnTo>
                      <a:pt x="93107" y="241247"/>
                    </a:lnTo>
                    <a:lnTo>
                      <a:pt x="93124" y="241215"/>
                    </a:lnTo>
                    <a:lnTo>
                      <a:pt x="93166" y="241137"/>
                    </a:lnTo>
                    <a:lnTo>
                      <a:pt x="93185" y="241101"/>
                    </a:lnTo>
                    <a:lnTo>
                      <a:pt x="93295" y="240923"/>
                    </a:lnTo>
                    <a:lnTo>
                      <a:pt x="93378" y="240782"/>
                    </a:lnTo>
                    <a:lnTo>
                      <a:pt x="93380" y="240778"/>
                    </a:lnTo>
                    <a:lnTo>
                      <a:pt x="93391" y="240760"/>
                    </a:lnTo>
                    <a:lnTo>
                      <a:pt x="93437" y="240682"/>
                    </a:lnTo>
                    <a:lnTo>
                      <a:pt x="93479" y="240577"/>
                    </a:lnTo>
                    <a:lnTo>
                      <a:pt x="93515" y="240488"/>
                    </a:lnTo>
                    <a:lnTo>
                      <a:pt x="93521" y="240342"/>
                    </a:lnTo>
                    <a:lnTo>
                      <a:pt x="93489" y="240227"/>
                    </a:lnTo>
                    <a:lnTo>
                      <a:pt x="93426" y="240122"/>
                    </a:lnTo>
                    <a:lnTo>
                      <a:pt x="93353" y="239996"/>
                    </a:lnTo>
                    <a:lnTo>
                      <a:pt x="93306" y="239881"/>
                    </a:lnTo>
                    <a:lnTo>
                      <a:pt x="93295" y="239740"/>
                    </a:lnTo>
                    <a:lnTo>
                      <a:pt x="93321" y="239572"/>
                    </a:lnTo>
                    <a:lnTo>
                      <a:pt x="93404" y="239401"/>
                    </a:lnTo>
                    <a:lnTo>
                      <a:pt x="93411" y="239385"/>
                    </a:lnTo>
                    <a:lnTo>
                      <a:pt x="93437" y="239333"/>
                    </a:lnTo>
                    <a:lnTo>
                      <a:pt x="93515" y="239243"/>
                    </a:lnTo>
                    <a:lnTo>
                      <a:pt x="93583" y="239186"/>
                    </a:lnTo>
                    <a:lnTo>
                      <a:pt x="93709" y="239134"/>
                    </a:lnTo>
                    <a:lnTo>
                      <a:pt x="93898" y="239123"/>
                    </a:lnTo>
                    <a:lnTo>
                      <a:pt x="94191" y="239107"/>
                    </a:lnTo>
                    <a:lnTo>
                      <a:pt x="94348" y="239102"/>
                    </a:lnTo>
                    <a:lnTo>
                      <a:pt x="94459" y="239055"/>
                    </a:lnTo>
                    <a:lnTo>
                      <a:pt x="94611" y="238940"/>
                    </a:lnTo>
                    <a:lnTo>
                      <a:pt x="94810" y="238804"/>
                    </a:lnTo>
                    <a:lnTo>
                      <a:pt x="95009" y="238694"/>
                    </a:lnTo>
                    <a:lnTo>
                      <a:pt x="95177" y="238652"/>
                    </a:lnTo>
                    <a:lnTo>
                      <a:pt x="95329" y="238657"/>
                    </a:lnTo>
                    <a:lnTo>
                      <a:pt x="95431" y="238714"/>
                    </a:lnTo>
                    <a:lnTo>
                      <a:pt x="95504" y="238793"/>
                    </a:lnTo>
                    <a:lnTo>
                      <a:pt x="95583" y="239023"/>
                    </a:lnTo>
                    <a:lnTo>
                      <a:pt x="95635" y="239269"/>
                    </a:lnTo>
                    <a:lnTo>
                      <a:pt x="95713" y="239494"/>
                    </a:lnTo>
                    <a:lnTo>
                      <a:pt x="95850" y="239662"/>
                    </a:lnTo>
                    <a:lnTo>
                      <a:pt x="95976" y="239714"/>
                    </a:lnTo>
                    <a:lnTo>
                      <a:pt x="96096" y="239714"/>
                    </a:lnTo>
                    <a:lnTo>
                      <a:pt x="96290" y="239620"/>
                    </a:lnTo>
                    <a:lnTo>
                      <a:pt x="96296" y="239617"/>
                    </a:lnTo>
                    <a:lnTo>
                      <a:pt x="96300" y="239615"/>
                    </a:lnTo>
                    <a:lnTo>
                      <a:pt x="96411" y="239468"/>
                    </a:lnTo>
                    <a:lnTo>
                      <a:pt x="96463" y="239259"/>
                    </a:lnTo>
                    <a:lnTo>
                      <a:pt x="96494" y="239086"/>
                    </a:lnTo>
                    <a:lnTo>
                      <a:pt x="96489" y="238824"/>
                    </a:lnTo>
                    <a:lnTo>
                      <a:pt x="96463" y="238594"/>
                    </a:lnTo>
                    <a:lnTo>
                      <a:pt x="96400" y="238347"/>
                    </a:lnTo>
                    <a:lnTo>
                      <a:pt x="96337" y="238211"/>
                    </a:lnTo>
                    <a:lnTo>
                      <a:pt x="96128" y="237934"/>
                    </a:lnTo>
                    <a:lnTo>
                      <a:pt x="95976" y="237798"/>
                    </a:lnTo>
                    <a:lnTo>
                      <a:pt x="95803" y="237661"/>
                    </a:lnTo>
                    <a:lnTo>
                      <a:pt x="95698" y="237572"/>
                    </a:lnTo>
                    <a:lnTo>
                      <a:pt x="95502" y="237413"/>
                    </a:lnTo>
                    <a:lnTo>
                      <a:pt x="95371" y="237308"/>
                    </a:lnTo>
                    <a:lnTo>
                      <a:pt x="95282" y="237235"/>
                    </a:lnTo>
                    <a:lnTo>
                      <a:pt x="95193" y="237156"/>
                    </a:lnTo>
                    <a:lnTo>
                      <a:pt x="95083" y="237072"/>
                    </a:lnTo>
                    <a:lnTo>
                      <a:pt x="94988" y="237004"/>
                    </a:lnTo>
                    <a:lnTo>
                      <a:pt x="94910" y="236973"/>
                    </a:lnTo>
                    <a:lnTo>
                      <a:pt x="94800" y="236957"/>
                    </a:lnTo>
                    <a:lnTo>
                      <a:pt x="94653" y="236989"/>
                    </a:lnTo>
                    <a:lnTo>
                      <a:pt x="94553" y="237052"/>
                    </a:lnTo>
                    <a:lnTo>
                      <a:pt x="94496" y="237120"/>
                    </a:lnTo>
                    <a:lnTo>
                      <a:pt x="94483" y="237155"/>
                    </a:lnTo>
                    <a:lnTo>
                      <a:pt x="94480" y="237164"/>
                    </a:lnTo>
                    <a:lnTo>
                      <a:pt x="94443" y="237266"/>
                    </a:lnTo>
                    <a:lnTo>
                      <a:pt x="94428" y="237418"/>
                    </a:lnTo>
                    <a:lnTo>
                      <a:pt x="94417" y="237711"/>
                    </a:lnTo>
                    <a:lnTo>
                      <a:pt x="94401" y="237884"/>
                    </a:lnTo>
                    <a:lnTo>
                      <a:pt x="94354" y="237978"/>
                    </a:lnTo>
                    <a:lnTo>
                      <a:pt x="94310" y="238023"/>
                    </a:lnTo>
                    <a:lnTo>
                      <a:pt x="94302" y="238031"/>
                    </a:lnTo>
                    <a:lnTo>
                      <a:pt x="94249" y="238083"/>
                    </a:lnTo>
                    <a:lnTo>
                      <a:pt x="94134" y="238151"/>
                    </a:lnTo>
                    <a:lnTo>
                      <a:pt x="94019" y="238198"/>
                    </a:lnTo>
                    <a:lnTo>
                      <a:pt x="93930" y="238214"/>
                    </a:lnTo>
                    <a:lnTo>
                      <a:pt x="93846" y="238235"/>
                    </a:lnTo>
                    <a:lnTo>
                      <a:pt x="93725" y="238246"/>
                    </a:lnTo>
                    <a:lnTo>
                      <a:pt x="93626" y="238246"/>
                    </a:lnTo>
                    <a:lnTo>
                      <a:pt x="93453" y="238230"/>
                    </a:lnTo>
                    <a:lnTo>
                      <a:pt x="93264" y="238151"/>
                    </a:lnTo>
                    <a:lnTo>
                      <a:pt x="93164" y="238067"/>
                    </a:lnTo>
                    <a:lnTo>
                      <a:pt x="93081" y="237968"/>
                    </a:lnTo>
                    <a:lnTo>
                      <a:pt x="93002" y="237832"/>
                    </a:lnTo>
                    <a:lnTo>
                      <a:pt x="92929" y="237669"/>
                    </a:lnTo>
                    <a:lnTo>
                      <a:pt x="92892" y="237518"/>
                    </a:lnTo>
                    <a:lnTo>
                      <a:pt x="92876" y="237319"/>
                    </a:lnTo>
                    <a:lnTo>
                      <a:pt x="92889" y="237224"/>
                    </a:lnTo>
                    <a:lnTo>
                      <a:pt x="92890" y="237214"/>
                    </a:lnTo>
                    <a:lnTo>
                      <a:pt x="92897" y="237161"/>
                    </a:lnTo>
                    <a:lnTo>
                      <a:pt x="92955" y="237072"/>
                    </a:lnTo>
                    <a:lnTo>
                      <a:pt x="93107" y="236931"/>
                    </a:lnTo>
                    <a:lnTo>
                      <a:pt x="93236" y="236821"/>
                    </a:lnTo>
                    <a:lnTo>
                      <a:pt x="93247" y="236811"/>
                    </a:lnTo>
                    <a:lnTo>
                      <a:pt x="93254" y="236805"/>
                    </a:lnTo>
                    <a:lnTo>
                      <a:pt x="93327" y="236706"/>
                    </a:lnTo>
                    <a:lnTo>
                      <a:pt x="93343" y="236617"/>
                    </a:lnTo>
                    <a:lnTo>
                      <a:pt x="93364" y="236491"/>
                    </a:lnTo>
                    <a:lnTo>
                      <a:pt x="93376" y="236344"/>
                    </a:lnTo>
                    <a:lnTo>
                      <a:pt x="93323" y="236199"/>
                    </a:lnTo>
                    <a:lnTo>
                      <a:pt x="93211" y="236094"/>
                    </a:lnTo>
                    <a:lnTo>
                      <a:pt x="93106" y="236015"/>
                    </a:lnTo>
                    <a:lnTo>
                      <a:pt x="92954" y="235896"/>
                    </a:lnTo>
                    <a:lnTo>
                      <a:pt x="92889" y="235817"/>
                    </a:lnTo>
                    <a:lnTo>
                      <a:pt x="92856" y="235633"/>
                    </a:lnTo>
                    <a:lnTo>
                      <a:pt x="92906" y="235487"/>
                    </a:lnTo>
                    <a:lnTo>
                      <a:pt x="92908" y="235482"/>
                    </a:lnTo>
                    <a:lnTo>
                      <a:pt x="92910" y="235480"/>
                    </a:lnTo>
                    <a:lnTo>
                      <a:pt x="93047" y="235363"/>
                    </a:lnTo>
                    <a:lnTo>
                      <a:pt x="93172" y="235324"/>
                    </a:lnTo>
                    <a:lnTo>
                      <a:pt x="93369" y="235291"/>
                    </a:lnTo>
                    <a:lnTo>
                      <a:pt x="93600" y="235304"/>
                    </a:lnTo>
                    <a:lnTo>
                      <a:pt x="93797" y="235331"/>
                    </a:lnTo>
                    <a:lnTo>
                      <a:pt x="94061" y="235337"/>
                    </a:lnTo>
                    <a:lnTo>
                      <a:pt x="94205" y="235324"/>
                    </a:lnTo>
                    <a:lnTo>
                      <a:pt x="94259" y="235292"/>
                    </a:lnTo>
                    <a:lnTo>
                      <a:pt x="94262" y="235290"/>
                    </a:lnTo>
                    <a:lnTo>
                      <a:pt x="94304" y="235265"/>
                    </a:lnTo>
                    <a:lnTo>
                      <a:pt x="94337" y="235153"/>
                    </a:lnTo>
                    <a:lnTo>
                      <a:pt x="94337" y="235061"/>
                    </a:lnTo>
                    <a:lnTo>
                      <a:pt x="94245" y="234929"/>
                    </a:lnTo>
                    <a:lnTo>
                      <a:pt x="94041" y="234857"/>
                    </a:lnTo>
                    <a:lnTo>
                      <a:pt x="93922" y="234837"/>
                    </a:lnTo>
                    <a:lnTo>
                      <a:pt x="93824" y="234824"/>
                    </a:lnTo>
                    <a:lnTo>
                      <a:pt x="93725" y="234791"/>
                    </a:lnTo>
                    <a:lnTo>
                      <a:pt x="93619" y="234719"/>
                    </a:lnTo>
                    <a:lnTo>
                      <a:pt x="93560" y="234627"/>
                    </a:lnTo>
                    <a:lnTo>
                      <a:pt x="93560" y="234537"/>
                    </a:lnTo>
                    <a:lnTo>
                      <a:pt x="93560" y="234533"/>
                    </a:lnTo>
                    <a:lnTo>
                      <a:pt x="93560" y="234515"/>
                    </a:lnTo>
                    <a:lnTo>
                      <a:pt x="93633" y="234403"/>
                    </a:lnTo>
                    <a:lnTo>
                      <a:pt x="93725" y="234350"/>
                    </a:lnTo>
                    <a:lnTo>
                      <a:pt x="93883" y="234337"/>
                    </a:lnTo>
                    <a:lnTo>
                      <a:pt x="94094" y="234344"/>
                    </a:lnTo>
                    <a:lnTo>
                      <a:pt x="94357" y="234403"/>
                    </a:lnTo>
                    <a:lnTo>
                      <a:pt x="94489" y="234462"/>
                    </a:lnTo>
                    <a:lnTo>
                      <a:pt x="94601" y="234581"/>
                    </a:lnTo>
                    <a:lnTo>
                      <a:pt x="94666" y="234686"/>
                    </a:lnTo>
                    <a:lnTo>
                      <a:pt x="94726" y="234903"/>
                    </a:lnTo>
                    <a:lnTo>
                      <a:pt x="94765" y="235081"/>
                    </a:lnTo>
                    <a:lnTo>
                      <a:pt x="94831" y="235396"/>
                    </a:lnTo>
                    <a:lnTo>
                      <a:pt x="94877" y="235673"/>
                    </a:lnTo>
                    <a:lnTo>
                      <a:pt x="94936" y="235883"/>
                    </a:lnTo>
                    <a:lnTo>
                      <a:pt x="95028" y="236041"/>
                    </a:lnTo>
                    <a:lnTo>
                      <a:pt x="95173" y="236147"/>
                    </a:lnTo>
                    <a:lnTo>
                      <a:pt x="95318" y="236147"/>
                    </a:lnTo>
                    <a:lnTo>
                      <a:pt x="95496" y="236100"/>
                    </a:lnTo>
                    <a:lnTo>
                      <a:pt x="95621" y="236041"/>
                    </a:lnTo>
                    <a:lnTo>
                      <a:pt x="95725" y="235965"/>
                    </a:lnTo>
                    <a:lnTo>
                      <a:pt x="95730" y="235961"/>
                    </a:lnTo>
                    <a:lnTo>
                      <a:pt x="95772" y="235929"/>
                    </a:lnTo>
                    <a:lnTo>
                      <a:pt x="95832" y="235818"/>
                    </a:lnTo>
                    <a:lnTo>
                      <a:pt x="95865" y="235594"/>
                    </a:lnTo>
                    <a:lnTo>
                      <a:pt x="95898" y="235370"/>
                    </a:lnTo>
                    <a:lnTo>
                      <a:pt x="95910" y="235246"/>
                    </a:lnTo>
                    <a:lnTo>
                      <a:pt x="95910" y="235241"/>
                    </a:lnTo>
                    <a:lnTo>
                      <a:pt x="95911" y="235239"/>
                    </a:lnTo>
                    <a:lnTo>
                      <a:pt x="96062" y="235120"/>
                    </a:lnTo>
                    <a:lnTo>
                      <a:pt x="96293" y="235173"/>
                    </a:lnTo>
                    <a:lnTo>
                      <a:pt x="96365" y="235291"/>
                    </a:lnTo>
                    <a:lnTo>
                      <a:pt x="96411" y="235436"/>
                    </a:lnTo>
                    <a:lnTo>
                      <a:pt x="96418" y="235620"/>
                    </a:lnTo>
                    <a:lnTo>
                      <a:pt x="96365" y="235837"/>
                    </a:lnTo>
                    <a:lnTo>
                      <a:pt x="96325" y="235982"/>
                    </a:lnTo>
                    <a:lnTo>
                      <a:pt x="96306" y="236127"/>
                    </a:lnTo>
                    <a:lnTo>
                      <a:pt x="96306" y="236219"/>
                    </a:lnTo>
                    <a:lnTo>
                      <a:pt x="96345" y="236364"/>
                    </a:lnTo>
                    <a:lnTo>
                      <a:pt x="96431" y="236476"/>
                    </a:lnTo>
                    <a:lnTo>
                      <a:pt x="96589" y="236587"/>
                    </a:lnTo>
                    <a:lnTo>
                      <a:pt x="96773" y="236607"/>
                    </a:lnTo>
                    <a:lnTo>
                      <a:pt x="96898" y="236587"/>
                    </a:lnTo>
                    <a:lnTo>
                      <a:pt x="97116" y="236482"/>
                    </a:lnTo>
                    <a:lnTo>
                      <a:pt x="97241" y="236351"/>
                    </a:lnTo>
                    <a:lnTo>
                      <a:pt x="97256" y="236330"/>
                    </a:lnTo>
                    <a:lnTo>
                      <a:pt x="97263" y="236321"/>
                    </a:lnTo>
                    <a:lnTo>
                      <a:pt x="97346" y="236206"/>
                    </a:lnTo>
                    <a:lnTo>
                      <a:pt x="97366" y="236094"/>
                    </a:lnTo>
                    <a:lnTo>
                      <a:pt x="97366" y="235943"/>
                    </a:lnTo>
                    <a:lnTo>
                      <a:pt x="97313" y="235752"/>
                    </a:lnTo>
                    <a:lnTo>
                      <a:pt x="97247" y="235561"/>
                    </a:lnTo>
                    <a:lnTo>
                      <a:pt x="97175" y="235410"/>
                    </a:lnTo>
                    <a:lnTo>
                      <a:pt x="97010" y="235160"/>
                    </a:lnTo>
                    <a:lnTo>
                      <a:pt x="96918" y="235002"/>
                    </a:lnTo>
                    <a:lnTo>
                      <a:pt x="96780" y="234831"/>
                    </a:lnTo>
                    <a:lnTo>
                      <a:pt x="96628" y="234666"/>
                    </a:lnTo>
                    <a:lnTo>
                      <a:pt x="96451" y="234541"/>
                    </a:lnTo>
                    <a:lnTo>
                      <a:pt x="96260" y="234410"/>
                    </a:lnTo>
                    <a:lnTo>
                      <a:pt x="96115" y="234344"/>
                    </a:lnTo>
                    <a:lnTo>
                      <a:pt x="95937" y="234298"/>
                    </a:lnTo>
                    <a:lnTo>
                      <a:pt x="95773" y="234304"/>
                    </a:lnTo>
                    <a:lnTo>
                      <a:pt x="95509" y="234364"/>
                    </a:lnTo>
                    <a:lnTo>
                      <a:pt x="95364" y="234396"/>
                    </a:lnTo>
                    <a:lnTo>
                      <a:pt x="95206" y="234403"/>
                    </a:lnTo>
                    <a:lnTo>
                      <a:pt x="95121" y="234364"/>
                    </a:lnTo>
                    <a:lnTo>
                      <a:pt x="95094" y="234285"/>
                    </a:lnTo>
                    <a:lnTo>
                      <a:pt x="95147" y="234094"/>
                    </a:lnTo>
                    <a:lnTo>
                      <a:pt x="95252" y="233916"/>
                    </a:lnTo>
                    <a:lnTo>
                      <a:pt x="95351" y="233775"/>
                    </a:lnTo>
                    <a:lnTo>
                      <a:pt x="95359" y="233763"/>
                    </a:lnTo>
                    <a:lnTo>
                      <a:pt x="95404" y="233699"/>
                    </a:lnTo>
                    <a:lnTo>
                      <a:pt x="95509" y="233607"/>
                    </a:lnTo>
                    <a:lnTo>
                      <a:pt x="95694" y="233548"/>
                    </a:lnTo>
                    <a:lnTo>
                      <a:pt x="95911" y="233521"/>
                    </a:lnTo>
                    <a:lnTo>
                      <a:pt x="96135" y="233541"/>
                    </a:lnTo>
                    <a:lnTo>
                      <a:pt x="96471" y="233549"/>
                    </a:lnTo>
                    <a:lnTo>
                      <a:pt x="96669" y="233523"/>
                    </a:lnTo>
                    <a:lnTo>
                      <a:pt x="96813" y="233462"/>
                    </a:lnTo>
                    <a:lnTo>
                      <a:pt x="96817" y="233460"/>
                    </a:lnTo>
                    <a:lnTo>
                      <a:pt x="96840" y="233451"/>
                    </a:lnTo>
                    <a:lnTo>
                      <a:pt x="96906" y="233372"/>
                    </a:lnTo>
                    <a:lnTo>
                      <a:pt x="96925" y="233280"/>
                    </a:lnTo>
                    <a:lnTo>
                      <a:pt x="96919" y="233161"/>
                    </a:lnTo>
                    <a:lnTo>
                      <a:pt x="96846" y="233036"/>
                    </a:lnTo>
                    <a:lnTo>
                      <a:pt x="96735" y="232924"/>
                    </a:lnTo>
                    <a:lnTo>
                      <a:pt x="96649" y="232819"/>
                    </a:lnTo>
                    <a:lnTo>
                      <a:pt x="96570" y="232720"/>
                    </a:lnTo>
                    <a:lnTo>
                      <a:pt x="96484" y="232602"/>
                    </a:lnTo>
                    <a:lnTo>
                      <a:pt x="96405" y="232484"/>
                    </a:lnTo>
                    <a:lnTo>
                      <a:pt x="96346" y="232358"/>
                    </a:lnTo>
                    <a:lnTo>
                      <a:pt x="96287" y="232260"/>
                    </a:lnTo>
                    <a:lnTo>
                      <a:pt x="96254" y="232122"/>
                    </a:lnTo>
                    <a:lnTo>
                      <a:pt x="96201" y="231944"/>
                    </a:lnTo>
                    <a:lnTo>
                      <a:pt x="96142" y="231858"/>
                    </a:lnTo>
                    <a:lnTo>
                      <a:pt x="96076" y="231766"/>
                    </a:lnTo>
                    <a:lnTo>
                      <a:pt x="95991" y="231727"/>
                    </a:lnTo>
                    <a:lnTo>
                      <a:pt x="95898" y="231733"/>
                    </a:lnTo>
                    <a:lnTo>
                      <a:pt x="95767" y="231773"/>
                    </a:lnTo>
                    <a:lnTo>
                      <a:pt x="95703" y="231877"/>
                    </a:lnTo>
                    <a:lnTo>
                      <a:pt x="95699" y="231883"/>
                    </a:lnTo>
                    <a:lnTo>
                      <a:pt x="95681" y="231911"/>
                    </a:lnTo>
                    <a:lnTo>
                      <a:pt x="95523" y="232115"/>
                    </a:lnTo>
                    <a:lnTo>
                      <a:pt x="95424" y="232266"/>
                    </a:lnTo>
                    <a:lnTo>
                      <a:pt x="95333" y="232340"/>
                    </a:lnTo>
                    <a:lnTo>
                      <a:pt x="95311" y="232358"/>
                    </a:lnTo>
                    <a:lnTo>
                      <a:pt x="95286" y="232378"/>
                    </a:lnTo>
                    <a:lnTo>
                      <a:pt x="95181" y="232457"/>
                    </a:lnTo>
                    <a:lnTo>
                      <a:pt x="95075" y="232483"/>
                    </a:lnTo>
                    <a:lnTo>
                      <a:pt x="94963" y="232497"/>
                    </a:lnTo>
                    <a:lnTo>
                      <a:pt x="94819" y="232497"/>
                    </a:lnTo>
                    <a:lnTo>
                      <a:pt x="94674" y="232470"/>
                    </a:lnTo>
                    <a:lnTo>
                      <a:pt x="94575" y="232404"/>
                    </a:lnTo>
                    <a:lnTo>
                      <a:pt x="94509" y="232312"/>
                    </a:lnTo>
                    <a:lnTo>
                      <a:pt x="94456" y="232161"/>
                    </a:lnTo>
                    <a:lnTo>
                      <a:pt x="94430" y="231997"/>
                    </a:lnTo>
                    <a:lnTo>
                      <a:pt x="94424" y="231858"/>
                    </a:lnTo>
                    <a:lnTo>
                      <a:pt x="94464" y="231784"/>
                    </a:lnTo>
                    <a:lnTo>
                      <a:pt x="94470" y="231774"/>
                    </a:lnTo>
                    <a:lnTo>
                      <a:pt x="94496" y="231727"/>
                    </a:lnTo>
                    <a:lnTo>
                      <a:pt x="94588" y="231628"/>
                    </a:lnTo>
                    <a:lnTo>
                      <a:pt x="94753" y="231490"/>
                    </a:lnTo>
                    <a:lnTo>
                      <a:pt x="94990" y="231339"/>
                    </a:lnTo>
                    <a:lnTo>
                      <a:pt x="95160" y="231234"/>
                    </a:lnTo>
                    <a:lnTo>
                      <a:pt x="95161" y="231233"/>
                    </a:lnTo>
                    <a:lnTo>
                      <a:pt x="95184" y="231210"/>
                    </a:lnTo>
                    <a:lnTo>
                      <a:pt x="95233" y="231161"/>
                    </a:lnTo>
                    <a:lnTo>
                      <a:pt x="95238" y="231151"/>
                    </a:lnTo>
                    <a:lnTo>
                      <a:pt x="95244" y="231141"/>
                    </a:lnTo>
                    <a:lnTo>
                      <a:pt x="95367" y="230891"/>
                    </a:lnTo>
                    <a:lnTo>
                      <a:pt x="95344" y="230626"/>
                    </a:lnTo>
                    <a:lnTo>
                      <a:pt x="95286" y="230430"/>
                    </a:lnTo>
                    <a:lnTo>
                      <a:pt x="95194" y="230303"/>
                    </a:lnTo>
                    <a:lnTo>
                      <a:pt x="95108" y="230224"/>
                    </a:lnTo>
                    <a:lnTo>
                      <a:pt x="94977" y="230120"/>
                    </a:lnTo>
                    <a:lnTo>
                      <a:pt x="94870" y="230025"/>
                    </a:lnTo>
                    <a:lnTo>
                      <a:pt x="94774" y="229949"/>
                    </a:lnTo>
                    <a:lnTo>
                      <a:pt x="94722" y="229870"/>
                    </a:lnTo>
                    <a:lnTo>
                      <a:pt x="94671" y="229775"/>
                    </a:lnTo>
                    <a:lnTo>
                      <a:pt x="94675" y="229616"/>
                    </a:lnTo>
                    <a:lnTo>
                      <a:pt x="94687" y="229389"/>
                    </a:lnTo>
                    <a:lnTo>
                      <a:pt x="94703" y="229191"/>
                    </a:lnTo>
                    <a:lnTo>
                      <a:pt x="94691" y="229067"/>
                    </a:lnTo>
                    <a:lnTo>
                      <a:pt x="94659" y="228948"/>
                    </a:lnTo>
                    <a:lnTo>
                      <a:pt x="94579" y="228841"/>
                    </a:lnTo>
                    <a:lnTo>
                      <a:pt x="94455" y="228746"/>
                    </a:lnTo>
                    <a:lnTo>
                      <a:pt x="94332" y="228659"/>
                    </a:lnTo>
                    <a:lnTo>
                      <a:pt x="94118" y="228520"/>
                    </a:lnTo>
                    <a:lnTo>
                      <a:pt x="93911" y="228409"/>
                    </a:lnTo>
                    <a:lnTo>
                      <a:pt x="93752" y="228309"/>
                    </a:lnTo>
                    <a:lnTo>
                      <a:pt x="93636" y="228230"/>
                    </a:lnTo>
                    <a:lnTo>
                      <a:pt x="93541" y="228115"/>
                    </a:lnTo>
                    <a:lnTo>
                      <a:pt x="93489" y="228043"/>
                    </a:lnTo>
                    <a:lnTo>
                      <a:pt x="93450" y="227821"/>
                    </a:lnTo>
                    <a:lnTo>
                      <a:pt x="93386" y="227594"/>
                    </a:lnTo>
                    <a:lnTo>
                      <a:pt x="93295" y="227423"/>
                    </a:lnTo>
                    <a:lnTo>
                      <a:pt x="93175" y="227161"/>
                    </a:lnTo>
                    <a:lnTo>
                      <a:pt x="93125" y="226979"/>
                    </a:lnTo>
                    <a:lnTo>
                      <a:pt x="93122" y="226971"/>
                    </a:lnTo>
                    <a:lnTo>
                      <a:pt x="93122" y="226968"/>
                    </a:lnTo>
                    <a:lnTo>
                      <a:pt x="93117" y="226951"/>
                    </a:lnTo>
                    <a:lnTo>
                      <a:pt x="93103" y="226900"/>
                    </a:lnTo>
                    <a:lnTo>
                      <a:pt x="93099" y="226889"/>
                    </a:lnTo>
                    <a:lnTo>
                      <a:pt x="93043" y="226725"/>
                    </a:lnTo>
                    <a:lnTo>
                      <a:pt x="92960" y="226570"/>
                    </a:lnTo>
                    <a:lnTo>
                      <a:pt x="92888" y="226447"/>
                    </a:lnTo>
                    <a:lnTo>
                      <a:pt x="92824" y="226332"/>
                    </a:lnTo>
                    <a:lnTo>
                      <a:pt x="92777" y="226185"/>
                    </a:lnTo>
                    <a:lnTo>
                      <a:pt x="92777" y="226010"/>
                    </a:lnTo>
                    <a:lnTo>
                      <a:pt x="92773" y="225911"/>
                    </a:lnTo>
                    <a:lnTo>
                      <a:pt x="92777" y="225903"/>
                    </a:lnTo>
                    <a:lnTo>
                      <a:pt x="92828" y="225811"/>
                    </a:lnTo>
                    <a:lnTo>
                      <a:pt x="92840" y="225798"/>
                    </a:lnTo>
                    <a:lnTo>
                      <a:pt x="93003" y="225617"/>
                    </a:lnTo>
                    <a:lnTo>
                      <a:pt x="93098" y="225484"/>
                    </a:lnTo>
                    <a:lnTo>
                      <a:pt x="93277" y="225316"/>
                    </a:lnTo>
                    <a:lnTo>
                      <a:pt x="93402" y="225240"/>
                    </a:lnTo>
                    <a:lnTo>
                      <a:pt x="93494" y="225159"/>
                    </a:lnTo>
                    <a:lnTo>
                      <a:pt x="93505" y="225123"/>
                    </a:lnTo>
                    <a:lnTo>
                      <a:pt x="93507" y="225117"/>
                    </a:lnTo>
                    <a:lnTo>
                      <a:pt x="93532" y="225034"/>
                    </a:lnTo>
                    <a:lnTo>
                      <a:pt x="93424" y="224822"/>
                    </a:lnTo>
                    <a:lnTo>
                      <a:pt x="93359" y="224730"/>
                    </a:lnTo>
                    <a:lnTo>
                      <a:pt x="93304" y="224600"/>
                    </a:lnTo>
                    <a:lnTo>
                      <a:pt x="93239" y="224469"/>
                    </a:lnTo>
                    <a:lnTo>
                      <a:pt x="93201" y="224263"/>
                    </a:lnTo>
                    <a:lnTo>
                      <a:pt x="93141" y="224024"/>
                    </a:lnTo>
                    <a:lnTo>
                      <a:pt x="93109" y="223878"/>
                    </a:lnTo>
                    <a:lnTo>
                      <a:pt x="93076" y="223742"/>
                    </a:lnTo>
                    <a:lnTo>
                      <a:pt x="93022" y="223596"/>
                    </a:lnTo>
                    <a:lnTo>
                      <a:pt x="92957" y="223476"/>
                    </a:lnTo>
                    <a:lnTo>
                      <a:pt x="92864" y="223406"/>
                    </a:lnTo>
                    <a:lnTo>
                      <a:pt x="92696" y="223335"/>
                    </a:lnTo>
                    <a:lnTo>
                      <a:pt x="92544" y="223275"/>
                    </a:lnTo>
                    <a:lnTo>
                      <a:pt x="92375" y="223243"/>
                    </a:lnTo>
                    <a:lnTo>
                      <a:pt x="92267" y="223226"/>
                    </a:lnTo>
                    <a:lnTo>
                      <a:pt x="92115" y="223237"/>
                    </a:lnTo>
                    <a:lnTo>
                      <a:pt x="91887" y="223286"/>
                    </a:lnTo>
                    <a:lnTo>
                      <a:pt x="91593" y="223405"/>
                    </a:lnTo>
                    <a:lnTo>
                      <a:pt x="91376" y="223492"/>
                    </a:lnTo>
                    <a:lnTo>
                      <a:pt x="91256" y="223536"/>
                    </a:lnTo>
                    <a:lnTo>
                      <a:pt x="91099" y="223590"/>
                    </a:lnTo>
                    <a:lnTo>
                      <a:pt x="91012" y="223612"/>
                    </a:lnTo>
                    <a:lnTo>
                      <a:pt x="90893" y="223617"/>
                    </a:lnTo>
                    <a:lnTo>
                      <a:pt x="90784" y="223617"/>
                    </a:lnTo>
                    <a:lnTo>
                      <a:pt x="90670" y="223601"/>
                    </a:lnTo>
                    <a:lnTo>
                      <a:pt x="90373" y="223517"/>
                    </a:lnTo>
                    <a:lnTo>
                      <a:pt x="90129" y="223414"/>
                    </a:lnTo>
                    <a:lnTo>
                      <a:pt x="89955" y="223343"/>
                    </a:lnTo>
                    <a:lnTo>
                      <a:pt x="89792" y="223257"/>
                    </a:lnTo>
                    <a:lnTo>
                      <a:pt x="89596" y="223143"/>
                    </a:lnTo>
                    <a:lnTo>
                      <a:pt x="89433" y="223012"/>
                    </a:lnTo>
                    <a:lnTo>
                      <a:pt x="89221" y="222866"/>
                    </a:lnTo>
                    <a:lnTo>
                      <a:pt x="89053" y="222735"/>
                    </a:lnTo>
                    <a:lnTo>
                      <a:pt x="88961" y="222665"/>
                    </a:lnTo>
                    <a:lnTo>
                      <a:pt x="88825" y="222605"/>
                    </a:lnTo>
                    <a:lnTo>
                      <a:pt x="88618" y="222518"/>
                    </a:lnTo>
                    <a:lnTo>
                      <a:pt x="88385" y="222464"/>
                    </a:lnTo>
                    <a:lnTo>
                      <a:pt x="88086" y="222415"/>
                    </a:lnTo>
                    <a:lnTo>
                      <a:pt x="87902" y="222361"/>
                    </a:lnTo>
                    <a:lnTo>
                      <a:pt x="87641" y="222274"/>
                    </a:lnTo>
                    <a:lnTo>
                      <a:pt x="87499" y="222209"/>
                    </a:lnTo>
                    <a:lnTo>
                      <a:pt x="87402" y="222133"/>
                    </a:lnTo>
                    <a:lnTo>
                      <a:pt x="87395" y="222113"/>
                    </a:lnTo>
                    <a:lnTo>
                      <a:pt x="87395" y="222113"/>
                    </a:lnTo>
                    <a:lnTo>
                      <a:pt x="87394" y="222111"/>
                    </a:lnTo>
                    <a:lnTo>
                      <a:pt x="87364" y="222024"/>
                    </a:lnTo>
                    <a:lnTo>
                      <a:pt x="87375" y="221899"/>
                    </a:lnTo>
                    <a:lnTo>
                      <a:pt x="87407" y="221807"/>
                    </a:lnTo>
                    <a:lnTo>
                      <a:pt x="87489" y="221720"/>
                    </a:lnTo>
                    <a:lnTo>
                      <a:pt x="87565" y="221650"/>
                    </a:lnTo>
                    <a:lnTo>
                      <a:pt x="87798" y="221445"/>
                    </a:lnTo>
                    <a:lnTo>
                      <a:pt x="88037" y="221244"/>
                    </a:lnTo>
                    <a:lnTo>
                      <a:pt x="88205" y="221098"/>
                    </a:lnTo>
                    <a:lnTo>
                      <a:pt x="88325" y="220957"/>
                    </a:lnTo>
                    <a:lnTo>
                      <a:pt x="88406" y="220810"/>
                    </a:lnTo>
                    <a:lnTo>
                      <a:pt x="88471" y="220631"/>
                    </a:lnTo>
                    <a:lnTo>
                      <a:pt x="88504" y="220430"/>
                    </a:lnTo>
                    <a:lnTo>
                      <a:pt x="88515" y="220273"/>
                    </a:lnTo>
                    <a:lnTo>
                      <a:pt x="88531" y="220148"/>
                    </a:lnTo>
                    <a:lnTo>
                      <a:pt x="88543" y="219975"/>
                    </a:lnTo>
                    <a:lnTo>
                      <a:pt x="88574" y="219819"/>
                    </a:lnTo>
                    <a:lnTo>
                      <a:pt x="88625" y="219714"/>
                    </a:lnTo>
                    <a:lnTo>
                      <a:pt x="88750" y="219488"/>
                    </a:lnTo>
                    <a:lnTo>
                      <a:pt x="88839" y="219282"/>
                    </a:lnTo>
                    <a:lnTo>
                      <a:pt x="88898" y="219146"/>
                    </a:lnTo>
                    <a:lnTo>
                      <a:pt x="88948" y="219002"/>
                    </a:lnTo>
                    <a:lnTo>
                      <a:pt x="88956" y="218873"/>
                    </a:lnTo>
                    <a:lnTo>
                      <a:pt x="88948" y="218776"/>
                    </a:lnTo>
                    <a:lnTo>
                      <a:pt x="88939" y="218740"/>
                    </a:lnTo>
                    <a:lnTo>
                      <a:pt x="88935" y="218727"/>
                    </a:lnTo>
                    <a:lnTo>
                      <a:pt x="88917" y="218659"/>
                    </a:lnTo>
                    <a:lnTo>
                      <a:pt x="88859" y="218534"/>
                    </a:lnTo>
                    <a:lnTo>
                      <a:pt x="88773" y="218460"/>
                    </a:lnTo>
                    <a:lnTo>
                      <a:pt x="88676" y="218414"/>
                    </a:lnTo>
                    <a:lnTo>
                      <a:pt x="88543" y="218367"/>
                    </a:lnTo>
                    <a:lnTo>
                      <a:pt x="88309" y="218312"/>
                    </a:lnTo>
                    <a:lnTo>
                      <a:pt x="87900" y="218207"/>
                    </a:lnTo>
                    <a:lnTo>
                      <a:pt x="87686" y="218153"/>
                    </a:lnTo>
                    <a:lnTo>
                      <a:pt x="87438" y="218076"/>
                    </a:lnTo>
                    <a:lnTo>
                      <a:pt x="87345" y="218041"/>
                    </a:lnTo>
                    <a:lnTo>
                      <a:pt x="87255" y="217951"/>
                    </a:lnTo>
                    <a:lnTo>
                      <a:pt x="87246" y="217853"/>
                    </a:lnTo>
                    <a:lnTo>
                      <a:pt x="87246" y="217849"/>
                    </a:lnTo>
                    <a:lnTo>
                      <a:pt x="87243" y="217819"/>
                    </a:lnTo>
                    <a:lnTo>
                      <a:pt x="87317" y="217640"/>
                    </a:lnTo>
                    <a:lnTo>
                      <a:pt x="87446" y="217468"/>
                    </a:lnTo>
                    <a:lnTo>
                      <a:pt x="87508" y="217414"/>
                    </a:lnTo>
                    <a:lnTo>
                      <a:pt x="87633" y="217332"/>
                    </a:lnTo>
                    <a:lnTo>
                      <a:pt x="87816" y="217301"/>
                    </a:lnTo>
                    <a:lnTo>
                      <a:pt x="88101" y="217313"/>
                    </a:lnTo>
                    <a:lnTo>
                      <a:pt x="88494" y="217313"/>
                    </a:lnTo>
                    <a:lnTo>
                      <a:pt x="88621" y="217308"/>
                    </a:lnTo>
                    <a:lnTo>
                      <a:pt x="88964" y="217289"/>
                    </a:lnTo>
                    <a:lnTo>
                      <a:pt x="89354" y="217269"/>
                    </a:lnTo>
                    <a:lnTo>
                      <a:pt x="89670" y="217250"/>
                    </a:lnTo>
                    <a:lnTo>
                      <a:pt x="89935" y="217230"/>
                    </a:lnTo>
                    <a:lnTo>
                      <a:pt x="90040" y="217180"/>
                    </a:lnTo>
                    <a:lnTo>
                      <a:pt x="90133" y="217114"/>
                    </a:lnTo>
                    <a:lnTo>
                      <a:pt x="90184" y="217020"/>
                    </a:lnTo>
                    <a:lnTo>
                      <a:pt x="90168" y="216931"/>
                    </a:lnTo>
                    <a:lnTo>
                      <a:pt x="90152" y="216912"/>
                    </a:lnTo>
                    <a:lnTo>
                      <a:pt x="90148" y="216908"/>
                    </a:lnTo>
                    <a:lnTo>
                      <a:pt x="90094" y="216849"/>
                    </a:lnTo>
                    <a:lnTo>
                      <a:pt x="90009" y="216751"/>
                    </a:lnTo>
                    <a:lnTo>
                      <a:pt x="89978" y="216665"/>
                    </a:lnTo>
                    <a:lnTo>
                      <a:pt x="89977" y="216664"/>
                    </a:lnTo>
                    <a:lnTo>
                      <a:pt x="89974" y="216654"/>
                    </a:lnTo>
                    <a:lnTo>
                      <a:pt x="89985" y="216522"/>
                    </a:lnTo>
                    <a:lnTo>
                      <a:pt x="90079" y="216397"/>
                    </a:lnTo>
                    <a:lnTo>
                      <a:pt x="90235" y="216195"/>
                    </a:lnTo>
                    <a:lnTo>
                      <a:pt x="90438" y="216009"/>
                    </a:lnTo>
                    <a:lnTo>
                      <a:pt x="90555" y="215927"/>
                    </a:lnTo>
                    <a:lnTo>
                      <a:pt x="90672" y="215873"/>
                    </a:lnTo>
                    <a:lnTo>
                      <a:pt x="90789" y="215818"/>
                    </a:lnTo>
                    <a:lnTo>
                      <a:pt x="91017" y="215748"/>
                    </a:lnTo>
                    <a:lnTo>
                      <a:pt x="91180" y="215659"/>
                    </a:lnTo>
                    <a:lnTo>
                      <a:pt x="91284" y="215559"/>
                    </a:lnTo>
                    <a:lnTo>
                      <a:pt x="91354" y="215443"/>
                    </a:lnTo>
                    <a:lnTo>
                      <a:pt x="91381" y="215315"/>
                    </a:lnTo>
                    <a:lnTo>
                      <a:pt x="91389" y="215233"/>
                    </a:lnTo>
                    <a:lnTo>
                      <a:pt x="91390" y="215216"/>
                    </a:lnTo>
                    <a:lnTo>
                      <a:pt x="91392" y="215192"/>
                    </a:lnTo>
                    <a:lnTo>
                      <a:pt x="91354" y="215083"/>
                    </a:lnTo>
                    <a:lnTo>
                      <a:pt x="91257" y="214987"/>
                    </a:lnTo>
                    <a:lnTo>
                      <a:pt x="91187" y="214894"/>
                    </a:lnTo>
                    <a:lnTo>
                      <a:pt x="91141" y="214821"/>
                    </a:lnTo>
                    <a:lnTo>
                      <a:pt x="91048" y="214709"/>
                    </a:lnTo>
                    <a:lnTo>
                      <a:pt x="90986" y="214575"/>
                    </a:lnTo>
                    <a:lnTo>
                      <a:pt x="90936" y="214459"/>
                    </a:lnTo>
                    <a:lnTo>
                      <a:pt x="90927" y="214275"/>
                    </a:lnTo>
                    <a:lnTo>
                      <a:pt x="90955" y="214059"/>
                    </a:lnTo>
                    <a:lnTo>
                      <a:pt x="90960" y="214014"/>
                    </a:lnTo>
                    <a:lnTo>
                      <a:pt x="90963" y="213989"/>
                    </a:lnTo>
                    <a:lnTo>
                      <a:pt x="91017" y="213685"/>
                    </a:lnTo>
                    <a:lnTo>
                      <a:pt x="91120" y="213462"/>
                    </a:lnTo>
                    <a:lnTo>
                      <a:pt x="91259" y="213247"/>
                    </a:lnTo>
                    <a:lnTo>
                      <a:pt x="91558" y="212984"/>
                    </a:lnTo>
                    <a:lnTo>
                      <a:pt x="91666" y="212836"/>
                    </a:lnTo>
                    <a:lnTo>
                      <a:pt x="91764" y="212675"/>
                    </a:lnTo>
                    <a:lnTo>
                      <a:pt x="91840" y="212479"/>
                    </a:lnTo>
                    <a:lnTo>
                      <a:pt x="91839" y="212427"/>
                    </a:lnTo>
                    <a:lnTo>
                      <a:pt x="91838" y="212418"/>
                    </a:lnTo>
                    <a:lnTo>
                      <a:pt x="91837" y="212381"/>
                    </a:lnTo>
                    <a:lnTo>
                      <a:pt x="91836" y="212336"/>
                    </a:lnTo>
                    <a:lnTo>
                      <a:pt x="91834" y="212327"/>
                    </a:lnTo>
                    <a:lnTo>
                      <a:pt x="91814" y="212238"/>
                    </a:lnTo>
                    <a:lnTo>
                      <a:pt x="91751" y="212139"/>
                    </a:lnTo>
                    <a:lnTo>
                      <a:pt x="91621" y="212050"/>
                    </a:lnTo>
                    <a:lnTo>
                      <a:pt x="91411" y="211970"/>
                    </a:lnTo>
                    <a:lnTo>
                      <a:pt x="91237" y="211920"/>
                    </a:lnTo>
                    <a:lnTo>
                      <a:pt x="91062" y="211867"/>
                    </a:lnTo>
                    <a:lnTo>
                      <a:pt x="90892" y="211818"/>
                    </a:lnTo>
                    <a:lnTo>
                      <a:pt x="90686" y="211719"/>
                    </a:lnTo>
                    <a:lnTo>
                      <a:pt x="90503" y="211625"/>
                    </a:lnTo>
                    <a:lnTo>
                      <a:pt x="90346" y="211540"/>
                    </a:lnTo>
                    <a:lnTo>
                      <a:pt x="90230" y="211415"/>
                    </a:lnTo>
                    <a:lnTo>
                      <a:pt x="90176" y="211299"/>
                    </a:lnTo>
                    <a:lnTo>
                      <a:pt x="90154" y="211196"/>
                    </a:lnTo>
                    <a:lnTo>
                      <a:pt x="90159" y="211125"/>
                    </a:lnTo>
                    <a:lnTo>
                      <a:pt x="90161" y="211097"/>
                    </a:lnTo>
                    <a:lnTo>
                      <a:pt x="90163" y="211062"/>
                    </a:lnTo>
                    <a:lnTo>
                      <a:pt x="90244" y="210901"/>
                    </a:lnTo>
                    <a:lnTo>
                      <a:pt x="90391" y="210731"/>
                    </a:lnTo>
                    <a:lnTo>
                      <a:pt x="90597" y="210629"/>
                    </a:lnTo>
                    <a:lnTo>
                      <a:pt x="90700" y="210606"/>
                    </a:lnTo>
                    <a:lnTo>
                      <a:pt x="90843" y="210602"/>
                    </a:lnTo>
                    <a:lnTo>
                      <a:pt x="90991" y="210691"/>
                    </a:lnTo>
                    <a:lnTo>
                      <a:pt x="91049" y="210825"/>
                    </a:lnTo>
                    <a:lnTo>
                      <a:pt x="91104" y="211010"/>
                    </a:lnTo>
                    <a:lnTo>
                      <a:pt x="91111" y="211032"/>
                    </a:lnTo>
                    <a:lnTo>
                      <a:pt x="91116" y="211049"/>
                    </a:lnTo>
                    <a:lnTo>
                      <a:pt x="91137" y="211108"/>
                    </a:lnTo>
                    <a:lnTo>
                      <a:pt x="91144" y="211127"/>
                    </a:lnTo>
                    <a:lnTo>
                      <a:pt x="91156" y="211161"/>
                    </a:lnTo>
                    <a:lnTo>
                      <a:pt x="91241" y="211250"/>
                    </a:lnTo>
                    <a:lnTo>
                      <a:pt x="91362" y="211330"/>
                    </a:lnTo>
                    <a:lnTo>
                      <a:pt x="91639" y="211366"/>
                    </a:lnTo>
                    <a:lnTo>
                      <a:pt x="91970" y="211366"/>
                    </a:lnTo>
                    <a:lnTo>
                      <a:pt x="92453" y="211339"/>
                    </a:lnTo>
                    <a:lnTo>
                      <a:pt x="92802" y="211317"/>
                    </a:lnTo>
                    <a:lnTo>
                      <a:pt x="93004" y="211277"/>
                    </a:lnTo>
                    <a:lnTo>
                      <a:pt x="93174" y="211210"/>
                    </a:lnTo>
                    <a:lnTo>
                      <a:pt x="93303" y="211112"/>
                    </a:lnTo>
                    <a:lnTo>
                      <a:pt x="93357" y="210995"/>
                    </a:lnTo>
                    <a:lnTo>
                      <a:pt x="93379" y="210870"/>
                    </a:lnTo>
                    <a:lnTo>
                      <a:pt x="93397" y="210696"/>
                    </a:lnTo>
                    <a:lnTo>
                      <a:pt x="93393" y="210454"/>
                    </a:lnTo>
                    <a:lnTo>
                      <a:pt x="93389" y="210335"/>
                    </a:lnTo>
                    <a:lnTo>
                      <a:pt x="93394" y="210134"/>
                    </a:lnTo>
                    <a:lnTo>
                      <a:pt x="93421" y="210036"/>
                    </a:lnTo>
                    <a:lnTo>
                      <a:pt x="93501" y="209964"/>
                    </a:lnTo>
                    <a:lnTo>
                      <a:pt x="93653" y="209929"/>
                    </a:lnTo>
                    <a:lnTo>
                      <a:pt x="93814" y="209964"/>
                    </a:lnTo>
                    <a:lnTo>
                      <a:pt x="94020" y="210036"/>
                    </a:lnTo>
                    <a:lnTo>
                      <a:pt x="94150" y="210054"/>
                    </a:lnTo>
                    <a:lnTo>
                      <a:pt x="94298" y="210036"/>
                    </a:lnTo>
                    <a:lnTo>
                      <a:pt x="94396" y="210005"/>
                    </a:lnTo>
                    <a:lnTo>
                      <a:pt x="94459" y="209929"/>
                    </a:lnTo>
                    <a:lnTo>
                      <a:pt x="94454" y="209826"/>
                    </a:lnTo>
                    <a:lnTo>
                      <a:pt x="94396" y="209749"/>
                    </a:lnTo>
                    <a:lnTo>
                      <a:pt x="94391" y="209741"/>
                    </a:lnTo>
                    <a:lnTo>
                      <a:pt x="94333" y="209665"/>
                    </a:lnTo>
                    <a:lnTo>
                      <a:pt x="94145" y="209446"/>
                    </a:lnTo>
                    <a:lnTo>
                      <a:pt x="94043" y="209348"/>
                    </a:lnTo>
                    <a:lnTo>
                      <a:pt x="93984" y="209263"/>
                    </a:lnTo>
                    <a:lnTo>
                      <a:pt x="93917" y="209154"/>
                    </a:lnTo>
                    <a:lnTo>
                      <a:pt x="93909" y="209141"/>
                    </a:lnTo>
                    <a:lnTo>
                      <a:pt x="93866" y="209071"/>
                    </a:lnTo>
                    <a:lnTo>
                      <a:pt x="93805" y="208988"/>
                    </a:lnTo>
                    <a:lnTo>
                      <a:pt x="93735" y="208820"/>
                    </a:lnTo>
                    <a:lnTo>
                      <a:pt x="93720" y="208787"/>
                    </a:lnTo>
                    <a:lnTo>
                      <a:pt x="93715" y="208776"/>
                    </a:lnTo>
                    <a:lnTo>
                      <a:pt x="93693" y="208727"/>
                    </a:lnTo>
                    <a:lnTo>
                      <a:pt x="93633" y="208629"/>
                    </a:lnTo>
                    <a:lnTo>
                      <a:pt x="93530" y="208545"/>
                    </a:lnTo>
                    <a:lnTo>
                      <a:pt x="93372" y="208448"/>
                    </a:lnTo>
                    <a:lnTo>
                      <a:pt x="93273" y="208396"/>
                    </a:lnTo>
                    <a:lnTo>
                      <a:pt x="93263" y="208391"/>
                    </a:lnTo>
                    <a:lnTo>
                      <a:pt x="93255" y="208388"/>
                    </a:lnTo>
                    <a:lnTo>
                      <a:pt x="93254" y="208387"/>
                    </a:lnTo>
                    <a:lnTo>
                      <a:pt x="93130" y="208317"/>
                    </a:lnTo>
                    <a:lnTo>
                      <a:pt x="93041" y="208229"/>
                    </a:lnTo>
                    <a:lnTo>
                      <a:pt x="93027" y="208113"/>
                    </a:lnTo>
                    <a:lnTo>
                      <a:pt x="93032" y="208006"/>
                    </a:lnTo>
                    <a:lnTo>
                      <a:pt x="93097" y="207852"/>
                    </a:lnTo>
                    <a:lnTo>
                      <a:pt x="93223" y="207675"/>
                    </a:lnTo>
                    <a:lnTo>
                      <a:pt x="93330" y="207605"/>
                    </a:lnTo>
                    <a:lnTo>
                      <a:pt x="93475" y="207550"/>
                    </a:lnTo>
                    <a:lnTo>
                      <a:pt x="93628" y="207526"/>
                    </a:lnTo>
                    <a:lnTo>
                      <a:pt x="93763" y="207540"/>
                    </a:lnTo>
                    <a:lnTo>
                      <a:pt x="94024" y="207615"/>
                    </a:lnTo>
                    <a:lnTo>
                      <a:pt x="94109" y="207657"/>
                    </a:lnTo>
                    <a:lnTo>
                      <a:pt x="94113" y="207659"/>
                    </a:lnTo>
                    <a:lnTo>
                      <a:pt x="94155" y="207680"/>
                    </a:lnTo>
                    <a:lnTo>
                      <a:pt x="94229" y="207764"/>
                    </a:lnTo>
                    <a:lnTo>
                      <a:pt x="94327" y="207847"/>
                    </a:lnTo>
                    <a:lnTo>
                      <a:pt x="94407" y="207874"/>
                    </a:lnTo>
                    <a:lnTo>
                      <a:pt x="94411" y="207876"/>
                    </a:lnTo>
                    <a:lnTo>
                      <a:pt x="94412" y="207875"/>
                    </a:lnTo>
                    <a:lnTo>
                      <a:pt x="94481" y="207824"/>
                    </a:lnTo>
                    <a:lnTo>
                      <a:pt x="94532" y="207689"/>
                    </a:lnTo>
                    <a:lnTo>
                      <a:pt x="94518" y="207573"/>
                    </a:lnTo>
                    <a:lnTo>
                      <a:pt x="94467" y="207433"/>
                    </a:lnTo>
                    <a:lnTo>
                      <a:pt x="94383" y="207312"/>
                    </a:lnTo>
                    <a:lnTo>
                      <a:pt x="94367" y="207292"/>
                    </a:lnTo>
                    <a:lnTo>
                      <a:pt x="94356" y="207277"/>
                    </a:lnTo>
                    <a:lnTo>
                      <a:pt x="94343" y="207261"/>
                    </a:lnTo>
                    <a:lnTo>
                      <a:pt x="94326" y="207239"/>
                    </a:lnTo>
                    <a:lnTo>
                      <a:pt x="94266" y="207163"/>
                    </a:lnTo>
                    <a:lnTo>
                      <a:pt x="94249" y="207151"/>
                    </a:lnTo>
                    <a:lnTo>
                      <a:pt x="94245" y="207148"/>
                    </a:lnTo>
                    <a:lnTo>
                      <a:pt x="94234" y="207140"/>
                    </a:lnTo>
                    <a:lnTo>
                      <a:pt x="94155" y="207084"/>
                    </a:lnTo>
                    <a:lnTo>
                      <a:pt x="94034" y="206996"/>
                    </a:lnTo>
                    <a:lnTo>
                      <a:pt x="93908" y="206926"/>
                    </a:lnTo>
                    <a:lnTo>
                      <a:pt x="93609" y="206815"/>
                    </a:lnTo>
                    <a:lnTo>
                      <a:pt x="93362" y="206735"/>
                    </a:lnTo>
                    <a:lnTo>
                      <a:pt x="93246" y="206689"/>
                    </a:lnTo>
                    <a:lnTo>
                      <a:pt x="93129" y="206633"/>
                    </a:lnTo>
                    <a:lnTo>
                      <a:pt x="93041" y="206549"/>
                    </a:lnTo>
                    <a:lnTo>
                      <a:pt x="92990" y="206479"/>
                    </a:lnTo>
                    <a:lnTo>
                      <a:pt x="92957" y="206391"/>
                    </a:lnTo>
                    <a:lnTo>
                      <a:pt x="92962" y="206339"/>
                    </a:lnTo>
                    <a:lnTo>
                      <a:pt x="92963" y="206327"/>
                    </a:lnTo>
                    <a:lnTo>
                      <a:pt x="92967" y="206289"/>
                    </a:lnTo>
                    <a:lnTo>
                      <a:pt x="93008" y="206140"/>
                    </a:lnTo>
                    <a:lnTo>
                      <a:pt x="93148" y="205968"/>
                    </a:lnTo>
                    <a:lnTo>
                      <a:pt x="93302" y="205884"/>
                    </a:lnTo>
                    <a:lnTo>
                      <a:pt x="93465" y="205833"/>
                    </a:lnTo>
                    <a:lnTo>
                      <a:pt x="93633" y="205837"/>
                    </a:lnTo>
                    <a:lnTo>
                      <a:pt x="93763" y="205907"/>
                    </a:lnTo>
                    <a:lnTo>
                      <a:pt x="93819" y="205963"/>
                    </a:lnTo>
                    <a:lnTo>
                      <a:pt x="93826" y="205970"/>
                    </a:lnTo>
                    <a:lnTo>
                      <a:pt x="93889" y="206033"/>
                    </a:lnTo>
                    <a:lnTo>
                      <a:pt x="94000" y="206154"/>
                    </a:lnTo>
                    <a:lnTo>
                      <a:pt x="94053" y="206206"/>
                    </a:lnTo>
                    <a:lnTo>
                      <a:pt x="94054" y="206207"/>
                    </a:lnTo>
                    <a:lnTo>
                      <a:pt x="94080" y="206233"/>
                    </a:lnTo>
                    <a:lnTo>
                      <a:pt x="94168" y="206265"/>
                    </a:lnTo>
                    <a:lnTo>
                      <a:pt x="94275" y="206307"/>
                    </a:lnTo>
                    <a:lnTo>
                      <a:pt x="94392" y="206312"/>
                    </a:lnTo>
                    <a:lnTo>
                      <a:pt x="94503" y="206307"/>
                    </a:lnTo>
                    <a:lnTo>
                      <a:pt x="94666" y="206196"/>
                    </a:lnTo>
                    <a:lnTo>
                      <a:pt x="94746" y="206079"/>
                    </a:lnTo>
                    <a:lnTo>
                      <a:pt x="94778" y="205958"/>
                    </a:lnTo>
                    <a:lnTo>
                      <a:pt x="94774" y="205842"/>
                    </a:lnTo>
                    <a:lnTo>
                      <a:pt x="94736" y="205763"/>
                    </a:lnTo>
                    <a:lnTo>
                      <a:pt x="94723" y="205749"/>
                    </a:lnTo>
                    <a:lnTo>
                      <a:pt x="94718" y="205745"/>
                    </a:lnTo>
                    <a:lnTo>
                      <a:pt x="94648" y="205674"/>
                    </a:lnTo>
                    <a:lnTo>
                      <a:pt x="94574" y="205633"/>
                    </a:lnTo>
                    <a:lnTo>
                      <a:pt x="94564" y="205629"/>
                    </a:lnTo>
                    <a:lnTo>
                      <a:pt x="94558" y="205627"/>
                    </a:lnTo>
                    <a:lnTo>
                      <a:pt x="94457" y="205595"/>
                    </a:lnTo>
                    <a:lnTo>
                      <a:pt x="94354" y="205577"/>
                    </a:lnTo>
                    <a:lnTo>
                      <a:pt x="94275" y="205549"/>
                    </a:lnTo>
                    <a:lnTo>
                      <a:pt x="94239" y="205525"/>
                    </a:lnTo>
                    <a:lnTo>
                      <a:pt x="94238" y="205524"/>
                    </a:lnTo>
                    <a:lnTo>
                      <a:pt x="94205" y="205502"/>
                    </a:lnTo>
                    <a:lnTo>
                      <a:pt x="94117" y="205442"/>
                    </a:lnTo>
                    <a:lnTo>
                      <a:pt x="94046" y="205384"/>
                    </a:lnTo>
                    <a:lnTo>
                      <a:pt x="94043" y="205381"/>
                    </a:lnTo>
                    <a:lnTo>
                      <a:pt x="94034" y="205372"/>
                    </a:lnTo>
                    <a:lnTo>
                      <a:pt x="93982" y="205321"/>
                    </a:lnTo>
                    <a:lnTo>
                      <a:pt x="93973" y="205315"/>
                    </a:lnTo>
                    <a:lnTo>
                      <a:pt x="93968" y="205311"/>
                    </a:lnTo>
                    <a:lnTo>
                      <a:pt x="93861" y="205242"/>
                    </a:lnTo>
                    <a:lnTo>
                      <a:pt x="93782" y="205209"/>
                    </a:lnTo>
                    <a:lnTo>
                      <a:pt x="93698" y="205182"/>
                    </a:lnTo>
                    <a:lnTo>
                      <a:pt x="93690" y="205180"/>
                    </a:lnTo>
                    <a:lnTo>
                      <a:pt x="93679" y="205176"/>
                    </a:lnTo>
                    <a:lnTo>
                      <a:pt x="93663" y="205175"/>
                    </a:lnTo>
                    <a:lnTo>
                      <a:pt x="93657" y="205175"/>
                    </a:lnTo>
                    <a:lnTo>
                      <a:pt x="93530" y="205167"/>
                    </a:lnTo>
                    <a:lnTo>
                      <a:pt x="93274" y="205209"/>
                    </a:lnTo>
                    <a:lnTo>
                      <a:pt x="92999" y="205265"/>
                    </a:lnTo>
                    <a:lnTo>
                      <a:pt x="92831" y="205316"/>
                    </a:lnTo>
                    <a:lnTo>
                      <a:pt x="92706" y="205344"/>
                    </a:lnTo>
                    <a:lnTo>
                      <a:pt x="92599" y="205395"/>
                    </a:lnTo>
                    <a:lnTo>
                      <a:pt x="92468" y="205516"/>
                    </a:lnTo>
                    <a:lnTo>
                      <a:pt x="92338" y="205753"/>
                    </a:lnTo>
                    <a:lnTo>
                      <a:pt x="92217" y="206023"/>
                    </a:lnTo>
                    <a:lnTo>
                      <a:pt x="92138" y="206172"/>
                    </a:lnTo>
                    <a:lnTo>
                      <a:pt x="92021" y="206330"/>
                    </a:lnTo>
                    <a:lnTo>
                      <a:pt x="91923" y="206461"/>
                    </a:lnTo>
                    <a:lnTo>
                      <a:pt x="91784" y="206577"/>
                    </a:lnTo>
                    <a:lnTo>
                      <a:pt x="91658" y="206656"/>
                    </a:lnTo>
                    <a:lnTo>
                      <a:pt x="91434" y="206726"/>
                    </a:lnTo>
                    <a:lnTo>
                      <a:pt x="91271" y="206749"/>
                    </a:lnTo>
                    <a:lnTo>
                      <a:pt x="91131" y="206721"/>
                    </a:lnTo>
                    <a:lnTo>
                      <a:pt x="91048" y="206656"/>
                    </a:lnTo>
                    <a:lnTo>
                      <a:pt x="90987" y="206572"/>
                    </a:lnTo>
                    <a:lnTo>
                      <a:pt x="90954" y="206456"/>
                    </a:lnTo>
                    <a:lnTo>
                      <a:pt x="90952" y="206426"/>
                    </a:lnTo>
                    <a:lnTo>
                      <a:pt x="90949" y="206399"/>
                    </a:lnTo>
                    <a:lnTo>
                      <a:pt x="90936" y="206261"/>
                    </a:lnTo>
                    <a:lnTo>
                      <a:pt x="90939" y="206154"/>
                    </a:lnTo>
                    <a:lnTo>
                      <a:pt x="90940" y="206117"/>
                    </a:lnTo>
                    <a:lnTo>
                      <a:pt x="90940" y="206107"/>
                    </a:lnTo>
                    <a:lnTo>
                      <a:pt x="90946" y="206070"/>
                    </a:lnTo>
                    <a:lnTo>
                      <a:pt x="90954" y="206026"/>
                    </a:lnTo>
                    <a:lnTo>
                      <a:pt x="90959" y="205991"/>
                    </a:lnTo>
                    <a:lnTo>
                      <a:pt x="90992" y="205860"/>
                    </a:lnTo>
                    <a:lnTo>
                      <a:pt x="91062" y="205758"/>
                    </a:lnTo>
                    <a:lnTo>
                      <a:pt x="91159" y="205674"/>
                    </a:lnTo>
                    <a:lnTo>
                      <a:pt x="91290" y="205614"/>
                    </a:lnTo>
                    <a:lnTo>
                      <a:pt x="91485" y="205567"/>
                    </a:lnTo>
                    <a:lnTo>
                      <a:pt x="91686" y="205511"/>
                    </a:lnTo>
                    <a:lnTo>
                      <a:pt x="91821" y="205455"/>
                    </a:lnTo>
                    <a:lnTo>
                      <a:pt x="91956" y="205307"/>
                    </a:lnTo>
                    <a:lnTo>
                      <a:pt x="92044" y="205176"/>
                    </a:lnTo>
                    <a:lnTo>
                      <a:pt x="92096" y="205083"/>
                    </a:lnTo>
                    <a:lnTo>
                      <a:pt x="92133" y="204972"/>
                    </a:lnTo>
                    <a:lnTo>
                      <a:pt x="92119" y="204860"/>
                    </a:lnTo>
                    <a:lnTo>
                      <a:pt x="92068" y="204781"/>
                    </a:lnTo>
                    <a:lnTo>
                      <a:pt x="92016" y="204733"/>
                    </a:lnTo>
                    <a:lnTo>
                      <a:pt x="92011" y="204728"/>
                    </a:lnTo>
                    <a:lnTo>
                      <a:pt x="91933" y="204655"/>
                    </a:lnTo>
                    <a:lnTo>
                      <a:pt x="91821" y="204581"/>
                    </a:lnTo>
                    <a:lnTo>
                      <a:pt x="91503" y="204419"/>
                    </a:lnTo>
                    <a:lnTo>
                      <a:pt x="91293" y="204317"/>
                    </a:lnTo>
                    <a:lnTo>
                      <a:pt x="91140" y="204238"/>
                    </a:lnTo>
                    <a:lnTo>
                      <a:pt x="90986" y="204187"/>
                    </a:lnTo>
                    <a:lnTo>
                      <a:pt x="90897" y="204191"/>
                    </a:lnTo>
                    <a:lnTo>
                      <a:pt x="90818" y="204205"/>
                    </a:lnTo>
                    <a:lnTo>
                      <a:pt x="90693" y="204256"/>
                    </a:lnTo>
                    <a:lnTo>
                      <a:pt x="90509" y="204345"/>
                    </a:lnTo>
                    <a:lnTo>
                      <a:pt x="90351" y="204442"/>
                    </a:lnTo>
                    <a:lnTo>
                      <a:pt x="90225" y="204466"/>
                    </a:lnTo>
                    <a:lnTo>
                      <a:pt x="90137" y="204470"/>
                    </a:lnTo>
                    <a:lnTo>
                      <a:pt x="90006" y="204433"/>
                    </a:lnTo>
                    <a:lnTo>
                      <a:pt x="89937" y="204358"/>
                    </a:lnTo>
                    <a:lnTo>
                      <a:pt x="89936" y="204356"/>
                    </a:lnTo>
                    <a:lnTo>
                      <a:pt x="89899" y="204317"/>
                    </a:lnTo>
                    <a:lnTo>
                      <a:pt x="89847" y="204205"/>
                    </a:lnTo>
                    <a:lnTo>
                      <a:pt x="89825" y="204103"/>
                    </a:lnTo>
                    <a:lnTo>
                      <a:pt x="89815" y="203986"/>
                    </a:lnTo>
                    <a:lnTo>
                      <a:pt x="89848" y="203809"/>
                    </a:lnTo>
                    <a:lnTo>
                      <a:pt x="89969" y="203663"/>
                    </a:lnTo>
                    <a:lnTo>
                      <a:pt x="90152" y="203516"/>
                    </a:lnTo>
                    <a:lnTo>
                      <a:pt x="90407" y="203360"/>
                    </a:lnTo>
                    <a:lnTo>
                      <a:pt x="90585" y="203284"/>
                    </a:lnTo>
                    <a:lnTo>
                      <a:pt x="90853" y="203186"/>
                    </a:lnTo>
                    <a:lnTo>
                      <a:pt x="90991" y="203093"/>
                    </a:lnTo>
                    <a:lnTo>
                      <a:pt x="91129" y="202977"/>
                    </a:lnTo>
                    <a:lnTo>
                      <a:pt x="91196" y="202834"/>
                    </a:lnTo>
                    <a:lnTo>
                      <a:pt x="91223" y="202700"/>
                    </a:lnTo>
                    <a:lnTo>
                      <a:pt x="91218" y="202580"/>
                    </a:lnTo>
                    <a:lnTo>
                      <a:pt x="91169" y="202424"/>
                    </a:lnTo>
                    <a:lnTo>
                      <a:pt x="91103" y="202290"/>
                    </a:lnTo>
                    <a:lnTo>
                      <a:pt x="90995" y="202210"/>
                    </a:lnTo>
                    <a:lnTo>
                      <a:pt x="90862" y="202130"/>
                    </a:lnTo>
                    <a:lnTo>
                      <a:pt x="90665" y="202090"/>
                    </a:lnTo>
                    <a:lnTo>
                      <a:pt x="90609" y="202107"/>
                    </a:lnTo>
                    <a:lnTo>
                      <a:pt x="90601" y="202109"/>
                    </a:lnTo>
                    <a:lnTo>
                      <a:pt x="90442" y="202157"/>
                    </a:lnTo>
                    <a:lnTo>
                      <a:pt x="90197" y="202313"/>
                    </a:lnTo>
                    <a:lnTo>
                      <a:pt x="90019" y="202486"/>
                    </a:lnTo>
                    <a:lnTo>
                      <a:pt x="89836" y="202767"/>
                    </a:lnTo>
                    <a:lnTo>
                      <a:pt x="89657" y="203044"/>
                    </a:lnTo>
                    <a:lnTo>
                      <a:pt x="89550" y="203209"/>
                    </a:lnTo>
                    <a:lnTo>
                      <a:pt x="89456" y="203302"/>
                    </a:lnTo>
                    <a:lnTo>
                      <a:pt x="89327" y="203356"/>
                    </a:lnTo>
                    <a:lnTo>
                      <a:pt x="89251" y="203396"/>
                    </a:lnTo>
                    <a:lnTo>
                      <a:pt x="89126" y="203378"/>
                    </a:lnTo>
                    <a:lnTo>
                      <a:pt x="89098" y="203353"/>
                    </a:lnTo>
                    <a:lnTo>
                      <a:pt x="89097" y="203352"/>
                    </a:lnTo>
                    <a:lnTo>
                      <a:pt x="89046" y="203307"/>
                    </a:lnTo>
                    <a:lnTo>
                      <a:pt x="89001" y="203168"/>
                    </a:lnTo>
                    <a:lnTo>
                      <a:pt x="88988" y="203008"/>
                    </a:lnTo>
                    <a:lnTo>
                      <a:pt x="89015" y="202803"/>
                    </a:lnTo>
                    <a:lnTo>
                      <a:pt x="89091" y="202562"/>
                    </a:lnTo>
                    <a:lnTo>
                      <a:pt x="89175" y="202366"/>
                    </a:lnTo>
                    <a:lnTo>
                      <a:pt x="89305" y="202143"/>
                    </a:lnTo>
                    <a:lnTo>
                      <a:pt x="89385" y="202014"/>
                    </a:lnTo>
                    <a:lnTo>
                      <a:pt x="89421" y="201885"/>
                    </a:lnTo>
                    <a:lnTo>
                      <a:pt x="89430" y="201751"/>
                    </a:lnTo>
                    <a:lnTo>
                      <a:pt x="89429" y="201574"/>
                    </a:lnTo>
                    <a:lnTo>
                      <a:pt x="89402" y="201462"/>
                    </a:lnTo>
                    <a:lnTo>
                      <a:pt x="89335" y="201328"/>
                    </a:lnTo>
                    <a:lnTo>
                      <a:pt x="89197" y="201190"/>
                    </a:lnTo>
                    <a:lnTo>
                      <a:pt x="89072" y="201061"/>
                    </a:lnTo>
                    <a:lnTo>
                      <a:pt x="88956" y="200976"/>
                    </a:lnTo>
                    <a:lnTo>
                      <a:pt x="88862" y="200883"/>
                    </a:lnTo>
                    <a:lnTo>
                      <a:pt x="88796" y="200771"/>
                    </a:lnTo>
                    <a:lnTo>
                      <a:pt x="88769" y="200637"/>
                    </a:lnTo>
                    <a:lnTo>
                      <a:pt x="88791" y="200481"/>
                    </a:lnTo>
                    <a:lnTo>
                      <a:pt x="88863" y="200281"/>
                    </a:lnTo>
                    <a:lnTo>
                      <a:pt x="88943" y="200178"/>
                    </a:lnTo>
                    <a:lnTo>
                      <a:pt x="89077" y="200031"/>
                    </a:lnTo>
                    <a:lnTo>
                      <a:pt x="89170" y="199947"/>
                    </a:lnTo>
                    <a:lnTo>
                      <a:pt x="89219" y="199841"/>
                    </a:lnTo>
                    <a:lnTo>
                      <a:pt x="89188" y="199739"/>
                    </a:lnTo>
                    <a:lnTo>
                      <a:pt x="89107" y="199636"/>
                    </a:lnTo>
                    <a:lnTo>
                      <a:pt x="89027" y="199552"/>
                    </a:lnTo>
                    <a:lnTo>
                      <a:pt x="89018" y="199463"/>
                    </a:lnTo>
                    <a:lnTo>
                      <a:pt x="89058" y="199356"/>
                    </a:lnTo>
                    <a:lnTo>
                      <a:pt x="89165" y="199182"/>
                    </a:lnTo>
                    <a:lnTo>
                      <a:pt x="89237" y="199079"/>
                    </a:lnTo>
                    <a:lnTo>
                      <a:pt x="89299" y="198968"/>
                    </a:lnTo>
                    <a:lnTo>
                      <a:pt x="89259" y="198812"/>
                    </a:lnTo>
                    <a:lnTo>
                      <a:pt x="89165" y="198669"/>
                    </a:lnTo>
                    <a:lnTo>
                      <a:pt x="89023" y="198473"/>
                    </a:lnTo>
                    <a:lnTo>
                      <a:pt x="88938" y="198371"/>
                    </a:lnTo>
                    <a:lnTo>
                      <a:pt x="88826" y="198281"/>
                    </a:lnTo>
                    <a:lnTo>
                      <a:pt x="88737" y="198228"/>
                    </a:lnTo>
                    <a:lnTo>
                      <a:pt x="88660" y="198236"/>
                    </a:lnTo>
                    <a:lnTo>
                      <a:pt x="88659" y="198236"/>
                    </a:lnTo>
                    <a:lnTo>
                      <a:pt x="88527" y="198250"/>
                    </a:lnTo>
                    <a:lnTo>
                      <a:pt x="88456" y="198335"/>
                    </a:lnTo>
                    <a:lnTo>
                      <a:pt x="88367" y="198482"/>
                    </a:lnTo>
                    <a:lnTo>
                      <a:pt x="88291" y="198718"/>
                    </a:lnTo>
                    <a:lnTo>
                      <a:pt x="88215" y="198941"/>
                    </a:lnTo>
                    <a:lnTo>
                      <a:pt x="88179" y="199173"/>
                    </a:lnTo>
                    <a:lnTo>
                      <a:pt x="88135" y="199356"/>
                    </a:lnTo>
                    <a:lnTo>
                      <a:pt x="88095" y="199445"/>
                    </a:lnTo>
                    <a:lnTo>
                      <a:pt x="87997" y="199543"/>
                    </a:lnTo>
                    <a:lnTo>
                      <a:pt x="87809" y="199605"/>
                    </a:lnTo>
                    <a:lnTo>
                      <a:pt x="87675" y="199614"/>
                    </a:lnTo>
                    <a:lnTo>
                      <a:pt x="87541" y="199610"/>
                    </a:lnTo>
                    <a:lnTo>
                      <a:pt x="87334" y="199610"/>
                    </a:lnTo>
                    <a:lnTo>
                      <a:pt x="87120" y="199610"/>
                    </a:lnTo>
                    <a:lnTo>
                      <a:pt x="86960" y="199668"/>
                    </a:lnTo>
                    <a:lnTo>
                      <a:pt x="86803" y="199757"/>
                    </a:lnTo>
                    <a:lnTo>
                      <a:pt x="86612" y="199869"/>
                    </a:lnTo>
                    <a:lnTo>
                      <a:pt x="86527" y="199927"/>
                    </a:lnTo>
                    <a:lnTo>
                      <a:pt x="86429" y="199918"/>
                    </a:lnTo>
                    <a:lnTo>
                      <a:pt x="86416" y="199895"/>
                    </a:lnTo>
                    <a:lnTo>
                      <a:pt x="86415" y="199893"/>
                    </a:lnTo>
                    <a:lnTo>
                      <a:pt x="86313" y="199713"/>
                    </a:lnTo>
                    <a:lnTo>
                      <a:pt x="86268" y="199463"/>
                    </a:lnTo>
                    <a:lnTo>
                      <a:pt x="86241" y="199289"/>
                    </a:lnTo>
                    <a:lnTo>
                      <a:pt x="86282" y="199035"/>
                    </a:lnTo>
                    <a:lnTo>
                      <a:pt x="86362" y="198848"/>
                    </a:lnTo>
                    <a:lnTo>
                      <a:pt x="86398" y="198719"/>
                    </a:lnTo>
                    <a:lnTo>
                      <a:pt x="86402" y="198625"/>
                    </a:lnTo>
                    <a:lnTo>
                      <a:pt x="86429" y="198515"/>
                    </a:lnTo>
                    <a:lnTo>
                      <a:pt x="86474" y="198350"/>
                    </a:lnTo>
                    <a:lnTo>
                      <a:pt x="86518" y="198292"/>
                    </a:lnTo>
                    <a:lnTo>
                      <a:pt x="86523" y="198285"/>
                    </a:lnTo>
                    <a:lnTo>
                      <a:pt x="86549" y="198251"/>
                    </a:lnTo>
                    <a:lnTo>
                      <a:pt x="86622" y="198197"/>
                    </a:lnTo>
                    <a:lnTo>
                      <a:pt x="86698" y="198146"/>
                    </a:lnTo>
                    <a:lnTo>
                      <a:pt x="86822" y="198131"/>
                    </a:lnTo>
                    <a:lnTo>
                      <a:pt x="87004" y="198200"/>
                    </a:lnTo>
                    <a:lnTo>
                      <a:pt x="87099" y="198266"/>
                    </a:lnTo>
                    <a:lnTo>
                      <a:pt x="87230" y="198331"/>
                    </a:lnTo>
                    <a:lnTo>
                      <a:pt x="87328" y="198353"/>
                    </a:lnTo>
                    <a:lnTo>
                      <a:pt x="87387" y="198344"/>
                    </a:lnTo>
                    <a:lnTo>
                      <a:pt x="87399" y="198342"/>
                    </a:lnTo>
                    <a:lnTo>
                      <a:pt x="87485" y="198328"/>
                    </a:lnTo>
                    <a:lnTo>
                      <a:pt x="87594" y="198222"/>
                    </a:lnTo>
                    <a:lnTo>
                      <a:pt x="87689" y="198098"/>
                    </a:lnTo>
                    <a:lnTo>
                      <a:pt x="87736" y="198000"/>
                    </a:lnTo>
                    <a:lnTo>
                      <a:pt x="87769" y="197836"/>
                    </a:lnTo>
                    <a:lnTo>
                      <a:pt x="87773" y="197698"/>
                    </a:lnTo>
                    <a:lnTo>
                      <a:pt x="87747" y="197534"/>
                    </a:lnTo>
                    <a:lnTo>
                      <a:pt x="87715" y="197429"/>
                    </a:lnTo>
                    <a:lnTo>
                      <a:pt x="87645" y="197330"/>
                    </a:lnTo>
                    <a:lnTo>
                      <a:pt x="87514" y="197268"/>
                    </a:lnTo>
                    <a:lnTo>
                      <a:pt x="87401" y="197265"/>
                    </a:lnTo>
                    <a:lnTo>
                      <a:pt x="87219" y="197312"/>
                    </a:lnTo>
                    <a:lnTo>
                      <a:pt x="87059" y="197374"/>
                    </a:lnTo>
                    <a:lnTo>
                      <a:pt x="87046" y="197378"/>
                    </a:lnTo>
                    <a:lnTo>
                      <a:pt x="87012" y="197391"/>
                    </a:lnTo>
                    <a:lnTo>
                      <a:pt x="86939" y="197418"/>
                    </a:lnTo>
                    <a:lnTo>
                      <a:pt x="86851" y="197439"/>
                    </a:lnTo>
                    <a:lnTo>
                      <a:pt x="86781" y="197447"/>
                    </a:lnTo>
                    <a:lnTo>
                      <a:pt x="86753" y="197450"/>
                    </a:lnTo>
                    <a:lnTo>
                      <a:pt x="86752" y="197450"/>
                    </a:lnTo>
                    <a:lnTo>
                      <a:pt x="86607" y="197432"/>
                    </a:lnTo>
                    <a:lnTo>
                      <a:pt x="86414" y="197279"/>
                    </a:lnTo>
                    <a:lnTo>
                      <a:pt x="86359" y="197166"/>
                    </a:lnTo>
                    <a:lnTo>
                      <a:pt x="86345" y="197024"/>
                    </a:lnTo>
                    <a:lnTo>
                      <a:pt x="86385" y="196908"/>
                    </a:lnTo>
                    <a:lnTo>
                      <a:pt x="86450" y="196817"/>
                    </a:lnTo>
                    <a:lnTo>
                      <a:pt x="86542" y="196726"/>
                    </a:lnTo>
                    <a:lnTo>
                      <a:pt x="86628" y="196682"/>
                    </a:lnTo>
                    <a:lnTo>
                      <a:pt x="86633" y="196680"/>
                    </a:lnTo>
                    <a:lnTo>
                      <a:pt x="86636" y="196679"/>
                    </a:lnTo>
                    <a:lnTo>
                      <a:pt x="86837" y="196649"/>
                    </a:lnTo>
                    <a:lnTo>
                      <a:pt x="87048" y="196635"/>
                    </a:lnTo>
                    <a:lnTo>
                      <a:pt x="87194" y="196624"/>
                    </a:lnTo>
                    <a:lnTo>
                      <a:pt x="87340" y="196607"/>
                    </a:lnTo>
                    <a:lnTo>
                      <a:pt x="87362" y="196604"/>
                    </a:lnTo>
                    <a:lnTo>
                      <a:pt x="87373" y="196603"/>
                    </a:lnTo>
                    <a:lnTo>
                      <a:pt x="87540" y="196549"/>
                    </a:lnTo>
                    <a:lnTo>
                      <a:pt x="87686" y="196479"/>
                    </a:lnTo>
                    <a:lnTo>
                      <a:pt x="87806" y="196399"/>
                    </a:lnTo>
                    <a:lnTo>
                      <a:pt x="87861" y="196287"/>
                    </a:lnTo>
                    <a:lnTo>
                      <a:pt x="87894" y="196177"/>
                    </a:lnTo>
                    <a:lnTo>
                      <a:pt x="87897" y="196090"/>
                    </a:lnTo>
                    <a:lnTo>
                      <a:pt x="87843" y="195922"/>
                    </a:lnTo>
                    <a:lnTo>
                      <a:pt x="87770" y="195846"/>
                    </a:lnTo>
                    <a:lnTo>
                      <a:pt x="87617" y="195806"/>
                    </a:lnTo>
                    <a:lnTo>
                      <a:pt x="87526" y="195799"/>
                    </a:lnTo>
                    <a:lnTo>
                      <a:pt x="87362" y="195795"/>
                    </a:lnTo>
                    <a:lnTo>
                      <a:pt x="87234" y="195817"/>
                    </a:lnTo>
                    <a:lnTo>
                      <a:pt x="87088" y="195855"/>
                    </a:lnTo>
                    <a:lnTo>
                      <a:pt x="87056" y="195864"/>
                    </a:lnTo>
                    <a:lnTo>
                      <a:pt x="87041" y="195868"/>
                    </a:lnTo>
                    <a:lnTo>
                      <a:pt x="86899" y="195908"/>
                    </a:lnTo>
                    <a:lnTo>
                      <a:pt x="86793" y="195948"/>
                    </a:lnTo>
                    <a:lnTo>
                      <a:pt x="86748" y="195956"/>
                    </a:lnTo>
                    <a:lnTo>
                      <a:pt x="86733" y="195959"/>
                    </a:lnTo>
                    <a:lnTo>
                      <a:pt x="86578" y="195988"/>
                    </a:lnTo>
                    <a:lnTo>
                      <a:pt x="86447" y="195995"/>
                    </a:lnTo>
                    <a:lnTo>
                      <a:pt x="86345" y="195912"/>
                    </a:lnTo>
                    <a:lnTo>
                      <a:pt x="86338" y="195820"/>
                    </a:lnTo>
                    <a:lnTo>
                      <a:pt x="86356" y="195678"/>
                    </a:lnTo>
                    <a:lnTo>
                      <a:pt x="86433" y="195511"/>
                    </a:lnTo>
                    <a:lnTo>
                      <a:pt x="86491" y="195365"/>
                    </a:lnTo>
                    <a:lnTo>
                      <a:pt x="86549" y="195238"/>
                    </a:lnTo>
                    <a:lnTo>
                      <a:pt x="86670" y="195112"/>
                    </a:lnTo>
                    <a:lnTo>
                      <a:pt x="86881" y="195046"/>
                    </a:lnTo>
                    <a:lnTo>
                      <a:pt x="86886" y="195044"/>
                    </a:lnTo>
                    <a:lnTo>
                      <a:pt x="86925" y="195032"/>
                    </a:lnTo>
                    <a:lnTo>
                      <a:pt x="87216" y="195058"/>
                    </a:lnTo>
                    <a:lnTo>
                      <a:pt x="87504" y="195109"/>
                    </a:lnTo>
                    <a:lnTo>
                      <a:pt x="87679" y="195138"/>
                    </a:lnTo>
                    <a:lnTo>
                      <a:pt x="87778" y="195167"/>
                    </a:lnTo>
                    <a:lnTo>
                      <a:pt x="87901" y="195236"/>
                    </a:lnTo>
                    <a:lnTo>
                      <a:pt x="87982" y="195327"/>
                    </a:lnTo>
                    <a:lnTo>
                      <a:pt x="88102" y="195466"/>
                    </a:lnTo>
                    <a:lnTo>
                      <a:pt x="88211" y="195586"/>
                    </a:lnTo>
                    <a:lnTo>
                      <a:pt x="88284" y="195669"/>
                    </a:lnTo>
                    <a:lnTo>
                      <a:pt x="88386" y="195713"/>
                    </a:lnTo>
                    <a:lnTo>
                      <a:pt x="88466" y="195711"/>
                    </a:lnTo>
                    <a:lnTo>
                      <a:pt x="88477" y="195711"/>
                    </a:lnTo>
                    <a:lnTo>
                      <a:pt x="88521" y="195709"/>
                    </a:lnTo>
                    <a:lnTo>
                      <a:pt x="88641" y="195673"/>
                    </a:lnTo>
                    <a:lnTo>
                      <a:pt x="88743" y="195597"/>
                    </a:lnTo>
                    <a:lnTo>
                      <a:pt x="88838" y="195436"/>
                    </a:lnTo>
                    <a:lnTo>
                      <a:pt x="88808" y="195331"/>
                    </a:lnTo>
                    <a:lnTo>
                      <a:pt x="88765" y="195236"/>
                    </a:lnTo>
                    <a:lnTo>
                      <a:pt x="88674" y="195083"/>
                    </a:lnTo>
                    <a:lnTo>
                      <a:pt x="88586" y="194930"/>
                    </a:lnTo>
                    <a:lnTo>
                      <a:pt x="88506" y="194810"/>
                    </a:lnTo>
                    <a:lnTo>
                      <a:pt x="88415" y="194716"/>
                    </a:lnTo>
                    <a:lnTo>
                      <a:pt x="88309" y="194636"/>
                    </a:lnTo>
                    <a:lnTo>
                      <a:pt x="88145" y="194566"/>
                    </a:lnTo>
                    <a:lnTo>
                      <a:pt x="88040" y="194530"/>
                    </a:lnTo>
                    <a:lnTo>
                      <a:pt x="87829" y="194468"/>
                    </a:lnTo>
                    <a:lnTo>
                      <a:pt x="87676" y="194432"/>
                    </a:lnTo>
                    <a:lnTo>
                      <a:pt x="87464" y="194392"/>
                    </a:lnTo>
                    <a:lnTo>
                      <a:pt x="87100" y="194377"/>
                    </a:lnTo>
                    <a:lnTo>
                      <a:pt x="86900" y="194384"/>
                    </a:lnTo>
                    <a:lnTo>
                      <a:pt x="86601" y="194388"/>
                    </a:lnTo>
                    <a:lnTo>
                      <a:pt x="86477" y="194377"/>
                    </a:lnTo>
                    <a:lnTo>
                      <a:pt x="86382" y="194337"/>
                    </a:lnTo>
                    <a:lnTo>
                      <a:pt x="86186" y="194242"/>
                    </a:lnTo>
                    <a:lnTo>
                      <a:pt x="86124" y="194169"/>
                    </a:lnTo>
                    <a:lnTo>
                      <a:pt x="86126" y="194080"/>
                    </a:lnTo>
                    <a:lnTo>
                      <a:pt x="86159" y="193967"/>
                    </a:lnTo>
                    <a:lnTo>
                      <a:pt x="86254" y="193818"/>
                    </a:lnTo>
                    <a:lnTo>
                      <a:pt x="86323" y="193690"/>
                    </a:lnTo>
                    <a:lnTo>
                      <a:pt x="86367" y="193566"/>
                    </a:lnTo>
                    <a:lnTo>
                      <a:pt x="86436" y="193388"/>
                    </a:lnTo>
                    <a:lnTo>
                      <a:pt x="86487" y="193257"/>
                    </a:lnTo>
                    <a:lnTo>
                      <a:pt x="86563" y="193140"/>
                    </a:lnTo>
                    <a:lnTo>
                      <a:pt x="86629" y="193039"/>
                    </a:lnTo>
                    <a:lnTo>
                      <a:pt x="86730" y="192898"/>
                    </a:lnTo>
                    <a:lnTo>
                      <a:pt x="86734" y="192893"/>
                    </a:lnTo>
                    <a:lnTo>
                      <a:pt x="86741" y="192883"/>
                    </a:lnTo>
                    <a:lnTo>
                      <a:pt x="86890" y="192806"/>
                    </a:lnTo>
                    <a:lnTo>
                      <a:pt x="87003" y="192783"/>
                    </a:lnTo>
                    <a:lnTo>
                      <a:pt x="87119" y="192848"/>
                    </a:lnTo>
                    <a:lnTo>
                      <a:pt x="87206" y="193070"/>
                    </a:lnTo>
                    <a:lnTo>
                      <a:pt x="87281" y="193279"/>
                    </a:lnTo>
                    <a:lnTo>
                      <a:pt x="87328" y="193355"/>
                    </a:lnTo>
                    <a:lnTo>
                      <a:pt x="87405" y="193417"/>
                    </a:lnTo>
                    <a:lnTo>
                      <a:pt x="87413" y="193416"/>
                    </a:lnTo>
                    <a:lnTo>
                      <a:pt x="87418" y="193415"/>
                    </a:lnTo>
                    <a:lnTo>
                      <a:pt x="87514" y="193403"/>
                    </a:lnTo>
                    <a:lnTo>
                      <a:pt x="87558" y="193330"/>
                    </a:lnTo>
                    <a:lnTo>
                      <a:pt x="87580" y="193192"/>
                    </a:lnTo>
                    <a:lnTo>
                      <a:pt x="87558" y="193053"/>
                    </a:lnTo>
                    <a:lnTo>
                      <a:pt x="87529" y="192940"/>
                    </a:lnTo>
                    <a:lnTo>
                      <a:pt x="87475" y="192715"/>
                    </a:lnTo>
                    <a:lnTo>
                      <a:pt x="87429" y="192570"/>
                    </a:lnTo>
                    <a:lnTo>
                      <a:pt x="87352" y="192460"/>
                    </a:lnTo>
                    <a:lnTo>
                      <a:pt x="87255" y="192341"/>
                    </a:lnTo>
                    <a:lnTo>
                      <a:pt x="87113" y="192273"/>
                    </a:lnTo>
                    <a:lnTo>
                      <a:pt x="87000" y="192218"/>
                    </a:lnTo>
                    <a:lnTo>
                      <a:pt x="86893" y="192176"/>
                    </a:lnTo>
                    <a:lnTo>
                      <a:pt x="86728" y="192157"/>
                    </a:lnTo>
                    <a:lnTo>
                      <a:pt x="86444" y="192179"/>
                    </a:lnTo>
                    <a:lnTo>
                      <a:pt x="86338" y="192199"/>
                    </a:lnTo>
                    <a:lnTo>
                      <a:pt x="86231" y="192212"/>
                    </a:lnTo>
                    <a:lnTo>
                      <a:pt x="86131" y="192208"/>
                    </a:lnTo>
                    <a:lnTo>
                      <a:pt x="85995" y="192160"/>
                    </a:lnTo>
                    <a:lnTo>
                      <a:pt x="85914" y="192112"/>
                    </a:lnTo>
                    <a:lnTo>
                      <a:pt x="85853" y="192028"/>
                    </a:lnTo>
                    <a:lnTo>
                      <a:pt x="85853" y="191944"/>
                    </a:lnTo>
                    <a:lnTo>
                      <a:pt x="85892" y="191837"/>
                    </a:lnTo>
                    <a:lnTo>
                      <a:pt x="86050" y="191582"/>
                    </a:lnTo>
                    <a:lnTo>
                      <a:pt x="86108" y="191479"/>
                    </a:lnTo>
                    <a:lnTo>
                      <a:pt x="86188" y="191296"/>
                    </a:lnTo>
                    <a:lnTo>
                      <a:pt x="86240" y="191135"/>
                    </a:lnTo>
                    <a:lnTo>
                      <a:pt x="86276" y="190951"/>
                    </a:lnTo>
                    <a:lnTo>
                      <a:pt x="86295" y="190776"/>
                    </a:lnTo>
                    <a:lnTo>
                      <a:pt x="86276" y="190525"/>
                    </a:lnTo>
                    <a:lnTo>
                      <a:pt x="86243" y="190344"/>
                    </a:lnTo>
                    <a:lnTo>
                      <a:pt x="86205" y="190189"/>
                    </a:lnTo>
                    <a:lnTo>
                      <a:pt x="86182" y="190089"/>
                    </a:lnTo>
                    <a:lnTo>
                      <a:pt x="86137" y="189834"/>
                    </a:lnTo>
                    <a:lnTo>
                      <a:pt x="86140" y="189702"/>
                    </a:lnTo>
                    <a:lnTo>
                      <a:pt x="86185" y="189573"/>
                    </a:lnTo>
                    <a:lnTo>
                      <a:pt x="86315" y="189434"/>
                    </a:lnTo>
                    <a:lnTo>
                      <a:pt x="86450" y="189311"/>
                    </a:lnTo>
                    <a:lnTo>
                      <a:pt x="86531" y="189218"/>
                    </a:lnTo>
                    <a:lnTo>
                      <a:pt x="86589" y="189092"/>
                    </a:lnTo>
                    <a:lnTo>
                      <a:pt x="86609" y="189001"/>
                    </a:lnTo>
                    <a:lnTo>
                      <a:pt x="86612" y="188853"/>
                    </a:lnTo>
                    <a:lnTo>
                      <a:pt x="86602" y="188766"/>
                    </a:lnTo>
                    <a:lnTo>
                      <a:pt x="86518" y="188634"/>
                    </a:lnTo>
                    <a:lnTo>
                      <a:pt x="86437" y="188559"/>
                    </a:lnTo>
                    <a:lnTo>
                      <a:pt x="86256" y="188405"/>
                    </a:lnTo>
                    <a:lnTo>
                      <a:pt x="86169" y="188308"/>
                    </a:lnTo>
                    <a:lnTo>
                      <a:pt x="86121" y="188211"/>
                    </a:lnTo>
                    <a:lnTo>
                      <a:pt x="86085" y="188127"/>
                    </a:lnTo>
                    <a:lnTo>
                      <a:pt x="86082" y="188011"/>
                    </a:lnTo>
                    <a:lnTo>
                      <a:pt x="86079" y="187924"/>
                    </a:lnTo>
                    <a:lnTo>
                      <a:pt x="86127" y="187779"/>
                    </a:lnTo>
                    <a:lnTo>
                      <a:pt x="86224" y="187646"/>
                    </a:lnTo>
                    <a:lnTo>
                      <a:pt x="86344" y="187446"/>
                    </a:lnTo>
                    <a:lnTo>
                      <a:pt x="86428" y="187310"/>
                    </a:lnTo>
                    <a:lnTo>
                      <a:pt x="86437" y="187201"/>
                    </a:lnTo>
                    <a:lnTo>
                      <a:pt x="86328" y="187101"/>
                    </a:lnTo>
                    <a:lnTo>
                      <a:pt x="86231" y="187088"/>
                    </a:lnTo>
                    <a:lnTo>
                      <a:pt x="86079" y="187117"/>
                    </a:lnTo>
                    <a:lnTo>
                      <a:pt x="85901" y="187204"/>
                    </a:lnTo>
                    <a:lnTo>
                      <a:pt x="85872" y="187222"/>
                    </a:lnTo>
                    <a:lnTo>
                      <a:pt x="85857" y="187230"/>
                    </a:lnTo>
                    <a:lnTo>
                      <a:pt x="85724" y="187310"/>
                    </a:lnTo>
                    <a:lnTo>
                      <a:pt x="85628" y="187354"/>
                    </a:lnTo>
                    <a:lnTo>
                      <a:pt x="85613" y="187361"/>
                    </a:lnTo>
                    <a:lnTo>
                      <a:pt x="85575" y="187378"/>
                    </a:lnTo>
                    <a:lnTo>
                      <a:pt x="85497" y="187404"/>
                    </a:lnTo>
                    <a:lnTo>
                      <a:pt x="85407" y="187401"/>
                    </a:lnTo>
                    <a:lnTo>
                      <a:pt x="85312" y="187309"/>
                    </a:lnTo>
                    <a:lnTo>
                      <a:pt x="85189" y="187264"/>
                    </a:lnTo>
                    <a:lnTo>
                      <a:pt x="85001" y="187200"/>
                    </a:lnTo>
                    <a:lnTo>
                      <a:pt x="84903" y="187181"/>
                    </a:lnTo>
                    <a:lnTo>
                      <a:pt x="84774" y="187176"/>
                    </a:lnTo>
                    <a:lnTo>
                      <a:pt x="84692" y="187216"/>
                    </a:lnTo>
                    <a:lnTo>
                      <a:pt x="84623" y="187249"/>
                    </a:lnTo>
                    <a:lnTo>
                      <a:pt x="84617" y="187252"/>
                    </a:lnTo>
                    <a:lnTo>
                      <a:pt x="84612" y="187255"/>
                    </a:lnTo>
                    <a:lnTo>
                      <a:pt x="84581" y="187290"/>
                    </a:lnTo>
                    <a:lnTo>
                      <a:pt x="84546" y="187327"/>
                    </a:lnTo>
                    <a:lnTo>
                      <a:pt x="84516" y="187365"/>
                    </a:lnTo>
                    <a:lnTo>
                      <a:pt x="84513" y="187368"/>
                    </a:lnTo>
                    <a:lnTo>
                      <a:pt x="84463" y="187432"/>
                    </a:lnTo>
                    <a:lnTo>
                      <a:pt x="84385" y="187531"/>
                    </a:lnTo>
                    <a:lnTo>
                      <a:pt x="84376" y="187529"/>
                    </a:lnTo>
                    <a:lnTo>
                      <a:pt x="84371" y="187528"/>
                    </a:lnTo>
                    <a:lnTo>
                      <a:pt x="84217" y="187501"/>
                    </a:lnTo>
                    <a:lnTo>
                      <a:pt x="84069" y="187378"/>
                    </a:lnTo>
                    <a:lnTo>
                      <a:pt x="83980" y="187235"/>
                    </a:lnTo>
                    <a:lnTo>
                      <a:pt x="83926" y="187057"/>
                    </a:lnTo>
                    <a:lnTo>
                      <a:pt x="83901" y="186870"/>
                    </a:lnTo>
                    <a:lnTo>
                      <a:pt x="83891" y="186658"/>
                    </a:lnTo>
                    <a:lnTo>
                      <a:pt x="83941" y="186318"/>
                    </a:lnTo>
                    <a:lnTo>
                      <a:pt x="83961" y="186047"/>
                    </a:lnTo>
                    <a:lnTo>
                      <a:pt x="83961" y="185889"/>
                    </a:lnTo>
                    <a:lnTo>
                      <a:pt x="83901" y="185761"/>
                    </a:lnTo>
                    <a:lnTo>
                      <a:pt x="83818" y="185697"/>
                    </a:lnTo>
                    <a:lnTo>
                      <a:pt x="83650" y="185608"/>
                    </a:lnTo>
                    <a:lnTo>
                      <a:pt x="83482" y="185589"/>
                    </a:lnTo>
                    <a:lnTo>
                      <a:pt x="83338" y="185603"/>
                    </a:lnTo>
                    <a:lnTo>
                      <a:pt x="83332" y="185604"/>
                    </a:lnTo>
                    <a:lnTo>
                      <a:pt x="83324" y="185604"/>
                    </a:lnTo>
                    <a:lnTo>
                      <a:pt x="83315" y="185605"/>
                    </a:lnTo>
                    <a:lnTo>
                      <a:pt x="83236" y="185613"/>
                    </a:lnTo>
                    <a:lnTo>
                      <a:pt x="83018" y="185692"/>
                    </a:lnTo>
                    <a:lnTo>
                      <a:pt x="82940" y="185759"/>
                    </a:lnTo>
                    <a:lnTo>
                      <a:pt x="82934" y="185764"/>
                    </a:lnTo>
                    <a:lnTo>
                      <a:pt x="82880" y="185810"/>
                    </a:lnTo>
                    <a:lnTo>
                      <a:pt x="82782" y="185958"/>
                    </a:lnTo>
                    <a:lnTo>
                      <a:pt x="82762" y="186136"/>
                    </a:lnTo>
                    <a:lnTo>
                      <a:pt x="82853" y="186418"/>
                    </a:lnTo>
                    <a:lnTo>
                      <a:pt x="82855" y="186425"/>
                    </a:lnTo>
                    <a:lnTo>
                      <a:pt x="82856" y="186426"/>
                    </a:lnTo>
                    <a:lnTo>
                      <a:pt x="82955" y="186582"/>
                    </a:lnTo>
                    <a:lnTo>
                      <a:pt x="82970" y="186605"/>
                    </a:lnTo>
                    <a:lnTo>
                      <a:pt x="83023" y="186688"/>
                    </a:lnTo>
                    <a:lnTo>
                      <a:pt x="83024" y="186708"/>
                    </a:lnTo>
                    <a:lnTo>
                      <a:pt x="83024" y="186714"/>
                    </a:lnTo>
                    <a:lnTo>
                      <a:pt x="83027" y="186812"/>
                    </a:lnTo>
                    <a:lnTo>
                      <a:pt x="83027" y="186827"/>
                    </a:lnTo>
                    <a:lnTo>
                      <a:pt x="83028" y="186870"/>
                    </a:lnTo>
                    <a:lnTo>
                      <a:pt x="82993" y="186953"/>
                    </a:lnTo>
                    <a:lnTo>
                      <a:pt x="82970" y="187011"/>
                    </a:lnTo>
                    <a:lnTo>
                      <a:pt x="82954" y="187047"/>
                    </a:lnTo>
                    <a:lnTo>
                      <a:pt x="82747" y="187314"/>
                    </a:lnTo>
                    <a:lnTo>
                      <a:pt x="82619" y="187417"/>
                    </a:lnTo>
                    <a:lnTo>
                      <a:pt x="82466" y="187540"/>
                    </a:lnTo>
                    <a:lnTo>
                      <a:pt x="82244" y="187634"/>
                    </a:lnTo>
                    <a:lnTo>
                      <a:pt x="82061" y="187723"/>
                    </a:lnTo>
                    <a:lnTo>
                      <a:pt x="81908" y="187752"/>
                    </a:lnTo>
                    <a:lnTo>
                      <a:pt x="81790" y="187752"/>
                    </a:lnTo>
                    <a:lnTo>
                      <a:pt x="81667" y="187737"/>
                    </a:lnTo>
                    <a:lnTo>
                      <a:pt x="81544" y="187654"/>
                    </a:lnTo>
                    <a:lnTo>
                      <a:pt x="81510" y="187607"/>
                    </a:lnTo>
                    <a:lnTo>
                      <a:pt x="81504" y="187599"/>
                    </a:lnTo>
                    <a:lnTo>
                      <a:pt x="81479" y="187565"/>
                    </a:lnTo>
                    <a:lnTo>
                      <a:pt x="81467" y="187488"/>
                    </a:lnTo>
                    <a:lnTo>
                      <a:pt x="81464" y="187470"/>
                    </a:lnTo>
                    <a:lnTo>
                      <a:pt x="81460" y="187442"/>
                    </a:lnTo>
                    <a:lnTo>
                      <a:pt x="81497" y="187318"/>
                    </a:lnTo>
                    <a:lnTo>
                      <a:pt x="81507" y="187283"/>
                    </a:lnTo>
                    <a:lnTo>
                      <a:pt x="81544" y="187161"/>
                    </a:lnTo>
                    <a:lnTo>
                      <a:pt x="81652" y="186919"/>
                    </a:lnTo>
                    <a:lnTo>
                      <a:pt x="81933" y="186599"/>
                    </a:lnTo>
                    <a:lnTo>
                      <a:pt x="82118" y="186380"/>
                    </a:lnTo>
                    <a:lnTo>
                      <a:pt x="82192" y="186256"/>
                    </a:lnTo>
                    <a:lnTo>
                      <a:pt x="82199" y="186244"/>
                    </a:lnTo>
                    <a:lnTo>
                      <a:pt x="82226" y="186198"/>
                    </a:lnTo>
                    <a:lnTo>
                      <a:pt x="82256" y="186060"/>
                    </a:lnTo>
                    <a:lnTo>
                      <a:pt x="82256" y="185927"/>
                    </a:lnTo>
                    <a:lnTo>
                      <a:pt x="82192" y="185823"/>
                    </a:lnTo>
                    <a:lnTo>
                      <a:pt x="82070" y="185726"/>
                    </a:lnTo>
                    <a:lnTo>
                      <a:pt x="81797" y="185680"/>
                    </a:lnTo>
                    <a:lnTo>
                      <a:pt x="81584" y="185665"/>
                    </a:lnTo>
                    <a:lnTo>
                      <a:pt x="81380" y="185642"/>
                    </a:lnTo>
                    <a:lnTo>
                      <a:pt x="81266" y="185627"/>
                    </a:lnTo>
                    <a:lnTo>
                      <a:pt x="81099" y="185521"/>
                    </a:lnTo>
                    <a:lnTo>
                      <a:pt x="81038" y="185430"/>
                    </a:lnTo>
                    <a:lnTo>
                      <a:pt x="80970" y="185241"/>
                    </a:lnTo>
                    <a:lnTo>
                      <a:pt x="80909" y="184991"/>
                    </a:lnTo>
                    <a:lnTo>
                      <a:pt x="80924" y="184688"/>
                    </a:lnTo>
                    <a:lnTo>
                      <a:pt x="80925" y="184672"/>
                    </a:lnTo>
                    <a:lnTo>
                      <a:pt x="80937" y="184619"/>
                    </a:lnTo>
                    <a:lnTo>
                      <a:pt x="80993" y="184377"/>
                    </a:lnTo>
                    <a:lnTo>
                      <a:pt x="81167" y="184187"/>
                    </a:lnTo>
                    <a:lnTo>
                      <a:pt x="81259" y="184121"/>
                    </a:lnTo>
                    <a:lnTo>
                      <a:pt x="81293" y="184095"/>
                    </a:lnTo>
                    <a:lnTo>
                      <a:pt x="81308" y="184083"/>
                    </a:lnTo>
                    <a:lnTo>
                      <a:pt x="81315" y="184079"/>
                    </a:lnTo>
                    <a:lnTo>
                      <a:pt x="81328" y="184070"/>
                    </a:lnTo>
                    <a:lnTo>
                      <a:pt x="81365" y="184043"/>
                    </a:lnTo>
                    <a:lnTo>
                      <a:pt x="81607" y="183922"/>
                    </a:lnTo>
                    <a:lnTo>
                      <a:pt x="81723" y="183792"/>
                    </a:lnTo>
                    <a:lnTo>
                      <a:pt x="81729" y="183786"/>
                    </a:lnTo>
                    <a:lnTo>
                      <a:pt x="81782" y="183589"/>
                    </a:lnTo>
                    <a:lnTo>
                      <a:pt x="81767" y="183263"/>
                    </a:lnTo>
                    <a:lnTo>
                      <a:pt x="81767" y="183058"/>
                    </a:lnTo>
                    <a:lnTo>
                      <a:pt x="81794" y="182867"/>
                    </a:lnTo>
                    <a:lnTo>
                      <a:pt x="81796" y="182855"/>
                    </a:lnTo>
                    <a:lnTo>
                      <a:pt x="81797" y="182846"/>
                    </a:lnTo>
                    <a:lnTo>
                      <a:pt x="81888" y="182672"/>
                    </a:lnTo>
                    <a:lnTo>
                      <a:pt x="81904" y="182656"/>
                    </a:lnTo>
                    <a:lnTo>
                      <a:pt x="81959" y="182605"/>
                    </a:lnTo>
                    <a:lnTo>
                      <a:pt x="82040" y="182528"/>
                    </a:lnTo>
                    <a:lnTo>
                      <a:pt x="82231" y="182375"/>
                    </a:lnTo>
                    <a:lnTo>
                      <a:pt x="82250" y="182359"/>
                    </a:lnTo>
                    <a:lnTo>
                      <a:pt x="82381" y="182255"/>
                    </a:lnTo>
                    <a:lnTo>
                      <a:pt x="82472" y="182187"/>
                    </a:lnTo>
                    <a:lnTo>
                      <a:pt x="82505" y="182148"/>
                    </a:lnTo>
                    <a:lnTo>
                      <a:pt x="82521" y="182129"/>
                    </a:lnTo>
                    <a:lnTo>
                      <a:pt x="82601" y="182035"/>
                    </a:lnTo>
                    <a:lnTo>
                      <a:pt x="82582" y="181935"/>
                    </a:lnTo>
                    <a:lnTo>
                      <a:pt x="82435" y="181833"/>
                    </a:lnTo>
                    <a:lnTo>
                      <a:pt x="82318" y="181786"/>
                    </a:lnTo>
                    <a:lnTo>
                      <a:pt x="82203" y="181741"/>
                    </a:lnTo>
                    <a:lnTo>
                      <a:pt x="82095" y="181687"/>
                    </a:lnTo>
                    <a:lnTo>
                      <a:pt x="81972" y="181579"/>
                    </a:lnTo>
                    <a:lnTo>
                      <a:pt x="81905" y="181490"/>
                    </a:lnTo>
                    <a:lnTo>
                      <a:pt x="81857" y="181405"/>
                    </a:lnTo>
                    <a:lnTo>
                      <a:pt x="81819" y="181192"/>
                    </a:lnTo>
                    <a:lnTo>
                      <a:pt x="81819" y="181033"/>
                    </a:lnTo>
                    <a:lnTo>
                      <a:pt x="81778" y="180871"/>
                    </a:lnTo>
                    <a:lnTo>
                      <a:pt x="81717" y="180751"/>
                    </a:lnTo>
                    <a:lnTo>
                      <a:pt x="81638" y="180668"/>
                    </a:lnTo>
                    <a:lnTo>
                      <a:pt x="81504" y="180528"/>
                    </a:lnTo>
                    <a:lnTo>
                      <a:pt x="81433" y="180383"/>
                    </a:lnTo>
                    <a:lnTo>
                      <a:pt x="81417" y="180295"/>
                    </a:lnTo>
                    <a:lnTo>
                      <a:pt x="81412" y="180268"/>
                    </a:lnTo>
                    <a:lnTo>
                      <a:pt x="81408" y="180243"/>
                    </a:lnTo>
                    <a:lnTo>
                      <a:pt x="81410" y="180229"/>
                    </a:lnTo>
                    <a:lnTo>
                      <a:pt x="81415" y="180205"/>
                    </a:lnTo>
                    <a:lnTo>
                      <a:pt x="81449" y="180008"/>
                    </a:lnTo>
                    <a:lnTo>
                      <a:pt x="81459" y="179859"/>
                    </a:lnTo>
                    <a:lnTo>
                      <a:pt x="81408" y="179678"/>
                    </a:lnTo>
                    <a:lnTo>
                      <a:pt x="81322" y="179436"/>
                    </a:lnTo>
                    <a:lnTo>
                      <a:pt x="81211" y="179141"/>
                    </a:lnTo>
                    <a:lnTo>
                      <a:pt x="81141" y="178989"/>
                    </a:lnTo>
                    <a:lnTo>
                      <a:pt x="81036" y="178849"/>
                    </a:lnTo>
                    <a:lnTo>
                      <a:pt x="80830" y="178668"/>
                    </a:lnTo>
                    <a:lnTo>
                      <a:pt x="80731" y="178557"/>
                    </a:lnTo>
                    <a:lnTo>
                      <a:pt x="80718" y="178509"/>
                    </a:lnTo>
                    <a:lnTo>
                      <a:pt x="80713" y="178490"/>
                    </a:lnTo>
                    <a:lnTo>
                      <a:pt x="80706" y="178462"/>
                    </a:lnTo>
                    <a:lnTo>
                      <a:pt x="80710" y="178445"/>
                    </a:lnTo>
                    <a:lnTo>
                      <a:pt x="80712" y="178434"/>
                    </a:lnTo>
                    <a:lnTo>
                      <a:pt x="80734" y="178341"/>
                    </a:lnTo>
                    <a:lnTo>
                      <a:pt x="80798" y="178273"/>
                    </a:lnTo>
                    <a:lnTo>
                      <a:pt x="80811" y="178259"/>
                    </a:lnTo>
                    <a:lnTo>
                      <a:pt x="80871" y="178195"/>
                    </a:lnTo>
                    <a:lnTo>
                      <a:pt x="81075" y="178019"/>
                    </a:lnTo>
                    <a:lnTo>
                      <a:pt x="81105" y="177993"/>
                    </a:lnTo>
                    <a:lnTo>
                      <a:pt x="81249" y="177868"/>
                    </a:lnTo>
                    <a:lnTo>
                      <a:pt x="81443" y="177630"/>
                    </a:lnTo>
                    <a:lnTo>
                      <a:pt x="81570" y="177506"/>
                    </a:lnTo>
                    <a:lnTo>
                      <a:pt x="81713" y="177519"/>
                    </a:lnTo>
                    <a:lnTo>
                      <a:pt x="81722" y="177525"/>
                    </a:lnTo>
                    <a:lnTo>
                      <a:pt x="81729" y="177530"/>
                    </a:lnTo>
                    <a:lnTo>
                      <a:pt x="81872" y="177633"/>
                    </a:lnTo>
                    <a:lnTo>
                      <a:pt x="81902" y="177663"/>
                    </a:lnTo>
                    <a:lnTo>
                      <a:pt x="81906" y="177667"/>
                    </a:lnTo>
                    <a:lnTo>
                      <a:pt x="82094" y="177852"/>
                    </a:lnTo>
                    <a:lnTo>
                      <a:pt x="82185" y="177918"/>
                    </a:lnTo>
                    <a:lnTo>
                      <a:pt x="82195" y="177926"/>
                    </a:lnTo>
                    <a:lnTo>
                      <a:pt x="82291" y="177995"/>
                    </a:lnTo>
                    <a:lnTo>
                      <a:pt x="82413" y="178043"/>
                    </a:lnTo>
                    <a:lnTo>
                      <a:pt x="82417" y="178045"/>
                    </a:lnTo>
                    <a:lnTo>
                      <a:pt x="82438" y="178053"/>
                    </a:lnTo>
                    <a:lnTo>
                      <a:pt x="82451" y="178053"/>
                    </a:lnTo>
                    <a:lnTo>
                      <a:pt x="82455" y="178053"/>
                    </a:lnTo>
                    <a:lnTo>
                      <a:pt x="82461" y="178053"/>
                    </a:lnTo>
                    <a:lnTo>
                      <a:pt x="82567" y="178053"/>
                    </a:lnTo>
                    <a:lnTo>
                      <a:pt x="82575" y="178053"/>
                    </a:lnTo>
                    <a:lnTo>
                      <a:pt x="82612" y="178053"/>
                    </a:lnTo>
                    <a:lnTo>
                      <a:pt x="82774" y="177932"/>
                    </a:lnTo>
                    <a:lnTo>
                      <a:pt x="82835" y="177840"/>
                    </a:lnTo>
                    <a:lnTo>
                      <a:pt x="82887" y="177708"/>
                    </a:lnTo>
                    <a:lnTo>
                      <a:pt x="82884" y="177597"/>
                    </a:lnTo>
                    <a:lnTo>
                      <a:pt x="82846" y="177479"/>
                    </a:lnTo>
                    <a:lnTo>
                      <a:pt x="82789" y="177408"/>
                    </a:lnTo>
                    <a:lnTo>
                      <a:pt x="82777" y="177395"/>
                    </a:lnTo>
                    <a:lnTo>
                      <a:pt x="82738" y="177346"/>
                    </a:lnTo>
                    <a:lnTo>
                      <a:pt x="82604" y="177238"/>
                    </a:lnTo>
                    <a:lnTo>
                      <a:pt x="82471" y="177161"/>
                    </a:lnTo>
                    <a:lnTo>
                      <a:pt x="82379" y="177130"/>
                    </a:lnTo>
                    <a:lnTo>
                      <a:pt x="82299" y="177063"/>
                    </a:lnTo>
                    <a:lnTo>
                      <a:pt x="82304" y="177031"/>
                    </a:lnTo>
                    <a:lnTo>
                      <a:pt x="82305" y="177029"/>
                    </a:lnTo>
                    <a:lnTo>
                      <a:pt x="82315" y="176968"/>
                    </a:lnTo>
                    <a:lnTo>
                      <a:pt x="82423" y="176844"/>
                    </a:lnTo>
                    <a:lnTo>
                      <a:pt x="82435" y="176831"/>
                    </a:lnTo>
                    <a:lnTo>
                      <a:pt x="82468" y="176793"/>
                    </a:lnTo>
                    <a:lnTo>
                      <a:pt x="82588" y="176672"/>
                    </a:lnTo>
                    <a:lnTo>
                      <a:pt x="82661" y="176606"/>
                    </a:lnTo>
                    <a:lnTo>
                      <a:pt x="82659" y="176384"/>
                    </a:lnTo>
                    <a:lnTo>
                      <a:pt x="82612" y="176144"/>
                    </a:lnTo>
                    <a:lnTo>
                      <a:pt x="82535" y="176003"/>
                    </a:lnTo>
                    <a:lnTo>
                      <a:pt x="82321" y="175898"/>
                    </a:lnTo>
                    <a:lnTo>
                      <a:pt x="82220" y="175881"/>
                    </a:lnTo>
                    <a:lnTo>
                      <a:pt x="82030" y="175914"/>
                    </a:lnTo>
                    <a:lnTo>
                      <a:pt x="81864" y="175962"/>
                    </a:lnTo>
                    <a:lnTo>
                      <a:pt x="81747" y="176043"/>
                    </a:lnTo>
                    <a:lnTo>
                      <a:pt x="81617" y="176095"/>
                    </a:lnTo>
                    <a:lnTo>
                      <a:pt x="81520" y="176152"/>
                    </a:lnTo>
                    <a:lnTo>
                      <a:pt x="81427" y="176168"/>
                    </a:lnTo>
                    <a:lnTo>
                      <a:pt x="81334" y="176144"/>
                    </a:lnTo>
                    <a:lnTo>
                      <a:pt x="81221" y="176011"/>
                    </a:lnTo>
                    <a:lnTo>
                      <a:pt x="81201" y="175861"/>
                    </a:lnTo>
                    <a:lnTo>
                      <a:pt x="81222" y="175832"/>
                    </a:lnTo>
                    <a:lnTo>
                      <a:pt x="81226" y="175828"/>
                    </a:lnTo>
                    <a:lnTo>
                      <a:pt x="81310" y="175712"/>
                    </a:lnTo>
                    <a:lnTo>
                      <a:pt x="81549" y="175498"/>
                    </a:lnTo>
                    <a:lnTo>
                      <a:pt x="81791" y="175288"/>
                    </a:lnTo>
                    <a:lnTo>
                      <a:pt x="81953" y="175134"/>
                    </a:lnTo>
                    <a:lnTo>
                      <a:pt x="82102" y="174961"/>
                    </a:lnTo>
                    <a:lnTo>
                      <a:pt x="82220" y="174848"/>
                    </a:lnTo>
                    <a:lnTo>
                      <a:pt x="82333" y="174779"/>
                    </a:lnTo>
                    <a:lnTo>
                      <a:pt x="82499" y="174742"/>
                    </a:lnTo>
                    <a:lnTo>
                      <a:pt x="82676" y="174779"/>
                    </a:lnTo>
                    <a:lnTo>
                      <a:pt x="82761" y="174880"/>
                    </a:lnTo>
                    <a:lnTo>
                      <a:pt x="82846" y="174989"/>
                    </a:lnTo>
                    <a:lnTo>
                      <a:pt x="82951" y="175066"/>
                    </a:lnTo>
                    <a:lnTo>
                      <a:pt x="83085" y="175126"/>
                    </a:lnTo>
                    <a:lnTo>
                      <a:pt x="83238" y="175106"/>
                    </a:lnTo>
                    <a:lnTo>
                      <a:pt x="83307" y="175062"/>
                    </a:lnTo>
                    <a:lnTo>
                      <a:pt x="83355" y="174973"/>
                    </a:lnTo>
                    <a:lnTo>
                      <a:pt x="83380" y="174896"/>
                    </a:lnTo>
                    <a:lnTo>
                      <a:pt x="83378" y="174890"/>
                    </a:lnTo>
                    <a:lnTo>
                      <a:pt x="83351" y="174763"/>
                    </a:lnTo>
                    <a:lnTo>
                      <a:pt x="83258" y="174593"/>
                    </a:lnTo>
                    <a:lnTo>
                      <a:pt x="83157" y="174460"/>
                    </a:lnTo>
                    <a:lnTo>
                      <a:pt x="83024" y="174308"/>
                    </a:lnTo>
                    <a:lnTo>
                      <a:pt x="82939" y="174154"/>
                    </a:lnTo>
                    <a:lnTo>
                      <a:pt x="82863" y="174013"/>
                    </a:lnTo>
                    <a:lnTo>
                      <a:pt x="82806" y="173831"/>
                    </a:lnTo>
                    <a:lnTo>
                      <a:pt x="82766" y="173649"/>
                    </a:lnTo>
                    <a:lnTo>
                      <a:pt x="82717" y="173496"/>
                    </a:lnTo>
                    <a:lnTo>
                      <a:pt x="82628" y="173354"/>
                    </a:lnTo>
                    <a:lnTo>
                      <a:pt x="82495" y="173253"/>
                    </a:lnTo>
                    <a:lnTo>
                      <a:pt x="82366" y="173201"/>
                    </a:lnTo>
                    <a:lnTo>
                      <a:pt x="82232" y="173120"/>
                    </a:lnTo>
                    <a:lnTo>
                      <a:pt x="82083" y="173039"/>
                    </a:lnTo>
                    <a:lnTo>
                      <a:pt x="82002" y="172926"/>
                    </a:lnTo>
                    <a:lnTo>
                      <a:pt x="81944" y="172822"/>
                    </a:lnTo>
                    <a:lnTo>
                      <a:pt x="81936" y="172753"/>
                    </a:lnTo>
                    <a:lnTo>
                      <a:pt x="81935" y="172747"/>
                    </a:lnTo>
                    <a:lnTo>
                      <a:pt x="81932" y="172723"/>
                    </a:lnTo>
                    <a:lnTo>
                      <a:pt x="81928" y="172693"/>
                    </a:lnTo>
                    <a:lnTo>
                      <a:pt x="81932" y="172677"/>
                    </a:lnTo>
                    <a:lnTo>
                      <a:pt x="81936" y="172662"/>
                    </a:lnTo>
                    <a:lnTo>
                      <a:pt x="81952" y="172592"/>
                    </a:lnTo>
                    <a:lnTo>
                      <a:pt x="82049" y="172459"/>
                    </a:lnTo>
                    <a:lnTo>
                      <a:pt x="82276" y="172273"/>
                    </a:lnTo>
                    <a:lnTo>
                      <a:pt x="82551" y="172128"/>
                    </a:lnTo>
                    <a:lnTo>
                      <a:pt x="82660" y="172067"/>
                    </a:lnTo>
                    <a:lnTo>
                      <a:pt x="82657" y="171992"/>
                    </a:lnTo>
                    <a:lnTo>
                      <a:pt x="82655" y="171944"/>
                    </a:lnTo>
                    <a:lnTo>
                      <a:pt x="82652" y="171869"/>
                    </a:lnTo>
                    <a:lnTo>
                      <a:pt x="82583" y="171760"/>
                    </a:lnTo>
                    <a:lnTo>
                      <a:pt x="82434" y="171598"/>
                    </a:lnTo>
                    <a:lnTo>
                      <a:pt x="82239" y="171388"/>
                    </a:lnTo>
                    <a:lnTo>
                      <a:pt x="82134" y="171235"/>
                    </a:lnTo>
                    <a:lnTo>
                      <a:pt x="81951" y="170977"/>
                    </a:lnTo>
                    <a:lnTo>
                      <a:pt x="81746" y="170719"/>
                    </a:lnTo>
                    <a:lnTo>
                      <a:pt x="81641" y="170566"/>
                    </a:lnTo>
                    <a:lnTo>
                      <a:pt x="81553" y="170408"/>
                    </a:lnTo>
                    <a:lnTo>
                      <a:pt x="81536" y="170269"/>
                    </a:lnTo>
                    <a:lnTo>
                      <a:pt x="81553" y="170142"/>
                    </a:lnTo>
                    <a:lnTo>
                      <a:pt x="81592" y="170079"/>
                    </a:lnTo>
                    <a:lnTo>
                      <a:pt x="81613" y="170046"/>
                    </a:lnTo>
                    <a:lnTo>
                      <a:pt x="81619" y="170037"/>
                    </a:lnTo>
                    <a:lnTo>
                      <a:pt x="81621" y="170036"/>
                    </a:lnTo>
                    <a:lnTo>
                      <a:pt x="81759" y="169932"/>
                    </a:lnTo>
                    <a:lnTo>
                      <a:pt x="81951" y="169853"/>
                    </a:lnTo>
                    <a:lnTo>
                      <a:pt x="82187" y="169840"/>
                    </a:lnTo>
                    <a:lnTo>
                      <a:pt x="82367" y="169932"/>
                    </a:lnTo>
                    <a:lnTo>
                      <a:pt x="82494" y="170033"/>
                    </a:lnTo>
                    <a:lnTo>
                      <a:pt x="82743" y="170221"/>
                    </a:lnTo>
                    <a:lnTo>
                      <a:pt x="82979" y="170382"/>
                    </a:lnTo>
                    <a:lnTo>
                      <a:pt x="83088" y="170439"/>
                    </a:lnTo>
                    <a:lnTo>
                      <a:pt x="83268" y="170452"/>
                    </a:lnTo>
                    <a:lnTo>
                      <a:pt x="83504" y="170369"/>
                    </a:lnTo>
                    <a:lnTo>
                      <a:pt x="83700" y="170247"/>
                    </a:lnTo>
                    <a:lnTo>
                      <a:pt x="83840" y="170107"/>
                    </a:lnTo>
                    <a:lnTo>
                      <a:pt x="83941" y="169884"/>
                    </a:lnTo>
                    <a:lnTo>
                      <a:pt x="83963" y="169744"/>
                    </a:lnTo>
                    <a:lnTo>
                      <a:pt x="83948" y="169659"/>
                    </a:lnTo>
                    <a:lnTo>
                      <a:pt x="83948" y="169657"/>
                    </a:lnTo>
                    <a:lnTo>
                      <a:pt x="83941" y="169618"/>
                    </a:lnTo>
                    <a:lnTo>
                      <a:pt x="83940" y="169615"/>
                    </a:lnTo>
                    <a:lnTo>
                      <a:pt x="83902" y="169500"/>
                    </a:lnTo>
                    <a:lnTo>
                      <a:pt x="83784" y="169399"/>
                    </a:lnTo>
                    <a:lnTo>
                      <a:pt x="83464" y="169430"/>
                    </a:lnTo>
                    <a:lnTo>
                      <a:pt x="83193" y="169486"/>
                    </a:lnTo>
                    <a:lnTo>
                      <a:pt x="83036" y="169517"/>
                    </a:lnTo>
                    <a:lnTo>
                      <a:pt x="82848" y="169543"/>
                    </a:lnTo>
                    <a:lnTo>
                      <a:pt x="82616" y="169491"/>
                    </a:lnTo>
                    <a:lnTo>
                      <a:pt x="82525" y="169413"/>
                    </a:lnTo>
                    <a:lnTo>
                      <a:pt x="82522" y="169411"/>
                    </a:lnTo>
                    <a:lnTo>
                      <a:pt x="82498" y="169390"/>
                    </a:lnTo>
                    <a:lnTo>
                      <a:pt x="82428" y="169313"/>
                    </a:lnTo>
                    <a:lnTo>
                      <a:pt x="82419" y="169304"/>
                    </a:lnTo>
                    <a:lnTo>
                      <a:pt x="82406" y="169290"/>
                    </a:lnTo>
                    <a:lnTo>
                      <a:pt x="82404" y="169280"/>
                    </a:lnTo>
                    <a:lnTo>
                      <a:pt x="82402" y="169274"/>
                    </a:lnTo>
                    <a:lnTo>
                      <a:pt x="82393" y="169235"/>
                    </a:lnTo>
                    <a:lnTo>
                      <a:pt x="82390" y="169223"/>
                    </a:lnTo>
                    <a:lnTo>
                      <a:pt x="82376" y="169159"/>
                    </a:lnTo>
                    <a:lnTo>
                      <a:pt x="82371" y="169019"/>
                    </a:lnTo>
                    <a:lnTo>
                      <a:pt x="82459" y="168820"/>
                    </a:lnTo>
                    <a:lnTo>
                      <a:pt x="82467" y="168802"/>
                    </a:lnTo>
                    <a:lnTo>
                      <a:pt x="82469" y="168801"/>
                    </a:lnTo>
                    <a:lnTo>
                      <a:pt x="82474" y="168798"/>
                    </a:lnTo>
                    <a:lnTo>
                      <a:pt x="82607" y="168732"/>
                    </a:lnTo>
                    <a:lnTo>
                      <a:pt x="82953" y="168719"/>
                    </a:lnTo>
                    <a:lnTo>
                      <a:pt x="83605" y="168754"/>
                    </a:lnTo>
                    <a:lnTo>
                      <a:pt x="84414" y="168762"/>
                    </a:lnTo>
                    <a:lnTo>
                      <a:pt x="84812" y="168775"/>
                    </a:lnTo>
                    <a:lnTo>
                      <a:pt x="84827" y="168780"/>
                    </a:lnTo>
                    <a:lnTo>
                      <a:pt x="84836" y="168783"/>
                    </a:lnTo>
                    <a:lnTo>
                      <a:pt x="85040" y="168844"/>
                    </a:lnTo>
                    <a:lnTo>
                      <a:pt x="85188" y="168925"/>
                    </a:lnTo>
                    <a:lnTo>
                      <a:pt x="85363" y="168924"/>
                    </a:lnTo>
                    <a:lnTo>
                      <a:pt x="85482" y="168852"/>
                    </a:lnTo>
                    <a:lnTo>
                      <a:pt x="85734" y="168555"/>
                    </a:lnTo>
                    <a:lnTo>
                      <a:pt x="85835" y="168353"/>
                    </a:lnTo>
                    <a:lnTo>
                      <a:pt x="85869" y="168230"/>
                    </a:lnTo>
                    <a:lnTo>
                      <a:pt x="85875" y="168078"/>
                    </a:lnTo>
                    <a:lnTo>
                      <a:pt x="85869" y="167865"/>
                    </a:lnTo>
                    <a:lnTo>
                      <a:pt x="85824" y="167708"/>
                    </a:lnTo>
                    <a:lnTo>
                      <a:pt x="85746" y="167506"/>
                    </a:lnTo>
                    <a:lnTo>
                      <a:pt x="85645" y="167310"/>
                    </a:lnTo>
                    <a:lnTo>
                      <a:pt x="85493" y="167142"/>
                    </a:lnTo>
                    <a:lnTo>
                      <a:pt x="85398" y="167058"/>
                    </a:lnTo>
                    <a:lnTo>
                      <a:pt x="85190" y="166890"/>
                    </a:lnTo>
                    <a:lnTo>
                      <a:pt x="84769" y="166660"/>
                    </a:lnTo>
                    <a:lnTo>
                      <a:pt x="84308" y="166409"/>
                    </a:lnTo>
                    <a:lnTo>
                      <a:pt x="83916" y="166207"/>
                    </a:lnTo>
                    <a:lnTo>
                      <a:pt x="83652" y="165988"/>
                    </a:lnTo>
                    <a:lnTo>
                      <a:pt x="83529" y="165910"/>
                    </a:lnTo>
                    <a:lnTo>
                      <a:pt x="83276" y="165848"/>
                    </a:lnTo>
                    <a:lnTo>
                      <a:pt x="83080" y="165831"/>
                    </a:lnTo>
                    <a:lnTo>
                      <a:pt x="82979" y="165786"/>
                    </a:lnTo>
                    <a:lnTo>
                      <a:pt x="82895" y="165697"/>
                    </a:lnTo>
                    <a:lnTo>
                      <a:pt x="82865" y="165645"/>
                    </a:lnTo>
                    <a:lnTo>
                      <a:pt x="82861" y="165637"/>
                    </a:lnTo>
                    <a:lnTo>
                      <a:pt x="82857" y="165631"/>
                    </a:lnTo>
                    <a:lnTo>
                      <a:pt x="82828" y="165581"/>
                    </a:lnTo>
                    <a:lnTo>
                      <a:pt x="82833" y="165438"/>
                    </a:lnTo>
                    <a:lnTo>
                      <a:pt x="82896" y="165335"/>
                    </a:lnTo>
                    <a:lnTo>
                      <a:pt x="82898" y="165333"/>
                    </a:lnTo>
                    <a:lnTo>
                      <a:pt x="82904" y="165328"/>
                    </a:lnTo>
                    <a:lnTo>
                      <a:pt x="82916" y="165293"/>
                    </a:lnTo>
                    <a:lnTo>
                      <a:pt x="82965" y="165277"/>
                    </a:lnTo>
                    <a:lnTo>
                      <a:pt x="82971" y="165272"/>
                    </a:lnTo>
                    <a:lnTo>
                      <a:pt x="83003" y="165245"/>
                    </a:lnTo>
                    <a:lnTo>
                      <a:pt x="83214" y="165165"/>
                    </a:lnTo>
                    <a:lnTo>
                      <a:pt x="83424" y="165125"/>
                    </a:lnTo>
                    <a:lnTo>
                      <a:pt x="83836" y="165134"/>
                    </a:lnTo>
                    <a:lnTo>
                      <a:pt x="83886" y="165137"/>
                    </a:lnTo>
                    <a:lnTo>
                      <a:pt x="83898" y="165138"/>
                    </a:lnTo>
                    <a:lnTo>
                      <a:pt x="84187" y="165158"/>
                    </a:lnTo>
                    <a:lnTo>
                      <a:pt x="84207" y="165160"/>
                    </a:lnTo>
                    <a:lnTo>
                      <a:pt x="84217" y="165160"/>
                    </a:lnTo>
                    <a:lnTo>
                      <a:pt x="84391" y="165151"/>
                    </a:lnTo>
                    <a:lnTo>
                      <a:pt x="84393" y="165150"/>
                    </a:lnTo>
                    <a:lnTo>
                      <a:pt x="84395" y="165149"/>
                    </a:lnTo>
                    <a:lnTo>
                      <a:pt x="84477" y="165111"/>
                    </a:lnTo>
                    <a:lnTo>
                      <a:pt x="84557" y="165022"/>
                    </a:lnTo>
                    <a:lnTo>
                      <a:pt x="84606" y="164896"/>
                    </a:lnTo>
                    <a:lnTo>
                      <a:pt x="84692" y="164574"/>
                    </a:lnTo>
                    <a:lnTo>
                      <a:pt x="84772" y="164122"/>
                    </a:lnTo>
                    <a:lnTo>
                      <a:pt x="84848" y="163854"/>
                    </a:lnTo>
                    <a:lnTo>
                      <a:pt x="84920" y="163719"/>
                    </a:lnTo>
                    <a:lnTo>
                      <a:pt x="84949" y="163696"/>
                    </a:lnTo>
                    <a:lnTo>
                      <a:pt x="84958" y="163689"/>
                    </a:lnTo>
                    <a:lnTo>
                      <a:pt x="85032" y="163630"/>
                    </a:lnTo>
                    <a:lnTo>
                      <a:pt x="85162" y="163594"/>
                    </a:lnTo>
                    <a:lnTo>
                      <a:pt x="85409" y="163654"/>
                    </a:lnTo>
                    <a:lnTo>
                      <a:pt x="85611" y="163640"/>
                    </a:lnTo>
                    <a:lnTo>
                      <a:pt x="85632" y="163616"/>
                    </a:lnTo>
                    <a:lnTo>
                      <a:pt x="85634" y="163614"/>
                    </a:lnTo>
                    <a:lnTo>
                      <a:pt x="85700" y="163537"/>
                    </a:lnTo>
                    <a:lnTo>
                      <a:pt x="85731" y="163399"/>
                    </a:lnTo>
                    <a:lnTo>
                      <a:pt x="85723" y="163242"/>
                    </a:lnTo>
                    <a:lnTo>
                      <a:pt x="85629" y="163067"/>
                    </a:lnTo>
                    <a:lnTo>
                      <a:pt x="85490" y="162956"/>
                    </a:lnTo>
                    <a:lnTo>
                      <a:pt x="85400" y="162875"/>
                    </a:lnTo>
                    <a:lnTo>
                      <a:pt x="85324" y="162799"/>
                    </a:lnTo>
                    <a:lnTo>
                      <a:pt x="85306" y="162678"/>
                    </a:lnTo>
                    <a:lnTo>
                      <a:pt x="85324" y="162557"/>
                    </a:lnTo>
                    <a:lnTo>
                      <a:pt x="85382" y="162489"/>
                    </a:lnTo>
                    <a:lnTo>
                      <a:pt x="85384" y="162486"/>
                    </a:lnTo>
                    <a:lnTo>
                      <a:pt x="85396" y="162472"/>
                    </a:lnTo>
                    <a:lnTo>
                      <a:pt x="85611" y="162177"/>
                    </a:lnTo>
                    <a:lnTo>
                      <a:pt x="85736" y="162020"/>
                    </a:lnTo>
                    <a:lnTo>
                      <a:pt x="85767" y="161864"/>
                    </a:lnTo>
                    <a:lnTo>
                      <a:pt x="85772" y="161761"/>
                    </a:lnTo>
                    <a:lnTo>
                      <a:pt x="85773" y="161754"/>
                    </a:lnTo>
                    <a:lnTo>
                      <a:pt x="85776" y="161682"/>
                    </a:lnTo>
                    <a:lnTo>
                      <a:pt x="85749" y="161547"/>
                    </a:lnTo>
                    <a:lnTo>
                      <a:pt x="85664" y="161386"/>
                    </a:lnTo>
                    <a:lnTo>
                      <a:pt x="85561" y="161279"/>
                    </a:lnTo>
                    <a:lnTo>
                      <a:pt x="85504" y="161210"/>
                    </a:lnTo>
                    <a:lnTo>
                      <a:pt x="85504" y="161210"/>
                    </a:lnTo>
                    <a:lnTo>
                      <a:pt x="85467" y="161167"/>
                    </a:lnTo>
                    <a:lnTo>
                      <a:pt x="85355" y="161091"/>
                    </a:lnTo>
                    <a:lnTo>
                      <a:pt x="85248" y="161037"/>
                    </a:lnTo>
                    <a:lnTo>
                      <a:pt x="85140" y="161010"/>
                    </a:lnTo>
                    <a:lnTo>
                      <a:pt x="84970" y="161042"/>
                    </a:lnTo>
                    <a:lnTo>
                      <a:pt x="84930" y="161063"/>
                    </a:lnTo>
                    <a:lnTo>
                      <a:pt x="84917" y="161070"/>
                    </a:lnTo>
                    <a:lnTo>
                      <a:pt x="84755" y="161158"/>
                    </a:lnTo>
                    <a:lnTo>
                      <a:pt x="84589" y="161306"/>
                    </a:lnTo>
                    <a:lnTo>
                      <a:pt x="84482" y="161399"/>
                    </a:lnTo>
                    <a:lnTo>
                      <a:pt x="84294" y="161579"/>
                    </a:lnTo>
                    <a:lnTo>
                      <a:pt x="84195" y="161596"/>
                    </a:lnTo>
                    <a:lnTo>
                      <a:pt x="84092" y="161569"/>
                    </a:lnTo>
                    <a:lnTo>
                      <a:pt x="84025" y="161525"/>
                    </a:lnTo>
                    <a:lnTo>
                      <a:pt x="83949" y="161399"/>
                    </a:lnTo>
                    <a:lnTo>
                      <a:pt x="83949" y="161203"/>
                    </a:lnTo>
                    <a:lnTo>
                      <a:pt x="84039" y="160979"/>
                    </a:lnTo>
                    <a:lnTo>
                      <a:pt x="84083" y="160930"/>
                    </a:lnTo>
                    <a:lnTo>
                      <a:pt x="84092" y="160921"/>
                    </a:lnTo>
                    <a:lnTo>
                      <a:pt x="84110" y="160882"/>
                    </a:lnTo>
                    <a:lnTo>
                      <a:pt x="84168" y="160837"/>
                    </a:lnTo>
                    <a:lnTo>
                      <a:pt x="84181" y="160823"/>
                    </a:lnTo>
                    <a:lnTo>
                      <a:pt x="84182" y="160822"/>
                    </a:lnTo>
                    <a:lnTo>
                      <a:pt x="84184" y="160821"/>
                    </a:lnTo>
                    <a:lnTo>
                      <a:pt x="84211" y="160804"/>
                    </a:lnTo>
                    <a:lnTo>
                      <a:pt x="84325" y="160733"/>
                    </a:lnTo>
                    <a:lnTo>
                      <a:pt x="84540" y="160594"/>
                    </a:lnTo>
                    <a:lnTo>
                      <a:pt x="84666" y="160460"/>
                    </a:lnTo>
                    <a:lnTo>
                      <a:pt x="84695" y="160395"/>
                    </a:lnTo>
                    <a:lnTo>
                      <a:pt x="84704" y="160376"/>
                    </a:lnTo>
                    <a:lnTo>
                      <a:pt x="84715" y="160352"/>
                    </a:lnTo>
                    <a:lnTo>
                      <a:pt x="84727" y="160269"/>
                    </a:lnTo>
                    <a:lnTo>
                      <a:pt x="84718" y="160121"/>
                    </a:lnTo>
                    <a:lnTo>
                      <a:pt x="84617" y="159967"/>
                    </a:lnTo>
                    <a:lnTo>
                      <a:pt x="84612" y="159959"/>
                    </a:lnTo>
                    <a:lnTo>
                      <a:pt x="84602" y="159944"/>
                    </a:lnTo>
                    <a:lnTo>
                      <a:pt x="84514" y="159879"/>
                    </a:lnTo>
                    <a:lnTo>
                      <a:pt x="84493" y="159863"/>
                    </a:lnTo>
                    <a:lnTo>
                      <a:pt x="84480" y="159853"/>
                    </a:lnTo>
                    <a:lnTo>
                      <a:pt x="84404" y="159820"/>
                    </a:lnTo>
                    <a:lnTo>
                      <a:pt x="84402" y="159819"/>
                    </a:lnTo>
                    <a:lnTo>
                      <a:pt x="84340" y="159792"/>
                    </a:lnTo>
                    <a:lnTo>
                      <a:pt x="84224" y="159780"/>
                    </a:lnTo>
                    <a:lnTo>
                      <a:pt x="84047" y="159810"/>
                    </a:lnTo>
                    <a:lnTo>
                      <a:pt x="83870" y="159938"/>
                    </a:lnTo>
                    <a:lnTo>
                      <a:pt x="83706" y="160133"/>
                    </a:lnTo>
                    <a:lnTo>
                      <a:pt x="83609" y="160198"/>
                    </a:lnTo>
                    <a:lnTo>
                      <a:pt x="83603" y="160201"/>
                    </a:lnTo>
                    <a:lnTo>
                      <a:pt x="83596" y="160206"/>
                    </a:lnTo>
                    <a:lnTo>
                      <a:pt x="83534" y="160219"/>
                    </a:lnTo>
                    <a:lnTo>
                      <a:pt x="83485" y="160229"/>
                    </a:lnTo>
                    <a:lnTo>
                      <a:pt x="83480" y="160230"/>
                    </a:lnTo>
                    <a:lnTo>
                      <a:pt x="83432" y="160233"/>
                    </a:lnTo>
                    <a:lnTo>
                      <a:pt x="83431" y="160233"/>
                    </a:lnTo>
                    <a:lnTo>
                      <a:pt x="83358" y="160237"/>
                    </a:lnTo>
                    <a:lnTo>
                      <a:pt x="83249" y="160151"/>
                    </a:lnTo>
                    <a:lnTo>
                      <a:pt x="83200" y="160011"/>
                    </a:lnTo>
                    <a:lnTo>
                      <a:pt x="83206" y="159871"/>
                    </a:lnTo>
                    <a:lnTo>
                      <a:pt x="83297" y="159688"/>
                    </a:lnTo>
                    <a:lnTo>
                      <a:pt x="83462" y="159445"/>
                    </a:lnTo>
                    <a:lnTo>
                      <a:pt x="83475" y="159435"/>
                    </a:lnTo>
                    <a:lnTo>
                      <a:pt x="83484" y="159427"/>
                    </a:lnTo>
                    <a:lnTo>
                      <a:pt x="83497" y="159409"/>
                    </a:lnTo>
                    <a:lnTo>
                      <a:pt x="83667" y="159280"/>
                    </a:lnTo>
                    <a:lnTo>
                      <a:pt x="83690" y="159269"/>
                    </a:lnTo>
                    <a:lnTo>
                      <a:pt x="83699" y="159262"/>
                    </a:lnTo>
                    <a:lnTo>
                      <a:pt x="83700" y="159262"/>
                    </a:lnTo>
                    <a:lnTo>
                      <a:pt x="83858" y="159170"/>
                    </a:lnTo>
                    <a:lnTo>
                      <a:pt x="83938" y="159085"/>
                    </a:lnTo>
                    <a:lnTo>
                      <a:pt x="84011" y="158890"/>
                    </a:lnTo>
                    <a:lnTo>
                      <a:pt x="84182" y="158665"/>
                    </a:lnTo>
                    <a:lnTo>
                      <a:pt x="84407" y="158513"/>
                    </a:lnTo>
                    <a:lnTo>
                      <a:pt x="84602" y="158439"/>
                    </a:lnTo>
                    <a:lnTo>
                      <a:pt x="84655" y="158428"/>
                    </a:lnTo>
                    <a:lnTo>
                      <a:pt x="84667" y="158425"/>
                    </a:lnTo>
                    <a:lnTo>
                      <a:pt x="84956" y="158360"/>
                    </a:lnTo>
                    <a:lnTo>
                      <a:pt x="85114" y="158391"/>
                    </a:lnTo>
                    <a:lnTo>
                      <a:pt x="85218" y="158574"/>
                    </a:lnTo>
                    <a:lnTo>
                      <a:pt x="85328" y="158781"/>
                    </a:lnTo>
                    <a:lnTo>
                      <a:pt x="85429" y="158791"/>
                    </a:lnTo>
                    <a:lnTo>
                      <a:pt x="85433" y="158792"/>
                    </a:lnTo>
                    <a:lnTo>
                      <a:pt x="85443" y="158793"/>
                    </a:lnTo>
                    <a:lnTo>
                      <a:pt x="85578" y="158732"/>
                    </a:lnTo>
                    <a:lnTo>
                      <a:pt x="85651" y="158610"/>
                    </a:lnTo>
                    <a:lnTo>
                      <a:pt x="85675" y="158427"/>
                    </a:lnTo>
                    <a:lnTo>
                      <a:pt x="85626" y="158257"/>
                    </a:lnTo>
                    <a:lnTo>
                      <a:pt x="85553" y="158086"/>
                    </a:lnTo>
                    <a:lnTo>
                      <a:pt x="85401" y="157903"/>
                    </a:lnTo>
                    <a:lnTo>
                      <a:pt x="85224" y="157727"/>
                    </a:lnTo>
                    <a:lnTo>
                      <a:pt x="85078" y="157581"/>
                    </a:lnTo>
                    <a:lnTo>
                      <a:pt x="84931" y="157434"/>
                    </a:lnTo>
                    <a:lnTo>
                      <a:pt x="84858" y="157319"/>
                    </a:lnTo>
                    <a:lnTo>
                      <a:pt x="84858" y="157172"/>
                    </a:lnTo>
                    <a:lnTo>
                      <a:pt x="84883" y="156869"/>
                    </a:lnTo>
                    <a:lnTo>
                      <a:pt x="84974" y="156547"/>
                    </a:lnTo>
                    <a:lnTo>
                      <a:pt x="85090" y="156291"/>
                    </a:lnTo>
                    <a:lnTo>
                      <a:pt x="85279" y="156230"/>
                    </a:lnTo>
                    <a:lnTo>
                      <a:pt x="85400" y="156285"/>
                    </a:lnTo>
                    <a:lnTo>
                      <a:pt x="85403" y="156286"/>
                    </a:lnTo>
                    <a:lnTo>
                      <a:pt x="85413" y="156291"/>
                    </a:lnTo>
                    <a:lnTo>
                      <a:pt x="85510" y="156307"/>
                    </a:lnTo>
                    <a:lnTo>
                      <a:pt x="85610" y="156315"/>
                    </a:lnTo>
                    <a:lnTo>
                      <a:pt x="85663" y="156378"/>
                    </a:lnTo>
                    <a:lnTo>
                      <a:pt x="85675" y="156392"/>
                    </a:lnTo>
                    <a:lnTo>
                      <a:pt x="85677" y="156395"/>
                    </a:lnTo>
                    <a:lnTo>
                      <a:pt x="85679" y="156397"/>
                    </a:lnTo>
                    <a:lnTo>
                      <a:pt x="85680" y="156399"/>
                    </a:lnTo>
                    <a:lnTo>
                      <a:pt x="85689" y="156414"/>
                    </a:lnTo>
                    <a:lnTo>
                      <a:pt x="85803" y="156604"/>
                    </a:lnTo>
                    <a:lnTo>
                      <a:pt x="85895" y="156750"/>
                    </a:lnTo>
                    <a:lnTo>
                      <a:pt x="85974" y="156854"/>
                    </a:lnTo>
                    <a:lnTo>
                      <a:pt x="86045" y="156909"/>
                    </a:lnTo>
                    <a:lnTo>
                      <a:pt x="86141" y="156963"/>
                    </a:lnTo>
                    <a:lnTo>
                      <a:pt x="86262" y="156963"/>
                    </a:lnTo>
                    <a:lnTo>
                      <a:pt x="86438" y="156883"/>
                    </a:lnTo>
                    <a:lnTo>
                      <a:pt x="86718" y="156670"/>
                    </a:lnTo>
                    <a:lnTo>
                      <a:pt x="86936" y="156487"/>
                    </a:lnTo>
                    <a:lnTo>
                      <a:pt x="87207" y="156240"/>
                    </a:lnTo>
                    <a:lnTo>
                      <a:pt x="87354" y="156161"/>
                    </a:lnTo>
                    <a:lnTo>
                      <a:pt x="87475" y="156144"/>
                    </a:lnTo>
                    <a:lnTo>
                      <a:pt x="87625" y="156173"/>
                    </a:lnTo>
                    <a:lnTo>
                      <a:pt x="87717" y="156261"/>
                    </a:lnTo>
                    <a:lnTo>
                      <a:pt x="87723" y="156280"/>
                    </a:lnTo>
                    <a:lnTo>
                      <a:pt x="87730" y="156302"/>
                    </a:lnTo>
                    <a:lnTo>
                      <a:pt x="87759" y="156399"/>
                    </a:lnTo>
                    <a:lnTo>
                      <a:pt x="87740" y="156543"/>
                    </a:lnTo>
                    <a:lnTo>
                      <a:pt x="87735" y="156582"/>
                    </a:lnTo>
                    <a:lnTo>
                      <a:pt x="87721" y="156694"/>
                    </a:lnTo>
                    <a:lnTo>
                      <a:pt x="87717" y="156721"/>
                    </a:lnTo>
                    <a:lnTo>
                      <a:pt x="87705" y="156796"/>
                    </a:lnTo>
                    <a:lnTo>
                      <a:pt x="87692" y="156879"/>
                    </a:lnTo>
                    <a:lnTo>
                      <a:pt x="87688" y="157038"/>
                    </a:lnTo>
                    <a:lnTo>
                      <a:pt x="87709" y="157243"/>
                    </a:lnTo>
                    <a:lnTo>
                      <a:pt x="87738" y="157435"/>
                    </a:lnTo>
                    <a:lnTo>
                      <a:pt x="87767" y="157636"/>
                    </a:lnTo>
                    <a:lnTo>
                      <a:pt x="87805" y="157790"/>
                    </a:lnTo>
                    <a:lnTo>
                      <a:pt x="87879" y="157880"/>
                    </a:lnTo>
                    <a:lnTo>
                      <a:pt x="87914" y="157899"/>
                    </a:lnTo>
                    <a:lnTo>
                      <a:pt x="87915" y="157900"/>
                    </a:lnTo>
                    <a:lnTo>
                      <a:pt x="87971" y="157930"/>
                    </a:lnTo>
                    <a:lnTo>
                      <a:pt x="88092" y="157930"/>
                    </a:lnTo>
                    <a:lnTo>
                      <a:pt x="88209" y="157838"/>
                    </a:lnTo>
                    <a:lnTo>
                      <a:pt x="88301" y="157704"/>
                    </a:lnTo>
                    <a:lnTo>
                      <a:pt x="88389" y="157491"/>
                    </a:lnTo>
                    <a:lnTo>
                      <a:pt x="88489" y="157249"/>
                    </a:lnTo>
                    <a:lnTo>
                      <a:pt x="88585" y="157044"/>
                    </a:lnTo>
                    <a:lnTo>
                      <a:pt x="88719" y="156856"/>
                    </a:lnTo>
                    <a:lnTo>
                      <a:pt x="88844" y="156672"/>
                    </a:lnTo>
                    <a:lnTo>
                      <a:pt x="88924" y="156497"/>
                    </a:lnTo>
                    <a:lnTo>
                      <a:pt x="88933" y="156381"/>
                    </a:lnTo>
                    <a:lnTo>
                      <a:pt x="88908" y="156247"/>
                    </a:lnTo>
                    <a:lnTo>
                      <a:pt x="88891" y="156155"/>
                    </a:lnTo>
                    <a:lnTo>
                      <a:pt x="88858" y="156063"/>
                    </a:lnTo>
                    <a:lnTo>
                      <a:pt x="88862" y="155959"/>
                    </a:lnTo>
                    <a:lnTo>
                      <a:pt x="88904" y="155859"/>
                    </a:lnTo>
                    <a:lnTo>
                      <a:pt x="89004" y="155817"/>
                    </a:lnTo>
                    <a:lnTo>
                      <a:pt x="89134" y="155796"/>
                    </a:lnTo>
                    <a:lnTo>
                      <a:pt x="89330" y="155838"/>
                    </a:lnTo>
                    <a:lnTo>
                      <a:pt x="89368" y="155901"/>
                    </a:lnTo>
                    <a:lnTo>
                      <a:pt x="89373" y="155909"/>
                    </a:lnTo>
                    <a:lnTo>
                      <a:pt x="89374" y="155916"/>
                    </a:lnTo>
                    <a:lnTo>
                      <a:pt x="89401" y="156026"/>
                    </a:lnTo>
                    <a:lnTo>
                      <a:pt x="89397" y="156176"/>
                    </a:lnTo>
                    <a:lnTo>
                      <a:pt x="89369" y="156345"/>
                    </a:lnTo>
                    <a:lnTo>
                      <a:pt x="89368" y="156347"/>
                    </a:lnTo>
                    <a:lnTo>
                      <a:pt x="89368" y="156350"/>
                    </a:lnTo>
                    <a:lnTo>
                      <a:pt x="89376" y="156485"/>
                    </a:lnTo>
                    <a:lnTo>
                      <a:pt x="89406" y="156640"/>
                    </a:lnTo>
                    <a:lnTo>
                      <a:pt x="89443" y="156782"/>
                    </a:lnTo>
                    <a:lnTo>
                      <a:pt x="89514" y="156928"/>
                    </a:lnTo>
                    <a:lnTo>
                      <a:pt x="89590" y="157076"/>
                    </a:lnTo>
                    <a:lnTo>
                      <a:pt x="89646" y="157162"/>
                    </a:lnTo>
                    <a:lnTo>
                      <a:pt x="89649" y="157166"/>
                    </a:lnTo>
                    <a:lnTo>
                      <a:pt x="89653" y="157172"/>
                    </a:lnTo>
                    <a:lnTo>
                      <a:pt x="89720" y="157228"/>
                    </a:lnTo>
                    <a:lnTo>
                      <a:pt x="89751" y="157253"/>
                    </a:lnTo>
                    <a:lnTo>
                      <a:pt x="89769" y="157269"/>
                    </a:lnTo>
                    <a:lnTo>
                      <a:pt x="89850" y="157325"/>
                    </a:lnTo>
                    <a:lnTo>
                      <a:pt x="89865" y="157335"/>
                    </a:lnTo>
                    <a:lnTo>
                      <a:pt x="89924" y="157377"/>
                    </a:lnTo>
                    <a:lnTo>
                      <a:pt x="89942" y="157384"/>
                    </a:lnTo>
                    <a:lnTo>
                      <a:pt x="89946" y="157386"/>
                    </a:lnTo>
                    <a:lnTo>
                      <a:pt x="90067" y="157435"/>
                    </a:lnTo>
                    <a:lnTo>
                      <a:pt x="90127" y="157448"/>
                    </a:lnTo>
                    <a:lnTo>
                      <a:pt x="90133" y="157450"/>
                    </a:lnTo>
                    <a:lnTo>
                      <a:pt x="90163" y="157456"/>
                    </a:lnTo>
                    <a:lnTo>
                      <a:pt x="90246" y="157444"/>
                    </a:lnTo>
                    <a:lnTo>
                      <a:pt x="90313" y="157389"/>
                    </a:lnTo>
                    <a:lnTo>
                      <a:pt x="90338" y="157264"/>
                    </a:lnTo>
                    <a:lnTo>
                      <a:pt x="90338" y="157155"/>
                    </a:lnTo>
                    <a:lnTo>
                      <a:pt x="90330" y="156984"/>
                    </a:lnTo>
                    <a:lnTo>
                      <a:pt x="90297" y="156788"/>
                    </a:lnTo>
                    <a:lnTo>
                      <a:pt x="90209" y="156575"/>
                    </a:lnTo>
                    <a:lnTo>
                      <a:pt x="90113" y="156374"/>
                    </a:lnTo>
                    <a:lnTo>
                      <a:pt x="89958" y="156153"/>
                    </a:lnTo>
                    <a:lnTo>
                      <a:pt x="89854" y="156019"/>
                    </a:lnTo>
                    <a:lnTo>
                      <a:pt x="89756" y="155921"/>
                    </a:lnTo>
                    <a:lnTo>
                      <a:pt x="89736" y="155902"/>
                    </a:lnTo>
                    <a:lnTo>
                      <a:pt x="89735" y="155901"/>
                    </a:lnTo>
                    <a:lnTo>
                      <a:pt x="89586" y="155773"/>
                    </a:lnTo>
                    <a:lnTo>
                      <a:pt x="89498" y="155714"/>
                    </a:lnTo>
                    <a:lnTo>
                      <a:pt x="89476" y="155663"/>
                    </a:lnTo>
                    <a:lnTo>
                      <a:pt x="89466" y="155638"/>
                    </a:lnTo>
                    <a:lnTo>
                      <a:pt x="89465" y="155637"/>
                    </a:lnTo>
                    <a:lnTo>
                      <a:pt x="89461" y="155519"/>
                    </a:lnTo>
                    <a:lnTo>
                      <a:pt x="89494" y="155411"/>
                    </a:lnTo>
                    <a:lnTo>
                      <a:pt x="89615" y="155365"/>
                    </a:lnTo>
                    <a:lnTo>
                      <a:pt x="89762" y="155348"/>
                    </a:lnTo>
                    <a:lnTo>
                      <a:pt x="89924" y="155380"/>
                    </a:lnTo>
                    <a:lnTo>
                      <a:pt x="89925" y="155381"/>
                    </a:lnTo>
                    <a:lnTo>
                      <a:pt x="89927" y="155382"/>
                    </a:lnTo>
                    <a:lnTo>
                      <a:pt x="90053" y="155466"/>
                    </a:lnTo>
                    <a:lnTo>
                      <a:pt x="90060" y="155471"/>
                    </a:lnTo>
                    <a:lnTo>
                      <a:pt x="90121" y="155511"/>
                    </a:lnTo>
                    <a:lnTo>
                      <a:pt x="90246" y="155642"/>
                    </a:lnTo>
                    <a:lnTo>
                      <a:pt x="90261" y="155659"/>
                    </a:lnTo>
                    <a:lnTo>
                      <a:pt x="90272" y="155670"/>
                    </a:lnTo>
                    <a:lnTo>
                      <a:pt x="90328" y="155726"/>
                    </a:lnTo>
                    <a:lnTo>
                      <a:pt x="90346" y="155744"/>
                    </a:lnTo>
                    <a:lnTo>
                      <a:pt x="90493" y="155891"/>
                    </a:lnTo>
                    <a:lnTo>
                      <a:pt x="90631" y="156079"/>
                    </a:lnTo>
                    <a:lnTo>
                      <a:pt x="90800" y="156305"/>
                    </a:lnTo>
                    <a:lnTo>
                      <a:pt x="90900" y="156408"/>
                    </a:lnTo>
                    <a:lnTo>
                      <a:pt x="90904" y="156411"/>
                    </a:lnTo>
                    <a:lnTo>
                      <a:pt x="90959" y="156468"/>
                    </a:lnTo>
                    <a:lnTo>
                      <a:pt x="91053" y="156517"/>
                    </a:lnTo>
                    <a:lnTo>
                      <a:pt x="91202" y="156533"/>
                    </a:lnTo>
                    <a:lnTo>
                      <a:pt x="91292" y="156501"/>
                    </a:lnTo>
                    <a:lnTo>
                      <a:pt x="91306" y="156496"/>
                    </a:lnTo>
                    <a:lnTo>
                      <a:pt x="91324" y="156489"/>
                    </a:lnTo>
                    <a:lnTo>
                      <a:pt x="91336" y="156485"/>
                    </a:lnTo>
                    <a:lnTo>
                      <a:pt x="91362" y="156476"/>
                    </a:lnTo>
                    <a:lnTo>
                      <a:pt x="91416" y="156389"/>
                    </a:lnTo>
                    <a:lnTo>
                      <a:pt x="91418" y="156372"/>
                    </a:lnTo>
                    <a:lnTo>
                      <a:pt x="91419" y="156361"/>
                    </a:lnTo>
                    <a:lnTo>
                      <a:pt x="91428" y="156270"/>
                    </a:lnTo>
                    <a:lnTo>
                      <a:pt x="91416" y="156134"/>
                    </a:lnTo>
                    <a:lnTo>
                      <a:pt x="91346" y="155990"/>
                    </a:lnTo>
                    <a:lnTo>
                      <a:pt x="91276" y="155908"/>
                    </a:lnTo>
                    <a:lnTo>
                      <a:pt x="91160" y="155789"/>
                    </a:lnTo>
                    <a:lnTo>
                      <a:pt x="91016" y="155632"/>
                    </a:lnTo>
                    <a:lnTo>
                      <a:pt x="90905" y="155505"/>
                    </a:lnTo>
                    <a:lnTo>
                      <a:pt x="90843" y="155398"/>
                    </a:lnTo>
                    <a:lnTo>
                      <a:pt x="90823" y="155254"/>
                    </a:lnTo>
                    <a:lnTo>
                      <a:pt x="90843" y="155139"/>
                    </a:lnTo>
                    <a:lnTo>
                      <a:pt x="90901" y="155056"/>
                    </a:lnTo>
                    <a:lnTo>
                      <a:pt x="91045" y="154945"/>
                    </a:lnTo>
                    <a:lnTo>
                      <a:pt x="91081" y="154936"/>
                    </a:lnTo>
                    <a:lnTo>
                      <a:pt x="91091" y="154933"/>
                    </a:lnTo>
                    <a:lnTo>
                      <a:pt x="91169" y="154912"/>
                    </a:lnTo>
                    <a:lnTo>
                      <a:pt x="91288" y="154879"/>
                    </a:lnTo>
                    <a:lnTo>
                      <a:pt x="91420" y="154900"/>
                    </a:lnTo>
                    <a:lnTo>
                      <a:pt x="91601" y="155023"/>
                    </a:lnTo>
                    <a:lnTo>
                      <a:pt x="91729" y="155221"/>
                    </a:lnTo>
                    <a:lnTo>
                      <a:pt x="91893" y="155542"/>
                    </a:lnTo>
                    <a:lnTo>
                      <a:pt x="92021" y="155776"/>
                    </a:lnTo>
                    <a:lnTo>
                      <a:pt x="92136" y="155879"/>
                    </a:lnTo>
                    <a:lnTo>
                      <a:pt x="92206" y="155929"/>
                    </a:lnTo>
                    <a:lnTo>
                      <a:pt x="92338" y="155953"/>
                    </a:lnTo>
                    <a:lnTo>
                      <a:pt x="92458" y="155916"/>
                    </a:lnTo>
                    <a:lnTo>
                      <a:pt x="92467" y="155882"/>
                    </a:lnTo>
                    <a:lnTo>
                      <a:pt x="92469" y="155875"/>
                    </a:lnTo>
                    <a:lnTo>
                      <a:pt x="92507" y="155739"/>
                    </a:lnTo>
                    <a:lnTo>
                      <a:pt x="92420" y="155612"/>
                    </a:lnTo>
                    <a:lnTo>
                      <a:pt x="92318" y="155509"/>
                    </a:lnTo>
                    <a:lnTo>
                      <a:pt x="92202" y="155369"/>
                    </a:lnTo>
                    <a:lnTo>
                      <a:pt x="92128" y="155270"/>
                    </a:lnTo>
                    <a:lnTo>
                      <a:pt x="92083" y="155172"/>
                    </a:lnTo>
                    <a:lnTo>
                      <a:pt x="92087" y="155118"/>
                    </a:lnTo>
                    <a:lnTo>
                      <a:pt x="92089" y="155102"/>
                    </a:lnTo>
                    <a:lnTo>
                      <a:pt x="92095" y="155023"/>
                    </a:lnTo>
                    <a:lnTo>
                      <a:pt x="92101" y="154986"/>
                    </a:lnTo>
                    <a:lnTo>
                      <a:pt x="92106" y="154957"/>
                    </a:lnTo>
                    <a:lnTo>
                      <a:pt x="92128" y="154814"/>
                    </a:lnTo>
                    <a:lnTo>
                      <a:pt x="92186" y="154577"/>
                    </a:lnTo>
                    <a:lnTo>
                      <a:pt x="92194" y="154466"/>
                    </a:lnTo>
                    <a:lnTo>
                      <a:pt x="92132" y="154375"/>
                    </a:lnTo>
                    <a:lnTo>
                      <a:pt x="92038" y="154280"/>
                    </a:lnTo>
                    <a:lnTo>
                      <a:pt x="91968" y="154219"/>
                    </a:lnTo>
                    <a:lnTo>
                      <a:pt x="91852" y="154149"/>
                    </a:lnTo>
                    <a:lnTo>
                      <a:pt x="91667" y="154046"/>
                    </a:lnTo>
                    <a:lnTo>
                      <a:pt x="91523" y="153972"/>
                    </a:lnTo>
                    <a:lnTo>
                      <a:pt x="91330" y="153910"/>
                    </a:lnTo>
                    <a:lnTo>
                      <a:pt x="91136" y="153848"/>
                    </a:lnTo>
                    <a:lnTo>
                      <a:pt x="90988" y="153815"/>
                    </a:lnTo>
                    <a:lnTo>
                      <a:pt x="90786" y="153782"/>
                    </a:lnTo>
                    <a:lnTo>
                      <a:pt x="90622" y="153741"/>
                    </a:lnTo>
                    <a:lnTo>
                      <a:pt x="90524" y="153716"/>
                    </a:lnTo>
                    <a:lnTo>
                      <a:pt x="90490" y="153700"/>
                    </a:lnTo>
                    <a:lnTo>
                      <a:pt x="90488" y="153699"/>
                    </a:lnTo>
                    <a:lnTo>
                      <a:pt x="90389" y="153654"/>
                    </a:lnTo>
                    <a:lnTo>
                      <a:pt x="90388" y="153652"/>
                    </a:lnTo>
                    <a:lnTo>
                      <a:pt x="90385" y="153650"/>
                    </a:lnTo>
                    <a:lnTo>
                      <a:pt x="90364" y="153635"/>
                    </a:lnTo>
                    <a:lnTo>
                      <a:pt x="90356" y="153623"/>
                    </a:lnTo>
                    <a:lnTo>
                      <a:pt x="90347" y="153615"/>
                    </a:lnTo>
                    <a:lnTo>
                      <a:pt x="90314" y="153584"/>
                    </a:lnTo>
                    <a:lnTo>
                      <a:pt x="90311" y="153564"/>
                    </a:lnTo>
                    <a:lnTo>
                      <a:pt x="90311" y="153560"/>
                    </a:lnTo>
                    <a:lnTo>
                      <a:pt x="90300" y="153492"/>
                    </a:lnTo>
                    <a:lnTo>
                      <a:pt x="90271" y="153360"/>
                    </a:lnTo>
                    <a:lnTo>
                      <a:pt x="90266" y="153155"/>
                    </a:lnTo>
                    <a:lnTo>
                      <a:pt x="90256" y="152965"/>
                    </a:lnTo>
                    <a:lnTo>
                      <a:pt x="90246" y="152775"/>
                    </a:lnTo>
                    <a:lnTo>
                      <a:pt x="90217" y="152663"/>
                    </a:lnTo>
                    <a:lnTo>
                      <a:pt x="90207" y="152654"/>
                    </a:lnTo>
                    <a:lnTo>
                      <a:pt x="90203" y="152650"/>
                    </a:lnTo>
                    <a:lnTo>
                      <a:pt x="90149" y="152600"/>
                    </a:lnTo>
                    <a:lnTo>
                      <a:pt x="90061" y="152556"/>
                    </a:lnTo>
                    <a:lnTo>
                      <a:pt x="89915" y="152536"/>
                    </a:lnTo>
                    <a:lnTo>
                      <a:pt x="89783" y="152536"/>
                    </a:lnTo>
                    <a:lnTo>
                      <a:pt x="89646" y="152527"/>
                    </a:lnTo>
                    <a:lnTo>
                      <a:pt x="89519" y="152502"/>
                    </a:lnTo>
                    <a:lnTo>
                      <a:pt x="89461" y="152434"/>
                    </a:lnTo>
                    <a:lnTo>
                      <a:pt x="89462" y="152409"/>
                    </a:lnTo>
                    <a:lnTo>
                      <a:pt x="89462" y="152403"/>
                    </a:lnTo>
                    <a:lnTo>
                      <a:pt x="89466" y="152322"/>
                    </a:lnTo>
                    <a:lnTo>
                      <a:pt x="89597" y="152181"/>
                    </a:lnTo>
                    <a:lnTo>
                      <a:pt x="89768" y="152025"/>
                    </a:lnTo>
                    <a:lnTo>
                      <a:pt x="89817" y="151932"/>
                    </a:lnTo>
                    <a:lnTo>
                      <a:pt x="89832" y="151839"/>
                    </a:lnTo>
                    <a:lnTo>
                      <a:pt x="89797" y="151732"/>
                    </a:lnTo>
                    <a:lnTo>
                      <a:pt x="89680" y="151576"/>
                    </a:lnTo>
                    <a:lnTo>
                      <a:pt x="89596" y="151485"/>
                    </a:lnTo>
                    <a:lnTo>
                      <a:pt x="89523" y="151392"/>
                    </a:lnTo>
                    <a:lnTo>
                      <a:pt x="89460" y="151314"/>
                    </a:lnTo>
                    <a:lnTo>
                      <a:pt x="89451" y="151166"/>
                    </a:lnTo>
                    <a:lnTo>
                      <a:pt x="89451" y="151159"/>
                    </a:lnTo>
                    <a:lnTo>
                      <a:pt x="89450" y="151143"/>
                    </a:lnTo>
                    <a:lnTo>
                      <a:pt x="89470" y="151122"/>
                    </a:lnTo>
                    <a:lnTo>
                      <a:pt x="89479" y="151112"/>
                    </a:lnTo>
                    <a:lnTo>
                      <a:pt x="89577" y="151007"/>
                    </a:lnTo>
                    <a:lnTo>
                      <a:pt x="89738" y="150895"/>
                    </a:lnTo>
                    <a:lnTo>
                      <a:pt x="90050" y="150700"/>
                    </a:lnTo>
                    <a:lnTo>
                      <a:pt x="90177" y="150627"/>
                    </a:lnTo>
                    <a:lnTo>
                      <a:pt x="90231" y="150554"/>
                    </a:lnTo>
                    <a:lnTo>
                      <a:pt x="90215" y="150522"/>
                    </a:lnTo>
                    <a:lnTo>
                      <a:pt x="90212" y="150517"/>
                    </a:lnTo>
                    <a:lnTo>
                      <a:pt x="90162" y="150417"/>
                    </a:lnTo>
                    <a:lnTo>
                      <a:pt x="90045" y="150373"/>
                    </a:lnTo>
                    <a:lnTo>
                      <a:pt x="89920" y="150327"/>
                    </a:lnTo>
                    <a:lnTo>
                      <a:pt x="89917" y="150326"/>
                    </a:lnTo>
                    <a:lnTo>
                      <a:pt x="89875" y="150310"/>
                    </a:lnTo>
                    <a:lnTo>
                      <a:pt x="89849" y="150302"/>
                    </a:lnTo>
                    <a:lnTo>
                      <a:pt x="89846" y="150301"/>
                    </a:lnTo>
                    <a:lnTo>
                      <a:pt x="89660" y="150246"/>
                    </a:lnTo>
                    <a:lnTo>
                      <a:pt x="89494" y="150129"/>
                    </a:lnTo>
                    <a:lnTo>
                      <a:pt x="89382" y="150022"/>
                    </a:lnTo>
                    <a:lnTo>
                      <a:pt x="89294" y="149930"/>
                    </a:lnTo>
                    <a:lnTo>
                      <a:pt x="89231" y="149774"/>
                    </a:lnTo>
                    <a:lnTo>
                      <a:pt x="89228" y="149749"/>
                    </a:lnTo>
                    <a:lnTo>
                      <a:pt x="89227" y="149740"/>
                    </a:lnTo>
                    <a:lnTo>
                      <a:pt x="89216" y="149652"/>
                    </a:lnTo>
                    <a:lnTo>
                      <a:pt x="89221" y="149540"/>
                    </a:lnTo>
                    <a:lnTo>
                      <a:pt x="89255" y="149369"/>
                    </a:lnTo>
                    <a:lnTo>
                      <a:pt x="89276" y="149186"/>
                    </a:lnTo>
                    <a:lnTo>
                      <a:pt x="89256" y="149075"/>
                    </a:lnTo>
                    <a:lnTo>
                      <a:pt x="89164" y="148978"/>
                    </a:lnTo>
                    <a:lnTo>
                      <a:pt x="89161" y="148974"/>
                    </a:lnTo>
                    <a:lnTo>
                      <a:pt x="89146" y="148959"/>
                    </a:lnTo>
                    <a:lnTo>
                      <a:pt x="89016" y="148825"/>
                    </a:lnTo>
                    <a:lnTo>
                      <a:pt x="89009" y="148818"/>
                    </a:lnTo>
                    <a:lnTo>
                      <a:pt x="88903" y="148688"/>
                    </a:lnTo>
                    <a:lnTo>
                      <a:pt x="88853" y="148567"/>
                    </a:lnTo>
                    <a:lnTo>
                      <a:pt x="88843" y="148406"/>
                    </a:lnTo>
                    <a:lnTo>
                      <a:pt x="88868" y="148240"/>
                    </a:lnTo>
                    <a:lnTo>
                      <a:pt x="88954" y="147923"/>
                    </a:lnTo>
                    <a:lnTo>
                      <a:pt x="89055" y="147636"/>
                    </a:lnTo>
                    <a:lnTo>
                      <a:pt x="89201" y="147258"/>
                    </a:lnTo>
                    <a:lnTo>
                      <a:pt x="89296" y="147012"/>
                    </a:lnTo>
                    <a:lnTo>
                      <a:pt x="89432" y="146850"/>
                    </a:lnTo>
                    <a:lnTo>
                      <a:pt x="89435" y="146846"/>
                    </a:lnTo>
                    <a:lnTo>
                      <a:pt x="89454" y="146824"/>
                    </a:lnTo>
                    <a:lnTo>
                      <a:pt x="89498" y="146770"/>
                    </a:lnTo>
                    <a:lnTo>
                      <a:pt x="89690" y="146611"/>
                    </a:lnTo>
                    <a:lnTo>
                      <a:pt x="89783" y="146508"/>
                    </a:lnTo>
                    <a:lnTo>
                      <a:pt x="89812" y="146476"/>
                    </a:lnTo>
                    <a:lnTo>
                      <a:pt x="89836" y="146450"/>
                    </a:lnTo>
                    <a:lnTo>
                      <a:pt x="89952" y="146294"/>
                    </a:lnTo>
                    <a:lnTo>
                      <a:pt x="90053" y="146067"/>
                    </a:lnTo>
                    <a:lnTo>
                      <a:pt x="90132" y="145825"/>
                    </a:lnTo>
                    <a:lnTo>
                      <a:pt x="90135" y="145817"/>
                    </a:lnTo>
                    <a:lnTo>
                      <a:pt x="90168" y="145706"/>
                    </a:lnTo>
                    <a:lnTo>
                      <a:pt x="90219" y="145534"/>
                    </a:lnTo>
                    <a:lnTo>
                      <a:pt x="90246" y="145480"/>
                    </a:lnTo>
                    <a:lnTo>
                      <a:pt x="90256" y="145459"/>
                    </a:lnTo>
                    <a:lnTo>
                      <a:pt x="90289" y="145393"/>
                    </a:lnTo>
                    <a:lnTo>
                      <a:pt x="90345" y="145300"/>
                    </a:lnTo>
                    <a:lnTo>
                      <a:pt x="90348" y="145295"/>
                    </a:lnTo>
                    <a:lnTo>
                      <a:pt x="90350" y="145292"/>
                    </a:lnTo>
                    <a:lnTo>
                      <a:pt x="90362" y="145286"/>
                    </a:lnTo>
                    <a:lnTo>
                      <a:pt x="90388" y="145273"/>
                    </a:lnTo>
                    <a:lnTo>
                      <a:pt x="90422" y="145256"/>
                    </a:lnTo>
                    <a:lnTo>
                      <a:pt x="90422" y="145256"/>
                    </a:lnTo>
                    <a:lnTo>
                      <a:pt x="90430" y="145252"/>
                    </a:lnTo>
                    <a:lnTo>
                      <a:pt x="90536" y="145272"/>
                    </a:lnTo>
                    <a:lnTo>
                      <a:pt x="90697" y="145348"/>
                    </a:lnTo>
                    <a:lnTo>
                      <a:pt x="90808" y="145424"/>
                    </a:lnTo>
                    <a:lnTo>
                      <a:pt x="90811" y="145426"/>
                    </a:lnTo>
                    <a:lnTo>
                      <a:pt x="90816" y="145429"/>
                    </a:lnTo>
                    <a:lnTo>
                      <a:pt x="90822" y="145433"/>
                    </a:lnTo>
                    <a:lnTo>
                      <a:pt x="90859" y="145458"/>
                    </a:lnTo>
                    <a:lnTo>
                      <a:pt x="90932" y="145531"/>
                    </a:lnTo>
                    <a:lnTo>
                      <a:pt x="90936" y="145536"/>
                    </a:lnTo>
                    <a:lnTo>
                      <a:pt x="91031" y="145631"/>
                    </a:lnTo>
                    <a:lnTo>
                      <a:pt x="91128" y="145835"/>
                    </a:lnTo>
                    <a:lnTo>
                      <a:pt x="91224" y="146101"/>
                    </a:lnTo>
                    <a:lnTo>
                      <a:pt x="91303" y="146327"/>
                    </a:lnTo>
                    <a:lnTo>
                      <a:pt x="91377" y="146475"/>
                    </a:lnTo>
                    <a:lnTo>
                      <a:pt x="91429" y="146515"/>
                    </a:lnTo>
                    <a:lnTo>
                      <a:pt x="91434" y="146519"/>
                    </a:lnTo>
                    <a:lnTo>
                      <a:pt x="91437" y="146521"/>
                    </a:lnTo>
                    <a:lnTo>
                      <a:pt x="91479" y="146554"/>
                    </a:lnTo>
                    <a:lnTo>
                      <a:pt x="91494" y="146554"/>
                    </a:lnTo>
                    <a:lnTo>
                      <a:pt x="91496" y="146554"/>
                    </a:lnTo>
                    <a:lnTo>
                      <a:pt x="91592" y="146554"/>
                    </a:lnTo>
                    <a:lnTo>
                      <a:pt x="91706" y="146520"/>
                    </a:lnTo>
                    <a:lnTo>
                      <a:pt x="91859" y="146390"/>
                    </a:lnTo>
                    <a:lnTo>
                      <a:pt x="92001" y="146237"/>
                    </a:lnTo>
                    <a:lnTo>
                      <a:pt x="92091" y="146010"/>
                    </a:lnTo>
                    <a:lnTo>
                      <a:pt x="92159" y="145716"/>
                    </a:lnTo>
                    <a:lnTo>
                      <a:pt x="92227" y="145461"/>
                    </a:lnTo>
                    <a:lnTo>
                      <a:pt x="92329" y="145353"/>
                    </a:lnTo>
                    <a:lnTo>
                      <a:pt x="92494" y="145223"/>
                    </a:lnTo>
                    <a:lnTo>
                      <a:pt x="92596" y="145065"/>
                    </a:lnTo>
                    <a:lnTo>
                      <a:pt x="92567" y="144906"/>
                    </a:lnTo>
                    <a:lnTo>
                      <a:pt x="92496" y="144849"/>
                    </a:lnTo>
                    <a:lnTo>
                      <a:pt x="92496" y="144849"/>
                    </a:lnTo>
                    <a:lnTo>
                      <a:pt x="92482" y="144838"/>
                    </a:lnTo>
                    <a:lnTo>
                      <a:pt x="92312" y="144804"/>
                    </a:lnTo>
                    <a:lnTo>
                      <a:pt x="92052" y="144753"/>
                    </a:lnTo>
                    <a:lnTo>
                      <a:pt x="91978" y="144710"/>
                    </a:lnTo>
                    <a:lnTo>
                      <a:pt x="91974" y="144707"/>
                    </a:lnTo>
                    <a:lnTo>
                      <a:pt x="91955" y="144696"/>
                    </a:lnTo>
                    <a:lnTo>
                      <a:pt x="91950" y="144589"/>
                    </a:lnTo>
                    <a:lnTo>
                      <a:pt x="92018" y="144487"/>
                    </a:lnTo>
                    <a:lnTo>
                      <a:pt x="92210" y="144334"/>
                    </a:lnTo>
                    <a:lnTo>
                      <a:pt x="92318" y="144226"/>
                    </a:lnTo>
                    <a:lnTo>
                      <a:pt x="92403" y="144068"/>
                    </a:lnTo>
                    <a:lnTo>
                      <a:pt x="92477" y="143887"/>
                    </a:lnTo>
                    <a:lnTo>
                      <a:pt x="92527" y="143680"/>
                    </a:lnTo>
                    <a:lnTo>
                      <a:pt x="92562" y="143520"/>
                    </a:lnTo>
                    <a:lnTo>
                      <a:pt x="92562" y="143419"/>
                    </a:lnTo>
                    <a:lnTo>
                      <a:pt x="92548" y="143380"/>
                    </a:lnTo>
                    <a:lnTo>
                      <a:pt x="92547" y="143379"/>
                    </a:lnTo>
                    <a:lnTo>
                      <a:pt x="92532" y="143339"/>
                    </a:lnTo>
                    <a:lnTo>
                      <a:pt x="92397" y="143299"/>
                    </a:lnTo>
                    <a:lnTo>
                      <a:pt x="92226" y="143304"/>
                    </a:lnTo>
                    <a:lnTo>
                      <a:pt x="92121" y="143274"/>
                    </a:lnTo>
                    <a:lnTo>
                      <a:pt x="92046" y="143229"/>
                    </a:lnTo>
                    <a:lnTo>
                      <a:pt x="92035" y="143215"/>
                    </a:lnTo>
                    <a:lnTo>
                      <a:pt x="92029" y="143207"/>
                    </a:lnTo>
                    <a:lnTo>
                      <a:pt x="91990" y="143159"/>
                    </a:lnTo>
                    <a:lnTo>
                      <a:pt x="92020" y="142988"/>
                    </a:lnTo>
                    <a:lnTo>
                      <a:pt x="92081" y="142787"/>
                    </a:lnTo>
                    <a:lnTo>
                      <a:pt x="92186" y="142472"/>
                    </a:lnTo>
                    <a:lnTo>
                      <a:pt x="92271" y="142196"/>
                    </a:lnTo>
                    <a:lnTo>
                      <a:pt x="92347" y="141935"/>
                    </a:lnTo>
                    <a:lnTo>
                      <a:pt x="92417" y="141835"/>
                    </a:lnTo>
                    <a:lnTo>
                      <a:pt x="92532" y="141729"/>
                    </a:lnTo>
                    <a:lnTo>
                      <a:pt x="92678" y="141639"/>
                    </a:lnTo>
                    <a:lnTo>
                      <a:pt x="92949" y="141489"/>
                    </a:lnTo>
                    <a:lnTo>
                      <a:pt x="93140" y="141363"/>
                    </a:lnTo>
                    <a:lnTo>
                      <a:pt x="93276" y="141229"/>
                    </a:lnTo>
                    <a:lnTo>
                      <a:pt x="93371" y="141084"/>
                    </a:lnTo>
                    <a:lnTo>
                      <a:pt x="93412" y="140953"/>
                    </a:lnTo>
                    <a:lnTo>
                      <a:pt x="93432" y="140708"/>
                    </a:lnTo>
                    <a:lnTo>
                      <a:pt x="93427" y="140472"/>
                    </a:lnTo>
                    <a:lnTo>
                      <a:pt x="93452" y="140086"/>
                    </a:lnTo>
                    <a:lnTo>
                      <a:pt x="93492" y="139925"/>
                    </a:lnTo>
                    <a:lnTo>
                      <a:pt x="93572" y="139805"/>
                    </a:lnTo>
                    <a:lnTo>
                      <a:pt x="93673" y="139710"/>
                    </a:lnTo>
                    <a:lnTo>
                      <a:pt x="93823" y="139680"/>
                    </a:lnTo>
                    <a:lnTo>
                      <a:pt x="93959" y="139735"/>
                    </a:lnTo>
                    <a:lnTo>
                      <a:pt x="94019" y="139771"/>
                    </a:lnTo>
                    <a:lnTo>
                      <a:pt x="94023" y="139773"/>
                    </a:lnTo>
                    <a:lnTo>
                      <a:pt x="94029" y="139777"/>
                    </a:lnTo>
                    <a:lnTo>
                      <a:pt x="94174" y="139865"/>
                    </a:lnTo>
                    <a:lnTo>
                      <a:pt x="94400" y="140076"/>
                    </a:lnTo>
                    <a:lnTo>
                      <a:pt x="94691" y="140337"/>
                    </a:lnTo>
                    <a:lnTo>
                      <a:pt x="94907" y="140487"/>
                    </a:lnTo>
                    <a:lnTo>
                      <a:pt x="95012" y="140507"/>
                    </a:lnTo>
                    <a:lnTo>
                      <a:pt x="95138" y="140437"/>
                    </a:lnTo>
                    <a:lnTo>
                      <a:pt x="95253" y="140282"/>
                    </a:lnTo>
                    <a:lnTo>
                      <a:pt x="95324" y="139936"/>
                    </a:lnTo>
                    <a:lnTo>
                      <a:pt x="95389" y="139690"/>
                    </a:lnTo>
                    <a:lnTo>
                      <a:pt x="95459" y="139424"/>
                    </a:lnTo>
                    <a:lnTo>
                      <a:pt x="95489" y="139229"/>
                    </a:lnTo>
                    <a:lnTo>
                      <a:pt x="95526" y="138915"/>
                    </a:lnTo>
                    <a:lnTo>
                      <a:pt x="95562" y="138694"/>
                    </a:lnTo>
                    <a:lnTo>
                      <a:pt x="95592" y="138484"/>
                    </a:lnTo>
                    <a:lnTo>
                      <a:pt x="95589" y="138457"/>
                    </a:lnTo>
                    <a:lnTo>
                      <a:pt x="95588" y="138450"/>
                    </a:lnTo>
                    <a:lnTo>
                      <a:pt x="95581" y="138377"/>
                    </a:lnTo>
                    <a:lnTo>
                      <a:pt x="95483" y="138237"/>
                    </a:lnTo>
                    <a:lnTo>
                      <a:pt x="95324" y="138074"/>
                    </a:lnTo>
                    <a:lnTo>
                      <a:pt x="95131" y="137968"/>
                    </a:lnTo>
                    <a:lnTo>
                      <a:pt x="94983" y="137873"/>
                    </a:lnTo>
                    <a:lnTo>
                      <a:pt x="94846" y="137752"/>
                    </a:lnTo>
                    <a:lnTo>
                      <a:pt x="94744" y="137684"/>
                    </a:lnTo>
                    <a:lnTo>
                      <a:pt x="94608" y="137608"/>
                    </a:lnTo>
                    <a:lnTo>
                      <a:pt x="94490" y="137578"/>
                    </a:lnTo>
                    <a:lnTo>
                      <a:pt x="94244" y="137540"/>
                    </a:lnTo>
                    <a:lnTo>
                      <a:pt x="94081" y="137517"/>
                    </a:lnTo>
                    <a:lnTo>
                      <a:pt x="93933" y="137491"/>
                    </a:lnTo>
                    <a:lnTo>
                      <a:pt x="93785" y="137419"/>
                    </a:lnTo>
                    <a:lnTo>
                      <a:pt x="93717" y="137328"/>
                    </a:lnTo>
                    <a:lnTo>
                      <a:pt x="93710" y="137280"/>
                    </a:lnTo>
                    <a:lnTo>
                      <a:pt x="93707" y="137260"/>
                    </a:lnTo>
                    <a:lnTo>
                      <a:pt x="93698" y="137203"/>
                    </a:lnTo>
                    <a:lnTo>
                      <a:pt x="93725" y="137033"/>
                    </a:lnTo>
                    <a:lnTo>
                      <a:pt x="93823" y="136722"/>
                    </a:lnTo>
                    <a:lnTo>
                      <a:pt x="93842" y="136658"/>
                    </a:lnTo>
                    <a:lnTo>
                      <a:pt x="93857" y="136602"/>
                    </a:lnTo>
                    <a:lnTo>
                      <a:pt x="93871" y="136553"/>
                    </a:lnTo>
                    <a:lnTo>
                      <a:pt x="93871" y="136540"/>
                    </a:lnTo>
                    <a:lnTo>
                      <a:pt x="93871" y="136413"/>
                    </a:lnTo>
                    <a:lnTo>
                      <a:pt x="93693" y="136272"/>
                    </a:lnTo>
                    <a:lnTo>
                      <a:pt x="93549" y="136189"/>
                    </a:lnTo>
                    <a:lnTo>
                      <a:pt x="93329" y="136098"/>
                    </a:lnTo>
                    <a:lnTo>
                      <a:pt x="93166" y="136068"/>
                    </a:lnTo>
                    <a:lnTo>
                      <a:pt x="92958" y="136057"/>
                    </a:lnTo>
                    <a:lnTo>
                      <a:pt x="92780" y="136068"/>
                    </a:lnTo>
                    <a:lnTo>
                      <a:pt x="92670" y="136053"/>
                    </a:lnTo>
                    <a:lnTo>
                      <a:pt x="92606" y="136000"/>
                    </a:lnTo>
                    <a:lnTo>
                      <a:pt x="92602" y="135996"/>
                    </a:lnTo>
                    <a:lnTo>
                      <a:pt x="92583" y="135981"/>
                    </a:lnTo>
                    <a:lnTo>
                      <a:pt x="92568" y="135871"/>
                    </a:lnTo>
                    <a:lnTo>
                      <a:pt x="92583" y="135693"/>
                    </a:lnTo>
                    <a:lnTo>
                      <a:pt x="92621" y="135576"/>
                    </a:lnTo>
                    <a:lnTo>
                      <a:pt x="92776" y="135383"/>
                    </a:lnTo>
                    <a:lnTo>
                      <a:pt x="93007" y="135189"/>
                    </a:lnTo>
                    <a:lnTo>
                      <a:pt x="93295" y="134978"/>
                    </a:lnTo>
                    <a:lnTo>
                      <a:pt x="93648" y="134807"/>
                    </a:lnTo>
                    <a:lnTo>
                      <a:pt x="93804" y="134766"/>
                    </a:lnTo>
                    <a:lnTo>
                      <a:pt x="94038" y="134683"/>
                    </a:lnTo>
                    <a:lnTo>
                      <a:pt x="94232" y="134573"/>
                    </a:lnTo>
                    <a:lnTo>
                      <a:pt x="94349" y="134422"/>
                    </a:lnTo>
                    <a:lnTo>
                      <a:pt x="94414" y="134259"/>
                    </a:lnTo>
                    <a:lnTo>
                      <a:pt x="94414" y="134168"/>
                    </a:lnTo>
                    <a:lnTo>
                      <a:pt x="94353" y="134074"/>
                    </a:lnTo>
                    <a:lnTo>
                      <a:pt x="94351" y="134071"/>
                    </a:lnTo>
                    <a:lnTo>
                      <a:pt x="94338" y="134051"/>
                    </a:lnTo>
                    <a:lnTo>
                      <a:pt x="94270" y="133986"/>
                    </a:lnTo>
                    <a:lnTo>
                      <a:pt x="94103" y="133911"/>
                    </a:lnTo>
                    <a:lnTo>
                      <a:pt x="93845" y="133823"/>
                    </a:lnTo>
                    <a:lnTo>
                      <a:pt x="93656" y="133755"/>
                    </a:lnTo>
                    <a:lnTo>
                      <a:pt x="93542" y="133691"/>
                    </a:lnTo>
                    <a:lnTo>
                      <a:pt x="93460" y="133594"/>
                    </a:lnTo>
                    <a:lnTo>
                      <a:pt x="93451" y="133583"/>
                    </a:lnTo>
                    <a:lnTo>
                      <a:pt x="93440" y="133570"/>
                    </a:lnTo>
                    <a:lnTo>
                      <a:pt x="93379" y="133461"/>
                    </a:lnTo>
                    <a:lnTo>
                      <a:pt x="93360" y="133427"/>
                    </a:lnTo>
                    <a:lnTo>
                      <a:pt x="93352" y="133415"/>
                    </a:lnTo>
                    <a:lnTo>
                      <a:pt x="93293" y="133323"/>
                    </a:lnTo>
                    <a:lnTo>
                      <a:pt x="93287" y="133314"/>
                    </a:lnTo>
                    <a:lnTo>
                      <a:pt x="93266" y="133282"/>
                    </a:lnTo>
                    <a:lnTo>
                      <a:pt x="93213" y="133199"/>
                    </a:lnTo>
                    <a:lnTo>
                      <a:pt x="93190" y="133175"/>
                    </a:lnTo>
                    <a:lnTo>
                      <a:pt x="93173" y="133157"/>
                    </a:lnTo>
                    <a:lnTo>
                      <a:pt x="93120" y="133102"/>
                    </a:lnTo>
                    <a:lnTo>
                      <a:pt x="93003" y="133068"/>
                    </a:lnTo>
                    <a:lnTo>
                      <a:pt x="92673" y="133075"/>
                    </a:lnTo>
                    <a:lnTo>
                      <a:pt x="92449" y="133075"/>
                    </a:lnTo>
                    <a:lnTo>
                      <a:pt x="92306" y="133052"/>
                    </a:lnTo>
                    <a:lnTo>
                      <a:pt x="92133" y="132916"/>
                    </a:lnTo>
                    <a:lnTo>
                      <a:pt x="92101" y="132844"/>
                    </a:lnTo>
                    <a:lnTo>
                      <a:pt x="92098" y="132837"/>
                    </a:lnTo>
                    <a:lnTo>
                      <a:pt x="92095" y="132830"/>
                    </a:lnTo>
                    <a:lnTo>
                      <a:pt x="92100" y="132687"/>
                    </a:lnTo>
                    <a:lnTo>
                      <a:pt x="92138" y="132530"/>
                    </a:lnTo>
                    <a:lnTo>
                      <a:pt x="92164" y="132434"/>
                    </a:lnTo>
                    <a:lnTo>
                      <a:pt x="92167" y="132421"/>
                    </a:lnTo>
                    <a:lnTo>
                      <a:pt x="92168" y="132419"/>
                    </a:lnTo>
                    <a:lnTo>
                      <a:pt x="92171" y="132406"/>
                    </a:lnTo>
                    <a:lnTo>
                      <a:pt x="92166" y="132316"/>
                    </a:lnTo>
                    <a:lnTo>
                      <a:pt x="92138" y="132230"/>
                    </a:lnTo>
                    <a:lnTo>
                      <a:pt x="92033" y="132044"/>
                    </a:lnTo>
                    <a:lnTo>
                      <a:pt x="91904" y="131896"/>
                    </a:lnTo>
                    <a:lnTo>
                      <a:pt x="91852" y="131758"/>
                    </a:lnTo>
                    <a:lnTo>
                      <a:pt x="91840" y="131698"/>
                    </a:lnTo>
                    <a:lnTo>
                      <a:pt x="91834" y="131669"/>
                    </a:lnTo>
                    <a:lnTo>
                      <a:pt x="91818" y="131587"/>
                    </a:lnTo>
                    <a:lnTo>
                      <a:pt x="91833" y="131377"/>
                    </a:lnTo>
                    <a:lnTo>
                      <a:pt x="91876" y="131287"/>
                    </a:lnTo>
                    <a:lnTo>
                      <a:pt x="91985" y="131120"/>
                    </a:lnTo>
                    <a:lnTo>
                      <a:pt x="92200" y="130896"/>
                    </a:lnTo>
                    <a:lnTo>
                      <a:pt x="92343" y="130786"/>
                    </a:lnTo>
                    <a:lnTo>
                      <a:pt x="92457" y="130729"/>
                    </a:lnTo>
                    <a:lnTo>
                      <a:pt x="92543" y="130734"/>
                    </a:lnTo>
                    <a:lnTo>
                      <a:pt x="92653" y="130758"/>
                    </a:lnTo>
                    <a:lnTo>
                      <a:pt x="92782" y="130829"/>
                    </a:lnTo>
                    <a:lnTo>
                      <a:pt x="92896" y="130915"/>
                    </a:lnTo>
                    <a:lnTo>
                      <a:pt x="93025" y="130934"/>
                    </a:lnTo>
                    <a:lnTo>
                      <a:pt x="93187" y="130929"/>
                    </a:lnTo>
                    <a:lnTo>
                      <a:pt x="93297" y="130891"/>
                    </a:lnTo>
                    <a:lnTo>
                      <a:pt x="93363" y="130801"/>
                    </a:lnTo>
                    <a:lnTo>
                      <a:pt x="93378" y="130663"/>
                    </a:lnTo>
                    <a:lnTo>
                      <a:pt x="93401" y="130529"/>
                    </a:lnTo>
                    <a:lnTo>
                      <a:pt x="93356" y="130276"/>
                    </a:lnTo>
                    <a:lnTo>
                      <a:pt x="93355" y="130273"/>
                    </a:lnTo>
                    <a:lnTo>
                      <a:pt x="93348" y="130251"/>
                    </a:lnTo>
                    <a:lnTo>
                      <a:pt x="93274" y="130006"/>
                    </a:lnTo>
                    <a:lnTo>
                      <a:pt x="93195" y="129773"/>
                    </a:lnTo>
                    <a:lnTo>
                      <a:pt x="93193" y="129767"/>
                    </a:lnTo>
                    <a:lnTo>
                      <a:pt x="93190" y="129740"/>
                    </a:lnTo>
                    <a:lnTo>
                      <a:pt x="93175" y="129607"/>
                    </a:lnTo>
                    <a:lnTo>
                      <a:pt x="93174" y="129591"/>
                    </a:lnTo>
                    <a:lnTo>
                      <a:pt x="93178" y="129564"/>
                    </a:lnTo>
                    <a:lnTo>
                      <a:pt x="93179" y="129532"/>
                    </a:lnTo>
                    <a:lnTo>
                      <a:pt x="93183" y="129527"/>
                    </a:lnTo>
                    <a:lnTo>
                      <a:pt x="93185" y="129518"/>
                    </a:lnTo>
                    <a:lnTo>
                      <a:pt x="93193" y="129463"/>
                    </a:lnTo>
                    <a:lnTo>
                      <a:pt x="93279" y="129353"/>
                    </a:lnTo>
                    <a:lnTo>
                      <a:pt x="93403" y="129315"/>
                    </a:lnTo>
                    <a:lnTo>
                      <a:pt x="93526" y="129315"/>
                    </a:lnTo>
                    <a:lnTo>
                      <a:pt x="93703" y="129305"/>
                    </a:lnTo>
                    <a:lnTo>
                      <a:pt x="93789" y="129291"/>
                    </a:lnTo>
                    <a:lnTo>
                      <a:pt x="93847" y="129245"/>
                    </a:lnTo>
                    <a:lnTo>
                      <a:pt x="93849" y="129243"/>
                    </a:lnTo>
                    <a:lnTo>
                      <a:pt x="93856" y="129239"/>
                    </a:lnTo>
                    <a:lnTo>
                      <a:pt x="93789" y="129081"/>
                    </a:lnTo>
                    <a:lnTo>
                      <a:pt x="93665" y="128996"/>
                    </a:lnTo>
                    <a:lnTo>
                      <a:pt x="93555" y="128981"/>
                    </a:lnTo>
                    <a:lnTo>
                      <a:pt x="93374" y="128967"/>
                    </a:lnTo>
                    <a:lnTo>
                      <a:pt x="93064" y="128948"/>
                    </a:lnTo>
                    <a:lnTo>
                      <a:pt x="92840" y="128929"/>
                    </a:lnTo>
                    <a:lnTo>
                      <a:pt x="92616" y="128900"/>
                    </a:lnTo>
                    <a:lnTo>
                      <a:pt x="92501" y="128876"/>
                    </a:lnTo>
                    <a:lnTo>
                      <a:pt x="92420" y="128815"/>
                    </a:lnTo>
                    <a:lnTo>
                      <a:pt x="92387" y="128738"/>
                    </a:lnTo>
                    <a:lnTo>
                      <a:pt x="92383" y="128691"/>
                    </a:lnTo>
                    <a:lnTo>
                      <a:pt x="92378" y="128615"/>
                    </a:lnTo>
                    <a:lnTo>
                      <a:pt x="92368" y="128486"/>
                    </a:lnTo>
                    <a:lnTo>
                      <a:pt x="92454" y="128290"/>
                    </a:lnTo>
                    <a:lnTo>
                      <a:pt x="92586" y="128035"/>
                    </a:lnTo>
                    <a:lnTo>
                      <a:pt x="92600" y="127936"/>
                    </a:lnTo>
                    <a:lnTo>
                      <a:pt x="92603" y="127918"/>
                    </a:lnTo>
                    <a:lnTo>
                      <a:pt x="92605" y="127901"/>
                    </a:lnTo>
                    <a:lnTo>
                      <a:pt x="92599" y="127833"/>
                    </a:lnTo>
                    <a:lnTo>
                      <a:pt x="92596" y="127796"/>
                    </a:lnTo>
                    <a:lnTo>
                      <a:pt x="92529" y="127701"/>
                    </a:lnTo>
                    <a:lnTo>
                      <a:pt x="92443" y="127663"/>
                    </a:lnTo>
                    <a:lnTo>
                      <a:pt x="92276" y="127677"/>
                    </a:lnTo>
                    <a:lnTo>
                      <a:pt x="92124" y="127706"/>
                    </a:lnTo>
                    <a:lnTo>
                      <a:pt x="92038" y="127782"/>
                    </a:lnTo>
                    <a:lnTo>
                      <a:pt x="91976" y="127858"/>
                    </a:lnTo>
                    <a:lnTo>
                      <a:pt x="91933" y="127968"/>
                    </a:lnTo>
                    <a:lnTo>
                      <a:pt x="91904" y="128163"/>
                    </a:lnTo>
                    <a:lnTo>
                      <a:pt x="91895" y="128301"/>
                    </a:lnTo>
                    <a:lnTo>
                      <a:pt x="91847" y="128416"/>
                    </a:lnTo>
                    <a:lnTo>
                      <a:pt x="91785" y="128502"/>
                    </a:lnTo>
                    <a:lnTo>
                      <a:pt x="91680" y="128611"/>
                    </a:lnTo>
                    <a:lnTo>
                      <a:pt x="91518" y="128683"/>
                    </a:lnTo>
                    <a:lnTo>
                      <a:pt x="91437" y="128683"/>
                    </a:lnTo>
                    <a:lnTo>
                      <a:pt x="91340" y="128648"/>
                    </a:lnTo>
                    <a:lnTo>
                      <a:pt x="91336" y="128646"/>
                    </a:lnTo>
                    <a:lnTo>
                      <a:pt x="91332" y="128645"/>
                    </a:lnTo>
                    <a:lnTo>
                      <a:pt x="91321" y="128624"/>
                    </a:lnTo>
                    <a:lnTo>
                      <a:pt x="91312" y="128607"/>
                    </a:lnTo>
                    <a:lnTo>
                      <a:pt x="91307" y="128599"/>
                    </a:lnTo>
                    <a:lnTo>
                      <a:pt x="91294" y="128572"/>
                    </a:lnTo>
                    <a:lnTo>
                      <a:pt x="91279" y="128544"/>
                    </a:lnTo>
                    <a:lnTo>
                      <a:pt x="91261" y="128508"/>
                    </a:lnTo>
                    <a:lnTo>
                      <a:pt x="91217" y="128425"/>
                    </a:lnTo>
                    <a:lnTo>
                      <a:pt x="91232" y="128263"/>
                    </a:lnTo>
                    <a:lnTo>
                      <a:pt x="91280" y="128092"/>
                    </a:lnTo>
                    <a:lnTo>
                      <a:pt x="91461" y="127815"/>
                    </a:lnTo>
                    <a:lnTo>
                      <a:pt x="91575" y="127687"/>
                    </a:lnTo>
                    <a:lnTo>
                      <a:pt x="91690" y="127563"/>
                    </a:lnTo>
                    <a:lnTo>
                      <a:pt x="91866" y="127368"/>
                    </a:lnTo>
                    <a:lnTo>
                      <a:pt x="92064" y="127181"/>
                    </a:lnTo>
                    <a:lnTo>
                      <a:pt x="92206" y="127055"/>
                    </a:lnTo>
                    <a:lnTo>
                      <a:pt x="92316" y="126925"/>
                    </a:lnTo>
                    <a:lnTo>
                      <a:pt x="92435" y="126731"/>
                    </a:lnTo>
                    <a:lnTo>
                      <a:pt x="92500" y="126555"/>
                    </a:lnTo>
                    <a:lnTo>
                      <a:pt x="92523" y="126357"/>
                    </a:lnTo>
                    <a:lnTo>
                      <a:pt x="92549" y="126231"/>
                    </a:lnTo>
                    <a:lnTo>
                      <a:pt x="92591" y="126094"/>
                    </a:lnTo>
                    <a:lnTo>
                      <a:pt x="92668" y="126021"/>
                    </a:lnTo>
                    <a:lnTo>
                      <a:pt x="92763" y="125949"/>
                    </a:lnTo>
                    <a:lnTo>
                      <a:pt x="92866" y="125933"/>
                    </a:lnTo>
                    <a:lnTo>
                      <a:pt x="92969" y="125952"/>
                    </a:lnTo>
                    <a:lnTo>
                      <a:pt x="93080" y="126017"/>
                    </a:lnTo>
                    <a:lnTo>
                      <a:pt x="93248" y="126162"/>
                    </a:lnTo>
                    <a:lnTo>
                      <a:pt x="93382" y="126273"/>
                    </a:lnTo>
                    <a:lnTo>
                      <a:pt x="93569" y="126380"/>
                    </a:lnTo>
                    <a:lnTo>
                      <a:pt x="93679" y="126384"/>
                    </a:lnTo>
                    <a:lnTo>
                      <a:pt x="93748" y="126307"/>
                    </a:lnTo>
                    <a:lnTo>
                      <a:pt x="93753" y="126289"/>
                    </a:lnTo>
                    <a:lnTo>
                      <a:pt x="93761" y="126259"/>
                    </a:lnTo>
                    <a:lnTo>
                      <a:pt x="93783" y="126181"/>
                    </a:lnTo>
                    <a:lnTo>
                      <a:pt x="93783" y="126044"/>
                    </a:lnTo>
                    <a:lnTo>
                      <a:pt x="93756" y="125949"/>
                    </a:lnTo>
                    <a:lnTo>
                      <a:pt x="93645" y="125849"/>
                    </a:lnTo>
                    <a:lnTo>
                      <a:pt x="93420" y="125735"/>
                    </a:lnTo>
                    <a:lnTo>
                      <a:pt x="93206" y="125621"/>
                    </a:lnTo>
                    <a:lnTo>
                      <a:pt x="92984" y="125530"/>
                    </a:lnTo>
                    <a:lnTo>
                      <a:pt x="92916" y="125472"/>
                    </a:lnTo>
                    <a:lnTo>
                      <a:pt x="92786" y="125312"/>
                    </a:lnTo>
                    <a:lnTo>
                      <a:pt x="92766" y="125255"/>
                    </a:lnTo>
                    <a:lnTo>
                      <a:pt x="92762" y="125243"/>
                    </a:lnTo>
                    <a:lnTo>
                      <a:pt x="92752" y="125213"/>
                    </a:lnTo>
                    <a:lnTo>
                      <a:pt x="92755" y="125114"/>
                    </a:lnTo>
                    <a:lnTo>
                      <a:pt x="92801" y="124988"/>
                    </a:lnTo>
                    <a:lnTo>
                      <a:pt x="92935" y="124793"/>
                    </a:lnTo>
                    <a:lnTo>
                      <a:pt x="93072" y="124679"/>
                    </a:lnTo>
                    <a:lnTo>
                      <a:pt x="93298" y="124526"/>
                    </a:lnTo>
                    <a:lnTo>
                      <a:pt x="93492" y="124385"/>
                    </a:lnTo>
                    <a:lnTo>
                      <a:pt x="93561" y="124316"/>
                    </a:lnTo>
                    <a:lnTo>
                      <a:pt x="93561" y="124251"/>
                    </a:lnTo>
                    <a:lnTo>
                      <a:pt x="93561" y="124248"/>
                    </a:lnTo>
                    <a:lnTo>
                      <a:pt x="93561" y="124221"/>
                    </a:lnTo>
                    <a:lnTo>
                      <a:pt x="93519" y="124145"/>
                    </a:lnTo>
                    <a:lnTo>
                      <a:pt x="93439" y="124122"/>
                    </a:lnTo>
                    <a:lnTo>
                      <a:pt x="93305" y="124122"/>
                    </a:lnTo>
                    <a:lnTo>
                      <a:pt x="93007" y="124160"/>
                    </a:lnTo>
                    <a:lnTo>
                      <a:pt x="92725" y="124187"/>
                    </a:lnTo>
                    <a:lnTo>
                      <a:pt x="92546" y="124171"/>
                    </a:lnTo>
                    <a:lnTo>
                      <a:pt x="92431" y="124122"/>
                    </a:lnTo>
                    <a:lnTo>
                      <a:pt x="92401" y="124038"/>
                    </a:lnTo>
                    <a:lnTo>
                      <a:pt x="92389" y="123999"/>
                    </a:lnTo>
                    <a:lnTo>
                      <a:pt x="92381" y="123972"/>
                    </a:lnTo>
                    <a:lnTo>
                      <a:pt x="92374" y="123947"/>
                    </a:lnTo>
                    <a:lnTo>
                      <a:pt x="92381" y="123848"/>
                    </a:lnTo>
                    <a:lnTo>
                      <a:pt x="92420" y="123741"/>
                    </a:lnTo>
                    <a:lnTo>
                      <a:pt x="92549" y="123581"/>
                    </a:lnTo>
                    <a:lnTo>
                      <a:pt x="92675" y="123493"/>
                    </a:lnTo>
                    <a:lnTo>
                      <a:pt x="92824" y="123467"/>
                    </a:lnTo>
                    <a:lnTo>
                      <a:pt x="93095" y="123459"/>
                    </a:lnTo>
                    <a:lnTo>
                      <a:pt x="93359" y="123482"/>
                    </a:lnTo>
                    <a:lnTo>
                      <a:pt x="93565" y="123490"/>
                    </a:lnTo>
                    <a:lnTo>
                      <a:pt x="93695" y="123471"/>
                    </a:lnTo>
                    <a:lnTo>
                      <a:pt x="93779" y="123452"/>
                    </a:lnTo>
                    <a:lnTo>
                      <a:pt x="93870" y="123360"/>
                    </a:lnTo>
                    <a:lnTo>
                      <a:pt x="93879" y="123326"/>
                    </a:lnTo>
                    <a:lnTo>
                      <a:pt x="93881" y="123319"/>
                    </a:lnTo>
                    <a:lnTo>
                      <a:pt x="93893" y="123272"/>
                    </a:lnTo>
                    <a:lnTo>
                      <a:pt x="93855" y="123173"/>
                    </a:lnTo>
                    <a:lnTo>
                      <a:pt x="93771" y="123097"/>
                    </a:lnTo>
                    <a:lnTo>
                      <a:pt x="93611" y="123055"/>
                    </a:lnTo>
                    <a:lnTo>
                      <a:pt x="93416" y="123013"/>
                    </a:lnTo>
                    <a:lnTo>
                      <a:pt x="93221" y="122978"/>
                    </a:lnTo>
                    <a:lnTo>
                      <a:pt x="93027" y="122956"/>
                    </a:lnTo>
                    <a:lnTo>
                      <a:pt x="92813" y="122936"/>
                    </a:lnTo>
                    <a:lnTo>
                      <a:pt x="92557" y="122898"/>
                    </a:lnTo>
                    <a:lnTo>
                      <a:pt x="92416" y="122818"/>
                    </a:lnTo>
                    <a:lnTo>
                      <a:pt x="92359" y="122753"/>
                    </a:lnTo>
                    <a:lnTo>
                      <a:pt x="92317" y="122666"/>
                    </a:lnTo>
                    <a:lnTo>
                      <a:pt x="92302" y="122617"/>
                    </a:lnTo>
                    <a:lnTo>
                      <a:pt x="92298" y="122605"/>
                    </a:lnTo>
                    <a:lnTo>
                      <a:pt x="92286" y="122563"/>
                    </a:lnTo>
                    <a:lnTo>
                      <a:pt x="92301" y="122479"/>
                    </a:lnTo>
                    <a:lnTo>
                      <a:pt x="92366" y="122387"/>
                    </a:lnTo>
                    <a:lnTo>
                      <a:pt x="92530" y="122296"/>
                    </a:lnTo>
                    <a:lnTo>
                      <a:pt x="92744" y="122318"/>
                    </a:lnTo>
                    <a:lnTo>
                      <a:pt x="93027" y="122364"/>
                    </a:lnTo>
                    <a:lnTo>
                      <a:pt x="93141" y="122353"/>
                    </a:lnTo>
                    <a:lnTo>
                      <a:pt x="93229" y="122299"/>
                    </a:lnTo>
                    <a:lnTo>
                      <a:pt x="93291" y="122190"/>
                    </a:lnTo>
                    <a:lnTo>
                      <a:pt x="93344" y="122130"/>
                    </a:lnTo>
                    <a:lnTo>
                      <a:pt x="93364" y="122082"/>
                    </a:lnTo>
                    <a:lnTo>
                      <a:pt x="93370" y="122068"/>
                    </a:lnTo>
                    <a:lnTo>
                      <a:pt x="93393" y="122013"/>
                    </a:lnTo>
                    <a:lnTo>
                      <a:pt x="93467" y="121954"/>
                    </a:lnTo>
                    <a:lnTo>
                      <a:pt x="93587" y="121913"/>
                    </a:lnTo>
                    <a:lnTo>
                      <a:pt x="93687" y="121887"/>
                    </a:lnTo>
                    <a:lnTo>
                      <a:pt x="93769" y="121875"/>
                    </a:lnTo>
                    <a:lnTo>
                      <a:pt x="93853" y="121864"/>
                    </a:lnTo>
                    <a:lnTo>
                      <a:pt x="93966" y="121846"/>
                    </a:lnTo>
                    <a:lnTo>
                      <a:pt x="94112" y="121803"/>
                    </a:lnTo>
                    <a:lnTo>
                      <a:pt x="94179" y="121773"/>
                    </a:lnTo>
                    <a:lnTo>
                      <a:pt x="94191" y="121768"/>
                    </a:lnTo>
                    <a:lnTo>
                      <a:pt x="94193" y="121767"/>
                    </a:lnTo>
                    <a:lnTo>
                      <a:pt x="94263" y="121721"/>
                    </a:lnTo>
                    <a:lnTo>
                      <a:pt x="94278" y="121712"/>
                    </a:lnTo>
                    <a:lnTo>
                      <a:pt x="94279" y="121710"/>
                    </a:lnTo>
                    <a:lnTo>
                      <a:pt x="94317" y="121633"/>
                    </a:lnTo>
                    <a:lnTo>
                      <a:pt x="94296" y="121520"/>
                    </a:lnTo>
                    <a:lnTo>
                      <a:pt x="94222" y="121438"/>
                    </a:lnTo>
                    <a:lnTo>
                      <a:pt x="94107" y="121357"/>
                    </a:lnTo>
                    <a:lnTo>
                      <a:pt x="93964" y="121262"/>
                    </a:lnTo>
                    <a:lnTo>
                      <a:pt x="93849" y="121196"/>
                    </a:lnTo>
                    <a:lnTo>
                      <a:pt x="93711" y="121134"/>
                    </a:lnTo>
                    <a:lnTo>
                      <a:pt x="93608" y="121091"/>
                    </a:lnTo>
                    <a:lnTo>
                      <a:pt x="93447" y="121014"/>
                    </a:lnTo>
                    <a:lnTo>
                      <a:pt x="93360" y="120960"/>
                    </a:lnTo>
                    <a:lnTo>
                      <a:pt x="93222" y="120866"/>
                    </a:lnTo>
                    <a:lnTo>
                      <a:pt x="93135" y="120802"/>
                    </a:lnTo>
                    <a:lnTo>
                      <a:pt x="93102" y="120777"/>
                    </a:lnTo>
                    <a:lnTo>
                      <a:pt x="93089" y="120767"/>
                    </a:lnTo>
                    <a:lnTo>
                      <a:pt x="93061" y="120748"/>
                    </a:lnTo>
                    <a:lnTo>
                      <a:pt x="93049" y="120735"/>
                    </a:lnTo>
                    <a:lnTo>
                      <a:pt x="93037" y="120726"/>
                    </a:lnTo>
                    <a:lnTo>
                      <a:pt x="92990" y="120690"/>
                    </a:lnTo>
                    <a:lnTo>
                      <a:pt x="92836" y="120539"/>
                    </a:lnTo>
                    <a:lnTo>
                      <a:pt x="92738" y="120440"/>
                    </a:lnTo>
                    <a:lnTo>
                      <a:pt x="92667" y="120384"/>
                    </a:lnTo>
                    <a:lnTo>
                      <a:pt x="92524" y="120228"/>
                    </a:lnTo>
                    <a:lnTo>
                      <a:pt x="92457" y="120118"/>
                    </a:lnTo>
                    <a:lnTo>
                      <a:pt x="92426" y="120005"/>
                    </a:lnTo>
                    <a:lnTo>
                      <a:pt x="92383" y="119903"/>
                    </a:lnTo>
                    <a:lnTo>
                      <a:pt x="92329" y="119796"/>
                    </a:lnTo>
                    <a:lnTo>
                      <a:pt x="92301" y="119714"/>
                    </a:lnTo>
                    <a:lnTo>
                      <a:pt x="92297" y="119621"/>
                    </a:lnTo>
                    <a:lnTo>
                      <a:pt x="92295" y="119575"/>
                    </a:lnTo>
                    <a:lnTo>
                      <a:pt x="92294" y="119538"/>
                    </a:lnTo>
                    <a:lnTo>
                      <a:pt x="92286" y="119435"/>
                    </a:lnTo>
                    <a:lnTo>
                      <a:pt x="92286" y="119428"/>
                    </a:lnTo>
                    <a:lnTo>
                      <a:pt x="92287" y="119391"/>
                    </a:lnTo>
                    <a:lnTo>
                      <a:pt x="92288" y="119336"/>
                    </a:lnTo>
                    <a:lnTo>
                      <a:pt x="92294" y="119319"/>
                    </a:lnTo>
                    <a:lnTo>
                      <a:pt x="92313" y="119257"/>
                    </a:lnTo>
                    <a:lnTo>
                      <a:pt x="92329" y="119205"/>
                    </a:lnTo>
                    <a:lnTo>
                      <a:pt x="92391" y="119116"/>
                    </a:lnTo>
                    <a:lnTo>
                      <a:pt x="92490" y="119032"/>
                    </a:lnTo>
                    <a:lnTo>
                      <a:pt x="92600" y="118991"/>
                    </a:lnTo>
                    <a:lnTo>
                      <a:pt x="92670" y="118976"/>
                    </a:lnTo>
                    <a:lnTo>
                      <a:pt x="92691" y="118972"/>
                    </a:lnTo>
                    <a:lnTo>
                      <a:pt x="92736" y="118963"/>
                    </a:lnTo>
                    <a:lnTo>
                      <a:pt x="92745" y="118962"/>
                    </a:lnTo>
                    <a:lnTo>
                      <a:pt x="92820" y="118960"/>
                    </a:lnTo>
                    <a:lnTo>
                      <a:pt x="92946" y="118950"/>
                    </a:lnTo>
                    <a:lnTo>
                      <a:pt x="93171" y="118963"/>
                    </a:lnTo>
                    <a:lnTo>
                      <a:pt x="93385" y="118993"/>
                    </a:lnTo>
                    <a:lnTo>
                      <a:pt x="93493" y="118993"/>
                    </a:lnTo>
                    <a:lnTo>
                      <a:pt x="93667" y="118993"/>
                    </a:lnTo>
                    <a:lnTo>
                      <a:pt x="93748" y="119000"/>
                    </a:lnTo>
                    <a:lnTo>
                      <a:pt x="93875" y="119085"/>
                    </a:lnTo>
                    <a:lnTo>
                      <a:pt x="93937" y="119146"/>
                    </a:lnTo>
                    <a:lnTo>
                      <a:pt x="93994" y="119219"/>
                    </a:lnTo>
                    <a:lnTo>
                      <a:pt x="94106" y="119296"/>
                    </a:lnTo>
                    <a:lnTo>
                      <a:pt x="94190" y="119319"/>
                    </a:lnTo>
                    <a:lnTo>
                      <a:pt x="94271" y="119308"/>
                    </a:lnTo>
                    <a:lnTo>
                      <a:pt x="94371" y="119223"/>
                    </a:lnTo>
                    <a:lnTo>
                      <a:pt x="94413" y="119135"/>
                    </a:lnTo>
                    <a:lnTo>
                      <a:pt x="94451" y="119024"/>
                    </a:lnTo>
                    <a:lnTo>
                      <a:pt x="94459" y="119002"/>
                    </a:lnTo>
                    <a:lnTo>
                      <a:pt x="94498" y="118886"/>
                    </a:lnTo>
                    <a:lnTo>
                      <a:pt x="94498" y="118885"/>
                    </a:lnTo>
                    <a:lnTo>
                      <a:pt x="94498" y="118883"/>
                    </a:lnTo>
                    <a:lnTo>
                      <a:pt x="94544" y="118697"/>
                    </a:lnTo>
                    <a:lnTo>
                      <a:pt x="94575" y="118581"/>
                    </a:lnTo>
                    <a:lnTo>
                      <a:pt x="94602" y="118470"/>
                    </a:lnTo>
                    <a:lnTo>
                      <a:pt x="94625" y="118339"/>
                    </a:lnTo>
                    <a:lnTo>
                      <a:pt x="94636" y="118205"/>
                    </a:lnTo>
                    <a:lnTo>
                      <a:pt x="94621" y="118086"/>
                    </a:lnTo>
                    <a:lnTo>
                      <a:pt x="94579" y="117997"/>
                    </a:lnTo>
                    <a:lnTo>
                      <a:pt x="94525" y="117928"/>
                    </a:lnTo>
                    <a:lnTo>
                      <a:pt x="94364" y="117855"/>
                    </a:lnTo>
                    <a:lnTo>
                      <a:pt x="94267" y="117836"/>
                    </a:lnTo>
                    <a:lnTo>
                      <a:pt x="93941" y="117763"/>
                    </a:lnTo>
                    <a:lnTo>
                      <a:pt x="93783" y="117740"/>
                    </a:lnTo>
                    <a:lnTo>
                      <a:pt x="93698" y="117709"/>
                    </a:lnTo>
                    <a:lnTo>
                      <a:pt x="93614" y="117682"/>
                    </a:lnTo>
                    <a:lnTo>
                      <a:pt x="93475" y="117624"/>
                    </a:lnTo>
                    <a:lnTo>
                      <a:pt x="93391" y="117578"/>
                    </a:lnTo>
                    <a:lnTo>
                      <a:pt x="93256" y="117447"/>
                    </a:lnTo>
                    <a:lnTo>
                      <a:pt x="93195" y="117347"/>
                    </a:lnTo>
                    <a:lnTo>
                      <a:pt x="93160" y="117190"/>
                    </a:lnTo>
                    <a:lnTo>
                      <a:pt x="93157" y="117098"/>
                    </a:lnTo>
                    <a:lnTo>
                      <a:pt x="93156" y="117071"/>
                    </a:lnTo>
                    <a:lnTo>
                      <a:pt x="93159" y="117057"/>
                    </a:lnTo>
                    <a:lnTo>
                      <a:pt x="93164" y="117036"/>
                    </a:lnTo>
                    <a:lnTo>
                      <a:pt x="93167" y="116973"/>
                    </a:lnTo>
                    <a:lnTo>
                      <a:pt x="93190" y="116919"/>
                    </a:lnTo>
                    <a:lnTo>
                      <a:pt x="93195" y="116898"/>
                    </a:lnTo>
                    <a:lnTo>
                      <a:pt x="93203" y="116863"/>
                    </a:lnTo>
                    <a:lnTo>
                      <a:pt x="93275" y="116717"/>
                    </a:lnTo>
                    <a:lnTo>
                      <a:pt x="93277" y="116713"/>
                    </a:lnTo>
                    <a:lnTo>
                      <a:pt x="93286" y="116703"/>
                    </a:lnTo>
                    <a:lnTo>
                      <a:pt x="93287" y="116701"/>
                    </a:lnTo>
                    <a:lnTo>
                      <a:pt x="93305" y="116681"/>
                    </a:lnTo>
                    <a:lnTo>
                      <a:pt x="93344" y="116635"/>
                    </a:lnTo>
                    <a:lnTo>
                      <a:pt x="93359" y="116615"/>
                    </a:lnTo>
                    <a:lnTo>
                      <a:pt x="93433" y="116519"/>
                    </a:lnTo>
                    <a:lnTo>
                      <a:pt x="93504" y="116448"/>
                    </a:lnTo>
                    <a:lnTo>
                      <a:pt x="93530" y="116422"/>
                    </a:lnTo>
                    <a:lnTo>
                      <a:pt x="93557" y="116395"/>
                    </a:lnTo>
                    <a:lnTo>
                      <a:pt x="93637" y="116314"/>
                    </a:lnTo>
                    <a:lnTo>
                      <a:pt x="93720" y="116234"/>
                    </a:lnTo>
                    <a:lnTo>
                      <a:pt x="93744" y="116211"/>
                    </a:lnTo>
                    <a:lnTo>
                      <a:pt x="93745" y="116210"/>
                    </a:lnTo>
                    <a:lnTo>
                      <a:pt x="93749" y="116206"/>
                    </a:lnTo>
                    <a:lnTo>
                      <a:pt x="93810" y="116145"/>
                    </a:lnTo>
                    <a:lnTo>
                      <a:pt x="93835" y="116116"/>
                    </a:lnTo>
                    <a:lnTo>
                      <a:pt x="93869" y="116076"/>
                    </a:lnTo>
                    <a:lnTo>
                      <a:pt x="93871" y="116073"/>
                    </a:lnTo>
                    <a:lnTo>
                      <a:pt x="93878" y="116064"/>
                    </a:lnTo>
                    <a:lnTo>
                      <a:pt x="93909" y="116023"/>
                    </a:lnTo>
                    <a:lnTo>
                      <a:pt x="93924" y="116005"/>
                    </a:lnTo>
                    <a:lnTo>
                      <a:pt x="93926" y="115998"/>
                    </a:lnTo>
                    <a:lnTo>
                      <a:pt x="93932" y="115984"/>
                    </a:lnTo>
                    <a:lnTo>
                      <a:pt x="93956" y="115917"/>
                    </a:lnTo>
                    <a:lnTo>
                      <a:pt x="93960" y="115799"/>
                    </a:lnTo>
                    <a:lnTo>
                      <a:pt x="93946" y="115720"/>
                    </a:lnTo>
                    <a:lnTo>
                      <a:pt x="93887" y="115651"/>
                    </a:lnTo>
                    <a:lnTo>
                      <a:pt x="93747" y="115608"/>
                    </a:lnTo>
                    <a:lnTo>
                      <a:pt x="93602" y="115618"/>
                    </a:lnTo>
                    <a:lnTo>
                      <a:pt x="93513" y="115642"/>
                    </a:lnTo>
                    <a:lnTo>
                      <a:pt x="93378" y="115712"/>
                    </a:lnTo>
                    <a:lnTo>
                      <a:pt x="93303" y="115760"/>
                    </a:lnTo>
                    <a:lnTo>
                      <a:pt x="93224" y="115809"/>
                    </a:lnTo>
                    <a:lnTo>
                      <a:pt x="93132" y="115868"/>
                    </a:lnTo>
                    <a:lnTo>
                      <a:pt x="93018" y="115950"/>
                    </a:lnTo>
                    <a:lnTo>
                      <a:pt x="92924" y="116039"/>
                    </a:lnTo>
                    <a:lnTo>
                      <a:pt x="92863" y="116102"/>
                    </a:lnTo>
                    <a:lnTo>
                      <a:pt x="92802" y="116161"/>
                    </a:lnTo>
                    <a:lnTo>
                      <a:pt x="92733" y="116232"/>
                    </a:lnTo>
                    <a:lnTo>
                      <a:pt x="92713" y="116257"/>
                    </a:lnTo>
                    <a:lnTo>
                      <a:pt x="92690" y="116286"/>
                    </a:lnTo>
                    <a:lnTo>
                      <a:pt x="92614" y="116378"/>
                    </a:lnTo>
                    <a:lnTo>
                      <a:pt x="92591" y="116410"/>
                    </a:lnTo>
                    <a:lnTo>
                      <a:pt x="92544" y="116471"/>
                    </a:lnTo>
                    <a:lnTo>
                      <a:pt x="92533" y="116486"/>
                    </a:lnTo>
                    <a:lnTo>
                      <a:pt x="92484" y="116559"/>
                    </a:lnTo>
                    <a:lnTo>
                      <a:pt x="92451" y="116613"/>
                    </a:lnTo>
                    <a:lnTo>
                      <a:pt x="92427" y="116650"/>
                    </a:lnTo>
                    <a:lnTo>
                      <a:pt x="92397" y="116700"/>
                    </a:lnTo>
                    <a:lnTo>
                      <a:pt x="92383" y="116710"/>
                    </a:lnTo>
                    <a:lnTo>
                      <a:pt x="92373" y="116718"/>
                    </a:lnTo>
                    <a:lnTo>
                      <a:pt x="92285" y="116787"/>
                    </a:lnTo>
                    <a:lnTo>
                      <a:pt x="92218" y="116814"/>
                    </a:lnTo>
                    <a:lnTo>
                      <a:pt x="92215" y="116815"/>
                    </a:lnTo>
                    <a:lnTo>
                      <a:pt x="92199" y="116822"/>
                    </a:lnTo>
                    <a:lnTo>
                      <a:pt x="92073" y="116834"/>
                    </a:lnTo>
                    <a:lnTo>
                      <a:pt x="91959" y="116803"/>
                    </a:lnTo>
                    <a:lnTo>
                      <a:pt x="91886" y="116769"/>
                    </a:lnTo>
                    <a:lnTo>
                      <a:pt x="91738" y="116690"/>
                    </a:lnTo>
                    <a:lnTo>
                      <a:pt x="91580" y="116588"/>
                    </a:lnTo>
                    <a:lnTo>
                      <a:pt x="91415" y="116434"/>
                    </a:lnTo>
                    <a:lnTo>
                      <a:pt x="91348" y="116369"/>
                    </a:lnTo>
                    <a:lnTo>
                      <a:pt x="91291" y="116281"/>
                    </a:lnTo>
                    <a:lnTo>
                      <a:pt x="91264" y="116167"/>
                    </a:lnTo>
                    <a:lnTo>
                      <a:pt x="91281" y="116067"/>
                    </a:lnTo>
                    <a:lnTo>
                      <a:pt x="91346" y="115984"/>
                    </a:lnTo>
                    <a:lnTo>
                      <a:pt x="91373" y="115963"/>
                    </a:lnTo>
                    <a:lnTo>
                      <a:pt x="91406" y="115938"/>
                    </a:lnTo>
                    <a:lnTo>
                      <a:pt x="91447" y="115907"/>
                    </a:lnTo>
                    <a:lnTo>
                      <a:pt x="91519" y="115864"/>
                    </a:lnTo>
                    <a:lnTo>
                      <a:pt x="91592" y="115825"/>
                    </a:lnTo>
                    <a:lnTo>
                      <a:pt x="91669" y="115777"/>
                    </a:lnTo>
                    <a:lnTo>
                      <a:pt x="91747" y="115728"/>
                    </a:lnTo>
                    <a:lnTo>
                      <a:pt x="91842" y="115673"/>
                    </a:lnTo>
                    <a:lnTo>
                      <a:pt x="91894" y="115639"/>
                    </a:lnTo>
                    <a:lnTo>
                      <a:pt x="91914" y="115626"/>
                    </a:lnTo>
                    <a:lnTo>
                      <a:pt x="91931" y="115618"/>
                    </a:lnTo>
                    <a:lnTo>
                      <a:pt x="92013" y="115577"/>
                    </a:lnTo>
                    <a:lnTo>
                      <a:pt x="92113" y="115528"/>
                    </a:lnTo>
                    <a:lnTo>
                      <a:pt x="92199" y="115488"/>
                    </a:lnTo>
                    <a:lnTo>
                      <a:pt x="92283" y="115445"/>
                    </a:lnTo>
                    <a:lnTo>
                      <a:pt x="92389" y="115397"/>
                    </a:lnTo>
                    <a:lnTo>
                      <a:pt x="92513" y="115346"/>
                    </a:lnTo>
                    <a:lnTo>
                      <a:pt x="92594" y="115299"/>
                    </a:lnTo>
                    <a:lnTo>
                      <a:pt x="92674" y="115244"/>
                    </a:lnTo>
                    <a:lnTo>
                      <a:pt x="92701" y="115225"/>
                    </a:lnTo>
                    <a:lnTo>
                      <a:pt x="92709" y="115221"/>
                    </a:lnTo>
                    <a:lnTo>
                      <a:pt x="92722" y="115210"/>
                    </a:lnTo>
                    <a:lnTo>
                      <a:pt x="92749" y="115191"/>
                    </a:lnTo>
                    <a:lnTo>
                      <a:pt x="92836" y="115124"/>
                    </a:lnTo>
                    <a:lnTo>
                      <a:pt x="92910" y="115053"/>
                    </a:lnTo>
                    <a:lnTo>
                      <a:pt x="92936" y="115028"/>
                    </a:lnTo>
                    <a:lnTo>
                      <a:pt x="92937" y="115027"/>
                    </a:lnTo>
                    <a:lnTo>
                      <a:pt x="93022" y="114908"/>
                    </a:lnTo>
                    <a:lnTo>
                      <a:pt x="93119" y="114766"/>
                    </a:lnTo>
                    <a:lnTo>
                      <a:pt x="93162" y="114699"/>
                    </a:lnTo>
                    <a:lnTo>
                      <a:pt x="93191" y="114652"/>
                    </a:lnTo>
                    <a:lnTo>
                      <a:pt x="93193" y="114643"/>
                    </a:lnTo>
                    <a:lnTo>
                      <a:pt x="93207" y="114530"/>
                    </a:lnTo>
                    <a:lnTo>
                      <a:pt x="93170" y="114383"/>
                    </a:lnTo>
                    <a:lnTo>
                      <a:pt x="93119" y="114302"/>
                    </a:lnTo>
                    <a:lnTo>
                      <a:pt x="93018" y="114188"/>
                    </a:lnTo>
                    <a:lnTo>
                      <a:pt x="92942" y="114141"/>
                    </a:lnTo>
                    <a:lnTo>
                      <a:pt x="92811" y="114117"/>
                    </a:lnTo>
                    <a:lnTo>
                      <a:pt x="92661" y="114143"/>
                    </a:lnTo>
                    <a:lnTo>
                      <a:pt x="92583" y="114172"/>
                    </a:lnTo>
                    <a:lnTo>
                      <a:pt x="92453" y="114212"/>
                    </a:lnTo>
                    <a:lnTo>
                      <a:pt x="92370" y="114239"/>
                    </a:lnTo>
                    <a:lnTo>
                      <a:pt x="92284" y="114275"/>
                    </a:lnTo>
                    <a:lnTo>
                      <a:pt x="92203" y="114310"/>
                    </a:lnTo>
                    <a:lnTo>
                      <a:pt x="92109" y="114344"/>
                    </a:lnTo>
                    <a:lnTo>
                      <a:pt x="92001" y="114375"/>
                    </a:lnTo>
                    <a:lnTo>
                      <a:pt x="91899" y="114401"/>
                    </a:lnTo>
                    <a:lnTo>
                      <a:pt x="91800" y="114424"/>
                    </a:lnTo>
                    <a:lnTo>
                      <a:pt x="91698" y="114426"/>
                    </a:lnTo>
                    <a:lnTo>
                      <a:pt x="91515" y="114442"/>
                    </a:lnTo>
                    <a:lnTo>
                      <a:pt x="91337" y="114494"/>
                    </a:lnTo>
                    <a:lnTo>
                      <a:pt x="91208" y="114537"/>
                    </a:lnTo>
                    <a:lnTo>
                      <a:pt x="90853" y="114660"/>
                    </a:lnTo>
                    <a:lnTo>
                      <a:pt x="90756" y="114689"/>
                    </a:lnTo>
                    <a:lnTo>
                      <a:pt x="90660" y="114734"/>
                    </a:lnTo>
                    <a:lnTo>
                      <a:pt x="90505" y="114799"/>
                    </a:lnTo>
                    <a:lnTo>
                      <a:pt x="90395" y="114852"/>
                    </a:lnTo>
                    <a:lnTo>
                      <a:pt x="90256" y="114911"/>
                    </a:lnTo>
                    <a:lnTo>
                      <a:pt x="90167" y="114935"/>
                    </a:lnTo>
                    <a:lnTo>
                      <a:pt x="90079" y="114940"/>
                    </a:lnTo>
                    <a:lnTo>
                      <a:pt x="90062" y="114935"/>
                    </a:lnTo>
                    <a:lnTo>
                      <a:pt x="90058" y="114934"/>
                    </a:lnTo>
                    <a:lnTo>
                      <a:pt x="89961" y="114905"/>
                    </a:lnTo>
                    <a:lnTo>
                      <a:pt x="89958" y="114904"/>
                    </a:lnTo>
                    <a:lnTo>
                      <a:pt x="89953" y="114903"/>
                    </a:lnTo>
                    <a:lnTo>
                      <a:pt x="89849" y="114820"/>
                    </a:lnTo>
                    <a:lnTo>
                      <a:pt x="89797" y="114735"/>
                    </a:lnTo>
                    <a:lnTo>
                      <a:pt x="89785" y="114715"/>
                    </a:lnTo>
                    <a:lnTo>
                      <a:pt x="89769" y="114689"/>
                    </a:lnTo>
                    <a:lnTo>
                      <a:pt x="89734" y="114545"/>
                    </a:lnTo>
                    <a:lnTo>
                      <a:pt x="89732" y="114534"/>
                    </a:lnTo>
                    <a:lnTo>
                      <a:pt x="89731" y="114527"/>
                    </a:lnTo>
                    <a:lnTo>
                      <a:pt x="89721" y="114440"/>
                    </a:lnTo>
                    <a:lnTo>
                      <a:pt x="89715" y="114301"/>
                    </a:lnTo>
                    <a:lnTo>
                      <a:pt x="89710" y="114181"/>
                    </a:lnTo>
                    <a:lnTo>
                      <a:pt x="89723" y="114072"/>
                    </a:lnTo>
                    <a:lnTo>
                      <a:pt x="89745" y="113930"/>
                    </a:lnTo>
                    <a:lnTo>
                      <a:pt x="89758" y="113842"/>
                    </a:lnTo>
                    <a:lnTo>
                      <a:pt x="89766" y="113748"/>
                    </a:lnTo>
                    <a:lnTo>
                      <a:pt x="89790" y="113612"/>
                    </a:lnTo>
                    <a:lnTo>
                      <a:pt x="89839" y="113409"/>
                    </a:lnTo>
                    <a:lnTo>
                      <a:pt x="89855" y="113320"/>
                    </a:lnTo>
                    <a:lnTo>
                      <a:pt x="89879" y="113227"/>
                    </a:lnTo>
                    <a:lnTo>
                      <a:pt x="89900" y="113136"/>
                    </a:lnTo>
                    <a:lnTo>
                      <a:pt x="89940" y="113024"/>
                    </a:lnTo>
                    <a:lnTo>
                      <a:pt x="89996" y="112887"/>
                    </a:lnTo>
                    <a:lnTo>
                      <a:pt x="90039" y="112810"/>
                    </a:lnTo>
                    <a:lnTo>
                      <a:pt x="90096" y="112719"/>
                    </a:lnTo>
                    <a:lnTo>
                      <a:pt x="90173" y="112604"/>
                    </a:lnTo>
                    <a:lnTo>
                      <a:pt x="90251" y="112494"/>
                    </a:lnTo>
                    <a:lnTo>
                      <a:pt x="90283" y="112395"/>
                    </a:lnTo>
                    <a:lnTo>
                      <a:pt x="90278" y="112335"/>
                    </a:lnTo>
                    <a:lnTo>
                      <a:pt x="90276" y="112320"/>
                    </a:lnTo>
                    <a:lnTo>
                      <a:pt x="90273" y="112285"/>
                    </a:lnTo>
                    <a:lnTo>
                      <a:pt x="90223" y="112139"/>
                    </a:lnTo>
                    <a:lnTo>
                      <a:pt x="90170" y="112046"/>
                    </a:lnTo>
                    <a:lnTo>
                      <a:pt x="90131" y="111964"/>
                    </a:lnTo>
                    <a:lnTo>
                      <a:pt x="90116" y="111888"/>
                    </a:lnTo>
                    <a:lnTo>
                      <a:pt x="90114" y="111874"/>
                    </a:lnTo>
                    <a:lnTo>
                      <a:pt x="90110" y="111851"/>
                    </a:lnTo>
                    <a:lnTo>
                      <a:pt x="90127" y="111776"/>
                    </a:lnTo>
                    <a:lnTo>
                      <a:pt x="90138" y="111730"/>
                    </a:lnTo>
                    <a:lnTo>
                      <a:pt x="90143" y="111724"/>
                    </a:lnTo>
                    <a:lnTo>
                      <a:pt x="90171" y="111692"/>
                    </a:lnTo>
                    <a:lnTo>
                      <a:pt x="90201" y="111657"/>
                    </a:lnTo>
                    <a:lnTo>
                      <a:pt x="90209" y="111648"/>
                    </a:lnTo>
                    <a:lnTo>
                      <a:pt x="90213" y="111645"/>
                    </a:lnTo>
                    <a:lnTo>
                      <a:pt x="90228" y="111635"/>
                    </a:lnTo>
                    <a:lnTo>
                      <a:pt x="90279" y="111599"/>
                    </a:lnTo>
                    <a:lnTo>
                      <a:pt x="90280" y="111598"/>
                    </a:lnTo>
                    <a:lnTo>
                      <a:pt x="90284" y="111597"/>
                    </a:lnTo>
                    <a:lnTo>
                      <a:pt x="90369" y="111563"/>
                    </a:lnTo>
                    <a:lnTo>
                      <a:pt x="90451" y="111520"/>
                    </a:lnTo>
                    <a:lnTo>
                      <a:pt x="90604" y="111459"/>
                    </a:lnTo>
                    <a:lnTo>
                      <a:pt x="90686" y="111435"/>
                    </a:lnTo>
                    <a:lnTo>
                      <a:pt x="90782" y="111406"/>
                    </a:lnTo>
                    <a:lnTo>
                      <a:pt x="90864" y="111392"/>
                    </a:lnTo>
                    <a:lnTo>
                      <a:pt x="90946" y="111371"/>
                    </a:lnTo>
                    <a:lnTo>
                      <a:pt x="91110" y="111322"/>
                    </a:lnTo>
                    <a:lnTo>
                      <a:pt x="91131" y="111316"/>
                    </a:lnTo>
                    <a:lnTo>
                      <a:pt x="91152" y="111310"/>
                    </a:lnTo>
                    <a:lnTo>
                      <a:pt x="91248" y="111278"/>
                    </a:lnTo>
                    <a:lnTo>
                      <a:pt x="91326" y="111232"/>
                    </a:lnTo>
                    <a:lnTo>
                      <a:pt x="91422" y="111150"/>
                    </a:lnTo>
                    <a:lnTo>
                      <a:pt x="91451" y="111054"/>
                    </a:lnTo>
                    <a:lnTo>
                      <a:pt x="91419" y="110969"/>
                    </a:lnTo>
                    <a:lnTo>
                      <a:pt x="91355" y="110912"/>
                    </a:lnTo>
                    <a:lnTo>
                      <a:pt x="91213" y="110830"/>
                    </a:lnTo>
                    <a:lnTo>
                      <a:pt x="91124" y="110791"/>
                    </a:lnTo>
                    <a:lnTo>
                      <a:pt x="90978" y="110727"/>
                    </a:lnTo>
                    <a:lnTo>
                      <a:pt x="90864" y="110681"/>
                    </a:lnTo>
                    <a:lnTo>
                      <a:pt x="90664" y="110621"/>
                    </a:lnTo>
                    <a:lnTo>
                      <a:pt x="90527" y="110561"/>
                    </a:lnTo>
                    <a:lnTo>
                      <a:pt x="90436" y="110499"/>
                    </a:lnTo>
                    <a:lnTo>
                      <a:pt x="90327" y="110391"/>
                    </a:lnTo>
                    <a:lnTo>
                      <a:pt x="90206" y="110264"/>
                    </a:lnTo>
                    <a:lnTo>
                      <a:pt x="90139" y="110202"/>
                    </a:lnTo>
                    <a:lnTo>
                      <a:pt x="90056" y="110132"/>
                    </a:lnTo>
                    <a:lnTo>
                      <a:pt x="89988" y="110070"/>
                    </a:lnTo>
                    <a:lnTo>
                      <a:pt x="89919" y="110021"/>
                    </a:lnTo>
                    <a:lnTo>
                      <a:pt x="89787" y="109982"/>
                    </a:lnTo>
                    <a:lnTo>
                      <a:pt x="89523" y="109977"/>
                    </a:lnTo>
                    <a:lnTo>
                      <a:pt x="89367" y="109984"/>
                    </a:lnTo>
                    <a:lnTo>
                      <a:pt x="89254" y="110013"/>
                    </a:lnTo>
                    <a:lnTo>
                      <a:pt x="89147" y="110072"/>
                    </a:lnTo>
                    <a:lnTo>
                      <a:pt x="89028" y="110160"/>
                    </a:lnTo>
                    <a:lnTo>
                      <a:pt x="88959" y="110212"/>
                    </a:lnTo>
                    <a:lnTo>
                      <a:pt x="88889" y="110266"/>
                    </a:lnTo>
                    <a:lnTo>
                      <a:pt x="88796" y="110331"/>
                    </a:lnTo>
                    <a:lnTo>
                      <a:pt x="88689" y="110396"/>
                    </a:lnTo>
                    <a:lnTo>
                      <a:pt x="88674" y="110416"/>
                    </a:lnTo>
                    <a:lnTo>
                      <a:pt x="88652" y="110445"/>
                    </a:lnTo>
                    <a:lnTo>
                      <a:pt x="88640" y="110460"/>
                    </a:lnTo>
                    <a:lnTo>
                      <a:pt x="88648" y="110559"/>
                    </a:lnTo>
                    <a:lnTo>
                      <a:pt x="88710" y="110610"/>
                    </a:lnTo>
                    <a:lnTo>
                      <a:pt x="88795" y="110656"/>
                    </a:lnTo>
                    <a:lnTo>
                      <a:pt x="88927" y="110721"/>
                    </a:lnTo>
                    <a:lnTo>
                      <a:pt x="89020" y="110762"/>
                    </a:lnTo>
                    <a:lnTo>
                      <a:pt x="89158" y="110822"/>
                    </a:lnTo>
                    <a:lnTo>
                      <a:pt x="89253" y="110866"/>
                    </a:lnTo>
                    <a:lnTo>
                      <a:pt x="89344" y="110915"/>
                    </a:lnTo>
                    <a:lnTo>
                      <a:pt x="89427" y="110967"/>
                    </a:lnTo>
                    <a:lnTo>
                      <a:pt x="89519" y="111089"/>
                    </a:lnTo>
                    <a:lnTo>
                      <a:pt x="89525" y="111096"/>
                    </a:lnTo>
                    <a:lnTo>
                      <a:pt x="89533" y="111106"/>
                    </a:lnTo>
                    <a:lnTo>
                      <a:pt x="89532" y="111119"/>
                    </a:lnTo>
                    <a:lnTo>
                      <a:pt x="89532" y="111128"/>
                    </a:lnTo>
                    <a:lnTo>
                      <a:pt x="89530" y="111169"/>
                    </a:lnTo>
                    <a:lnTo>
                      <a:pt x="89528" y="111208"/>
                    </a:lnTo>
                    <a:lnTo>
                      <a:pt x="89525" y="111267"/>
                    </a:lnTo>
                    <a:lnTo>
                      <a:pt x="89507" y="111357"/>
                    </a:lnTo>
                    <a:lnTo>
                      <a:pt x="89478" y="111443"/>
                    </a:lnTo>
                    <a:lnTo>
                      <a:pt x="89437" y="111520"/>
                    </a:lnTo>
                    <a:lnTo>
                      <a:pt x="89341" y="111616"/>
                    </a:lnTo>
                    <a:lnTo>
                      <a:pt x="89269" y="111657"/>
                    </a:lnTo>
                    <a:lnTo>
                      <a:pt x="89170" y="111675"/>
                    </a:lnTo>
                    <a:lnTo>
                      <a:pt x="89080" y="111673"/>
                    </a:lnTo>
                    <a:lnTo>
                      <a:pt x="88928" y="111638"/>
                    </a:lnTo>
                    <a:lnTo>
                      <a:pt x="88912" y="111634"/>
                    </a:lnTo>
                    <a:lnTo>
                      <a:pt x="88833" y="111610"/>
                    </a:lnTo>
                    <a:lnTo>
                      <a:pt x="88827" y="111608"/>
                    </a:lnTo>
                    <a:lnTo>
                      <a:pt x="88749" y="111585"/>
                    </a:lnTo>
                    <a:lnTo>
                      <a:pt x="88619" y="111541"/>
                    </a:lnTo>
                    <a:lnTo>
                      <a:pt x="88505" y="111502"/>
                    </a:lnTo>
                    <a:lnTo>
                      <a:pt x="88238" y="111412"/>
                    </a:lnTo>
                    <a:lnTo>
                      <a:pt x="88145" y="111376"/>
                    </a:lnTo>
                    <a:lnTo>
                      <a:pt x="88098" y="111353"/>
                    </a:lnTo>
                    <a:lnTo>
                      <a:pt x="88096" y="111352"/>
                    </a:lnTo>
                    <a:lnTo>
                      <a:pt x="88070" y="111343"/>
                    </a:lnTo>
                    <a:lnTo>
                      <a:pt x="88046" y="111327"/>
                    </a:lnTo>
                    <a:lnTo>
                      <a:pt x="88036" y="111323"/>
                    </a:lnTo>
                    <a:lnTo>
                      <a:pt x="88018" y="111314"/>
                    </a:lnTo>
                    <a:lnTo>
                      <a:pt x="87907" y="111244"/>
                    </a:lnTo>
                    <a:lnTo>
                      <a:pt x="87896" y="111234"/>
                    </a:lnTo>
                    <a:lnTo>
                      <a:pt x="87892" y="111230"/>
                    </a:lnTo>
                    <a:lnTo>
                      <a:pt x="87829" y="111170"/>
                    </a:lnTo>
                    <a:lnTo>
                      <a:pt x="87826" y="111167"/>
                    </a:lnTo>
                    <a:lnTo>
                      <a:pt x="87818" y="111157"/>
                    </a:lnTo>
                    <a:lnTo>
                      <a:pt x="87757" y="111089"/>
                    </a:lnTo>
                    <a:lnTo>
                      <a:pt x="87718" y="111001"/>
                    </a:lnTo>
                    <a:lnTo>
                      <a:pt x="87707" y="110948"/>
                    </a:lnTo>
                    <a:lnTo>
                      <a:pt x="87704" y="110932"/>
                    </a:lnTo>
                    <a:lnTo>
                      <a:pt x="87700" y="110913"/>
                    </a:lnTo>
                    <a:lnTo>
                      <a:pt x="87700" y="110906"/>
                    </a:lnTo>
                    <a:lnTo>
                      <a:pt x="87700" y="110876"/>
                    </a:lnTo>
                    <a:lnTo>
                      <a:pt x="87700" y="110823"/>
                    </a:lnTo>
                    <a:lnTo>
                      <a:pt x="87712" y="110788"/>
                    </a:lnTo>
                    <a:lnTo>
                      <a:pt x="87718" y="110767"/>
                    </a:lnTo>
                    <a:lnTo>
                      <a:pt x="87744" y="110691"/>
                    </a:lnTo>
                    <a:lnTo>
                      <a:pt x="87783" y="110613"/>
                    </a:lnTo>
                    <a:lnTo>
                      <a:pt x="87796" y="110594"/>
                    </a:lnTo>
                    <a:lnTo>
                      <a:pt x="87837" y="110533"/>
                    </a:lnTo>
                    <a:lnTo>
                      <a:pt x="87876" y="110473"/>
                    </a:lnTo>
                    <a:lnTo>
                      <a:pt x="87889" y="110460"/>
                    </a:lnTo>
                    <a:lnTo>
                      <a:pt x="87905" y="110445"/>
                    </a:lnTo>
                    <a:lnTo>
                      <a:pt x="87982" y="110367"/>
                    </a:lnTo>
                    <a:lnTo>
                      <a:pt x="88047" y="110308"/>
                    </a:lnTo>
                    <a:lnTo>
                      <a:pt x="88145" y="110189"/>
                    </a:lnTo>
                    <a:lnTo>
                      <a:pt x="88194" y="110088"/>
                    </a:lnTo>
                    <a:lnTo>
                      <a:pt x="88225" y="109941"/>
                    </a:lnTo>
                    <a:lnTo>
                      <a:pt x="88216" y="109850"/>
                    </a:lnTo>
                    <a:lnTo>
                      <a:pt x="88216" y="109830"/>
                    </a:lnTo>
                    <a:lnTo>
                      <a:pt x="88214" y="109824"/>
                    </a:lnTo>
                    <a:lnTo>
                      <a:pt x="88212" y="109809"/>
                    </a:lnTo>
                    <a:lnTo>
                      <a:pt x="88174" y="109718"/>
                    </a:lnTo>
                    <a:lnTo>
                      <a:pt x="88157" y="109692"/>
                    </a:lnTo>
                    <a:lnTo>
                      <a:pt x="88147" y="109678"/>
                    </a:lnTo>
                    <a:lnTo>
                      <a:pt x="88141" y="109668"/>
                    </a:lnTo>
                    <a:lnTo>
                      <a:pt x="88130" y="109651"/>
                    </a:lnTo>
                    <a:lnTo>
                      <a:pt x="88127" y="109648"/>
                    </a:lnTo>
                    <a:lnTo>
                      <a:pt x="88008" y="109522"/>
                    </a:lnTo>
                    <a:lnTo>
                      <a:pt x="87891" y="109448"/>
                    </a:lnTo>
                    <a:lnTo>
                      <a:pt x="87808" y="109417"/>
                    </a:lnTo>
                    <a:lnTo>
                      <a:pt x="87593" y="109382"/>
                    </a:lnTo>
                    <a:lnTo>
                      <a:pt x="87451" y="109456"/>
                    </a:lnTo>
                    <a:lnTo>
                      <a:pt x="87383" y="109533"/>
                    </a:lnTo>
                    <a:lnTo>
                      <a:pt x="87320" y="109590"/>
                    </a:lnTo>
                    <a:lnTo>
                      <a:pt x="87215" y="109723"/>
                    </a:lnTo>
                    <a:lnTo>
                      <a:pt x="87161" y="109800"/>
                    </a:lnTo>
                    <a:lnTo>
                      <a:pt x="87122" y="109885"/>
                    </a:lnTo>
                    <a:lnTo>
                      <a:pt x="87070" y="109978"/>
                    </a:lnTo>
                    <a:lnTo>
                      <a:pt x="86988" y="110171"/>
                    </a:lnTo>
                    <a:lnTo>
                      <a:pt x="86957" y="110282"/>
                    </a:lnTo>
                    <a:lnTo>
                      <a:pt x="86858" y="110489"/>
                    </a:lnTo>
                    <a:lnTo>
                      <a:pt x="86795" y="110608"/>
                    </a:lnTo>
                    <a:lnTo>
                      <a:pt x="86716" y="110716"/>
                    </a:lnTo>
                    <a:lnTo>
                      <a:pt x="86614" y="110818"/>
                    </a:lnTo>
                    <a:lnTo>
                      <a:pt x="86523" y="110852"/>
                    </a:lnTo>
                    <a:lnTo>
                      <a:pt x="86344" y="110872"/>
                    </a:lnTo>
                    <a:lnTo>
                      <a:pt x="86233" y="110866"/>
                    </a:lnTo>
                    <a:lnTo>
                      <a:pt x="86151" y="110858"/>
                    </a:lnTo>
                    <a:lnTo>
                      <a:pt x="86006" y="110829"/>
                    </a:lnTo>
                    <a:lnTo>
                      <a:pt x="85859" y="110772"/>
                    </a:lnTo>
                    <a:lnTo>
                      <a:pt x="85745" y="110716"/>
                    </a:lnTo>
                    <a:lnTo>
                      <a:pt x="85603" y="110616"/>
                    </a:lnTo>
                    <a:lnTo>
                      <a:pt x="85597" y="110610"/>
                    </a:lnTo>
                    <a:lnTo>
                      <a:pt x="85593" y="110606"/>
                    </a:lnTo>
                    <a:lnTo>
                      <a:pt x="85525" y="110539"/>
                    </a:lnTo>
                    <a:lnTo>
                      <a:pt x="85413" y="110412"/>
                    </a:lnTo>
                    <a:lnTo>
                      <a:pt x="85323" y="110286"/>
                    </a:lnTo>
                    <a:lnTo>
                      <a:pt x="85212" y="110152"/>
                    </a:lnTo>
                    <a:lnTo>
                      <a:pt x="85160" y="110080"/>
                    </a:lnTo>
                    <a:lnTo>
                      <a:pt x="85153" y="110071"/>
                    </a:lnTo>
                    <a:lnTo>
                      <a:pt x="85145" y="110052"/>
                    </a:lnTo>
                    <a:lnTo>
                      <a:pt x="85137" y="110037"/>
                    </a:lnTo>
                    <a:lnTo>
                      <a:pt x="85135" y="110028"/>
                    </a:lnTo>
                    <a:lnTo>
                      <a:pt x="85124" y="110003"/>
                    </a:lnTo>
                    <a:lnTo>
                      <a:pt x="85098" y="109943"/>
                    </a:lnTo>
                    <a:lnTo>
                      <a:pt x="85064" y="109843"/>
                    </a:lnTo>
                    <a:lnTo>
                      <a:pt x="85061" y="109684"/>
                    </a:lnTo>
                    <a:lnTo>
                      <a:pt x="85075" y="109486"/>
                    </a:lnTo>
                    <a:lnTo>
                      <a:pt x="85084" y="109358"/>
                    </a:lnTo>
                    <a:lnTo>
                      <a:pt x="85092" y="109258"/>
                    </a:lnTo>
                    <a:lnTo>
                      <a:pt x="85100" y="109219"/>
                    </a:lnTo>
                    <a:lnTo>
                      <a:pt x="85104" y="109195"/>
                    </a:lnTo>
                    <a:lnTo>
                      <a:pt x="85120" y="109113"/>
                    </a:lnTo>
                    <a:lnTo>
                      <a:pt x="85112" y="109021"/>
                    </a:lnTo>
                    <a:lnTo>
                      <a:pt x="85105" y="109004"/>
                    </a:lnTo>
                    <a:lnTo>
                      <a:pt x="85101" y="108996"/>
                    </a:lnTo>
                    <a:lnTo>
                      <a:pt x="85061" y="108900"/>
                    </a:lnTo>
                    <a:lnTo>
                      <a:pt x="85022" y="108816"/>
                    </a:lnTo>
                    <a:lnTo>
                      <a:pt x="84992" y="108705"/>
                    </a:lnTo>
                    <a:lnTo>
                      <a:pt x="84958" y="108554"/>
                    </a:lnTo>
                    <a:lnTo>
                      <a:pt x="84919" y="108321"/>
                    </a:lnTo>
                    <a:lnTo>
                      <a:pt x="84908" y="108173"/>
                    </a:lnTo>
                    <a:lnTo>
                      <a:pt x="84914" y="108087"/>
                    </a:lnTo>
                    <a:lnTo>
                      <a:pt x="84917" y="107914"/>
                    </a:lnTo>
                    <a:lnTo>
                      <a:pt x="84933" y="107761"/>
                    </a:lnTo>
                    <a:lnTo>
                      <a:pt x="84942" y="107738"/>
                    </a:lnTo>
                    <a:lnTo>
                      <a:pt x="84950" y="107719"/>
                    </a:lnTo>
                    <a:lnTo>
                      <a:pt x="84989" y="107624"/>
                    </a:lnTo>
                    <a:lnTo>
                      <a:pt x="85028" y="107549"/>
                    </a:lnTo>
                    <a:lnTo>
                      <a:pt x="85084" y="107463"/>
                    </a:lnTo>
                    <a:lnTo>
                      <a:pt x="85156" y="107390"/>
                    </a:lnTo>
                    <a:lnTo>
                      <a:pt x="85223" y="107301"/>
                    </a:lnTo>
                    <a:lnTo>
                      <a:pt x="85340" y="107170"/>
                    </a:lnTo>
                    <a:lnTo>
                      <a:pt x="85399" y="107087"/>
                    </a:lnTo>
                    <a:lnTo>
                      <a:pt x="85499" y="106884"/>
                    </a:lnTo>
                    <a:lnTo>
                      <a:pt x="85533" y="106764"/>
                    </a:lnTo>
                    <a:lnTo>
                      <a:pt x="85552" y="106670"/>
                    </a:lnTo>
                    <a:lnTo>
                      <a:pt x="85566" y="106550"/>
                    </a:lnTo>
                    <a:lnTo>
                      <a:pt x="85572" y="106450"/>
                    </a:lnTo>
                    <a:lnTo>
                      <a:pt x="85566" y="106349"/>
                    </a:lnTo>
                    <a:lnTo>
                      <a:pt x="85558" y="106255"/>
                    </a:lnTo>
                    <a:lnTo>
                      <a:pt x="85513" y="106138"/>
                    </a:lnTo>
                    <a:lnTo>
                      <a:pt x="85466" y="106035"/>
                    </a:lnTo>
                    <a:lnTo>
                      <a:pt x="85399" y="105893"/>
                    </a:lnTo>
                    <a:lnTo>
                      <a:pt x="85312" y="105752"/>
                    </a:lnTo>
                    <a:lnTo>
                      <a:pt x="85246" y="105640"/>
                    </a:lnTo>
                    <a:lnTo>
                      <a:pt x="85209" y="105562"/>
                    </a:lnTo>
                    <a:lnTo>
                      <a:pt x="85156" y="105429"/>
                    </a:lnTo>
                    <a:lnTo>
                      <a:pt x="85087" y="105225"/>
                    </a:lnTo>
                    <a:lnTo>
                      <a:pt x="85085" y="105214"/>
                    </a:lnTo>
                    <a:lnTo>
                      <a:pt x="85081" y="105198"/>
                    </a:lnTo>
                    <a:lnTo>
                      <a:pt x="85081" y="105197"/>
                    </a:lnTo>
                    <a:lnTo>
                      <a:pt x="85077" y="105177"/>
                    </a:lnTo>
                    <a:lnTo>
                      <a:pt x="85065" y="105114"/>
                    </a:lnTo>
                    <a:lnTo>
                      <a:pt x="85051" y="105014"/>
                    </a:lnTo>
                    <a:lnTo>
                      <a:pt x="85042" y="104894"/>
                    </a:lnTo>
                    <a:lnTo>
                      <a:pt x="85037" y="104769"/>
                    </a:lnTo>
                    <a:lnTo>
                      <a:pt x="85025" y="104643"/>
                    </a:lnTo>
                    <a:lnTo>
                      <a:pt x="85005" y="104470"/>
                    </a:lnTo>
                    <a:lnTo>
                      <a:pt x="85003" y="104459"/>
                    </a:lnTo>
                    <a:lnTo>
                      <a:pt x="85001" y="104448"/>
                    </a:lnTo>
                    <a:lnTo>
                      <a:pt x="84984" y="104356"/>
                    </a:lnTo>
                    <a:lnTo>
                      <a:pt x="84961" y="104248"/>
                    </a:lnTo>
                    <a:lnTo>
                      <a:pt x="84911" y="104140"/>
                    </a:lnTo>
                    <a:lnTo>
                      <a:pt x="84875" y="104051"/>
                    </a:lnTo>
                    <a:lnTo>
                      <a:pt x="84830" y="103956"/>
                    </a:lnTo>
                    <a:lnTo>
                      <a:pt x="84826" y="103948"/>
                    </a:lnTo>
                    <a:lnTo>
                      <a:pt x="84813" y="103923"/>
                    </a:lnTo>
                    <a:lnTo>
                      <a:pt x="84772" y="103842"/>
                    </a:lnTo>
                    <a:lnTo>
                      <a:pt x="84699" y="103722"/>
                    </a:lnTo>
                    <a:lnTo>
                      <a:pt x="84610" y="103550"/>
                    </a:lnTo>
                    <a:lnTo>
                      <a:pt x="84560" y="103416"/>
                    </a:lnTo>
                    <a:lnTo>
                      <a:pt x="84504" y="103240"/>
                    </a:lnTo>
                    <a:lnTo>
                      <a:pt x="84449" y="103076"/>
                    </a:lnTo>
                    <a:lnTo>
                      <a:pt x="84357" y="102825"/>
                    </a:lnTo>
                    <a:lnTo>
                      <a:pt x="84293" y="102569"/>
                    </a:lnTo>
                    <a:lnTo>
                      <a:pt x="84226" y="102333"/>
                    </a:lnTo>
                    <a:lnTo>
                      <a:pt x="84192" y="102183"/>
                    </a:lnTo>
                    <a:lnTo>
                      <a:pt x="84167" y="102096"/>
                    </a:lnTo>
                    <a:lnTo>
                      <a:pt x="84145" y="102004"/>
                    </a:lnTo>
                    <a:lnTo>
                      <a:pt x="84101" y="101901"/>
                    </a:lnTo>
                    <a:lnTo>
                      <a:pt x="84036" y="101768"/>
                    </a:lnTo>
                    <a:lnTo>
                      <a:pt x="84014" y="101724"/>
                    </a:lnTo>
                    <a:lnTo>
                      <a:pt x="83981" y="101659"/>
                    </a:lnTo>
                    <a:lnTo>
                      <a:pt x="83933" y="101578"/>
                    </a:lnTo>
                    <a:lnTo>
                      <a:pt x="83900" y="101523"/>
                    </a:lnTo>
                    <a:lnTo>
                      <a:pt x="83847" y="101420"/>
                    </a:lnTo>
                    <a:lnTo>
                      <a:pt x="83794" y="101294"/>
                    </a:lnTo>
                    <a:lnTo>
                      <a:pt x="83800" y="101208"/>
                    </a:lnTo>
                    <a:lnTo>
                      <a:pt x="83900" y="101108"/>
                    </a:lnTo>
                    <a:lnTo>
                      <a:pt x="83975" y="101044"/>
                    </a:lnTo>
                    <a:lnTo>
                      <a:pt x="84034" y="100985"/>
                    </a:lnTo>
                    <a:lnTo>
                      <a:pt x="84128" y="100902"/>
                    </a:lnTo>
                    <a:lnTo>
                      <a:pt x="84195" y="100837"/>
                    </a:lnTo>
                    <a:lnTo>
                      <a:pt x="84254" y="100768"/>
                    </a:lnTo>
                    <a:lnTo>
                      <a:pt x="84307" y="100693"/>
                    </a:lnTo>
                    <a:lnTo>
                      <a:pt x="84365" y="100590"/>
                    </a:lnTo>
                    <a:lnTo>
                      <a:pt x="84413" y="100501"/>
                    </a:lnTo>
                    <a:lnTo>
                      <a:pt x="84453" y="100405"/>
                    </a:lnTo>
                    <a:lnTo>
                      <a:pt x="84464" y="100370"/>
                    </a:lnTo>
                    <a:lnTo>
                      <a:pt x="84471" y="100347"/>
                    </a:lnTo>
                    <a:lnTo>
                      <a:pt x="84502" y="100248"/>
                    </a:lnTo>
                    <a:lnTo>
                      <a:pt x="84533" y="100107"/>
                    </a:lnTo>
                    <a:lnTo>
                      <a:pt x="84538" y="100084"/>
                    </a:lnTo>
                    <a:lnTo>
                      <a:pt x="84542" y="100061"/>
                    </a:lnTo>
                    <a:lnTo>
                      <a:pt x="84570" y="99897"/>
                    </a:lnTo>
                    <a:lnTo>
                      <a:pt x="84564" y="99804"/>
                    </a:lnTo>
                    <a:lnTo>
                      <a:pt x="84562" y="99778"/>
                    </a:lnTo>
                    <a:lnTo>
                      <a:pt x="84561" y="99760"/>
                    </a:lnTo>
                    <a:lnTo>
                      <a:pt x="84534" y="99627"/>
                    </a:lnTo>
                    <a:lnTo>
                      <a:pt x="84461" y="99435"/>
                    </a:lnTo>
                    <a:lnTo>
                      <a:pt x="84397" y="99331"/>
                    </a:lnTo>
                    <a:lnTo>
                      <a:pt x="84389" y="99318"/>
                    </a:lnTo>
                    <a:lnTo>
                      <a:pt x="84383" y="99307"/>
                    </a:lnTo>
                    <a:lnTo>
                      <a:pt x="84301" y="99179"/>
                    </a:lnTo>
                    <a:lnTo>
                      <a:pt x="84232" y="99042"/>
                    </a:lnTo>
                    <a:lnTo>
                      <a:pt x="84200" y="98924"/>
                    </a:lnTo>
                    <a:lnTo>
                      <a:pt x="84227" y="98782"/>
                    </a:lnTo>
                    <a:lnTo>
                      <a:pt x="84323" y="98659"/>
                    </a:lnTo>
                    <a:lnTo>
                      <a:pt x="84438" y="98581"/>
                    </a:lnTo>
                    <a:lnTo>
                      <a:pt x="84575" y="98472"/>
                    </a:lnTo>
                    <a:lnTo>
                      <a:pt x="84622" y="98445"/>
                    </a:lnTo>
                    <a:lnTo>
                      <a:pt x="84654" y="98427"/>
                    </a:lnTo>
                    <a:lnTo>
                      <a:pt x="84744" y="98376"/>
                    </a:lnTo>
                    <a:lnTo>
                      <a:pt x="84831" y="98330"/>
                    </a:lnTo>
                    <a:lnTo>
                      <a:pt x="85046" y="98189"/>
                    </a:lnTo>
                    <a:lnTo>
                      <a:pt x="85192" y="98153"/>
                    </a:lnTo>
                    <a:lnTo>
                      <a:pt x="85299" y="98136"/>
                    </a:lnTo>
                    <a:lnTo>
                      <a:pt x="85393" y="98122"/>
                    </a:lnTo>
                    <a:lnTo>
                      <a:pt x="85397" y="98121"/>
                    </a:lnTo>
                    <a:lnTo>
                      <a:pt x="85400" y="98121"/>
                    </a:lnTo>
                    <a:lnTo>
                      <a:pt x="85408" y="98108"/>
                    </a:lnTo>
                    <a:lnTo>
                      <a:pt x="85450" y="98051"/>
                    </a:lnTo>
                    <a:lnTo>
                      <a:pt x="85463" y="98008"/>
                    </a:lnTo>
                    <a:lnTo>
                      <a:pt x="85472" y="97992"/>
                    </a:lnTo>
                    <a:lnTo>
                      <a:pt x="85474" y="97970"/>
                    </a:lnTo>
                    <a:lnTo>
                      <a:pt x="85476" y="97950"/>
                    </a:lnTo>
                    <a:lnTo>
                      <a:pt x="85478" y="97939"/>
                    </a:lnTo>
                    <a:lnTo>
                      <a:pt x="85481" y="97906"/>
                    </a:lnTo>
                    <a:lnTo>
                      <a:pt x="85488" y="97816"/>
                    </a:lnTo>
                    <a:lnTo>
                      <a:pt x="85481" y="97736"/>
                    </a:lnTo>
                    <a:lnTo>
                      <a:pt x="85477" y="97678"/>
                    </a:lnTo>
                    <a:lnTo>
                      <a:pt x="85472" y="97617"/>
                    </a:lnTo>
                    <a:lnTo>
                      <a:pt x="85470" y="97541"/>
                    </a:lnTo>
                    <a:lnTo>
                      <a:pt x="85469" y="97523"/>
                    </a:lnTo>
                    <a:lnTo>
                      <a:pt x="85468" y="97510"/>
                    </a:lnTo>
                    <a:lnTo>
                      <a:pt x="85456" y="97374"/>
                    </a:lnTo>
                    <a:lnTo>
                      <a:pt x="85453" y="97316"/>
                    </a:lnTo>
                    <a:lnTo>
                      <a:pt x="85453" y="97315"/>
                    </a:lnTo>
                    <a:lnTo>
                      <a:pt x="85449" y="97236"/>
                    </a:lnTo>
                    <a:lnTo>
                      <a:pt x="85445" y="97126"/>
                    </a:lnTo>
                    <a:lnTo>
                      <a:pt x="85436" y="97020"/>
                    </a:lnTo>
                    <a:lnTo>
                      <a:pt x="85435" y="97018"/>
                    </a:lnTo>
                    <a:lnTo>
                      <a:pt x="85429" y="96976"/>
                    </a:lnTo>
                    <a:lnTo>
                      <a:pt x="85417" y="96906"/>
                    </a:lnTo>
                    <a:lnTo>
                      <a:pt x="85416" y="96872"/>
                    </a:lnTo>
                    <a:lnTo>
                      <a:pt x="85413" y="96822"/>
                    </a:lnTo>
                    <a:lnTo>
                      <a:pt x="85410" y="96755"/>
                    </a:lnTo>
                    <a:lnTo>
                      <a:pt x="85411" y="96602"/>
                    </a:lnTo>
                    <a:lnTo>
                      <a:pt x="85420" y="96476"/>
                    </a:lnTo>
                    <a:lnTo>
                      <a:pt x="85444" y="96375"/>
                    </a:lnTo>
                    <a:lnTo>
                      <a:pt x="85445" y="96370"/>
                    </a:lnTo>
                    <a:lnTo>
                      <a:pt x="85446" y="96368"/>
                    </a:lnTo>
                    <a:lnTo>
                      <a:pt x="85448" y="96363"/>
                    </a:lnTo>
                    <a:lnTo>
                      <a:pt x="85489" y="96278"/>
                    </a:lnTo>
                    <a:lnTo>
                      <a:pt x="85528" y="96203"/>
                    </a:lnTo>
                    <a:lnTo>
                      <a:pt x="85590" y="96072"/>
                    </a:lnTo>
                    <a:lnTo>
                      <a:pt x="85629" y="95987"/>
                    </a:lnTo>
                    <a:lnTo>
                      <a:pt x="85684" y="95907"/>
                    </a:lnTo>
                    <a:lnTo>
                      <a:pt x="85812" y="95813"/>
                    </a:lnTo>
                    <a:lnTo>
                      <a:pt x="85886" y="95778"/>
                    </a:lnTo>
                    <a:lnTo>
                      <a:pt x="85982" y="95753"/>
                    </a:lnTo>
                    <a:lnTo>
                      <a:pt x="86120" y="95730"/>
                    </a:lnTo>
                    <a:lnTo>
                      <a:pt x="86283" y="95707"/>
                    </a:lnTo>
                    <a:lnTo>
                      <a:pt x="86425" y="95703"/>
                    </a:lnTo>
                    <a:lnTo>
                      <a:pt x="86574" y="95694"/>
                    </a:lnTo>
                    <a:lnTo>
                      <a:pt x="86664" y="95689"/>
                    </a:lnTo>
                    <a:lnTo>
                      <a:pt x="86755" y="95671"/>
                    </a:lnTo>
                    <a:lnTo>
                      <a:pt x="86907" y="95639"/>
                    </a:lnTo>
                    <a:lnTo>
                      <a:pt x="87012" y="95584"/>
                    </a:lnTo>
                    <a:lnTo>
                      <a:pt x="87081" y="95494"/>
                    </a:lnTo>
                    <a:lnTo>
                      <a:pt x="87097" y="95414"/>
                    </a:lnTo>
                    <a:lnTo>
                      <a:pt x="87100" y="95408"/>
                    </a:lnTo>
                    <a:lnTo>
                      <a:pt x="87100" y="95398"/>
                    </a:lnTo>
                    <a:lnTo>
                      <a:pt x="87102" y="95391"/>
                    </a:lnTo>
                    <a:lnTo>
                      <a:pt x="87100" y="95383"/>
                    </a:lnTo>
                    <a:lnTo>
                      <a:pt x="87097" y="95362"/>
                    </a:lnTo>
                    <a:lnTo>
                      <a:pt x="87088" y="95311"/>
                    </a:lnTo>
                    <a:lnTo>
                      <a:pt x="87017" y="95212"/>
                    </a:lnTo>
                    <a:lnTo>
                      <a:pt x="86957" y="95132"/>
                    </a:lnTo>
                    <a:lnTo>
                      <a:pt x="86888" y="95020"/>
                    </a:lnTo>
                    <a:lnTo>
                      <a:pt x="86870" y="94941"/>
                    </a:lnTo>
                    <a:lnTo>
                      <a:pt x="86870" y="94884"/>
                    </a:lnTo>
                    <a:lnTo>
                      <a:pt x="86870" y="94864"/>
                    </a:lnTo>
                    <a:lnTo>
                      <a:pt x="86870" y="94840"/>
                    </a:lnTo>
                    <a:lnTo>
                      <a:pt x="86892" y="94747"/>
                    </a:lnTo>
                    <a:lnTo>
                      <a:pt x="86895" y="94737"/>
                    </a:lnTo>
                    <a:lnTo>
                      <a:pt x="86898" y="94722"/>
                    </a:lnTo>
                    <a:lnTo>
                      <a:pt x="86915" y="94707"/>
                    </a:lnTo>
                    <a:lnTo>
                      <a:pt x="86923" y="94700"/>
                    </a:lnTo>
                    <a:lnTo>
                      <a:pt x="86931" y="94692"/>
                    </a:lnTo>
                    <a:lnTo>
                      <a:pt x="87004" y="94624"/>
                    </a:lnTo>
                    <a:lnTo>
                      <a:pt x="87076" y="94617"/>
                    </a:lnTo>
                    <a:lnTo>
                      <a:pt x="87087" y="94616"/>
                    </a:lnTo>
                    <a:lnTo>
                      <a:pt x="87172" y="94609"/>
                    </a:lnTo>
                    <a:lnTo>
                      <a:pt x="87173" y="94609"/>
                    </a:lnTo>
                    <a:lnTo>
                      <a:pt x="87174" y="94609"/>
                    </a:lnTo>
                    <a:lnTo>
                      <a:pt x="87313" y="94635"/>
                    </a:lnTo>
                    <a:lnTo>
                      <a:pt x="87315" y="94635"/>
                    </a:lnTo>
                    <a:lnTo>
                      <a:pt x="87322" y="94637"/>
                    </a:lnTo>
                    <a:lnTo>
                      <a:pt x="87324" y="94637"/>
                    </a:lnTo>
                    <a:lnTo>
                      <a:pt x="87461" y="94637"/>
                    </a:lnTo>
                    <a:lnTo>
                      <a:pt x="87552" y="94621"/>
                    </a:lnTo>
                    <a:lnTo>
                      <a:pt x="87635" y="94578"/>
                    </a:lnTo>
                    <a:lnTo>
                      <a:pt x="87764" y="94485"/>
                    </a:lnTo>
                    <a:lnTo>
                      <a:pt x="87850" y="94414"/>
                    </a:lnTo>
                    <a:lnTo>
                      <a:pt x="87953" y="94306"/>
                    </a:lnTo>
                    <a:lnTo>
                      <a:pt x="87981" y="94175"/>
                    </a:lnTo>
                    <a:lnTo>
                      <a:pt x="87972" y="94072"/>
                    </a:lnTo>
                    <a:lnTo>
                      <a:pt x="87971" y="94058"/>
                    </a:lnTo>
                    <a:lnTo>
                      <a:pt x="87969" y="94033"/>
                    </a:lnTo>
                    <a:lnTo>
                      <a:pt x="87957" y="94015"/>
                    </a:lnTo>
                    <a:lnTo>
                      <a:pt x="87948" y="94002"/>
                    </a:lnTo>
                    <a:lnTo>
                      <a:pt x="87855" y="93859"/>
                    </a:lnTo>
                    <a:lnTo>
                      <a:pt x="87845" y="93848"/>
                    </a:lnTo>
                    <a:lnTo>
                      <a:pt x="87837" y="93838"/>
                    </a:lnTo>
                    <a:lnTo>
                      <a:pt x="87769" y="93760"/>
                    </a:lnTo>
                    <a:lnTo>
                      <a:pt x="87752" y="93729"/>
                    </a:lnTo>
                    <a:lnTo>
                      <a:pt x="87747" y="93720"/>
                    </a:lnTo>
                    <a:lnTo>
                      <a:pt x="87726" y="93681"/>
                    </a:lnTo>
                    <a:lnTo>
                      <a:pt x="87695" y="93603"/>
                    </a:lnTo>
                    <a:lnTo>
                      <a:pt x="87650" y="93464"/>
                    </a:lnTo>
                    <a:lnTo>
                      <a:pt x="87601" y="93342"/>
                    </a:lnTo>
                    <a:lnTo>
                      <a:pt x="87594" y="93326"/>
                    </a:lnTo>
                    <a:lnTo>
                      <a:pt x="87593" y="93320"/>
                    </a:lnTo>
                    <a:lnTo>
                      <a:pt x="87564" y="93230"/>
                    </a:lnTo>
                    <a:lnTo>
                      <a:pt x="87526" y="93146"/>
                    </a:lnTo>
                    <a:lnTo>
                      <a:pt x="87483" y="93071"/>
                    </a:lnTo>
                    <a:lnTo>
                      <a:pt x="87357" y="92929"/>
                    </a:lnTo>
                    <a:lnTo>
                      <a:pt x="87297" y="92869"/>
                    </a:lnTo>
                    <a:lnTo>
                      <a:pt x="87173" y="92723"/>
                    </a:lnTo>
                    <a:lnTo>
                      <a:pt x="87085" y="92652"/>
                    </a:lnTo>
                    <a:lnTo>
                      <a:pt x="87006" y="92594"/>
                    </a:lnTo>
                    <a:lnTo>
                      <a:pt x="86928" y="92521"/>
                    </a:lnTo>
                    <a:lnTo>
                      <a:pt x="86882" y="92454"/>
                    </a:lnTo>
                    <a:lnTo>
                      <a:pt x="86875" y="92445"/>
                    </a:lnTo>
                    <a:lnTo>
                      <a:pt x="86860" y="92422"/>
                    </a:lnTo>
                    <a:lnTo>
                      <a:pt x="86840" y="92339"/>
                    </a:lnTo>
                    <a:lnTo>
                      <a:pt x="86845" y="92251"/>
                    </a:lnTo>
                    <a:lnTo>
                      <a:pt x="86855" y="92165"/>
                    </a:lnTo>
                    <a:lnTo>
                      <a:pt x="86858" y="92159"/>
                    </a:lnTo>
                    <a:lnTo>
                      <a:pt x="86862" y="92152"/>
                    </a:lnTo>
                    <a:lnTo>
                      <a:pt x="86866" y="92144"/>
                    </a:lnTo>
                    <a:lnTo>
                      <a:pt x="86910" y="92064"/>
                    </a:lnTo>
                    <a:lnTo>
                      <a:pt x="86913" y="92059"/>
                    </a:lnTo>
                    <a:lnTo>
                      <a:pt x="86926" y="92050"/>
                    </a:lnTo>
                    <a:lnTo>
                      <a:pt x="86989" y="92011"/>
                    </a:lnTo>
                    <a:lnTo>
                      <a:pt x="86994" y="92009"/>
                    </a:lnTo>
                    <a:lnTo>
                      <a:pt x="87035" y="91995"/>
                    </a:lnTo>
                    <a:lnTo>
                      <a:pt x="87072" y="91983"/>
                    </a:lnTo>
                    <a:lnTo>
                      <a:pt x="87077" y="91983"/>
                    </a:lnTo>
                    <a:lnTo>
                      <a:pt x="87084" y="91983"/>
                    </a:lnTo>
                    <a:lnTo>
                      <a:pt x="87195" y="91980"/>
                    </a:lnTo>
                    <a:lnTo>
                      <a:pt x="87296" y="91992"/>
                    </a:lnTo>
                    <a:lnTo>
                      <a:pt x="87450" y="92048"/>
                    </a:lnTo>
                    <a:lnTo>
                      <a:pt x="87520" y="92093"/>
                    </a:lnTo>
                    <a:lnTo>
                      <a:pt x="87616" y="92149"/>
                    </a:lnTo>
                    <a:lnTo>
                      <a:pt x="87687" y="92204"/>
                    </a:lnTo>
                    <a:lnTo>
                      <a:pt x="87728" y="92239"/>
                    </a:lnTo>
                    <a:lnTo>
                      <a:pt x="87749" y="92257"/>
                    </a:lnTo>
                    <a:lnTo>
                      <a:pt x="87773" y="92278"/>
                    </a:lnTo>
                    <a:lnTo>
                      <a:pt x="87886" y="92378"/>
                    </a:lnTo>
                    <a:lnTo>
                      <a:pt x="88005" y="92490"/>
                    </a:lnTo>
                    <a:lnTo>
                      <a:pt x="88071" y="92565"/>
                    </a:lnTo>
                    <a:lnTo>
                      <a:pt x="88129" y="92643"/>
                    </a:lnTo>
                    <a:lnTo>
                      <a:pt x="88200" y="92732"/>
                    </a:lnTo>
                    <a:lnTo>
                      <a:pt x="88253" y="92797"/>
                    </a:lnTo>
                    <a:lnTo>
                      <a:pt x="88343" y="92878"/>
                    </a:lnTo>
                    <a:lnTo>
                      <a:pt x="88442" y="92924"/>
                    </a:lnTo>
                    <a:lnTo>
                      <a:pt x="88543" y="92916"/>
                    </a:lnTo>
                    <a:lnTo>
                      <a:pt x="88618" y="92903"/>
                    </a:lnTo>
                    <a:lnTo>
                      <a:pt x="88624" y="92902"/>
                    </a:lnTo>
                    <a:lnTo>
                      <a:pt x="88629" y="92901"/>
                    </a:lnTo>
                    <a:lnTo>
                      <a:pt x="88740" y="92833"/>
                    </a:lnTo>
                    <a:lnTo>
                      <a:pt x="88761" y="92798"/>
                    </a:lnTo>
                    <a:lnTo>
                      <a:pt x="88782" y="92764"/>
                    </a:lnTo>
                    <a:lnTo>
                      <a:pt x="88818" y="92704"/>
                    </a:lnTo>
                    <a:lnTo>
                      <a:pt x="88841" y="92611"/>
                    </a:lnTo>
                    <a:lnTo>
                      <a:pt x="88845" y="92574"/>
                    </a:lnTo>
                    <a:lnTo>
                      <a:pt x="88854" y="92512"/>
                    </a:lnTo>
                    <a:lnTo>
                      <a:pt x="88853" y="92465"/>
                    </a:lnTo>
                    <a:lnTo>
                      <a:pt x="88853" y="92432"/>
                    </a:lnTo>
                    <a:lnTo>
                      <a:pt x="88846" y="92348"/>
                    </a:lnTo>
                    <a:lnTo>
                      <a:pt x="88830" y="92250"/>
                    </a:lnTo>
                    <a:lnTo>
                      <a:pt x="88828" y="92240"/>
                    </a:lnTo>
                    <a:lnTo>
                      <a:pt x="88819" y="92205"/>
                    </a:lnTo>
                    <a:lnTo>
                      <a:pt x="88803" y="92146"/>
                    </a:lnTo>
                    <a:lnTo>
                      <a:pt x="88781" y="92086"/>
                    </a:lnTo>
                    <a:lnTo>
                      <a:pt x="88772" y="92059"/>
                    </a:lnTo>
                    <a:lnTo>
                      <a:pt x="88770" y="92055"/>
                    </a:lnTo>
                    <a:lnTo>
                      <a:pt x="88767" y="92047"/>
                    </a:lnTo>
                    <a:lnTo>
                      <a:pt x="88732" y="91957"/>
                    </a:lnTo>
                    <a:lnTo>
                      <a:pt x="88670" y="91845"/>
                    </a:lnTo>
                    <a:lnTo>
                      <a:pt x="88654" y="91816"/>
                    </a:lnTo>
                    <a:lnTo>
                      <a:pt x="88598" y="91743"/>
                    </a:lnTo>
                    <a:lnTo>
                      <a:pt x="88598" y="91743"/>
                    </a:lnTo>
                    <a:lnTo>
                      <a:pt x="88540" y="91670"/>
                    </a:lnTo>
                    <a:lnTo>
                      <a:pt x="88442" y="91556"/>
                    </a:lnTo>
                    <a:lnTo>
                      <a:pt x="88333" y="91470"/>
                    </a:lnTo>
                    <a:lnTo>
                      <a:pt x="88237" y="91404"/>
                    </a:lnTo>
                    <a:lnTo>
                      <a:pt x="88157" y="91367"/>
                    </a:lnTo>
                    <a:lnTo>
                      <a:pt x="88073" y="91331"/>
                    </a:lnTo>
                    <a:lnTo>
                      <a:pt x="87892" y="91264"/>
                    </a:lnTo>
                    <a:lnTo>
                      <a:pt x="87713" y="91211"/>
                    </a:lnTo>
                    <a:lnTo>
                      <a:pt x="87638" y="91191"/>
                    </a:lnTo>
                    <a:lnTo>
                      <a:pt x="87638" y="91191"/>
                    </a:lnTo>
                    <a:lnTo>
                      <a:pt x="87554" y="91169"/>
                    </a:lnTo>
                    <a:lnTo>
                      <a:pt x="87435" y="91146"/>
                    </a:lnTo>
                    <a:lnTo>
                      <a:pt x="87366" y="91133"/>
                    </a:lnTo>
                    <a:lnTo>
                      <a:pt x="87365" y="91133"/>
                    </a:lnTo>
                    <a:lnTo>
                      <a:pt x="87322" y="91126"/>
                    </a:lnTo>
                    <a:lnTo>
                      <a:pt x="87208" y="91100"/>
                    </a:lnTo>
                    <a:lnTo>
                      <a:pt x="87094" y="91080"/>
                    </a:lnTo>
                    <a:lnTo>
                      <a:pt x="87087" y="91079"/>
                    </a:lnTo>
                    <a:lnTo>
                      <a:pt x="87064" y="91075"/>
                    </a:lnTo>
                    <a:lnTo>
                      <a:pt x="86933" y="91052"/>
                    </a:lnTo>
                    <a:lnTo>
                      <a:pt x="86868" y="91026"/>
                    </a:lnTo>
                    <a:lnTo>
                      <a:pt x="86862" y="91024"/>
                    </a:lnTo>
                    <a:lnTo>
                      <a:pt x="86857" y="91022"/>
                    </a:lnTo>
                    <a:lnTo>
                      <a:pt x="86855" y="91020"/>
                    </a:lnTo>
                    <a:lnTo>
                      <a:pt x="86853" y="91016"/>
                    </a:lnTo>
                    <a:lnTo>
                      <a:pt x="86798" y="90945"/>
                    </a:lnTo>
                    <a:lnTo>
                      <a:pt x="86782" y="90924"/>
                    </a:lnTo>
                    <a:lnTo>
                      <a:pt x="86778" y="90914"/>
                    </a:lnTo>
                    <a:lnTo>
                      <a:pt x="86773" y="90906"/>
                    </a:lnTo>
                    <a:lnTo>
                      <a:pt x="86761" y="90861"/>
                    </a:lnTo>
                    <a:lnTo>
                      <a:pt x="86741" y="90800"/>
                    </a:lnTo>
                    <a:lnTo>
                      <a:pt x="86742" y="90792"/>
                    </a:lnTo>
                    <a:lnTo>
                      <a:pt x="86743" y="90755"/>
                    </a:lnTo>
                    <a:lnTo>
                      <a:pt x="86749" y="90644"/>
                    </a:lnTo>
                    <a:lnTo>
                      <a:pt x="86781" y="90465"/>
                    </a:lnTo>
                    <a:lnTo>
                      <a:pt x="86785" y="90443"/>
                    </a:lnTo>
                    <a:lnTo>
                      <a:pt x="86790" y="90422"/>
                    </a:lnTo>
                    <a:lnTo>
                      <a:pt x="86825" y="90280"/>
                    </a:lnTo>
                    <a:lnTo>
                      <a:pt x="86869" y="90134"/>
                    </a:lnTo>
                    <a:lnTo>
                      <a:pt x="86902" y="90033"/>
                    </a:lnTo>
                    <a:lnTo>
                      <a:pt x="86936" y="89940"/>
                    </a:lnTo>
                    <a:lnTo>
                      <a:pt x="86980" y="89836"/>
                    </a:lnTo>
                    <a:lnTo>
                      <a:pt x="87005" y="89776"/>
                    </a:lnTo>
                    <a:lnTo>
                      <a:pt x="87015" y="89754"/>
                    </a:lnTo>
                    <a:lnTo>
                      <a:pt x="87017" y="89749"/>
                    </a:lnTo>
                    <a:lnTo>
                      <a:pt x="87023" y="89740"/>
                    </a:lnTo>
                    <a:lnTo>
                      <a:pt x="87050" y="89702"/>
                    </a:lnTo>
                    <a:lnTo>
                      <a:pt x="87055" y="89694"/>
                    </a:lnTo>
                    <a:lnTo>
                      <a:pt x="87057" y="89692"/>
                    </a:lnTo>
                    <a:lnTo>
                      <a:pt x="87064" y="89682"/>
                    </a:lnTo>
                    <a:lnTo>
                      <a:pt x="87071" y="89672"/>
                    </a:lnTo>
                    <a:lnTo>
                      <a:pt x="87133" y="89610"/>
                    </a:lnTo>
                    <a:lnTo>
                      <a:pt x="87193" y="89544"/>
                    </a:lnTo>
                    <a:lnTo>
                      <a:pt x="87286" y="89478"/>
                    </a:lnTo>
                    <a:lnTo>
                      <a:pt x="87399" y="89402"/>
                    </a:lnTo>
                    <a:lnTo>
                      <a:pt x="87512" y="89339"/>
                    </a:lnTo>
                    <a:lnTo>
                      <a:pt x="87589" y="89302"/>
                    </a:lnTo>
                    <a:lnTo>
                      <a:pt x="87653" y="89214"/>
                    </a:lnTo>
                    <a:lnTo>
                      <a:pt x="87654" y="89213"/>
                    </a:lnTo>
                    <a:lnTo>
                      <a:pt x="87654" y="89213"/>
                    </a:lnTo>
                    <a:lnTo>
                      <a:pt x="87648" y="89146"/>
                    </a:lnTo>
                    <a:lnTo>
                      <a:pt x="87647" y="89141"/>
                    </a:lnTo>
                    <a:lnTo>
                      <a:pt x="87645" y="89107"/>
                    </a:lnTo>
                    <a:lnTo>
                      <a:pt x="87538" y="89002"/>
                    </a:lnTo>
                    <a:lnTo>
                      <a:pt x="87464" y="88921"/>
                    </a:lnTo>
                    <a:lnTo>
                      <a:pt x="87386" y="88834"/>
                    </a:lnTo>
                    <a:lnTo>
                      <a:pt x="87333" y="88721"/>
                    </a:lnTo>
                    <a:lnTo>
                      <a:pt x="87330" y="88715"/>
                    </a:lnTo>
                    <a:lnTo>
                      <a:pt x="87330" y="88712"/>
                    </a:lnTo>
                    <a:lnTo>
                      <a:pt x="87332" y="88697"/>
                    </a:lnTo>
                    <a:lnTo>
                      <a:pt x="87351" y="88575"/>
                    </a:lnTo>
                    <a:lnTo>
                      <a:pt x="87410" y="88490"/>
                    </a:lnTo>
                    <a:lnTo>
                      <a:pt x="87512" y="88462"/>
                    </a:lnTo>
                    <a:lnTo>
                      <a:pt x="87592" y="88446"/>
                    </a:lnTo>
                    <a:lnTo>
                      <a:pt x="87681" y="88428"/>
                    </a:lnTo>
                    <a:lnTo>
                      <a:pt x="87804" y="88402"/>
                    </a:lnTo>
                    <a:lnTo>
                      <a:pt x="87909" y="88378"/>
                    </a:lnTo>
                    <a:lnTo>
                      <a:pt x="88008" y="88334"/>
                    </a:lnTo>
                    <a:lnTo>
                      <a:pt x="88117" y="88252"/>
                    </a:lnTo>
                    <a:lnTo>
                      <a:pt x="88248" y="88157"/>
                    </a:lnTo>
                    <a:lnTo>
                      <a:pt x="88339" y="88096"/>
                    </a:lnTo>
                    <a:lnTo>
                      <a:pt x="88438" y="88023"/>
                    </a:lnTo>
                    <a:lnTo>
                      <a:pt x="88527" y="87976"/>
                    </a:lnTo>
                    <a:lnTo>
                      <a:pt x="88613" y="87944"/>
                    </a:lnTo>
                    <a:lnTo>
                      <a:pt x="88704" y="87918"/>
                    </a:lnTo>
                    <a:lnTo>
                      <a:pt x="88835" y="87894"/>
                    </a:lnTo>
                    <a:lnTo>
                      <a:pt x="89029" y="87885"/>
                    </a:lnTo>
                    <a:lnTo>
                      <a:pt x="89115" y="87887"/>
                    </a:lnTo>
                    <a:lnTo>
                      <a:pt x="89199" y="87888"/>
                    </a:lnTo>
                    <a:lnTo>
                      <a:pt x="89326" y="87881"/>
                    </a:lnTo>
                    <a:lnTo>
                      <a:pt x="89440" y="87834"/>
                    </a:lnTo>
                    <a:lnTo>
                      <a:pt x="89522" y="87752"/>
                    </a:lnTo>
                    <a:lnTo>
                      <a:pt x="89554" y="87661"/>
                    </a:lnTo>
                    <a:lnTo>
                      <a:pt x="89558" y="87652"/>
                    </a:lnTo>
                    <a:lnTo>
                      <a:pt x="89550" y="87557"/>
                    </a:lnTo>
                    <a:lnTo>
                      <a:pt x="89549" y="87535"/>
                    </a:lnTo>
                    <a:lnTo>
                      <a:pt x="89548" y="87530"/>
                    </a:lnTo>
                    <a:lnTo>
                      <a:pt x="89544" y="87526"/>
                    </a:lnTo>
                    <a:lnTo>
                      <a:pt x="89521" y="87503"/>
                    </a:lnTo>
                    <a:lnTo>
                      <a:pt x="89463" y="87443"/>
                    </a:lnTo>
                    <a:lnTo>
                      <a:pt x="89453" y="87433"/>
                    </a:lnTo>
                    <a:lnTo>
                      <a:pt x="89433" y="87413"/>
                    </a:lnTo>
                    <a:lnTo>
                      <a:pt x="89365" y="87361"/>
                    </a:lnTo>
                    <a:lnTo>
                      <a:pt x="89272" y="87301"/>
                    </a:lnTo>
                    <a:lnTo>
                      <a:pt x="89101" y="87222"/>
                    </a:lnTo>
                    <a:lnTo>
                      <a:pt x="89024" y="87180"/>
                    </a:lnTo>
                    <a:lnTo>
                      <a:pt x="88961" y="87128"/>
                    </a:lnTo>
                    <a:lnTo>
                      <a:pt x="88896" y="87051"/>
                    </a:lnTo>
                    <a:lnTo>
                      <a:pt x="88788" y="86944"/>
                    </a:lnTo>
                    <a:lnTo>
                      <a:pt x="88705" y="86860"/>
                    </a:lnTo>
                    <a:lnTo>
                      <a:pt x="88598" y="86685"/>
                    </a:lnTo>
                    <a:lnTo>
                      <a:pt x="88547" y="86622"/>
                    </a:lnTo>
                    <a:lnTo>
                      <a:pt x="88482" y="86566"/>
                    </a:lnTo>
                    <a:lnTo>
                      <a:pt x="88405" y="86522"/>
                    </a:lnTo>
                    <a:lnTo>
                      <a:pt x="88309" y="86478"/>
                    </a:lnTo>
                    <a:lnTo>
                      <a:pt x="88181" y="86417"/>
                    </a:lnTo>
                    <a:lnTo>
                      <a:pt x="88029" y="86338"/>
                    </a:lnTo>
                    <a:lnTo>
                      <a:pt x="87961" y="86282"/>
                    </a:lnTo>
                    <a:lnTo>
                      <a:pt x="87926" y="86205"/>
                    </a:lnTo>
                    <a:lnTo>
                      <a:pt x="87923" y="86197"/>
                    </a:lnTo>
                    <a:lnTo>
                      <a:pt x="87925" y="86175"/>
                    </a:lnTo>
                    <a:lnTo>
                      <a:pt x="87925" y="86169"/>
                    </a:lnTo>
                    <a:lnTo>
                      <a:pt x="87925" y="86166"/>
                    </a:lnTo>
                    <a:lnTo>
                      <a:pt x="87927" y="86151"/>
                    </a:lnTo>
                    <a:lnTo>
                      <a:pt x="87938" y="86036"/>
                    </a:lnTo>
                    <a:lnTo>
                      <a:pt x="87981" y="85961"/>
                    </a:lnTo>
                    <a:lnTo>
                      <a:pt x="88084" y="85877"/>
                    </a:lnTo>
                    <a:lnTo>
                      <a:pt x="88158" y="85835"/>
                    </a:lnTo>
                    <a:lnTo>
                      <a:pt x="88228" y="85788"/>
                    </a:lnTo>
                    <a:lnTo>
                      <a:pt x="88319" y="85736"/>
                    </a:lnTo>
                    <a:lnTo>
                      <a:pt x="88343" y="85722"/>
                    </a:lnTo>
                    <a:lnTo>
                      <a:pt x="88356" y="85713"/>
                    </a:lnTo>
                    <a:lnTo>
                      <a:pt x="88483" y="85624"/>
                    </a:lnTo>
                    <a:lnTo>
                      <a:pt x="88548" y="85566"/>
                    </a:lnTo>
                    <a:lnTo>
                      <a:pt x="88611" y="85505"/>
                    </a:lnTo>
                    <a:lnTo>
                      <a:pt x="88719" y="85384"/>
                    </a:lnTo>
                    <a:lnTo>
                      <a:pt x="88830" y="85276"/>
                    </a:lnTo>
                    <a:lnTo>
                      <a:pt x="88947" y="85203"/>
                    </a:lnTo>
                    <a:lnTo>
                      <a:pt x="89116" y="85127"/>
                    </a:lnTo>
                    <a:lnTo>
                      <a:pt x="89221" y="85097"/>
                    </a:lnTo>
                    <a:lnTo>
                      <a:pt x="89342" y="85055"/>
                    </a:lnTo>
                    <a:lnTo>
                      <a:pt x="89467" y="85006"/>
                    </a:lnTo>
                    <a:lnTo>
                      <a:pt x="89576" y="84950"/>
                    </a:lnTo>
                    <a:lnTo>
                      <a:pt x="89674" y="84871"/>
                    </a:lnTo>
                    <a:lnTo>
                      <a:pt x="89737" y="84815"/>
                    </a:lnTo>
                    <a:lnTo>
                      <a:pt x="89802" y="84763"/>
                    </a:lnTo>
                    <a:lnTo>
                      <a:pt x="89875" y="84702"/>
                    </a:lnTo>
                    <a:lnTo>
                      <a:pt x="89941" y="84649"/>
                    </a:lnTo>
                    <a:lnTo>
                      <a:pt x="90029" y="84600"/>
                    </a:lnTo>
                    <a:lnTo>
                      <a:pt x="90141" y="84557"/>
                    </a:lnTo>
                    <a:lnTo>
                      <a:pt x="90234" y="84525"/>
                    </a:lnTo>
                    <a:lnTo>
                      <a:pt x="90337" y="84497"/>
                    </a:lnTo>
                    <a:lnTo>
                      <a:pt x="90594" y="84445"/>
                    </a:lnTo>
                    <a:lnTo>
                      <a:pt x="90704" y="84422"/>
                    </a:lnTo>
                    <a:lnTo>
                      <a:pt x="90842" y="84390"/>
                    </a:lnTo>
                    <a:lnTo>
                      <a:pt x="90976" y="84364"/>
                    </a:lnTo>
                    <a:lnTo>
                      <a:pt x="91113" y="84307"/>
                    </a:lnTo>
                    <a:lnTo>
                      <a:pt x="91179" y="84257"/>
                    </a:lnTo>
                    <a:lnTo>
                      <a:pt x="91251" y="84189"/>
                    </a:lnTo>
                    <a:lnTo>
                      <a:pt x="91345" y="84083"/>
                    </a:lnTo>
                    <a:lnTo>
                      <a:pt x="91400" y="84004"/>
                    </a:lnTo>
                    <a:lnTo>
                      <a:pt x="91454" y="83912"/>
                    </a:lnTo>
                    <a:lnTo>
                      <a:pt x="91482" y="83784"/>
                    </a:lnTo>
                    <a:lnTo>
                      <a:pt x="91474" y="83677"/>
                    </a:lnTo>
                    <a:lnTo>
                      <a:pt x="91426" y="83571"/>
                    </a:lnTo>
                    <a:lnTo>
                      <a:pt x="91371" y="83456"/>
                    </a:lnTo>
                    <a:lnTo>
                      <a:pt x="91311" y="83358"/>
                    </a:lnTo>
                    <a:lnTo>
                      <a:pt x="91279" y="83274"/>
                    </a:lnTo>
                    <a:lnTo>
                      <a:pt x="91265" y="83183"/>
                    </a:lnTo>
                    <a:lnTo>
                      <a:pt x="91283" y="83089"/>
                    </a:lnTo>
                    <a:lnTo>
                      <a:pt x="91367" y="83006"/>
                    </a:lnTo>
                    <a:lnTo>
                      <a:pt x="91439" y="82946"/>
                    </a:lnTo>
                    <a:lnTo>
                      <a:pt x="91469" y="82866"/>
                    </a:lnTo>
                    <a:lnTo>
                      <a:pt x="91479" y="82783"/>
                    </a:lnTo>
                    <a:lnTo>
                      <a:pt x="91529" y="82681"/>
                    </a:lnTo>
                    <a:lnTo>
                      <a:pt x="91602" y="82629"/>
                    </a:lnTo>
                    <a:lnTo>
                      <a:pt x="91694" y="82583"/>
                    </a:lnTo>
                    <a:lnTo>
                      <a:pt x="91768" y="82507"/>
                    </a:lnTo>
                    <a:lnTo>
                      <a:pt x="91764" y="82424"/>
                    </a:lnTo>
                    <a:lnTo>
                      <a:pt x="91764" y="82418"/>
                    </a:lnTo>
                    <a:lnTo>
                      <a:pt x="91750" y="82395"/>
                    </a:lnTo>
                    <a:lnTo>
                      <a:pt x="91698" y="82306"/>
                    </a:lnTo>
                    <a:lnTo>
                      <a:pt x="91697" y="82305"/>
                    </a:lnTo>
                    <a:lnTo>
                      <a:pt x="91598" y="82191"/>
                    </a:lnTo>
                    <a:lnTo>
                      <a:pt x="91491" y="82089"/>
                    </a:lnTo>
                    <a:lnTo>
                      <a:pt x="91399" y="82005"/>
                    </a:lnTo>
                    <a:lnTo>
                      <a:pt x="91366" y="81964"/>
                    </a:lnTo>
                    <a:lnTo>
                      <a:pt x="91344" y="81936"/>
                    </a:lnTo>
                    <a:lnTo>
                      <a:pt x="91329" y="81918"/>
                    </a:lnTo>
                    <a:lnTo>
                      <a:pt x="91279" y="81850"/>
                    </a:lnTo>
                    <a:lnTo>
                      <a:pt x="91270" y="81832"/>
                    </a:lnTo>
                    <a:lnTo>
                      <a:pt x="91260" y="81815"/>
                    </a:lnTo>
                    <a:lnTo>
                      <a:pt x="91240" y="81776"/>
                    </a:lnTo>
                    <a:lnTo>
                      <a:pt x="91204" y="81667"/>
                    </a:lnTo>
                    <a:lnTo>
                      <a:pt x="91182" y="81535"/>
                    </a:lnTo>
                    <a:lnTo>
                      <a:pt x="91166" y="81444"/>
                    </a:lnTo>
                    <a:lnTo>
                      <a:pt x="91156" y="81354"/>
                    </a:lnTo>
                    <a:lnTo>
                      <a:pt x="91158" y="81193"/>
                    </a:lnTo>
                    <a:lnTo>
                      <a:pt x="91176" y="81071"/>
                    </a:lnTo>
                    <a:lnTo>
                      <a:pt x="91224" y="80970"/>
                    </a:lnTo>
                    <a:lnTo>
                      <a:pt x="91292" y="80890"/>
                    </a:lnTo>
                    <a:lnTo>
                      <a:pt x="91388" y="80822"/>
                    </a:lnTo>
                    <a:lnTo>
                      <a:pt x="91465" y="80782"/>
                    </a:lnTo>
                    <a:lnTo>
                      <a:pt x="91647" y="80742"/>
                    </a:lnTo>
                    <a:lnTo>
                      <a:pt x="91774" y="80746"/>
                    </a:lnTo>
                    <a:lnTo>
                      <a:pt x="91888" y="80768"/>
                    </a:lnTo>
                    <a:lnTo>
                      <a:pt x="92035" y="80820"/>
                    </a:lnTo>
                    <a:lnTo>
                      <a:pt x="92133" y="80852"/>
                    </a:lnTo>
                    <a:lnTo>
                      <a:pt x="92233" y="80888"/>
                    </a:lnTo>
                    <a:lnTo>
                      <a:pt x="92382" y="80940"/>
                    </a:lnTo>
                    <a:lnTo>
                      <a:pt x="92466" y="80982"/>
                    </a:lnTo>
                    <a:lnTo>
                      <a:pt x="92578" y="81025"/>
                    </a:lnTo>
                    <a:lnTo>
                      <a:pt x="92824" y="81134"/>
                    </a:lnTo>
                    <a:lnTo>
                      <a:pt x="92908" y="81178"/>
                    </a:lnTo>
                    <a:lnTo>
                      <a:pt x="93059" y="81242"/>
                    </a:lnTo>
                    <a:lnTo>
                      <a:pt x="93179" y="81286"/>
                    </a:lnTo>
                    <a:lnTo>
                      <a:pt x="93285" y="81343"/>
                    </a:lnTo>
                    <a:lnTo>
                      <a:pt x="93418" y="81409"/>
                    </a:lnTo>
                    <a:lnTo>
                      <a:pt x="93558" y="81453"/>
                    </a:lnTo>
                    <a:lnTo>
                      <a:pt x="93661" y="81443"/>
                    </a:lnTo>
                    <a:lnTo>
                      <a:pt x="93743" y="81409"/>
                    </a:lnTo>
                    <a:lnTo>
                      <a:pt x="93846" y="81320"/>
                    </a:lnTo>
                    <a:lnTo>
                      <a:pt x="93936" y="81252"/>
                    </a:lnTo>
                    <a:lnTo>
                      <a:pt x="94024" y="81201"/>
                    </a:lnTo>
                    <a:lnTo>
                      <a:pt x="94107" y="81147"/>
                    </a:lnTo>
                    <a:lnTo>
                      <a:pt x="94185" y="81085"/>
                    </a:lnTo>
                    <a:lnTo>
                      <a:pt x="94277" y="81017"/>
                    </a:lnTo>
                    <a:lnTo>
                      <a:pt x="94369" y="80953"/>
                    </a:lnTo>
                    <a:lnTo>
                      <a:pt x="94484" y="80860"/>
                    </a:lnTo>
                    <a:lnTo>
                      <a:pt x="94566" y="80760"/>
                    </a:lnTo>
                    <a:lnTo>
                      <a:pt x="94658" y="80627"/>
                    </a:lnTo>
                    <a:lnTo>
                      <a:pt x="94715" y="80551"/>
                    </a:lnTo>
                    <a:lnTo>
                      <a:pt x="94807" y="80455"/>
                    </a:lnTo>
                    <a:lnTo>
                      <a:pt x="94883" y="80394"/>
                    </a:lnTo>
                    <a:lnTo>
                      <a:pt x="94963" y="80372"/>
                    </a:lnTo>
                    <a:lnTo>
                      <a:pt x="95082" y="80396"/>
                    </a:lnTo>
                    <a:lnTo>
                      <a:pt x="95168" y="80417"/>
                    </a:lnTo>
                    <a:lnTo>
                      <a:pt x="95312" y="80455"/>
                    </a:lnTo>
                    <a:lnTo>
                      <a:pt x="95391" y="80479"/>
                    </a:lnTo>
                    <a:lnTo>
                      <a:pt x="95493" y="80529"/>
                    </a:lnTo>
                    <a:lnTo>
                      <a:pt x="95656" y="80625"/>
                    </a:lnTo>
                    <a:lnTo>
                      <a:pt x="95760" y="80689"/>
                    </a:lnTo>
                    <a:lnTo>
                      <a:pt x="95840" y="80734"/>
                    </a:lnTo>
                    <a:lnTo>
                      <a:pt x="95927" y="80760"/>
                    </a:lnTo>
                    <a:lnTo>
                      <a:pt x="96024" y="80749"/>
                    </a:lnTo>
                    <a:lnTo>
                      <a:pt x="96128" y="80729"/>
                    </a:lnTo>
                    <a:lnTo>
                      <a:pt x="96243" y="80654"/>
                    </a:lnTo>
                    <a:lnTo>
                      <a:pt x="96307" y="80604"/>
                    </a:lnTo>
                    <a:lnTo>
                      <a:pt x="96415" y="80526"/>
                    </a:lnTo>
                    <a:lnTo>
                      <a:pt x="96520" y="80439"/>
                    </a:lnTo>
                    <a:lnTo>
                      <a:pt x="96606" y="80351"/>
                    </a:lnTo>
                    <a:lnTo>
                      <a:pt x="96664" y="80259"/>
                    </a:lnTo>
                    <a:lnTo>
                      <a:pt x="96646" y="80184"/>
                    </a:lnTo>
                    <a:lnTo>
                      <a:pt x="96645" y="80179"/>
                    </a:lnTo>
                    <a:lnTo>
                      <a:pt x="96638" y="80148"/>
                    </a:lnTo>
                    <a:lnTo>
                      <a:pt x="96483" y="80060"/>
                    </a:lnTo>
                    <a:lnTo>
                      <a:pt x="96363" y="79994"/>
                    </a:lnTo>
                    <a:lnTo>
                      <a:pt x="96285" y="79938"/>
                    </a:lnTo>
                    <a:lnTo>
                      <a:pt x="96151" y="79806"/>
                    </a:lnTo>
                    <a:lnTo>
                      <a:pt x="95997" y="79692"/>
                    </a:lnTo>
                    <a:lnTo>
                      <a:pt x="95904" y="79632"/>
                    </a:lnTo>
                    <a:lnTo>
                      <a:pt x="95770" y="79587"/>
                    </a:lnTo>
                    <a:lnTo>
                      <a:pt x="95619" y="79545"/>
                    </a:lnTo>
                    <a:lnTo>
                      <a:pt x="95531" y="79529"/>
                    </a:lnTo>
                    <a:lnTo>
                      <a:pt x="95439" y="79505"/>
                    </a:lnTo>
                    <a:lnTo>
                      <a:pt x="95335" y="79485"/>
                    </a:lnTo>
                    <a:lnTo>
                      <a:pt x="95114" y="79425"/>
                    </a:lnTo>
                    <a:lnTo>
                      <a:pt x="95028" y="79405"/>
                    </a:lnTo>
                    <a:lnTo>
                      <a:pt x="94905" y="79361"/>
                    </a:lnTo>
                    <a:lnTo>
                      <a:pt x="94827" y="79326"/>
                    </a:lnTo>
                    <a:lnTo>
                      <a:pt x="94701" y="79248"/>
                    </a:lnTo>
                    <a:lnTo>
                      <a:pt x="94674" y="79217"/>
                    </a:lnTo>
                    <a:lnTo>
                      <a:pt x="94656" y="79197"/>
                    </a:lnTo>
                    <a:lnTo>
                      <a:pt x="94620" y="79156"/>
                    </a:lnTo>
                    <a:lnTo>
                      <a:pt x="94576" y="79054"/>
                    </a:lnTo>
                    <a:lnTo>
                      <a:pt x="94536" y="78879"/>
                    </a:lnTo>
                    <a:lnTo>
                      <a:pt x="94538" y="78724"/>
                    </a:lnTo>
                    <a:lnTo>
                      <a:pt x="94547" y="78639"/>
                    </a:lnTo>
                    <a:lnTo>
                      <a:pt x="94558" y="78519"/>
                    </a:lnTo>
                    <a:lnTo>
                      <a:pt x="94590" y="78339"/>
                    </a:lnTo>
                    <a:lnTo>
                      <a:pt x="94633" y="78209"/>
                    </a:lnTo>
                    <a:lnTo>
                      <a:pt x="94689" y="78100"/>
                    </a:lnTo>
                    <a:lnTo>
                      <a:pt x="94736" y="78019"/>
                    </a:lnTo>
                    <a:lnTo>
                      <a:pt x="94800" y="77933"/>
                    </a:lnTo>
                    <a:lnTo>
                      <a:pt x="94871" y="77856"/>
                    </a:lnTo>
                    <a:lnTo>
                      <a:pt x="94987" y="77773"/>
                    </a:lnTo>
                    <a:lnTo>
                      <a:pt x="95053" y="77720"/>
                    </a:lnTo>
                    <a:lnTo>
                      <a:pt x="95164" y="77649"/>
                    </a:lnTo>
                    <a:lnTo>
                      <a:pt x="95297" y="77585"/>
                    </a:lnTo>
                    <a:lnTo>
                      <a:pt x="95406" y="77538"/>
                    </a:lnTo>
                    <a:lnTo>
                      <a:pt x="95481" y="77501"/>
                    </a:lnTo>
                    <a:lnTo>
                      <a:pt x="95575" y="77422"/>
                    </a:lnTo>
                    <a:lnTo>
                      <a:pt x="95601" y="77332"/>
                    </a:lnTo>
                    <a:lnTo>
                      <a:pt x="95601" y="77221"/>
                    </a:lnTo>
                    <a:lnTo>
                      <a:pt x="95570" y="77174"/>
                    </a:lnTo>
                    <a:lnTo>
                      <a:pt x="95565" y="77166"/>
                    </a:lnTo>
                    <a:lnTo>
                      <a:pt x="95522" y="77101"/>
                    </a:lnTo>
                    <a:lnTo>
                      <a:pt x="95295" y="76965"/>
                    </a:lnTo>
                    <a:lnTo>
                      <a:pt x="95182" y="76873"/>
                    </a:lnTo>
                    <a:lnTo>
                      <a:pt x="95150" y="76835"/>
                    </a:lnTo>
                    <a:lnTo>
                      <a:pt x="95146" y="76830"/>
                    </a:lnTo>
                    <a:lnTo>
                      <a:pt x="95124" y="76804"/>
                    </a:lnTo>
                    <a:lnTo>
                      <a:pt x="95105" y="76712"/>
                    </a:lnTo>
                    <a:lnTo>
                      <a:pt x="95126" y="76616"/>
                    </a:lnTo>
                    <a:lnTo>
                      <a:pt x="95197" y="76548"/>
                    </a:lnTo>
                    <a:lnTo>
                      <a:pt x="95293" y="76496"/>
                    </a:lnTo>
                    <a:lnTo>
                      <a:pt x="95428" y="76451"/>
                    </a:lnTo>
                    <a:lnTo>
                      <a:pt x="95557" y="76400"/>
                    </a:lnTo>
                    <a:lnTo>
                      <a:pt x="95640" y="76366"/>
                    </a:lnTo>
                    <a:lnTo>
                      <a:pt x="95717" y="76338"/>
                    </a:lnTo>
                    <a:lnTo>
                      <a:pt x="95796" y="76312"/>
                    </a:lnTo>
                    <a:lnTo>
                      <a:pt x="95966" y="76237"/>
                    </a:lnTo>
                    <a:lnTo>
                      <a:pt x="96068" y="76186"/>
                    </a:lnTo>
                    <a:lnTo>
                      <a:pt x="96186" y="76088"/>
                    </a:lnTo>
                    <a:lnTo>
                      <a:pt x="96220" y="75978"/>
                    </a:lnTo>
                    <a:lnTo>
                      <a:pt x="96195" y="75882"/>
                    </a:lnTo>
                    <a:lnTo>
                      <a:pt x="96193" y="75876"/>
                    </a:lnTo>
                    <a:lnTo>
                      <a:pt x="96188" y="75859"/>
                    </a:lnTo>
                    <a:lnTo>
                      <a:pt x="96062" y="75668"/>
                    </a:lnTo>
                    <a:lnTo>
                      <a:pt x="96000" y="75598"/>
                    </a:lnTo>
                    <a:lnTo>
                      <a:pt x="95925" y="75538"/>
                    </a:lnTo>
                    <a:lnTo>
                      <a:pt x="95792" y="75497"/>
                    </a:lnTo>
                    <a:lnTo>
                      <a:pt x="95669" y="75503"/>
                    </a:lnTo>
                    <a:lnTo>
                      <a:pt x="95506" y="75568"/>
                    </a:lnTo>
                    <a:lnTo>
                      <a:pt x="95416" y="75625"/>
                    </a:lnTo>
                    <a:lnTo>
                      <a:pt x="95307" y="75730"/>
                    </a:lnTo>
                    <a:lnTo>
                      <a:pt x="95249" y="75788"/>
                    </a:lnTo>
                    <a:lnTo>
                      <a:pt x="95146" y="75884"/>
                    </a:lnTo>
                    <a:lnTo>
                      <a:pt x="95046" y="75987"/>
                    </a:lnTo>
                    <a:lnTo>
                      <a:pt x="94979" y="76049"/>
                    </a:lnTo>
                    <a:lnTo>
                      <a:pt x="94864" y="76143"/>
                    </a:lnTo>
                    <a:lnTo>
                      <a:pt x="94731" y="76207"/>
                    </a:lnTo>
                    <a:lnTo>
                      <a:pt x="94652" y="76224"/>
                    </a:lnTo>
                    <a:lnTo>
                      <a:pt x="94521" y="76229"/>
                    </a:lnTo>
                    <a:lnTo>
                      <a:pt x="94471" y="76193"/>
                    </a:lnTo>
                    <a:lnTo>
                      <a:pt x="94467" y="76191"/>
                    </a:lnTo>
                    <a:lnTo>
                      <a:pt x="94427" y="76162"/>
                    </a:lnTo>
                    <a:lnTo>
                      <a:pt x="94414" y="76058"/>
                    </a:lnTo>
                    <a:lnTo>
                      <a:pt x="94429" y="75925"/>
                    </a:lnTo>
                    <a:lnTo>
                      <a:pt x="94446" y="75843"/>
                    </a:lnTo>
                    <a:lnTo>
                      <a:pt x="94481" y="75724"/>
                    </a:lnTo>
                    <a:lnTo>
                      <a:pt x="94559" y="75609"/>
                    </a:lnTo>
                    <a:lnTo>
                      <a:pt x="94623" y="75547"/>
                    </a:lnTo>
                    <a:lnTo>
                      <a:pt x="94698" y="75478"/>
                    </a:lnTo>
                    <a:lnTo>
                      <a:pt x="94768" y="75422"/>
                    </a:lnTo>
                    <a:lnTo>
                      <a:pt x="94938" y="75296"/>
                    </a:lnTo>
                    <a:lnTo>
                      <a:pt x="95066" y="75181"/>
                    </a:lnTo>
                    <a:lnTo>
                      <a:pt x="95130" y="75127"/>
                    </a:lnTo>
                    <a:lnTo>
                      <a:pt x="95207" y="75072"/>
                    </a:lnTo>
                    <a:lnTo>
                      <a:pt x="95312" y="74984"/>
                    </a:lnTo>
                    <a:lnTo>
                      <a:pt x="95394" y="74890"/>
                    </a:lnTo>
                    <a:lnTo>
                      <a:pt x="95449" y="74766"/>
                    </a:lnTo>
                    <a:lnTo>
                      <a:pt x="95449" y="74675"/>
                    </a:lnTo>
                    <a:lnTo>
                      <a:pt x="95449" y="74674"/>
                    </a:lnTo>
                    <a:lnTo>
                      <a:pt x="95445" y="74658"/>
                    </a:lnTo>
                    <a:lnTo>
                      <a:pt x="95424" y="74579"/>
                    </a:lnTo>
                    <a:lnTo>
                      <a:pt x="95361" y="74522"/>
                    </a:lnTo>
                    <a:lnTo>
                      <a:pt x="95207" y="74545"/>
                    </a:lnTo>
                    <a:lnTo>
                      <a:pt x="95130" y="74584"/>
                    </a:lnTo>
                    <a:lnTo>
                      <a:pt x="95036" y="74646"/>
                    </a:lnTo>
                    <a:lnTo>
                      <a:pt x="94912" y="74757"/>
                    </a:lnTo>
                    <a:lnTo>
                      <a:pt x="94829" y="74845"/>
                    </a:lnTo>
                    <a:lnTo>
                      <a:pt x="94769" y="74907"/>
                    </a:lnTo>
                    <a:lnTo>
                      <a:pt x="94653" y="75025"/>
                    </a:lnTo>
                    <a:lnTo>
                      <a:pt x="94553" y="75128"/>
                    </a:lnTo>
                    <a:lnTo>
                      <a:pt x="94454" y="75177"/>
                    </a:lnTo>
                    <a:lnTo>
                      <a:pt x="94317" y="75211"/>
                    </a:lnTo>
                    <a:lnTo>
                      <a:pt x="94189" y="75196"/>
                    </a:lnTo>
                    <a:lnTo>
                      <a:pt x="94037" y="75157"/>
                    </a:lnTo>
                    <a:lnTo>
                      <a:pt x="93932" y="75125"/>
                    </a:lnTo>
                    <a:lnTo>
                      <a:pt x="93842" y="75076"/>
                    </a:lnTo>
                    <a:lnTo>
                      <a:pt x="93782" y="75023"/>
                    </a:lnTo>
                    <a:lnTo>
                      <a:pt x="93757" y="74969"/>
                    </a:lnTo>
                    <a:lnTo>
                      <a:pt x="93753" y="74959"/>
                    </a:lnTo>
                    <a:lnTo>
                      <a:pt x="93741" y="74935"/>
                    </a:lnTo>
                    <a:lnTo>
                      <a:pt x="93719" y="74801"/>
                    </a:lnTo>
                    <a:lnTo>
                      <a:pt x="93722" y="74707"/>
                    </a:lnTo>
                    <a:lnTo>
                      <a:pt x="93730" y="74619"/>
                    </a:lnTo>
                    <a:lnTo>
                      <a:pt x="93756" y="74448"/>
                    </a:lnTo>
                    <a:lnTo>
                      <a:pt x="93777" y="74358"/>
                    </a:lnTo>
                    <a:lnTo>
                      <a:pt x="93846" y="74124"/>
                    </a:lnTo>
                    <a:lnTo>
                      <a:pt x="93878" y="73996"/>
                    </a:lnTo>
                    <a:lnTo>
                      <a:pt x="93897" y="73876"/>
                    </a:lnTo>
                    <a:lnTo>
                      <a:pt x="93906" y="73767"/>
                    </a:lnTo>
                    <a:lnTo>
                      <a:pt x="93906" y="73649"/>
                    </a:lnTo>
                    <a:lnTo>
                      <a:pt x="93889" y="73555"/>
                    </a:lnTo>
                    <a:lnTo>
                      <a:pt x="93858" y="73493"/>
                    </a:lnTo>
                    <a:lnTo>
                      <a:pt x="93852" y="73480"/>
                    </a:lnTo>
                    <a:lnTo>
                      <a:pt x="93839" y="73455"/>
                    </a:lnTo>
                    <a:lnTo>
                      <a:pt x="93771" y="73369"/>
                    </a:lnTo>
                    <a:lnTo>
                      <a:pt x="93705" y="73288"/>
                    </a:lnTo>
                    <a:lnTo>
                      <a:pt x="93610" y="73256"/>
                    </a:lnTo>
                    <a:lnTo>
                      <a:pt x="93503" y="73311"/>
                    </a:lnTo>
                    <a:lnTo>
                      <a:pt x="93448" y="73401"/>
                    </a:lnTo>
                    <a:lnTo>
                      <a:pt x="93381" y="73517"/>
                    </a:lnTo>
                    <a:lnTo>
                      <a:pt x="93319" y="73647"/>
                    </a:lnTo>
                    <a:lnTo>
                      <a:pt x="93281" y="73752"/>
                    </a:lnTo>
                    <a:lnTo>
                      <a:pt x="93238" y="73842"/>
                    </a:lnTo>
                    <a:lnTo>
                      <a:pt x="93126" y="74056"/>
                    </a:lnTo>
                    <a:lnTo>
                      <a:pt x="93022" y="74161"/>
                    </a:lnTo>
                    <a:lnTo>
                      <a:pt x="92951" y="74204"/>
                    </a:lnTo>
                    <a:lnTo>
                      <a:pt x="92867" y="74219"/>
                    </a:lnTo>
                    <a:lnTo>
                      <a:pt x="92774" y="74201"/>
                    </a:lnTo>
                    <a:lnTo>
                      <a:pt x="92763" y="74199"/>
                    </a:lnTo>
                    <a:lnTo>
                      <a:pt x="92722" y="74156"/>
                    </a:lnTo>
                    <a:lnTo>
                      <a:pt x="92679" y="74109"/>
                    </a:lnTo>
                    <a:lnTo>
                      <a:pt x="92634" y="74032"/>
                    </a:lnTo>
                    <a:lnTo>
                      <a:pt x="92589" y="73923"/>
                    </a:lnTo>
                    <a:lnTo>
                      <a:pt x="92553" y="73791"/>
                    </a:lnTo>
                    <a:lnTo>
                      <a:pt x="92506" y="73641"/>
                    </a:lnTo>
                    <a:lnTo>
                      <a:pt x="92480" y="73515"/>
                    </a:lnTo>
                    <a:lnTo>
                      <a:pt x="92467" y="73423"/>
                    </a:lnTo>
                    <a:lnTo>
                      <a:pt x="92467" y="73335"/>
                    </a:lnTo>
                    <a:lnTo>
                      <a:pt x="92490" y="73192"/>
                    </a:lnTo>
                    <a:lnTo>
                      <a:pt x="92538" y="73105"/>
                    </a:lnTo>
                    <a:lnTo>
                      <a:pt x="92609" y="73023"/>
                    </a:lnTo>
                    <a:lnTo>
                      <a:pt x="92727" y="72942"/>
                    </a:lnTo>
                    <a:lnTo>
                      <a:pt x="92818" y="72894"/>
                    </a:lnTo>
                    <a:lnTo>
                      <a:pt x="92934" y="72824"/>
                    </a:lnTo>
                    <a:lnTo>
                      <a:pt x="93029" y="72769"/>
                    </a:lnTo>
                    <a:lnTo>
                      <a:pt x="93099" y="72709"/>
                    </a:lnTo>
                    <a:lnTo>
                      <a:pt x="93145" y="72624"/>
                    </a:lnTo>
                    <a:lnTo>
                      <a:pt x="93149" y="72536"/>
                    </a:lnTo>
                    <a:lnTo>
                      <a:pt x="93135" y="72431"/>
                    </a:lnTo>
                    <a:lnTo>
                      <a:pt x="93118" y="72283"/>
                    </a:lnTo>
                    <a:lnTo>
                      <a:pt x="93115" y="72252"/>
                    </a:lnTo>
                    <a:lnTo>
                      <a:pt x="93114" y="72249"/>
                    </a:lnTo>
                    <a:lnTo>
                      <a:pt x="93109" y="72204"/>
                    </a:lnTo>
                    <a:lnTo>
                      <a:pt x="93091" y="72120"/>
                    </a:lnTo>
                    <a:lnTo>
                      <a:pt x="93039" y="72017"/>
                    </a:lnTo>
                    <a:lnTo>
                      <a:pt x="92976" y="71957"/>
                    </a:lnTo>
                    <a:lnTo>
                      <a:pt x="92852" y="71872"/>
                    </a:lnTo>
                    <a:lnTo>
                      <a:pt x="92741" y="71862"/>
                    </a:lnTo>
                    <a:lnTo>
                      <a:pt x="92651" y="71868"/>
                    </a:lnTo>
                    <a:lnTo>
                      <a:pt x="92568" y="71918"/>
                    </a:lnTo>
                    <a:lnTo>
                      <a:pt x="92514" y="71991"/>
                    </a:lnTo>
                    <a:lnTo>
                      <a:pt x="92489" y="72075"/>
                    </a:lnTo>
                    <a:lnTo>
                      <a:pt x="92451" y="72228"/>
                    </a:lnTo>
                    <a:lnTo>
                      <a:pt x="92426" y="72308"/>
                    </a:lnTo>
                    <a:lnTo>
                      <a:pt x="92388" y="72429"/>
                    </a:lnTo>
                    <a:lnTo>
                      <a:pt x="92354" y="72523"/>
                    </a:lnTo>
                    <a:lnTo>
                      <a:pt x="92310" y="72624"/>
                    </a:lnTo>
                    <a:lnTo>
                      <a:pt x="92237" y="72712"/>
                    </a:lnTo>
                    <a:lnTo>
                      <a:pt x="92127" y="72729"/>
                    </a:lnTo>
                    <a:lnTo>
                      <a:pt x="92008" y="72715"/>
                    </a:lnTo>
                    <a:lnTo>
                      <a:pt x="91888" y="72660"/>
                    </a:lnTo>
                    <a:lnTo>
                      <a:pt x="91802" y="72599"/>
                    </a:lnTo>
                    <a:lnTo>
                      <a:pt x="91747" y="72527"/>
                    </a:lnTo>
                    <a:lnTo>
                      <a:pt x="91742" y="72521"/>
                    </a:lnTo>
                    <a:lnTo>
                      <a:pt x="91736" y="72513"/>
                    </a:lnTo>
                    <a:lnTo>
                      <a:pt x="91709" y="72418"/>
                    </a:lnTo>
                    <a:lnTo>
                      <a:pt x="91687" y="72167"/>
                    </a:lnTo>
                    <a:lnTo>
                      <a:pt x="91685" y="72060"/>
                    </a:lnTo>
                    <a:lnTo>
                      <a:pt x="91681" y="71945"/>
                    </a:lnTo>
                    <a:lnTo>
                      <a:pt x="91677" y="71863"/>
                    </a:lnTo>
                    <a:lnTo>
                      <a:pt x="91667" y="71720"/>
                    </a:lnTo>
                    <a:lnTo>
                      <a:pt x="91659" y="71604"/>
                    </a:lnTo>
                    <a:lnTo>
                      <a:pt x="91654" y="71591"/>
                    </a:lnTo>
                    <a:lnTo>
                      <a:pt x="91648" y="71576"/>
                    </a:lnTo>
                    <a:lnTo>
                      <a:pt x="91623" y="71509"/>
                    </a:lnTo>
                    <a:lnTo>
                      <a:pt x="91553" y="71433"/>
                    </a:lnTo>
                    <a:lnTo>
                      <a:pt x="91416" y="71425"/>
                    </a:lnTo>
                    <a:lnTo>
                      <a:pt x="91325" y="71463"/>
                    </a:lnTo>
                    <a:lnTo>
                      <a:pt x="91233" y="71527"/>
                    </a:lnTo>
                    <a:lnTo>
                      <a:pt x="91173" y="71584"/>
                    </a:lnTo>
                    <a:lnTo>
                      <a:pt x="91110" y="71642"/>
                    </a:lnTo>
                    <a:lnTo>
                      <a:pt x="91036" y="71692"/>
                    </a:lnTo>
                    <a:lnTo>
                      <a:pt x="90925" y="71752"/>
                    </a:lnTo>
                    <a:lnTo>
                      <a:pt x="90839" y="71767"/>
                    </a:lnTo>
                    <a:lnTo>
                      <a:pt x="90728" y="71712"/>
                    </a:lnTo>
                    <a:lnTo>
                      <a:pt x="90711" y="71643"/>
                    </a:lnTo>
                    <a:lnTo>
                      <a:pt x="90709" y="71635"/>
                    </a:lnTo>
                    <a:lnTo>
                      <a:pt x="90700" y="71600"/>
                    </a:lnTo>
                    <a:lnTo>
                      <a:pt x="90736" y="71434"/>
                    </a:lnTo>
                    <a:lnTo>
                      <a:pt x="90780" y="71352"/>
                    </a:lnTo>
                    <a:lnTo>
                      <a:pt x="90824" y="71275"/>
                    </a:lnTo>
                    <a:lnTo>
                      <a:pt x="90907" y="71181"/>
                    </a:lnTo>
                    <a:lnTo>
                      <a:pt x="90977" y="71126"/>
                    </a:lnTo>
                    <a:lnTo>
                      <a:pt x="91059" y="71072"/>
                    </a:lnTo>
                    <a:lnTo>
                      <a:pt x="91134" y="71032"/>
                    </a:lnTo>
                    <a:lnTo>
                      <a:pt x="91224" y="70990"/>
                    </a:lnTo>
                    <a:lnTo>
                      <a:pt x="91345" y="70933"/>
                    </a:lnTo>
                    <a:lnTo>
                      <a:pt x="91423" y="70901"/>
                    </a:lnTo>
                    <a:lnTo>
                      <a:pt x="91544" y="70833"/>
                    </a:lnTo>
                    <a:lnTo>
                      <a:pt x="91616" y="70732"/>
                    </a:lnTo>
                    <a:lnTo>
                      <a:pt x="91615" y="70721"/>
                    </a:lnTo>
                    <a:lnTo>
                      <a:pt x="91613" y="70681"/>
                    </a:lnTo>
                    <a:lnTo>
                      <a:pt x="91610" y="70632"/>
                    </a:lnTo>
                    <a:lnTo>
                      <a:pt x="91518" y="70549"/>
                    </a:lnTo>
                    <a:lnTo>
                      <a:pt x="91303" y="70479"/>
                    </a:lnTo>
                    <a:lnTo>
                      <a:pt x="91186" y="70452"/>
                    </a:lnTo>
                    <a:lnTo>
                      <a:pt x="90977" y="70400"/>
                    </a:lnTo>
                    <a:lnTo>
                      <a:pt x="90864" y="70380"/>
                    </a:lnTo>
                    <a:lnTo>
                      <a:pt x="90775" y="70368"/>
                    </a:lnTo>
                    <a:lnTo>
                      <a:pt x="90687" y="70356"/>
                    </a:lnTo>
                    <a:lnTo>
                      <a:pt x="90516" y="70306"/>
                    </a:lnTo>
                    <a:lnTo>
                      <a:pt x="90381" y="70271"/>
                    </a:lnTo>
                    <a:lnTo>
                      <a:pt x="90257" y="70215"/>
                    </a:lnTo>
                    <a:lnTo>
                      <a:pt x="90189" y="70151"/>
                    </a:lnTo>
                    <a:lnTo>
                      <a:pt x="90141" y="70053"/>
                    </a:lnTo>
                    <a:lnTo>
                      <a:pt x="90137" y="70044"/>
                    </a:lnTo>
                    <a:lnTo>
                      <a:pt x="90135" y="70040"/>
                    </a:lnTo>
                    <a:lnTo>
                      <a:pt x="90113" y="69951"/>
                    </a:lnTo>
                    <a:lnTo>
                      <a:pt x="90125" y="69785"/>
                    </a:lnTo>
                    <a:lnTo>
                      <a:pt x="90147" y="69702"/>
                    </a:lnTo>
                    <a:lnTo>
                      <a:pt x="90201" y="69609"/>
                    </a:lnTo>
                    <a:lnTo>
                      <a:pt x="90294" y="69513"/>
                    </a:lnTo>
                    <a:lnTo>
                      <a:pt x="90388" y="69428"/>
                    </a:lnTo>
                    <a:lnTo>
                      <a:pt x="90503" y="69358"/>
                    </a:lnTo>
                    <a:lnTo>
                      <a:pt x="90642" y="69300"/>
                    </a:lnTo>
                    <a:lnTo>
                      <a:pt x="90809" y="69298"/>
                    </a:lnTo>
                    <a:lnTo>
                      <a:pt x="90965" y="69247"/>
                    </a:lnTo>
                    <a:lnTo>
                      <a:pt x="91054" y="69167"/>
                    </a:lnTo>
                    <a:lnTo>
                      <a:pt x="91204" y="69056"/>
                    </a:lnTo>
                    <a:lnTo>
                      <a:pt x="91328" y="68977"/>
                    </a:lnTo>
                    <a:lnTo>
                      <a:pt x="91403" y="68933"/>
                    </a:lnTo>
                    <a:lnTo>
                      <a:pt x="91483" y="68905"/>
                    </a:lnTo>
                    <a:lnTo>
                      <a:pt x="91616" y="68885"/>
                    </a:lnTo>
                    <a:lnTo>
                      <a:pt x="91758" y="68879"/>
                    </a:lnTo>
                    <a:lnTo>
                      <a:pt x="91945" y="68891"/>
                    </a:lnTo>
                    <a:lnTo>
                      <a:pt x="92064" y="68925"/>
                    </a:lnTo>
                    <a:lnTo>
                      <a:pt x="92157" y="68939"/>
                    </a:lnTo>
                    <a:lnTo>
                      <a:pt x="92245" y="68939"/>
                    </a:lnTo>
                    <a:lnTo>
                      <a:pt x="92348" y="68927"/>
                    </a:lnTo>
                    <a:lnTo>
                      <a:pt x="92434" y="68905"/>
                    </a:lnTo>
                    <a:lnTo>
                      <a:pt x="92536" y="68865"/>
                    </a:lnTo>
                    <a:lnTo>
                      <a:pt x="92613" y="68804"/>
                    </a:lnTo>
                    <a:lnTo>
                      <a:pt x="92651" y="68722"/>
                    </a:lnTo>
                    <a:lnTo>
                      <a:pt x="92646" y="68659"/>
                    </a:lnTo>
                    <a:lnTo>
                      <a:pt x="92645" y="68647"/>
                    </a:lnTo>
                    <a:lnTo>
                      <a:pt x="92643" y="68617"/>
                    </a:lnTo>
                    <a:lnTo>
                      <a:pt x="92581" y="68523"/>
                    </a:lnTo>
                    <a:lnTo>
                      <a:pt x="92514" y="68458"/>
                    </a:lnTo>
                    <a:lnTo>
                      <a:pt x="92446" y="68398"/>
                    </a:lnTo>
                    <a:lnTo>
                      <a:pt x="92354" y="68328"/>
                    </a:lnTo>
                    <a:lnTo>
                      <a:pt x="92277" y="68261"/>
                    </a:lnTo>
                    <a:lnTo>
                      <a:pt x="92213" y="68189"/>
                    </a:lnTo>
                    <a:lnTo>
                      <a:pt x="92136" y="68068"/>
                    </a:lnTo>
                    <a:lnTo>
                      <a:pt x="92104" y="67984"/>
                    </a:lnTo>
                    <a:lnTo>
                      <a:pt x="92060" y="67899"/>
                    </a:lnTo>
                    <a:lnTo>
                      <a:pt x="92018" y="67813"/>
                    </a:lnTo>
                    <a:lnTo>
                      <a:pt x="91977" y="67738"/>
                    </a:lnTo>
                    <a:lnTo>
                      <a:pt x="91919" y="67618"/>
                    </a:lnTo>
                    <a:lnTo>
                      <a:pt x="91884" y="67535"/>
                    </a:lnTo>
                    <a:lnTo>
                      <a:pt x="91838" y="67444"/>
                    </a:lnTo>
                    <a:lnTo>
                      <a:pt x="91814" y="67348"/>
                    </a:lnTo>
                    <a:lnTo>
                      <a:pt x="91804" y="67223"/>
                    </a:lnTo>
                    <a:lnTo>
                      <a:pt x="91804" y="67217"/>
                    </a:lnTo>
                    <a:lnTo>
                      <a:pt x="91806" y="67202"/>
                    </a:lnTo>
                    <a:lnTo>
                      <a:pt x="91821" y="67115"/>
                    </a:lnTo>
                    <a:lnTo>
                      <a:pt x="91846" y="67036"/>
                    </a:lnTo>
                    <a:lnTo>
                      <a:pt x="91891" y="66956"/>
                    </a:lnTo>
                    <a:lnTo>
                      <a:pt x="91946" y="66892"/>
                    </a:lnTo>
                    <a:lnTo>
                      <a:pt x="91988" y="66851"/>
                    </a:lnTo>
                    <a:lnTo>
                      <a:pt x="92002" y="66837"/>
                    </a:lnTo>
                    <a:lnTo>
                      <a:pt x="92014" y="66826"/>
                    </a:lnTo>
                    <a:lnTo>
                      <a:pt x="92031" y="66809"/>
                    </a:lnTo>
                    <a:lnTo>
                      <a:pt x="92099" y="66754"/>
                    </a:lnTo>
                    <a:lnTo>
                      <a:pt x="92245" y="66635"/>
                    </a:lnTo>
                    <a:lnTo>
                      <a:pt x="92335" y="66580"/>
                    </a:lnTo>
                    <a:lnTo>
                      <a:pt x="92447" y="66510"/>
                    </a:lnTo>
                    <a:lnTo>
                      <a:pt x="92558" y="66472"/>
                    </a:lnTo>
                    <a:lnTo>
                      <a:pt x="92717" y="66438"/>
                    </a:lnTo>
                    <a:lnTo>
                      <a:pt x="92817" y="66421"/>
                    </a:lnTo>
                    <a:lnTo>
                      <a:pt x="92925" y="66414"/>
                    </a:lnTo>
                    <a:lnTo>
                      <a:pt x="93031" y="66423"/>
                    </a:lnTo>
                    <a:lnTo>
                      <a:pt x="93168" y="66460"/>
                    </a:lnTo>
                    <a:lnTo>
                      <a:pt x="93228" y="66515"/>
                    </a:lnTo>
                    <a:lnTo>
                      <a:pt x="93265" y="66622"/>
                    </a:lnTo>
                    <a:lnTo>
                      <a:pt x="93265" y="66624"/>
                    </a:lnTo>
                    <a:lnTo>
                      <a:pt x="93259" y="66747"/>
                    </a:lnTo>
                    <a:lnTo>
                      <a:pt x="93251" y="66764"/>
                    </a:lnTo>
                    <a:lnTo>
                      <a:pt x="93218" y="66835"/>
                    </a:lnTo>
                    <a:lnTo>
                      <a:pt x="93212" y="66849"/>
                    </a:lnTo>
                    <a:lnTo>
                      <a:pt x="93193" y="66890"/>
                    </a:lnTo>
                    <a:lnTo>
                      <a:pt x="93088" y="67002"/>
                    </a:lnTo>
                    <a:lnTo>
                      <a:pt x="93081" y="67010"/>
                    </a:lnTo>
                    <a:lnTo>
                      <a:pt x="93065" y="67029"/>
                    </a:lnTo>
                    <a:lnTo>
                      <a:pt x="92988" y="67119"/>
                    </a:lnTo>
                    <a:lnTo>
                      <a:pt x="92950" y="67219"/>
                    </a:lnTo>
                    <a:lnTo>
                      <a:pt x="92946" y="67229"/>
                    </a:lnTo>
                    <a:lnTo>
                      <a:pt x="92946" y="67233"/>
                    </a:lnTo>
                    <a:lnTo>
                      <a:pt x="92948" y="67311"/>
                    </a:lnTo>
                    <a:lnTo>
                      <a:pt x="93008" y="67409"/>
                    </a:lnTo>
                    <a:lnTo>
                      <a:pt x="93101" y="67451"/>
                    </a:lnTo>
                    <a:lnTo>
                      <a:pt x="93273" y="67441"/>
                    </a:lnTo>
                    <a:lnTo>
                      <a:pt x="93378" y="67426"/>
                    </a:lnTo>
                    <a:lnTo>
                      <a:pt x="93513" y="67401"/>
                    </a:lnTo>
                    <a:lnTo>
                      <a:pt x="93592" y="67379"/>
                    </a:lnTo>
                    <a:lnTo>
                      <a:pt x="93665" y="67344"/>
                    </a:lnTo>
                    <a:lnTo>
                      <a:pt x="93686" y="67326"/>
                    </a:lnTo>
                    <a:lnTo>
                      <a:pt x="93716" y="67302"/>
                    </a:lnTo>
                    <a:lnTo>
                      <a:pt x="93730" y="67291"/>
                    </a:lnTo>
                    <a:lnTo>
                      <a:pt x="93733" y="67286"/>
                    </a:lnTo>
                    <a:lnTo>
                      <a:pt x="93741" y="67275"/>
                    </a:lnTo>
                    <a:lnTo>
                      <a:pt x="93777" y="67224"/>
                    </a:lnTo>
                    <a:lnTo>
                      <a:pt x="93820" y="67149"/>
                    </a:lnTo>
                    <a:lnTo>
                      <a:pt x="93836" y="67103"/>
                    </a:lnTo>
                    <a:lnTo>
                      <a:pt x="93839" y="67093"/>
                    </a:lnTo>
                    <a:lnTo>
                      <a:pt x="93865" y="67022"/>
                    </a:lnTo>
                    <a:lnTo>
                      <a:pt x="93845" y="66832"/>
                    </a:lnTo>
                    <a:lnTo>
                      <a:pt x="93820" y="66715"/>
                    </a:lnTo>
                    <a:lnTo>
                      <a:pt x="93797" y="66630"/>
                    </a:lnTo>
                    <a:lnTo>
                      <a:pt x="93757" y="66483"/>
                    </a:lnTo>
                    <a:lnTo>
                      <a:pt x="93712" y="66408"/>
                    </a:lnTo>
                    <a:lnTo>
                      <a:pt x="93667" y="66328"/>
                    </a:lnTo>
                    <a:lnTo>
                      <a:pt x="93618" y="66253"/>
                    </a:lnTo>
                    <a:lnTo>
                      <a:pt x="93555" y="66173"/>
                    </a:lnTo>
                    <a:lnTo>
                      <a:pt x="93493" y="66098"/>
                    </a:lnTo>
                    <a:lnTo>
                      <a:pt x="93466" y="66073"/>
                    </a:lnTo>
                    <a:lnTo>
                      <a:pt x="93425" y="66034"/>
                    </a:lnTo>
                    <a:lnTo>
                      <a:pt x="93352" y="65969"/>
                    </a:lnTo>
                    <a:lnTo>
                      <a:pt x="93308" y="65930"/>
                    </a:lnTo>
                    <a:lnTo>
                      <a:pt x="93188" y="65812"/>
                    </a:lnTo>
                    <a:lnTo>
                      <a:pt x="93184" y="65808"/>
                    </a:lnTo>
                    <a:lnTo>
                      <a:pt x="93166" y="65790"/>
                    </a:lnTo>
                    <a:lnTo>
                      <a:pt x="93038" y="65695"/>
                    </a:lnTo>
                    <a:lnTo>
                      <a:pt x="92961" y="65603"/>
                    </a:lnTo>
                    <a:lnTo>
                      <a:pt x="92928" y="65523"/>
                    </a:lnTo>
                    <a:lnTo>
                      <a:pt x="92926" y="65502"/>
                    </a:lnTo>
                    <a:lnTo>
                      <a:pt x="92922" y="65472"/>
                    </a:lnTo>
                    <a:lnTo>
                      <a:pt x="92918" y="65438"/>
                    </a:lnTo>
                    <a:lnTo>
                      <a:pt x="92922" y="65427"/>
                    </a:lnTo>
                    <a:lnTo>
                      <a:pt x="92925" y="65420"/>
                    </a:lnTo>
                    <a:lnTo>
                      <a:pt x="92948" y="65360"/>
                    </a:lnTo>
                    <a:lnTo>
                      <a:pt x="92948" y="65359"/>
                    </a:lnTo>
                    <a:lnTo>
                      <a:pt x="92952" y="65348"/>
                    </a:lnTo>
                    <a:lnTo>
                      <a:pt x="92956" y="65338"/>
                    </a:lnTo>
                    <a:lnTo>
                      <a:pt x="92963" y="65334"/>
                    </a:lnTo>
                    <a:lnTo>
                      <a:pt x="92970" y="65329"/>
                    </a:lnTo>
                    <a:lnTo>
                      <a:pt x="93046" y="65281"/>
                    </a:lnTo>
                    <a:lnTo>
                      <a:pt x="93092" y="65275"/>
                    </a:lnTo>
                    <a:lnTo>
                      <a:pt x="93093" y="65274"/>
                    </a:lnTo>
                    <a:lnTo>
                      <a:pt x="93140" y="65268"/>
                    </a:lnTo>
                    <a:lnTo>
                      <a:pt x="93156" y="65266"/>
                    </a:lnTo>
                    <a:lnTo>
                      <a:pt x="93157" y="65266"/>
                    </a:lnTo>
                    <a:lnTo>
                      <a:pt x="93162" y="65266"/>
                    </a:lnTo>
                    <a:lnTo>
                      <a:pt x="93250" y="65276"/>
                    </a:lnTo>
                    <a:lnTo>
                      <a:pt x="93333" y="65296"/>
                    </a:lnTo>
                    <a:lnTo>
                      <a:pt x="93470" y="65333"/>
                    </a:lnTo>
                    <a:lnTo>
                      <a:pt x="93560" y="65371"/>
                    </a:lnTo>
                    <a:lnTo>
                      <a:pt x="93645" y="65426"/>
                    </a:lnTo>
                    <a:lnTo>
                      <a:pt x="93782" y="65490"/>
                    </a:lnTo>
                    <a:lnTo>
                      <a:pt x="93895" y="65503"/>
                    </a:lnTo>
                    <a:lnTo>
                      <a:pt x="93982" y="65488"/>
                    </a:lnTo>
                    <a:lnTo>
                      <a:pt x="94082" y="65446"/>
                    </a:lnTo>
                    <a:lnTo>
                      <a:pt x="94093" y="65442"/>
                    </a:lnTo>
                    <a:lnTo>
                      <a:pt x="94111" y="65435"/>
                    </a:lnTo>
                    <a:lnTo>
                      <a:pt x="94151" y="65428"/>
                    </a:lnTo>
                    <a:lnTo>
                      <a:pt x="94205" y="65420"/>
                    </a:lnTo>
                    <a:lnTo>
                      <a:pt x="94256" y="65412"/>
                    </a:lnTo>
                    <a:lnTo>
                      <a:pt x="94383" y="65405"/>
                    </a:lnTo>
                    <a:lnTo>
                      <a:pt x="94543" y="65405"/>
                    </a:lnTo>
                    <a:lnTo>
                      <a:pt x="94678" y="65412"/>
                    </a:lnTo>
                    <a:lnTo>
                      <a:pt x="94707" y="65410"/>
                    </a:lnTo>
                    <a:lnTo>
                      <a:pt x="94708" y="65410"/>
                    </a:lnTo>
                    <a:lnTo>
                      <a:pt x="94756" y="65406"/>
                    </a:lnTo>
                    <a:lnTo>
                      <a:pt x="94763" y="65405"/>
                    </a:lnTo>
                    <a:lnTo>
                      <a:pt x="94798" y="65402"/>
                    </a:lnTo>
                    <a:lnTo>
                      <a:pt x="94829" y="65387"/>
                    </a:lnTo>
                    <a:lnTo>
                      <a:pt x="94892" y="65357"/>
                    </a:lnTo>
                    <a:lnTo>
                      <a:pt x="94997" y="65280"/>
                    </a:lnTo>
                    <a:lnTo>
                      <a:pt x="95127" y="65138"/>
                    </a:lnTo>
                    <a:lnTo>
                      <a:pt x="95149" y="65113"/>
                    </a:lnTo>
                    <a:lnTo>
                      <a:pt x="95232" y="64993"/>
                    </a:lnTo>
                    <a:lnTo>
                      <a:pt x="95284" y="64878"/>
                    </a:lnTo>
                    <a:lnTo>
                      <a:pt x="95327" y="64756"/>
                    </a:lnTo>
                    <a:lnTo>
                      <a:pt x="95354" y="64651"/>
                    </a:lnTo>
                    <a:lnTo>
                      <a:pt x="95349" y="64536"/>
                    </a:lnTo>
                    <a:lnTo>
                      <a:pt x="95319" y="64451"/>
                    </a:lnTo>
                    <a:lnTo>
                      <a:pt x="95247" y="64352"/>
                    </a:lnTo>
                    <a:lnTo>
                      <a:pt x="95155" y="64297"/>
                    </a:lnTo>
                    <a:lnTo>
                      <a:pt x="95035" y="64284"/>
                    </a:lnTo>
                    <a:lnTo>
                      <a:pt x="94983" y="64290"/>
                    </a:lnTo>
                    <a:lnTo>
                      <a:pt x="94983" y="64290"/>
                    </a:lnTo>
                    <a:lnTo>
                      <a:pt x="94968" y="64291"/>
                    </a:lnTo>
                    <a:lnTo>
                      <a:pt x="94845" y="64304"/>
                    </a:lnTo>
                    <a:lnTo>
                      <a:pt x="94801" y="64316"/>
                    </a:lnTo>
                    <a:lnTo>
                      <a:pt x="94793" y="64318"/>
                    </a:lnTo>
                    <a:lnTo>
                      <a:pt x="94750" y="64329"/>
                    </a:lnTo>
                    <a:lnTo>
                      <a:pt x="94663" y="64359"/>
                    </a:lnTo>
                    <a:lnTo>
                      <a:pt x="94553" y="64394"/>
                    </a:lnTo>
                    <a:lnTo>
                      <a:pt x="94453" y="64416"/>
                    </a:lnTo>
                    <a:lnTo>
                      <a:pt x="94351" y="64426"/>
                    </a:lnTo>
                    <a:lnTo>
                      <a:pt x="94343" y="64427"/>
                    </a:lnTo>
                    <a:lnTo>
                      <a:pt x="94323" y="64429"/>
                    </a:lnTo>
                    <a:lnTo>
                      <a:pt x="94280" y="64430"/>
                    </a:lnTo>
                    <a:lnTo>
                      <a:pt x="94278" y="64430"/>
                    </a:lnTo>
                    <a:lnTo>
                      <a:pt x="94216" y="64431"/>
                    </a:lnTo>
                    <a:lnTo>
                      <a:pt x="94066" y="64399"/>
                    </a:lnTo>
                    <a:lnTo>
                      <a:pt x="94061" y="64396"/>
                    </a:lnTo>
                    <a:lnTo>
                      <a:pt x="94060" y="64396"/>
                    </a:lnTo>
                    <a:lnTo>
                      <a:pt x="94035" y="64391"/>
                    </a:lnTo>
                    <a:lnTo>
                      <a:pt x="94003" y="64367"/>
                    </a:lnTo>
                    <a:lnTo>
                      <a:pt x="93994" y="64362"/>
                    </a:lnTo>
                    <a:lnTo>
                      <a:pt x="93959" y="64344"/>
                    </a:lnTo>
                    <a:lnTo>
                      <a:pt x="93942" y="64323"/>
                    </a:lnTo>
                    <a:lnTo>
                      <a:pt x="93938" y="64317"/>
                    </a:lnTo>
                    <a:lnTo>
                      <a:pt x="93905" y="64274"/>
                    </a:lnTo>
                    <a:lnTo>
                      <a:pt x="93896" y="64262"/>
                    </a:lnTo>
                    <a:lnTo>
                      <a:pt x="93894" y="64259"/>
                    </a:lnTo>
                    <a:lnTo>
                      <a:pt x="93890" y="64251"/>
                    </a:lnTo>
                    <a:lnTo>
                      <a:pt x="93876" y="64215"/>
                    </a:lnTo>
                    <a:lnTo>
                      <a:pt x="93867" y="64194"/>
                    </a:lnTo>
                    <a:lnTo>
                      <a:pt x="93859" y="64174"/>
                    </a:lnTo>
                    <a:lnTo>
                      <a:pt x="93857" y="64153"/>
                    </a:lnTo>
                    <a:lnTo>
                      <a:pt x="93855" y="64132"/>
                    </a:lnTo>
                    <a:lnTo>
                      <a:pt x="93854" y="64126"/>
                    </a:lnTo>
                    <a:lnTo>
                      <a:pt x="93854" y="64117"/>
                    </a:lnTo>
                    <a:lnTo>
                      <a:pt x="93850" y="64079"/>
                    </a:lnTo>
                    <a:lnTo>
                      <a:pt x="93849" y="64067"/>
                    </a:lnTo>
                    <a:lnTo>
                      <a:pt x="93850" y="64060"/>
                    </a:lnTo>
                    <a:lnTo>
                      <a:pt x="93853" y="64038"/>
                    </a:lnTo>
                    <a:lnTo>
                      <a:pt x="93861" y="63985"/>
                    </a:lnTo>
                    <a:lnTo>
                      <a:pt x="93865" y="63972"/>
                    </a:lnTo>
                    <a:lnTo>
                      <a:pt x="93870" y="63943"/>
                    </a:lnTo>
                    <a:lnTo>
                      <a:pt x="93890" y="63888"/>
                    </a:lnTo>
                    <a:lnTo>
                      <a:pt x="93892" y="63882"/>
                    </a:lnTo>
                    <a:lnTo>
                      <a:pt x="93900" y="63855"/>
                    </a:lnTo>
                    <a:lnTo>
                      <a:pt x="93901" y="63853"/>
                    </a:lnTo>
                    <a:lnTo>
                      <a:pt x="93933" y="63770"/>
                    </a:lnTo>
                    <a:lnTo>
                      <a:pt x="93939" y="63764"/>
                    </a:lnTo>
                    <a:lnTo>
                      <a:pt x="93947" y="63754"/>
                    </a:lnTo>
                    <a:lnTo>
                      <a:pt x="93948" y="63752"/>
                    </a:lnTo>
                    <a:lnTo>
                      <a:pt x="93951" y="63748"/>
                    </a:lnTo>
                    <a:lnTo>
                      <a:pt x="93969" y="63726"/>
                    </a:lnTo>
                    <a:lnTo>
                      <a:pt x="94026" y="63656"/>
                    </a:lnTo>
                    <a:lnTo>
                      <a:pt x="94078" y="63609"/>
                    </a:lnTo>
                    <a:lnTo>
                      <a:pt x="94097" y="63592"/>
                    </a:lnTo>
                    <a:lnTo>
                      <a:pt x="94115" y="63576"/>
                    </a:lnTo>
                    <a:lnTo>
                      <a:pt x="94233" y="63508"/>
                    </a:lnTo>
                    <a:lnTo>
                      <a:pt x="94417" y="63416"/>
                    </a:lnTo>
                    <a:lnTo>
                      <a:pt x="94597" y="63329"/>
                    </a:lnTo>
                    <a:lnTo>
                      <a:pt x="94797" y="63259"/>
                    </a:lnTo>
                    <a:lnTo>
                      <a:pt x="95002" y="63184"/>
                    </a:lnTo>
                    <a:lnTo>
                      <a:pt x="95137" y="63122"/>
                    </a:lnTo>
                    <a:lnTo>
                      <a:pt x="95339" y="63002"/>
                    </a:lnTo>
                    <a:lnTo>
                      <a:pt x="95426" y="62964"/>
                    </a:lnTo>
                    <a:lnTo>
                      <a:pt x="95518" y="62917"/>
                    </a:lnTo>
                    <a:lnTo>
                      <a:pt x="95668" y="62850"/>
                    </a:lnTo>
                    <a:lnTo>
                      <a:pt x="95782" y="62802"/>
                    </a:lnTo>
                    <a:lnTo>
                      <a:pt x="95888" y="62777"/>
                    </a:lnTo>
                    <a:lnTo>
                      <a:pt x="96031" y="62749"/>
                    </a:lnTo>
                    <a:lnTo>
                      <a:pt x="96128" y="62712"/>
                    </a:lnTo>
                    <a:lnTo>
                      <a:pt x="96165" y="62697"/>
                    </a:lnTo>
                    <a:lnTo>
                      <a:pt x="96173" y="62694"/>
                    </a:lnTo>
                    <a:lnTo>
                      <a:pt x="96200" y="62682"/>
                    </a:lnTo>
                    <a:lnTo>
                      <a:pt x="96210" y="62678"/>
                    </a:lnTo>
                    <a:lnTo>
                      <a:pt x="96218" y="62674"/>
                    </a:lnTo>
                    <a:lnTo>
                      <a:pt x="96256" y="62644"/>
                    </a:lnTo>
                    <a:lnTo>
                      <a:pt x="96279" y="62626"/>
                    </a:lnTo>
                    <a:lnTo>
                      <a:pt x="96320" y="62593"/>
                    </a:lnTo>
                    <a:lnTo>
                      <a:pt x="96398" y="62465"/>
                    </a:lnTo>
                    <a:lnTo>
                      <a:pt x="96421" y="62387"/>
                    </a:lnTo>
                    <a:lnTo>
                      <a:pt x="96438" y="62277"/>
                    </a:lnTo>
                    <a:lnTo>
                      <a:pt x="96416" y="62159"/>
                    </a:lnTo>
                    <a:lnTo>
                      <a:pt x="96374" y="62085"/>
                    </a:lnTo>
                    <a:lnTo>
                      <a:pt x="96257" y="62017"/>
                    </a:lnTo>
                    <a:lnTo>
                      <a:pt x="96216" y="62003"/>
                    </a:lnTo>
                    <a:lnTo>
                      <a:pt x="96203" y="62000"/>
                    </a:lnTo>
                    <a:lnTo>
                      <a:pt x="96157" y="61985"/>
                    </a:lnTo>
                    <a:lnTo>
                      <a:pt x="96021" y="61958"/>
                    </a:lnTo>
                    <a:lnTo>
                      <a:pt x="95913" y="61937"/>
                    </a:lnTo>
                    <a:lnTo>
                      <a:pt x="95898" y="61935"/>
                    </a:lnTo>
                    <a:lnTo>
                      <a:pt x="95892" y="61934"/>
                    </a:lnTo>
                    <a:lnTo>
                      <a:pt x="95792" y="61922"/>
                    </a:lnTo>
                    <a:lnTo>
                      <a:pt x="95554" y="61919"/>
                    </a:lnTo>
                    <a:lnTo>
                      <a:pt x="95454" y="61917"/>
                    </a:lnTo>
                    <a:lnTo>
                      <a:pt x="95371" y="61917"/>
                    </a:lnTo>
                    <a:lnTo>
                      <a:pt x="95298" y="61926"/>
                    </a:lnTo>
                    <a:lnTo>
                      <a:pt x="95291" y="61927"/>
                    </a:lnTo>
                    <a:lnTo>
                      <a:pt x="95275" y="61927"/>
                    </a:lnTo>
                    <a:lnTo>
                      <a:pt x="95161" y="61934"/>
                    </a:lnTo>
                    <a:lnTo>
                      <a:pt x="95023" y="61939"/>
                    </a:lnTo>
                    <a:lnTo>
                      <a:pt x="94974" y="61934"/>
                    </a:lnTo>
                    <a:lnTo>
                      <a:pt x="94970" y="61933"/>
                    </a:lnTo>
                    <a:lnTo>
                      <a:pt x="94937" y="61930"/>
                    </a:lnTo>
                    <a:lnTo>
                      <a:pt x="94934" y="61929"/>
                    </a:lnTo>
                    <a:lnTo>
                      <a:pt x="94880" y="61923"/>
                    </a:lnTo>
                    <a:lnTo>
                      <a:pt x="94776" y="61860"/>
                    </a:lnTo>
                    <a:lnTo>
                      <a:pt x="94748" y="61794"/>
                    </a:lnTo>
                    <a:lnTo>
                      <a:pt x="94735" y="61763"/>
                    </a:lnTo>
                    <a:lnTo>
                      <a:pt x="94732" y="61756"/>
                    </a:lnTo>
                    <a:lnTo>
                      <a:pt x="94721" y="61729"/>
                    </a:lnTo>
                    <a:lnTo>
                      <a:pt x="94706" y="61577"/>
                    </a:lnTo>
                    <a:lnTo>
                      <a:pt x="94730" y="61435"/>
                    </a:lnTo>
                    <a:lnTo>
                      <a:pt x="94762" y="61334"/>
                    </a:lnTo>
                    <a:lnTo>
                      <a:pt x="94782" y="61309"/>
                    </a:lnTo>
                    <a:lnTo>
                      <a:pt x="94792" y="61296"/>
                    </a:lnTo>
                    <a:lnTo>
                      <a:pt x="94850" y="61225"/>
                    </a:lnTo>
                    <a:lnTo>
                      <a:pt x="94885" y="61184"/>
                    </a:lnTo>
                    <a:lnTo>
                      <a:pt x="94897" y="61170"/>
                    </a:lnTo>
                    <a:lnTo>
                      <a:pt x="94927" y="61135"/>
                    </a:lnTo>
                    <a:lnTo>
                      <a:pt x="95023" y="61053"/>
                    </a:lnTo>
                    <a:lnTo>
                      <a:pt x="95094" y="60997"/>
                    </a:lnTo>
                    <a:lnTo>
                      <a:pt x="95160" y="60949"/>
                    </a:lnTo>
                    <a:lnTo>
                      <a:pt x="95166" y="60944"/>
                    </a:lnTo>
                    <a:lnTo>
                      <a:pt x="95205" y="60918"/>
                    </a:lnTo>
                    <a:lnTo>
                      <a:pt x="95241" y="60893"/>
                    </a:lnTo>
                    <a:lnTo>
                      <a:pt x="95288" y="60857"/>
                    </a:lnTo>
                    <a:lnTo>
                      <a:pt x="95305" y="60844"/>
                    </a:lnTo>
                    <a:lnTo>
                      <a:pt x="95328" y="60827"/>
                    </a:lnTo>
                    <a:lnTo>
                      <a:pt x="95398" y="60771"/>
                    </a:lnTo>
                    <a:lnTo>
                      <a:pt x="95493" y="60678"/>
                    </a:lnTo>
                    <a:lnTo>
                      <a:pt x="95507" y="60664"/>
                    </a:lnTo>
                    <a:lnTo>
                      <a:pt x="95508" y="60663"/>
                    </a:lnTo>
                    <a:lnTo>
                      <a:pt x="95509" y="60661"/>
                    </a:lnTo>
                    <a:lnTo>
                      <a:pt x="95521" y="60640"/>
                    </a:lnTo>
                    <a:lnTo>
                      <a:pt x="95570" y="60554"/>
                    </a:lnTo>
                    <a:lnTo>
                      <a:pt x="95586" y="60451"/>
                    </a:lnTo>
                    <a:lnTo>
                      <a:pt x="95575" y="60304"/>
                    </a:lnTo>
                    <a:lnTo>
                      <a:pt x="95540" y="60152"/>
                    </a:lnTo>
                    <a:lnTo>
                      <a:pt x="95524" y="60057"/>
                    </a:lnTo>
                    <a:lnTo>
                      <a:pt x="95526" y="60014"/>
                    </a:lnTo>
                    <a:lnTo>
                      <a:pt x="95527" y="59974"/>
                    </a:lnTo>
                    <a:lnTo>
                      <a:pt x="95528" y="59972"/>
                    </a:lnTo>
                    <a:lnTo>
                      <a:pt x="95528" y="59970"/>
                    </a:lnTo>
                    <a:lnTo>
                      <a:pt x="95536" y="59930"/>
                    </a:lnTo>
                    <a:lnTo>
                      <a:pt x="95545" y="59888"/>
                    </a:lnTo>
                    <a:lnTo>
                      <a:pt x="95568" y="59802"/>
                    </a:lnTo>
                    <a:lnTo>
                      <a:pt x="95586" y="59758"/>
                    </a:lnTo>
                    <a:lnTo>
                      <a:pt x="95597" y="59732"/>
                    </a:lnTo>
                    <a:lnTo>
                      <a:pt x="95608" y="59706"/>
                    </a:lnTo>
                    <a:lnTo>
                      <a:pt x="95643" y="59568"/>
                    </a:lnTo>
                    <a:lnTo>
                      <a:pt x="95648" y="59534"/>
                    </a:lnTo>
                    <a:lnTo>
                      <a:pt x="95654" y="59488"/>
                    </a:lnTo>
                    <a:lnTo>
                      <a:pt x="95661" y="59441"/>
                    </a:lnTo>
                    <a:lnTo>
                      <a:pt x="95666" y="59381"/>
                    </a:lnTo>
                    <a:lnTo>
                      <a:pt x="95668" y="59355"/>
                    </a:lnTo>
                    <a:lnTo>
                      <a:pt x="95666" y="59336"/>
                    </a:lnTo>
                    <a:lnTo>
                      <a:pt x="95654" y="59236"/>
                    </a:lnTo>
                    <a:lnTo>
                      <a:pt x="95638" y="59155"/>
                    </a:lnTo>
                    <a:lnTo>
                      <a:pt x="95618" y="59067"/>
                    </a:lnTo>
                    <a:lnTo>
                      <a:pt x="95567" y="58912"/>
                    </a:lnTo>
                    <a:lnTo>
                      <a:pt x="95526" y="58831"/>
                    </a:lnTo>
                    <a:lnTo>
                      <a:pt x="95485" y="58749"/>
                    </a:lnTo>
                    <a:lnTo>
                      <a:pt x="95446" y="58677"/>
                    </a:lnTo>
                    <a:lnTo>
                      <a:pt x="95398" y="58585"/>
                    </a:lnTo>
                    <a:lnTo>
                      <a:pt x="95354" y="58508"/>
                    </a:lnTo>
                    <a:lnTo>
                      <a:pt x="95303" y="58411"/>
                    </a:lnTo>
                    <a:lnTo>
                      <a:pt x="95289" y="58385"/>
                    </a:lnTo>
                    <a:lnTo>
                      <a:pt x="95279" y="58366"/>
                    </a:lnTo>
                    <a:lnTo>
                      <a:pt x="95240" y="58255"/>
                    </a:lnTo>
                    <a:lnTo>
                      <a:pt x="95237" y="58244"/>
                    </a:lnTo>
                    <a:lnTo>
                      <a:pt x="95232" y="58203"/>
                    </a:lnTo>
                    <a:lnTo>
                      <a:pt x="95226" y="58151"/>
                    </a:lnTo>
                    <a:lnTo>
                      <a:pt x="95247" y="58123"/>
                    </a:lnTo>
                    <a:lnTo>
                      <a:pt x="95256" y="58112"/>
                    </a:lnTo>
                    <a:lnTo>
                      <a:pt x="95325" y="58020"/>
                    </a:lnTo>
                    <a:lnTo>
                      <a:pt x="95375" y="57993"/>
                    </a:lnTo>
                    <a:lnTo>
                      <a:pt x="95381" y="57989"/>
                    </a:lnTo>
                    <a:lnTo>
                      <a:pt x="95411" y="57973"/>
                    </a:lnTo>
                    <a:lnTo>
                      <a:pt x="95493" y="57966"/>
                    </a:lnTo>
                    <a:lnTo>
                      <a:pt x="95520" y="57969"/>
                    </a:lnTo>
                    <a:lnTo>
                      <a:pt x="95524" y="57970"/>
                    </a:lnTo>
                    <a:lnTo>
                      <a:pt x="95610" y="57979"/>
                    </a:lnTo>
                    <a:lnTo>
                      <a:pt x="95733" y="58018"/>
                    </a:lnTo>
                    <a:lnTo>
                      <a:pt x="95826" y="58054"/>
                    </a:lnTo>
                    <a:lnTo>
                      <a:pt x="95907" y="58086"/>
                    </a:lnTo>
                    <a:lnTo>
                      <a:pt x="95993" y="58115"/>
                    </a:lnTo>
                    <a:lnTo>
                      <a:pt x="96082" y="58139"/>
                    </a:lnTo>
                    <a:lnTo>
                      <a:pt x="96089" y="58141"/>
                    </a:lnTo>
                    <a:lnTo>
                      <a:pt x="96130" y="58156"/>
                    </a:lnTo>
                    <a:lnTo>
                      <a:pt x="96132" y="58156"/>
                    </a:lnTo>
                    <a:lnTo>
                      <a:pt x="96150" y="58156"/>
                    </a:lnTo>
                    <a:lnTo>
                      <a:pt x="96183" y="58165"/>
                    </a:lnTo>
                    <a:lnTo>
                      <a:pt x="96301" y="58163"/>
                    </a:lnTo>
                    <a:lnTo>
                      <a:pt x="96346" y="58145"/>
                    </a:lnTo>
                    <a:lnTo>
                      <a:pt x="96348" y="58144"/>
                    </a:lnTo>
                    <a:lnTo>
                      <a:pt x="96354" y="58141"/>
                    </a:lnTo>
                    <a:lnTo>
                      <a:pt x="96424" y="58113"/>
                    </a:lnTo>
                    <a:lnTo>
                      <a:pt x="96489" y="58066"/>
                    </a:lnTo>
                    <a:lnTo>
                      <a:pt x="96546" y="58000"/>
                    </a:lnTo>
                    <a:lnTo>
                      <a:pt x="96591" y="57884"/>
                    </a:lnTo>
                    <a:lnTo>
                      <a:pt x="96586" y="57850"/>
                    </a:lnTo>
                    <a:lnTo>
                      <a:pt x="96585" y="57840"/>
                    </a:lnTo>
                    <a:lnTo>
                      <a:pt x="96579" y="57800"/>
                    </a:lnTo>
                    <a:lnTo>
                      <a:pt x="96574" y="57762"/>
                    </a:lnTo>
                    <a:lnTo>
                      <a:pt x="96562" y="57678"/>
                    </a:lnTo>
                    <a:lnTo>
                      <a:pt x="96490" y="57582"/>
                    </a:lnTo>
                    <a:lnTo>
                      <a:pt x="96479" y="57568"/>
                    </a:lnTo>
                    <a:lnTo>
                      <a:pt x="96455" y="57536"/>
                    </a:lnTo>
                    <a:lnTo>
                      <a:pt x="96387" y="57463"/>
                    </a:lnTo>
                    <a:lnTo>
                      <a:pt x="96331" y="57400"/>
                    </a:lnTo>
                    <a:lnTo>
                      <a:pt x="96274" y="57341"/>
                    </a:lnTo>
                    <a:lnTo>
                      <a:pt x="96170" y="57273"/>
                    </a:lnTo>
                    <a:lnTo>
                      <a:pt x="96054" y="57185"/>
                    </a:lnTo>
                    <a:lnTo>
                      <a:pt x="95975" y="57128"/>
                    </a:lnTo>
                    <a:lnTo>
                      <a:pt x="95907" y="57074"/>
                    </a:lnTo>
                    <a:lnTo>
                      <a:pt x="95856" y="57036"/>
                    </a:lnTo>
                    <a:lnTo>
                      <a:pt x="95847" y="57030"/>
                    </a:lnTo>
                    <a:lnTo>
                      <a:pt x="95839" y="57024"/>
                    </a:lnTo>
                    <a:lnTo>
                      <a:pt x="95780" y="56945"/>
                    </a:lnTo>
                    <a:lnTo>
                      <a:pt x="95740" y="56820"/>
                    </a:lnTo>
                    <a:lnTo>
                      <a:pt x="95706" y="56623"/>
                    </a:lnTo>
                    <a:lnTo>
                      <a:pt x="95669" y="56549"/>
                    </a:lnTo>
                    <a:lnTo>
                      <a:pt x="95597" y="56463"/>
                    </a:lnTo>
                    <a:lnTo>
                      <a:pt x="95537" y="56404"/>
                    </a:lnTo>
                    <a:lnTo>
                      <a:pt x="95458" y="56345"/>
                    </a:lnTo>
                    <a:lnTo>
                      <a:pt x="95397" y="56302"/>
                    </a:lnTo>
                    <a:lnTo>
                      <a:pt x="95369" y="56282"/>
                    </a:lnTo>
                    <a:lnTo>
                      <a:pt x="95366" y="56280"/>
                    </a:lnTo>
                    <a:lnTo>
                      <a:pt x="95365" y="56279"/>
                    </a:lnTo>
                    <a:lnTo>
                      <a:pt x="95362" y="56276"/>
                    </a:lnTo>
                    <a:lnTo>
                      <a:pt x="95353" y="56266"/>
                    </a:lnTo>
                    <a:lnTo>
                      <a:pt x="95311" y="56217"/>
                    </a:lnTo>
                    <a:lnTo>
                      <a:pt x="95272" y="56115"/>
                    </a:lnTo>
                    <a:lnTo>
                      <a:pt x="95258" y="55975"/>
                    </a:lnTo>
                    <a:lnTo>
                      <a:pt x="95268" y="55892"/>
                    </a:lnTo>
                    <a:lnTo>
                      <a:pt x="95271" y="55867"/>
                    </a:lnTo>
                    <a:lnTo>
                      <a:pt x="95273" y="55851"/>
                    </a:lnTo>
                    <a:lnTo>
                      <a:pt x="95318" y="55699"/>
                    </a:lnTo>
                    <a:lnTo>
                      <a:pt x="95370" y="55601"/>
                    </a:lnTo>
                    <a:lnTo>
                      <a:pt x="95427" y="55492"/>
                    </a:lnTo>
                    <a:lnTo>
                      <a:pt x="95448" y="55449"/>
                    </a:lnTo>
                    <a:lnTo>
                      <a:pt x="95453" y="55439"/>
                    </a:lnTo>
                    <a:lnTo>
                      <a:pt x="95476" y="55393"/>
                    </a:lnTo>
                    <a:lnTo>
                      <a:pt x="95531" y="55262"/>
                    </a:lnTo>
                    <a:lnTo>
                      <a:pt x="95549" y="55168"/>
                    </a:lnTo>
                    <a:lnTo>
                      <a:pt x="95546" y="55081"/>
                    </a:lnTo>
                    <a:lnTo>
                      <a:pt x="95529" y="55049"/>
                    </a:lnTo>
                    <a:lnTo>
                      <a:pt x="95522" y="55037"/>
                    </a:lnTo>
                    <a:lnTo>
                      <a:pt x="95507" y="55009"/>
                    </a:lnTo>
                    <a:lnTo>
                      <a:pt x="95503" y="55001"/>
                    </a:lnTo>
                    <a:lnTo>
                      <a:pt x="95497" y="54998"/>
                    </a:lnTo>
                    <a:lnTo>
                      <a:pt x="95404" y="54949"/>
                    </a:lnTo>
                    <a:lnTo>
                      <a:pt x="95319" y="54924"/>
                    </a:lnTo>
                    <a:lnTo>
                      <a:pt x="95186" y="54917"/>
                    </a:lnTo>
                    <a:lnTo>
                      <a:pt x="95174" y="54917"/>
                    </a:lnTo>
                    <a:lnTo>
                      <a:pt x="95065" y="54927"/>
                    </a:lnTo>
                    <a:lnTo>
                      <a:pt x="94885" y="54934"/>
                    </a:lnTo>
                    <a:lnTo>
                      <a:pt x="94765" y="54907"/>
                    </a:lnTo>
                    <a:lnTo>
                      <a:pt x="94676" y="54815"/>
                    </a:lnTo>
                    <a:lnTo>
                      <a:pt x="94643" y="54739"/>
                    </a:lnTo>
                    <a:lnTo>
                      <a:pt x="94643" y="54739"/>
                    </a:lnTo>
                    <a:lnTo>
                      <a:pt x="94640" y="54730"/>
                    </a:lnTo>
                    <a:lnTo>
                      <a:pt x="94633" y="54702"/>
                    </a:lnTo>
                    <a:lnTo>
                      <a:pt x="94625" y="54674"/>
                    </a:lnTo>
                    <a:lnTo>
                      <a:pt x="94619" y="54653"/>
                    </a:lnTo>
                    <a:lnTo>
                      <a:pt x="94618" y="54622"/>
                    </a:lnTo>
                    <a:lnTo>
                      <a:pt x="94615" y="54581"/>
                    </a:lnTo>
                    <a:lnTo>
                      <a:pt x="94615" y="54573"/>
                    </a:lnTo>
                    <a:lnTo>
                      <a:pt x="94614" y="54571"/>
                    </a:lnTo>
                    <a:lnTo>
                      <a:pt x="94629" y="54502"/>
                    </a:lnTo>
                    <a:lnTo>
                      <a:pt x="94634" y="54475"/>
                    </a:lnTo>
                    <a:lnTo>
                      <a:pt x="94637" y="54471"/>
                    </a:lnTo>
                    <a:lnTo>
                      <a:pt x="94644" y="54459"/>
                    </a:lnTo>
                    <a:lnTo>
                      <a:pt x="94658" y="54401"/>
                    </a:lnTo>
                    <a:lnTo>
                      <a:pt x="94701" y="54359"/>
                    </a:lnTo>
                    <a:lnTo>
                      <a:pt x="94706" y="54349"/>
                    </a:lnTo>
                    <a:lnTo>
                      <a:pt x="94706" y="54349"/>
                    </a:lnTo>
                    <a:lnTo>
                      <a:pt x="94771" y="54253"/>
                    </a:lnTo>
                    <a:lnTo>
                      <a:pt x="94786" y="54241"/>
                    </a:lnTo>
                    <a:lnTo>
                      <a:pt x="94795" y="54235"/>
                    </a:lnTo>
                    <a:lnTo>
                      <a:pt x="94870" y="54177"/>
                    </a:lnTo>
                    <a:lnTo>
                      <a:pt x="94945" y="54125"/>
                    </a:lnTo>
                    <a:lnTo>
                      <a:pt x="95031" y="54083"/>
                    </a:lnTo>
                    <a:lnTo>
                      <a:pt x="95182" y="54016"/>
                    </a:lnTo>
                    <a:lnTo>
                      <a:pt x="95260" y="53987"/>
                    </a:lnTo>
                    <a:lnTo>
                      <a:pt x="95415" y="53924"/>
                    </a:lnTo>
                    <a:lnTo>
                      <a:pt x="95501" y="53880"/>
                    </a:lnTo>
                    <a:lnTo>
                      <a:pt x="95535" y="53863"/>
                    </a:lnTo>
                    <a:lnTo>
                      <a:pt x="95547" y="53857"/>
                    </a:lnTo>
                    <a:lnTo>
                      <a:pt x="95549" y="53856"/>
                    </a:lnTo>
                    <a:lnTo>
                      <a:pt x="95602" y="53829"/>
                    </a:lnTo>
                    <a:lnTo>
                      <a:pt x="95674" y="53769"/>
                    </a:lnTo>
                    <a:lnTo>
                      <a:pt x="95677" y="53766"/>
                    </a:lnTo>
                    <a:lnTo>
                      <a:pt x="95691" y="53749"/>
                    </a:lnTo>
                    <a:lnTo>
                      <a:pt x="95728" y="53707"/>
                    </a:lnTo>
                    <a:lnTo>
                      <a:pt x="95738" y="53695"/>
                    </a:lnTo>
                    <a:lnTo>
                      <a:pt x="95774" y="53622"/>
                    </a:lnTo>
                    <a:lnTo>
                      <a:pt x="95792" y="53505"/>
                    </a:lnTo>
                    <a:lnTo>
                      <a:pt x="95788" y="53385"/>
                    </a:lnTo>
                    <a:lnTo>
                      <a:pt x="95767" y="53270"/>
                    </a:lnTo>
                    <a:lnTo>
                      <a:pt x="95719" y="53150"/>
                    </a:lnTo>
                    <a:lnTo>
                      <a:pt x="95671" y="53048"/>
                    </a:lnTo>
                    <a:lnTo>
                      <a:pt x="95635" y="52970"/>
                    </a:lnTo>
                    <a:lnTo>
                      <a:pt x="95593" y="52859"/>
                    </a:lnTo>
                    <a:lnTo>
                      <a:pt x="95554" y="52729"/>
                    </a:lnTo>
                    <a:lnTo>
                      <a:pt x="95554" y="52591"/>
                    </a:lnTo>
                    <a:lnTo>
                      <a:pt x="95577" y="52495"/>
                    </a:lnTo>
                    <a:lnTo>
                      <a:pt x="95629" y="52396"/>
                    </a:lnTo>
                    <a:lnTo>
                      <a:pt x="95665" y="52369"/>
                    </a:lnTo>
                    <a:lnTo>
                      <a:pt x="95681" y="52357"/>
                    </a:lnTo>
                    <a:lnTo>
                      <a:pt x="95738" y="52314"/>
                    </a:lnTo>
                    <a:lnTo>
                      <a:pt x="95847" y="52266"/>
                    </a:lnTo>
                    <a:lnTo>
                      <a:pt x="95929" y="52226"/>
                    </a:lnTo>
                    <a:lnTo>
                      <a:pt x="96011" y="52170"/>
                    </a:lnTo>
                    <a:lnTo>
                      <a:pt x="96071" y="52115"/>
                    </a:lnTo>
                    <a:lnTo>
                      <a:pt x="96146" y="51989"/>
                    </a:lnTo>
                    <a:lnTo>
                      <a:pt x="96160" y="51921"/>
                    </a:lnTo>
                    <a:lnTo>
                      <a:pt x="96165" y="51899"/>
                    </a:lnTo>
                    <a:lnTo>
                      <a:pt x="96171" y="51873"/>
                    </a:lnTo>
                    <a:lnTo>
                      <a:pt x="96186" y="51768"/>
                    </a:lnTo>
                    <a:lnTo>
                      <a:pt x="96200" y="51645"/>
                    </a:lnTo>
                    <a:lnTo>
                      <a:pt x="96207" y="51532"/>
                    </a:lnTo>
                    <a:lnTo>
                      <a:pt x="96217" y="51421"/>
                    </a:lnTo>
                    <a:lnTo>
                      <a:pt x="96230" y="51331"/>
                    </a:lnTo>
                    <a:lnTo>
                      <a:pt x="96288" y="51157"/>
                    </a:lnTo>
                    <a:lnTo>
                      <a:pt x="96371" y="50898"/>
                    </a:lnTo>
                    <a:lnTo>
                      <a:pt x="96384" y="50858"/>
                    </a:lnTo>
                    <a:lnTo>
                      <a:pt x="96395" y="50827"/>
                    </a:lnTo>
                    <a:lnTo>
                      <a:pt x="96417" y="50758"/>
                    </a:lnTo>
                    <a:lnTo>
                      <a:pt x="96445" y="50671"/>
                    </a:lnTo>
                    <a:lnTo>
                      <a:pt x="96451" y="50655"/>
                    </a:lnTo>
                    <a:lnTo>
                      <a:pt x="96465" y="50571"/>
                    </a:lnTo>
                    <a:lnTo>
                      <a:pt x="96476" y="50471"/>
                    </a:lnTo>
                    <a:lnTo>
                      <a:pt x="96467" y="50360"/>
                    </a:lnTo>
                    <a:lnTo>
                      <a:pt x="96413" y="50287"/>
                    </a:lnTo>
                    <a:lnTo>
                      <a:pt x="96408" y="50285"/>
                    </a:lnTo>
                    <a:lnTo>
                      <a:pt x="96401" y="50272"/>
                    </a:lnTo>
                    <a:lnTo>
                      <a:pt x="96334" y="50246"/>
                    </a:lnTo>
                    <a:lnTo>
                      <a:pt x="96316" y="50236"/>
                    </a:lnTo>
                    <a:lnTo>
                      <a:pt x="96302" y="50232"/>
                    </a:lnTo>
                    <a:lnTo>
                      <a:pt x="96222" y="50210"/>
                    </a:lnTo>
                    <a:lnTo>
                      <a:pt x="96220" y="50210"/>
                    </a:lnTo>
                    <a:lnTo>
                      <a:pt x="96125" y="50208"/>
                    </a:lnTo>
                    <a:lnTo>
                      <a:pt x="96119" y="50208"/>
                    </a:lnTo>
                    <a:lnTo>
                      <a:pt x="96117" y="50208"/>
                    </a:lnTo>
                    <a:lnTo>
                      <a:pt x="96015" y="50217"/>
                    </a:lnTo>
                    <a:lnTo>
                      <a:pt x="95983" y="50227"/>
                    </a:lnTo>
                    <a:lnTo>
                      <a:pt x="95977" y="50229"/>
                    </a:lnTo>
                    <a:lnTo>
                      <a:pt x="95873" y="50259"/>
                    </a:lnTo>
                    <a:lnTo>
                      <a:pt x="95805" y="50277"/>
                    </a:lnTo>
                    <a:lnTo>
                      <a:pt x="95778" y="50284"/>
                    </a:lnTo>
                    <a:lnTo>
                      <a:pt x="95736" y="50294"/>
                    </a:lnTo>
                    <a:lnTo>
                      <a:pt x="95732" y="50295"/>
                    </a:lnTo>
                    <a:lnTo>
                      <a:pt x="95637" y="50320"/>
                    </a:lnTo>
                    <a:lnTo>
                      <a:pt x="95512" y="50331"/>
                    </a:lnTo>
                    <a:lnTo>
                      <a:pt x="95404" y="50334"/>
                    </a:lnTo>
                    <a:lnTo>
                      <a:pt x="95309" y="50318"/>
                    </a:lnTo>
                    <a:lnTo>
                      <a:pt x="95220" y="50264"/>
                    </a:lnTo>
                    <a:lnTo>
                      <a:pt x="95155" y="50173"/>
                    </a:lnTo>
                    <a:lnTo>
                      <a:pt x="95127" y="50029"/>
                    </a:lnTo>
                    <a:lnTo>
                      <a:pt x="95125" y="50019"/>
                    </a:lnTo>
                    <a:lnTo>
                      <a:pt x="95124" y="50014"/>
                    </a:lnTo>
                    <a:lnTo>
                      <a:pt x="95108" y="49798"/>
                    </a:lnTo>
                    <a:lnTo>
                      <a:pt x="95106" y="49717"/>
                    </a:lnTo>
                    <a:lnTo>
                      <a:pt x="95108" y="49556"/>
                    </a:lnTo>
                    <a:lnTo>
                      <a:pt x="95106" y="49523"/>
                    </a:lnTo>
                    <a:lnTo>
                      <a:pt x="95101" y="49458"/>
                    </a:lnTo>
                    <a:lnTo>
                      <a:pt x="95100" y="49456"/>
                    </a:lnTo>
                    <a:lnTo>
                      <a:pt x="95098" y="49439"/>
                    </a:lnTo>
                    <a:lnTo>
                      <a:pt x="95091" y="49372"/>
                    </a:lnTo>
                    <a:lnTo>
                      <a:pt x="95088" y="49365"/>
                    </a:lnTo>
                    <a:lnTo>
                      <a:pt x="95083" y="49351"/>
                    </a:lnTo>
                    <a:lnTo>
                      <a:pt x="95054" y="49277"/>
                    </a:lnTo>
                    <a:lnTo>
                      <a:pt x="94982" y="49193"/>
                    </a:lnTo>
                    <a:lnTo>
                      <a:pt x="94895" y="49125"/>
                    </a:lnTo>
                    <a:lnTo>
                      <a:pt x="94751" y="49102"/>
                    </a:lnTo>
                    <a:lnTo>
                      <a:pt x="94663" y="49131"/>
                    </a:lnTo>
                    <a:lnTo>
                      <a:pt x="94658" y="49132"/>
                    </a:lnTo>
                    <a:lnTo>
                      <a:pt x="94651" y="49138"/>
                    </a:lnTo>
                    <a:lnTo>
                      <a:pt x="94604" y="49177"/>
                    </a:lnTo>
                    <a:lnTo>
                      <a:pt x="94591" y="49188"/>
                    </a:lnTo>
                    <a:lnTo>
                      <a:pt x="94569" y="49207"/>
                    </a:lnTo>
                    <a:lnTo>
                      <a:pt x="94550" y="49237"/>
                    </a:lnTo>
                    <a:lnTo>
                      <a:pt x="94539" y="49255"/>
                    </a:lnTo>
                    <a:lnTo>
                      <a:pt x="94526" y="49270"/>
                    </a:lnTo>
                    <a:lnTo>
                      <a:pt x="94515" y="49293"/>
                    </a:lnTo>
                    <a:lnTo>
                      <a:pt x="94498" y="49320"/>
                    </a:lnTo>
                    <a:lnTo>
                      <a:pt x="94441" y="49409"/>
                    </a:lnTo>
                    <a:lnTo>
                      <a:pt x="94415" y="49493"/>
                    </a:lnTo>
                    <a:lnTo>
                      <a:pt x="94359" y="49598"/>
                    </a:lnTo>
                    <a:lnTo>
                      <a:pt x="94318" y="49662"/>
                    </a:lnTo>
                    <a:lnTo>
                      <a:pt x="94304" y="49685"/>
                    </a:lnTo>
                    <a:lnTo>
                      <a:pt x="94298" y="49688"/>
                    </a:lnTo>
                    <a:lnTo>
                      <a:pt x="94288" y="49692"/>
                    </a:lnTo>
                    <a:lnTo>
                      <a:pt x="94286" y="49694"/>
                    </a:lnTo>
                    <a:lnTo>
                      <a:pt x="94220" y="49728"/>
                    </a:lnTo>
                    <a:lnTo>
                      <a:pt x="94119" y="49738"/>
                    </a:lnTo>
                    <a:lnTo>
                      <a:pt x="94038" y="49701"/>
                    </a:lnTo>
                    <a:lnTo>
                      <a:pt x="93956" y="49638"/>
                    </a:lnTo>
                    <a:lnTo>
                      <a:pt x="93877" y="49561"/>
                    </a:lnTo>
                    <a:lnTo>
                      <a:pt x="93819" y="49482"/>
                    </a:lnTo>
                    <a:lnTo>
                      <a:pt x="93747" y="49372"/>
                    </a:lnTo>
                    <a:lnTo>
                      <a:pt x="93635" y="49256"/>
                    </a:lnTo>
                    <a:lnTo>
                      <a:pt x="93567" y="49183"/>
                    </a:lnTo>
                    <a:lnTo>
                      <a:pt x="93493" y="49148"/>
                    </a:lnTo>
                    <a:lnTo>
                      <a:pt x="93348" y="49176"/>
                    </a:lnTo>
                    <a:lnTo>
                      <a:pt x="93343" y="49176"/>
                    </a:lnTo>
                    <a:lnTo>
                      <a:pt x="93339" y="49180"/>
                    </a:lnTo>
                    <a:lnTo>
                      <a:pt x="93318" y="49191"/>
                    </a:lnTo>
                    <a:lnTo>
                      <a:pt x="93233" y="49272"/>
                    </a:lnTo>
                    <a:lnTo>
                      <a:pt x="93229" y="49274"/>
                    </a:lnTo>
                    <a:lnTo>
                      <a:pt x="93228" y="49276"/>
                    </a:lnTo>
                    <a:lnTo>
                      <a:pt x="93150" y="49363"/>
                    </a:lnTo>
                    <a:lnTo>
                      <a:pt x="93078" y="49449"/>
                    </a:lnTo>
                    <a:lnTo>
                      <a:pt x="93035" y="49492"/>
                    </a:lnTo>
                    <a:lnTo>
                      <a:pt x="92962" y="49564"/>
                    </a:lnTo>
                    <a:lnTo>
                      <a:pt x="92857" y="49631"/>
                    </a:lnTo>
                    <a:lnTo>
                      <a:pt x="92773" y="49641"/>
                    </a:lnTo>
                    <a:lnTo>
                      <a:pt x="92692" y="49622"/>
                    </a:lnTo>
                    <a:lnTo>
                      <a:pt x="92589" y="49569"/>
                    </a:lnTo>
                    <a:lnTo>
                      <a:pt x="92505" y="49468"/>
                    </a:lnTo>
                    <a:lnTo>
                      <a:pt x="92436" y="49371"/>
                    </a:lnTo>
                    <a:lnTo>
                      <a:pt x="92401" y="49259"/>
                    </a:lnTo>
                    <a:lnTo>
                      <a:pt x="92389" y="49126"/>
                    </a:lnTo>
                    <a:lnTo>
                      <a:pt x="92415" y="48970"/>
                    </a:lnTo>
                    <a:lnTo>
                      <a:pt x="92431" y="48870"/>
                    </a:lnTo>
                    <a:lnTo>
                      <a:pt x="92468" y="48770"/>
                    </a:lnTo>
                    <a:lnTo>
                      <a:pt x="92494" y="48682"/>
                    </a:lnTo>
                    <a:lnTo>
                      <a:pt x="92519" y="48586"/>
                    </a:lnTo>
                    <a:lnTo>
                      <a:pt x="92557" y="48425"/>
                    </a:lnTo>
                    <a:lnTo>
                      <a:pt x="92596" y="48276"/>
                    </a:lnTo>
                    <a:lnTo>
                      <a:pt x="92609" y="48253"/>
                    </a:lnTo>
                    <a:lnTo>
                      <a:pt x="92615" y="48242"/>
                    </a:lnTo>
                    <a:lnTo>
                      <a:pt x="92629" y="48215"/>
                    </a:lnTo>
                    <a:lnTo>
                      <a:pt x="92680" y="48120"/>
                    </a:lnTo>
                    <a:lnTo>
                      <a:pt x="92691" y="48100"/>
                    </a:lnTo>
                    <a:lnTo>
                      <a:pt x="92709" y="48068"/>
                    </a:lnTo>
                    <a:lnTo>
                      <a:pt x="92736" y="48018"/>
                    </a:lnTo>
                    <a:lnTo>
                      <a:pt x="92836" y="47852"/>
                    </a:lnTo>
                    <a:lnTo>
                      <a:pt x="92895" y="47769"/>
                    </a:lnTo>
                    <a:lnTo>
                      <a:pt x="92962" y="47680"/>
                    </a:lnTo>
                    <a:lnTo>
                      <a:pt x="93058" y="47568"/>
                    </a:lnTo>
                    <a:lnTo>
                      <a:pt x="93139" y="47457"/>
                    </a:lnTo>
                    <a:lnTo>
                      <a:pt x="93191" y="47389"/>
                    </a:lnTo>
                    <a:lnTo>
                      <a:pt x="93267" y="47293"/>
                    </a:lnTo>
                    <a:lnTo>
                      <a:pt x="93361" y="47166"/>
                    </a:lnTo>
                    <a:lnTo>
                      <a:pt x="93441" y="47014"/>
                    </a:lnTo>
                    <a:lnTo>
                      <a:pt x="93454" y="46978"/>
                    </a:lnTo>
                    <a:lnTo>
                      <a:pt x="93483" y="46900"/>
                    </a:lnTo>
                    <a:lnTo>
                      <a:pt x="93483" y="46893"/>
                    </a:lnTo>
                    <a:lnTo>
                      <a:pt x="93487" y="46793"/>
                    </a:lnTo>
                    <a:lnTo>
                      <a:pt x="93473" y="46707"/>
                    </a:lnTo>
                    <a:lnTo>
                      <a:pt x="93424" y="46595"/>
                    </a:lnTo>
                    <a:lnTo>
                      <a:pt x="93359" y="46544"/>
                    </a:lnTo>
                    <a:lnTo>
                      <a:pt x="93257" y="46511"/>
                    </a:lnTo>
                    <a:lnTo>
                      <a:pt x="93045" y="46530"/>
                    </a:lnTo>
                    <a:lnTo>
                      <a:pt x="92926" y="46551"/>
                    </a:lnTo>
                    <a:lnTo>
                      <a:pt x="92797" y="46602"/>
                    </a:lnTo>
                    <a:lnTo>
                      <a:pt x="92704" y="46625"/>
                    </a:lnTo>
                    <a:lnTo>
                      <a:pt x="92613" y="46641"/>
                    </a:lnTo>
                    <a:lnTo>
                      <a:pt x="92516" y="46625"/>
                    </a:lnTo>
                    <a:lnTo>
                      <a:pt x="92439" y="46600"/>
                    </a:lnTo>
                    <a:lnTo>
                      <a:pt x="92299" y="46523"/>
                    </a:lnTo>
                    <a:lnTo>
                      <a:pt x="92180" y="46460"/>
                    </a:lnTo>
                    <a:lnTo>
                      <a:pt x="92061" y="46415"/>
                    </a:lnTo>
                    <a:lnTo>
                      <a:pt x="91963" y="46397"/>
                    </a:lnTo>
                    <a:lnTo>
                      <a:pt x="91866" y="46382"/>
                    </a:lnTo>
                    <a:lnTo>
                      <a:pt x="91864" y="46382"/>
                    </a:lnTo>
                    <a:lnTo>
                      <a:pt x="91852" y="46380"/>
                    </a:lnTo>
                    <a:lnTo>
                      <a:pt x="91800" y="46370"/>
                    </a:lnTo>
                    <a:lnTo>
                      <a:pt x="91792" y="46369"/>
                    </a:lnTo>
                    <a:lnTo>
                      <a:pt x="91729" y="46357"/>
                    </a:lnTo>
                    <a:lnTo>
                      <a:pt x="91698" y="46329"/>
                    </a:lnTo>
                    <a:lnTo>
                      <a:pt x="91694" y="46326"/>
                    </a:lnTo>
                    <a:lnTo>
                      <a:pt x="91668" y="46312"/>
                    </a:lnTo>
                    <a:lnTo>
                      <a:pt x="91665" y="46299"/>
                    </a:lnTo>
                    <a:lnTo>
                      <a:pt x="91661" y="46295"/>
                    </a:lnTo>
                    <a:lnTo>
                      <a:pt x="91645" y="46280"/>
                    </a:lnTo>
                    <a:lnTo>
                      <a:pt x="91635" y="46187"/>
                    </a:lnTo>
                    <a:lnTo>
                      <a:pt x="91656" y="46087"/>
                    </a:lnTo>
                    <a:lnTo>
                      <a:pt x="91687" y="46005"/>
                    </a:lnTo>
                    <a:lnTo>
                      <a:pt x="91733" y="45924"/>
                    </a:lnTo>
                    <a:lnTo>
                      <a:pt x="91832" y="45762"/>
                    </a:lnTo>
                    <a:lnTo>
                      <a:pt x="91899" y="45678"/>
                    </a:lnTo>
                    <a:lnTo>
                      <a:pt x="91982" y="45604"/>
                    </a:lnTo>
                    <a:lnTo>
                      <a:pt x="92089" y="45544"/>
                    </a:lnTo>
                    <a:lnTo>
                      <a:pt x="92187" y="45518"/>
                    </a:lnTo>
                    <a:lnTo>
                      <a:pt x="92285" y="45505"/>
                    </a:lnTo>
                    <a:lnTo>
                      <a:pt x="92383" y="45512"/>
                    </a:lnTo>
                    <a:lnTo>
                      <a:pt x="92503" y="45546"/>
                    </a:lnTo>
                    <a:lnTo>
                      <a:pt x="92599" y="45577"/>
                    </a:lnTo>
                    <a:lnTo>
                      <a:pt x="92603" y="45578"/>
                    </a:lnTo>
                    <a:lnTo>
                      <a:pt x="92682" y="45604"/>
                    </a:lnTo>
                    <a:lnTo>
                      <a:pt x="92699" y="45609"/>
                    </a:lnTo>
                    <a:lnTo>
                      <a:pt x="92722" y="45617"/>
                    </a:lnTo>
                    <a:lnTo>
                      <a:pt x="92727" y="45618"/>
                    </a:lnTo>
                    <a:lnTo>
                      <a:pt x="92816" y="45634"/>
                    </a:lnTo>
                    <a:lnTo>
                      <a:pt x="92947" y="45614"/>
                    </a:lnTo>
                    <a:lnTo>
                      <a:pt x="93019" y="45557"/>
                    </a:lnTo>
                    <a:lnTo>
                      <a:pt x="93038" y="45456"/>
                    </a:lnTo>
                    <a:lnTo>
                      <a:pt x="93010" y="45344"/>
                    </a:lnTo>
                    <a:lnTo>
                      <a:pt x="93009" y="45341"/>
                    </a:lnTo>
                    <a:lnTo>
                      <a:pt x="92912" y="45155"/>
                    </a:lnTo>
                    <a:lnTo>
                      <a:pt x="92844" y="45047"/>
                    </a:lnTo>
                    <a:lnTo>
                      <a:pt x="92827" y="45019"/>
                    </a:lnTo>
                    <a:lnTo>
                      <a:pt x="92765" y="44933"/>
                    </a:lnTo>
                    <a:lnTo>
                      <a:pt x="92684" y="44814"/>
                    </a:lnTo>
                    <a:lnTo>
                      <a:pt x="92609" y="44679"/>
                    </a:lnTo>
                    <a:lnTo>
                      <a:pt x="92578" y="44613"/>
                    </a:lnTo>
                    <a:lnTo>
                      <a:pt x="92570" y="44596"/>
                    </a:lnTo>
                    <a:lnTo>
                      <a:pt x="92565" y="44587"/>
                    </a:lnTo>
                    <a:lnTo>
                      <a:pt x="92543" y="44497"/>
                    </a:lnTo>
                    <a:lnTo>
                      <a:pt x="92549" y="44414"/>
                    </a:lnTo>
                    <a:lnTo>
                      <a:pt x="92582" y="44329"/>
                    </a:lnTo>
                    <a:lnTo>
                      <a:pt x="92586" y="44318"/>
                    </a:lnTo>
                    <a:lnTo>
                      <a:pt x="92590" y="44316"/>
                    </a:lnTo>
                    <a:lnTo>
                      <a:pt x="92678" y="44254"/>
                    </a:lnTo>
                    <a:lnTo>
                      <a:pt x="92852" y="44252"/>
                    </a:lnTo>
                    <a:lnTo>
                      <a:pt x="92948" y="44283"/>
                    </a:lnTo>
                    <a:lnTo>
                      <a:pt x="93102" y="44343"/>
                    </a:lnTo>
                    <a:lnTo>
                      <a:pt x="93194" y="44377"/>
                    </a:lnTo>
                    <a:lnTo>
                      <a:pt x="93320" y="44410"/>
                    </a:lnTo>
                    <a:lnTo>
                      <a:pt x="93469" y="44425"/>
                    </a:lnTo>
                    <a:lnTo>
                      <a:pt x="93593" y="44418"/>
                    </a:lnTo>
                    <a:lnTo>
                      <a:pt x="93710" y="44394"/>
                    </a:lnTo>
                    <a:lnTo>
                      <a:pt x="93792" y="44352"/>
                    </a:lnTo>
                    <a:lnTo>
                      <a:pt x="93880" y="44288"/>
                    </a:lnTo>
                    <a:lnTo>
                      <a:pt x="93942" y="44203"/>
                    </a:lnTo>
                    <a:lnTo>
                      <a:pt x="93955" y="44150"/>
                    </a:lnTo>
                    <a:lnTo>
                      <a:pt x="93956" y="44144"/>
                    </a:lnTo>
                    <a:lnTo>
                      <a:pt x="93967" y="44097"/>
                    </a:lnTo>
                    <a:lnTo>
                      <a:pt x="93969" y="44090"/>
                    </a:lnTo>
                    <a:lnTo>
                      <a:pt x="93970" y="44077"/>
                    </a:lnTo>
                    <a:lnTo>
                      <a:pt x="93978" y="43981"/>
                    </a:lnTo>
                    <a:lnTo>
                      <a:pt x="93977" y="43935"/>
                    </a:lnTo>
                    <a:lnTo>
                      <a:pt x="93977" y="43911"/>
                    </a:lnTo>
                    <a:lnTo>
                      <a:pt x="93976" y="43874"/>
                    </a:lnTo>
                    <a:lnTo>
                      <a:pt x="93967" y="43769"/>
                    </a:lnTo>
                    <a:lnTo>
                      <a:pt x="93933" y="43663"/>
                    </a:lnTo>
                    <a:lnTo>
                      <a:pt x="93888" y="43590"/>
                    </a:lnTo>
                    <a:lnTo>
                      <a:pt x="93886" y="43586"/>
                    </a:lnTo>
                    <a:lnTo>
                      <a:pt x="93875" y="43569"/>
                    </a:lnTo>
                    <a:lnTo>
                      <a:pt x="93824" y="43490"/>
                    </a:lnTo>
                    <a:lnTo>
                      <a:pt x="93771" y="43421"/>
                    </a:lnTo>
                    <a:lnTo>
                      <a:pt x="93688" y="43315"/>
                    </a:lnTo>
                    <a:lnTo>
                      <a:pt x="93609" y="43244"/>
                    </a:lnTo>
                    <a:lnTo>
                      <a:pt x="93550" y="43205"/>
                    </a:lnTo>
                    <a:lnTo>
                      <a:pt x="93531" y="43193"/>
                    </a:lnTo>
                    <a:lnTo>
                      <a:pt x="93527" y="43190"/>
                    </a:lnTo>
                    <a:lnTo>
                      <a:pt x="93485" y="43163"/>
                    </a:lnTo>
                    <a:lnTo>
                      <a:pt x="93476" y="43159"/>
                    </a:lnTo>
                    <a:lnTo>
                      <a:pt x="93467" y="43155"/>
                    </a:lnTo>
                    <a:lnTo>
                      <a:pt x="93336" y="43099"/>
                    </a:lnTo>
                    <a:lnTo>
                      <a:pt x="93139" y="43009"/>
                    </a:lnTo>
                    <a:lnTo>
                      <a:pt x="93050" y="42973"/>
                    </a:lnTo>
                    <a:lnTo>
                      <a:pt x="92980" y="42930"/>
                    </a:lnTo>
                    <a:lnTo>
                      <a:pt x="92916" y="42874"/>
                    </a:lnTo>
                    <a:lnTo>
                      <a:pt x="92886" y="42787"/>
                    </a:lnTo>
                    <a:lnTo>
                      <a:pt x="92890" y="42777"/>
                    </a:lnTo>
                    <a:lnTo>
                      <a:pt x="92892" y="42772"/>
                    </a:lnTo>
                    <a:lnTo>
                      <a:pt x="92927" y="42688"/>
                    </a:lnTo>
                    <a:lnTo>
                      <a:pt x="93008" y="42609"/>
                    </a:lnTo>
                    <a:lnTo>
                      <a:pt x="93016" y="42601"/>
                    </a:lnTo>
                    <a:lnTo>
                      <a:pt x="93017" y="42599"/>
                    </a:lnTo>
                    <a:lnTo>
                      <a:pt x="93025" y="42595"/>
                    </a:lnTo>
                    <a:lnTo>
                      <a:pt x="93039" y="42587"/>
                    </a:lnTo>
                    <a:lnTo>
                      <a:pt x="93113" y="42545"/>
                    </a:lnTo>
                    <a:lnTo>
                      <a:pt x="93194" y="42505"/>
                    </a:lnTo>
                    <a:lnTo>
                      <a:pt x="93212" y="42497"/>
                    </a:lnTo>
                    <a:lnTo>
                      <a:pt x="93248" y="42480"/>
                    </a:lnTo>
                    <a:lnTo>
                      <a:pt x="93309" y="42452"/>
                    </a:lnTo>
                    <a:lnTo>
                      <a:pt x="93403" y="42411"/>
                    </a:lnTo>
                    <a:lnTo>
                      <a:pt x="93409" y="42407"/>
                    </a:lnTo>
                    <a:lnTo>
                      <a:pt x="93416" y="42403"/>
                    </a:lnTo>
                    <a:lnTo>
                      <a:pt x="93486" y="42357"/>
                    </a:lnTo>
                    <a:lnTo>
                      <a:pt x="93511" y="42325"/>
                    </a:lnTo>
                    <a:lnTo>
                      <a:pt x="93521" y="42312"/>
                    </a:lnTo>
                    <a:lnTo>
                      <a:pt x="93537" y="42293"/>
                    </a:lnTo>
                    <a:lnTo>
                      <a:pt x="93557" y="42239"/>
                    </a:lnTo>
                    <a:lnTo>
                      <a:pt x="93572" y="42201"/>
                    </a:lnTo>
                    <a:lnTo>
                      <a:pt x="93572" y="42199"/>
                    </a:lnTo>
                    <a:lnTo>
                      <a:pt x="93584" y="42099"/>
                    </a:lnTo>
                    <a:lnTo>
                      <a:pt x="93587" y="42059"/>
                    </a:lnTo>
                    <a:lnTo>
                      <a:pt x="93591" y="41997"/>
                    </a:lnTo>
                    <a:lnTo>
                      <a:pt x="93591" y="41984"/>
                    </a:lnTo>
                    <a:lnTo>
                      <a:pt x="93592" y="41890"/>
                    </a:lnTo>
                    <a:lnTo>
                      <a:pt x="93584" y="41802"/>
                    </a:lnTo>
                    <a:lnTo>
                      <a:pt x="93581" y="41763"/>
                    </a:lnTo>
                    <a:lnTo>
                      <a:pt x="93570" y="41692"/>
                    </a:lnTo>
                    <a:lnTo>
                      <a:pt x="93565" y="41661"/>
                    </a:lnTo>
                    <a:lnTo>
                      <a:pt x="93562" y="41646"/>
                    </a:lnTo>
                    <a:lnTo>
                      <a:pt x="93548" y="41579"/>
                    </a:lnTo>
                    <a:lnTo>
                      <a:pt x="93543" y="41556"/>
                    </a:lnTo>
                    <a:lnTo>
                      <a:pt x="93528" y="41465"/>
                    </a:lnTo>
                    <a:lnTo>
                      <a:pt x="93526" y="41391"/>
                    </a:lnTo>
                    <a:lnTo>
                      <a:pt x="93525" y="41351"/>
                    </a:lnTo>
                    <a:lnTo>
                      <a:pt x="93525" y="41348"/>
                    </a:lnTo>
                    <a:lnTo>
                      <a:pt x="93525" y="41276"/>
                    </a:lnTo>
                    <a:lnTo>
                      <a:pt x="93526" y="41248"/>
                    </a:lnTo>
                    <a:lnTo>
                      <a:pt x="93526" y="41179"/>
                    </a:lnTo>
                    <a:lnTo>
                      <a:pt x="93541" y="41052"/>
                    </a:lnTo>
                    <a:lnTo>
                      <a:pt x="93551" y="40967"/>
                    </a:lnTo>
                    <a:lnTo>
                      <a:pt x="93571" y="40833"/>
                    </a:lnTo>
                    <a:lnTo>
                      <a:pt x="93573" y="40692"/>
                    </a:lnTo>
                    <a:lnTo>
                      <a:pt x="93566" y="40608"/>
                    </a:lnTo>
                    <a:lnTo>
                      <a:pt x="93546" y="40484"/>
                    </a:lnTo>
                    <a:lnTo>
                      <a:pt x="93519" y="40433"/>
                    </a:lnTo>
                    <a:lnTo>
                      <a:pt x="93513" y="40422"/>
                    </a:lnTo>
                    <a:lnTo>
                      <a:pt x="93495" y="40388"/>
                    </a:lnTo>
                    <a:lnTo>
                      <a:pt x="93412" y="40289"/>
                    </a:lnTo>
                    <a:lnTo>
                      <a:pt x="93336" y="40200"/>
                    </a:lnTo>
                    <a:lnTo>
                      <a:pt x="93295" y="40152"/>
                    </a:lnTo>
                    <a:lnTo>
                      <a:pt x="93255" y="40110"/>
                    </a:lnTo>
                    <a:lnTo>
                      <a:pt x="93212" y="40066"/>
                    </a:lnTo>
                    <a:lnTo>
                      <a:pt x="93202" y="40055"/>
                    </a:lnTo>
                    <a:lnTo>
                      <a:pt x="93195" y="40046"/>
                    </a:lnTo>
                    <a:lnTo>
                      <a:pt x="93171" y="40015"/>
                    </a:lnTo>
                    <a:lnTo>
                      <a:pt x="93119" y="39947"/>
                    </a:lnTo>
                    <a:lnTo>
                      <a:pt x="93059" y="39847"/>
                    </a:lnTo>
                    <a:lnTo>
                      <a:pt x="93010" y="39755"/>
                    </a:lnTo>
                    <a:lnTo>
                      <a:pt x="92990" y="39652"/>
                    </a:lnTo>
                    <a:lnTo>
                      <a:pt x="92987" y="39634"/>
                    </a:lnTo>
                    <a:lnTo>
                      <a:pt x="92988" y="39611"/>
                    </a:lnTo>
                    <a:lnTo>
                      <a:pt x="92991" y="39563"/>
                    </a:lnTo>
                    <a:lnTo>
                      <a:pt x="92995" y="39490"/>
                    </a:lnTo>
                    <a:lnTo>
                      <a:pt x="93009" y="39462"/>
                    </a:lnTo>
                    <a:lnTo>
                      <a:pt x="93015" y="39449"/>
                    </a:lnTo>
                    <a:lnTo>
                      <a:pt x="93016" y="39445"/>
                    </a:lnTo>
                    <a:lnTo>
                      <a:pt x="93019" y="39442"/>
                    </a:lnTo>
                    <a:lnTo>
                      <a:pt x="93024" y="39432"/>
                    </a:lnTo>
                    <a:lnTo>
                      <a:pt x="93047" y="39384"/>
                    </a:lnTo>
                    <a:lnTo>
                      <a:pt x="93126" y="39292"/>
                    </a:lnTo>
                    <a:lnTo>
                      <a:pt x="93218" y="39229"/>
                    </a:lnTo>
                    <a:lnTo>
                      <a:pt x="93317" y="39160"/>
                    </a:lnTo>
                    <a:lnTo>
                      <a:pt x="93400" y="39110"/>
                    </a:lnTo>
                    <a:lnTo>
                      <a:pt x="93446" y="39085"/>
                    </a:lnTo>
                    <a:lnTo>
                      <a:pt x="93465" y="39074"/>
                    </a:lnTo>
                    <a:lnTo>
                      <a:pt x="93489" y="39060"/>
                    </a:lnTo>
                    <a:lnTo>
                      <a:pt x="93570" y="39007"/>
                    </a:lnTo>
                    <a:lnTo>
                      <a:pt x="93696" y="38913"/>
                    </a:lnTo>
                    <a:lnTo>
                      <a:pt x="93766" y="38855"/>
                    </a:lnTo>
                    <a:lnTo>
                      <a:pt x="93829" y="38794"/>
                    </a:lnTo>
                    <a:lnTo>
                      <a:pt x="93913" y="38703"/>
                    </a:lnTo>
                    <a:lnTo>
                      <a:pt x="93963" y="38635"/>
                    </a:lnTo>
                    <a:lnTo>
                      <a:pt x="94011" y="38571"/>
                    </a:lnTo>
                    <a:lnTo>
                      <a:pt x="94022" y="38559"/>
                    </a:lnTo>
                    <a:lnTo>
                      <a:pt x="94076" y="38487"/>
                    </a:lnTo>
                    <a:lnTo>
                      <a:pt x="94084" y="38473"/>
                    </a:lnTo>
                    <a:lnTo>
                      <a:pt x="94141" y="38382"/>
                    </a:lnTo>
                    <a:lnTo>
                      <a:pt x="94220" y="38263"/>
                    </a:lnTo>
                    <a:lnTo>
                      <a:pt x="94290" y="38176"/>
                    </a:lnTo>
                    <a:lnTo>
                      <a:pt x="94387" y="38069"/>
                    </a:lnTo>
                    <a:lnTo>
                      <a:pt x="94466" y="37984"/>
                    </a:lnTo>
                    <a:lnTo>
                      <a:pt x="94490" y="37958"/>
                    </a:lnTo>
                    <a:lnTo>
                      <a:pt x="94496" y="37950"/>
                    </a:lnTo>
                    <a:lnTo>
                      <a:pt x="94575" y="37876"/>
                    </a:lnTo>
                    <a:lnTo>
                      <a:pt x="94719" y="37729"/>
                    </a:lnTo>
                    <a:lnTo>
                      <a:pt x="94798" y="37658"/>
                    </a:lnTo>
                    <a:lnTo>
                      <a:pt x="94886" y="37575"/>
                    </a:lnTo>
                    <a:lnTo>
                      <a:pt x="94905" y="37559"/>
                    </a:lnTo>
                    <a:lnTo>
                      <a:pt x="94933" y="37531"/>
                    </a:lnTo>
                    <a:lnTo>
                      <a:pt x="94986" y="37479"/>
                    </a:lnTo>
                    <a:lnTo>
                      <a:pt x="95095" y="37379"/>
                    </a:lnTo>
                    <a:lnTo>
                      <a:pt x="95140" y="37334"/>
                    </a:lnTo>
                    <a:lnTo>
                      <a:pt x="95161" y="37313"/>
                    </a:lnTo>
                    <a:lnTo>
                      <a:pt x="95237" y="37235"/>
                    </a:lnTo>
                    <a:lnTo>
                      <a:pt x="95259" y="37214"/>
                    </a:lnTo>
                    <a:lnTo>
                      <a:pt x="95290" y="37169"/>
                    </a:lnTo>
                    <a:lnTo>
                      <a:pt x="95323" y="37125"/>
                    </a:lnTo>
                    <a:lnTo>
                      <a:pt x="95347" y="37090"/>
                    </a:lnTo>
                    <a:lnTo>
                      <a:pt x="95402" y="37003"/>
                    </a:lnTo>
                    <a:lnTo>
                      <a:pt x="95515" y="36824"/>
                    </a:lnTo>
                    <a:lnTo>
                      <a:pt x="95534" y="36792"/>
                    </a:lnTo>
                    <a:lnTo>
                      <a:pt x="95561" y="36745"/>
                    </a:lnTo>
                    <a:lnTo>
                      <a:pt x="95570" y="36730"/>
                    </a:lnTo>
                    <a:lnTo>
                      <a:pt x="95667" y="36575"/>
                    </a:lnTo>
                    <a:lnTo>
                      <a:pt x="95701" y="36496"/>
                    </a:lnTo>
                    <a:lnTo>
                      <a:pt x="95719" y="36448"/>
                    </a:lnTo>
                    <a:lnTo>
                      <a:pt x="95727" y="36425"/>
                    </a:lnTo>
                    <a:lnTo>
                      <a:pt x="95735" y="36406"/>
                    </a:lnTo>
                    <a:lnTo>
                      <a:pt x="95779" y="36296"/>
                    </a:lnTo>
                    <a:lnTo>
                      <a:pt x="95845" y="36167"/>
                    </a:lnTo>
                    <a:lnTo>
                      <a:pt x="95886" y="36088"/>
                    </a:lnTo>
                    <a:lnTo>
                      <a:pt x="95910" y="36060"/>
                    </a:lnTo>
                    <a:lnTo>
                      <a:pt x="95920" y="36047"/>
                    </a:lnTo>
                    <a:lnTo>
                      <a:pt x="95991" y="35959"/>
                    </a:lnTo>
                    <a:lnTo>
                      <a:pt x="96056" y="35883"/>
                    </a:lnTo>
                    <a:lnTo>
                      <a:pt x="96119" y="35823"/>
                    </a:lnTo>
                    <a:lnTo>
                      <a:pt x="96157" y="35780"/>
                    </a:lnTo>
                    <a:lnTo>
                      <a:pt x="96177" y="35757"/>
                    </a:lnTo>
                    <a:lnTo>
                      <a:pt x="96205" y="35726"/>
                    </a:lnTo>
                    <a:lnTo>
                      <a:pt x="96226" y="35704"/>
                    </a:lnTo>
                    <a:lnTo>
                      <a:pt x="96241" y="35689"/>
                    </a:lnTo>
                    <a:lnTo>
                      <a:pt x="96279" y="35650"/>
                    </a:lnTo>
                    <a:lnTo>
                      <a:pt x="96377" y="35532"/>
                    </a:lnTo>
                    <a:lnTo>
                      <a:pt x="96406" y="35414"/>
                    </a:lnTo>
                    <a:lnTo>
                      <a:pt x="96396" y="35345"/>
                    </a:lnTo>
                    <a:lnTo>
                      <a:pt x="96393" y="35320"/>
                    </a:lnTo>
                    <a:lnTo>
                      <a:pt x="96371" y="35167"/>
                    </a:lnTo>
                    <a:lnTo>
                      <a:pt x="96314" y="34984"/>
                    </a:lnTo>
                    <a:lnTo>
                      <a:pt x="96290" y="34902"/>
                    </a:lnTo>
                    <a:lnTo>
                      <a:pt x="96254" y="34730"/>
                    </a:lnTo>
                    <a:lnTo>
                      <a:pt x="96259" y="34632"/>
                    </a:lnTo>
                    <a:lnTo>
                      <a:pt x="96279" y="34504"/>
                    </a:lnTo>
                    <a:lnTo>
                      <a:pt x="96282" y="34494"/>
                    </a:lnTo>
                    <a:lnTo>
                      <a:pt x="96285" y="34482"/>
                    </a:lnTo>
                    <a:lnTo>
                      <a:pt x="96285" y="34467"/>
                    </a:lnTo>
                    <a:lnTo>
                      <a:pt x="96300" y="34434"/>
                    </a:lnTo>
                    <a:lnTo>
                      <a:pt x="96308" y="34409"/>
                    </a:lnTo>
                    <a:lnTo>
                      <a:pt x="96314" y="34389"/>
                    </a:lnTo>
                    <a:lnTo>
                      <a:pt x="96391" y="34235"/>
                    </a:lnTo>
                    <a:lnTo>
                      <a:pt x="96440" y="34151"/>
                    </a:lnTo>
                    <a:lnTo>
                      <a:pt x="96495" y="34052"/>
                    </a:lnTo>
                    <a:lnTo>
                      <a:pt x="96544" y="33961"/>
                    </a:lnTo>
                    <a:lnTo>
                      <a:pt x="96608" y="33862"/>
                    </a:lnTo>
                    <a:lnTo>
                      <a:pt x="96613" y="33854"/>
                    </a:lnTo>
                    <a:lnTo>
                      <a:pt x="96634" y="33823"/>
                    </a:lnTo>
                    <a:lnTo>
                      <a:pt x="96642" y="33809"/>
                    </a:lnTo>
                    <a:lnTo>
                      <a:pt x="96654" y="33794"/>
                    </a:lnTo>
                    <a:lnTo>
                      <a:pt x="96677" y="33760"/>
                    </a:lnTo>
                    <a:lnTo>
                      <a:pt x="96678" y="33758"/>
                    </a:lnTo>
                    <a:lnTo>
                      <a:pt x="96729" y="33683"/>
                    </a:lnTo>
                    <a:lnTo>
                      <a:pt x="96844" y="33508"/>
                    </a:lnTo>
                    <a:lnTo>
                      <a:pt x="96968" y="33336"/>
                    </a:lnTo>
                    <a:lnTo>
                      <a:pt x="97029" y="33257"/>
                    </a:lnTo>
                    <a:lnTo>
                      <a:pt x="97107" y="33171"/>
                    </a:lnTo>
                    <a:lnTo>
                      <a:pt x="97162" y="33102"/>
                    </a:lnTo>
                    <a:lnTo>
                      <a:pt x="97340" y="32884"/>
                    </a:lnTo>
                    <a:lnTo>
                      <a:pt x="97400" y="32822"/>
                    </a:lnTo>
                    <a:lnTo>
                      <a:pt x="97477" y="32721"/>
                    </a:lnTo>
                    <a:lnTo>
                      <a:pt x="97526" y="32648"/>
                    </a:lnTo>
                    <a:lnTo>
                      <a:pt x="97598" y="32549"/>
                    </a:lnTo>
                    <a:lnTo>
                      <a:pt x="97649" y="32483"/>
                    </a:lnTo>
                    <a:lnTo>
                      <a:pt x="97709" y="32410"/>
                    </a:lnTo>
                    <a:lnTo>
                      <a:pt x="97786" y="32313"/>
                    </a:lnTo>
                    <a:lnTo>
                      <a:pt x="97837" y="32249"/>
                    </a:lnTo>
                    <a:lnTo>
                      <a:pt x="97896" y="32180"/>
                    </a:lnTo>
                    <a:lnTo>
                      <a:pt x="97979" y="32064"/>
                    </a:lnTo>
                    <a:lnTo>
                      <a:pt x="98045" y="31958"/>
                    </a:lnTo>
                    <a:lnTo>
                      <a:pt x="98104" y="31834"/>
                    </a:lnTo>
                    <a:lnTo>
                      <a:pt x="98135" y="31755"/>
                    </a:lnTo>
                    <a:lnTo>
                      <a:pt x="98165" y="31654"/>
                    </a:lnTo>
                    <a:lnTo>
                      <a:pt x="98168" y="31643"/>
                    </a:lnTo>
                    <a:lnTo>
                      <a:pt x="98179" y="31495"/>
                    </a:lnTo>
                    <a:lnTo>
                      <a:pt x="98178" y="31458"/>
                    </a:lnTo>
                    <a:lnTo>
                      <a:pt x="98177" y="31405"/>
                    </a:lnTo>
                    <a:lnTo>
                      <a:pt x="98172" y="31253"/>
                    </a:lnTo>
                    <a:lnTo>
                      <a:pt x="98154" y="31141"/>
                    </a:lnTo>
                    <a:lnTo>
                      <a:pt x="98119" y="30860"/>
                    </a:lnTo>
                    <a:lnTo>
                      <a:pt x="98105" y="30729"/>
                    </a:lnTo>
                    <a:lnTo>
                      <a:pt x="98103" y="30713"/>
                    </a:lnTo>
                    <a:lnTo>
                      <a:pt x="98093" y="30623"/>
                    </a:lnTo>
                    <a:lnTo>
                      <a:pt x="98074" y="30505"/>
                    </a:lnTo>
                    <a:lnTo>
                      <a:pt x="98064" y="30434"/>
                    </a:lnTo>
                    <a:lnTo>
                      <a:pt x="98055" y="30383"/>
                    </a:lnTo>
                    <a:lnTo>
                      <a:pt x="98053" y="30372"/>
                    </a:lnTo>
                    <a:lnTo>
                      <a:pt x="98042" y="30326"/>
                    </a:lnTo>
                    <a:lnTo>
                      <a:pt x="98036" y="30297"/>
                    </a:lnTo>
                    <a:lnTo>
                      <a:pt x="98029" y="30274"/>
                    </a:lnTo>
                    <a:lnTo>
                      <a:pt x="98019" y="30244"/>
                    </a:lnTo>
                    <a:lnTo>
                      <a:pt x="97998" y="30173"/>
                    </a:lnTo>
                    <a:lnTo>
                      <a:pt x="97919" y="29976"/>
                    </a:lnTo>
                    <a:lnTo>
                      <a:pt x="97886" y="29897"/>
                    </a:lnTo>
                    <a:lnTo>
                      <a:pt x="97886" y="29895"/>
                    </a:lnTo>
                    <a:lnTo>
                      <a:pt x="97783" y="29654"/>
                    </a:lnTo>
                    <a:lnTo>
                      <a:pt x="97688" y="29441"/>
                    </a:lnTo>
                    <a:lnTo>
                      <a:pt x="97627" y="29315"/>
                    </a:lnTo>
                    <a:lnTo>
                      <a:pt x="97468" y="28935"/>
                    </a:lnTo>
                    <a:lnTo>
                      <a:pt x="97431" y="28851"/>
                    </a:lnTo>
                    <a:lnTo>
                      <a:pt x="97375" y="28726"/>
                    </a:lnTo>
                    <a:lnTo>
                      <a:pt x="97357" y="28686"/>
                    </a:lnTo>
                    <a:lnTo>
                      <a:pt x="97262" y="28513"/>
                    </a:lnTo>
                    <a:lnTo>
                      <a:pt x="97201" y="28399"/>
                    </a:lnTo>
                    <a:lnTo>
                      <a:pt x="97172" y="28353"/>
                    </a:lnTo>
                    <a:lnTo>
                      <a:pt x="97123" y="28276"/>
                    </a:lnTo>
                    <a:lnTo>
                      <a:pt x="97075" y="28194"/>
                    </a:lnTo>
                    <a:lnTo>
                      <a:pt x="97029" y="28105"/>
                    </a:lnTo>
                    <a:lnTo>
                      <a:pt x="97023" y="28093"/>
                    </a:lnTo>
                    <a:lnTo>
                      <a:pt x="97011" y="28066"/>
                    </a:lnTo>
                    <a:lnTo>
                      <a:pt x="96989" y="28019"/>
                    </a:lnTo>
                    <a:lnTo>
                      <a:pt x="96943" y="27933"/>
                    </a:lnTo>
                    <a:lnTo>
                      <a:pt x="96892" y="27838"/>
                    </a:lnTo>
                    <a:lnTo>
                      <a:pt x="96842" y="27743"/>
                    </a:lnTo>
                    <a:lnTo>
                      <a:pt x="96770" y="27612"/>
                    </a:lnTo>
                    <a:lnTo>
                      <a:pt x="96747" y="27568"/>
                    </a:lnTo>
                    <a:lnTo>
                      <a:pt x="96700" y="27483"/>
                    </a:lnTo>
                    <a:lnTo>
                      <a:pt x="96699" y="27481"/>
                    </a:lnTo>
                    <a:lnTo>
                      <a:pt x="96650" y="27400"/>
                    </a:lnTo>
                    <a:lnTo>
                      <a:pt x="96604" y="27301"/>
                    </a:lnTo>
                    <a:lnTo>
                      <a:pt x="96552" y="27179"/>
                    </a:lnTo>
                    <a:lnTo>
                      <a:pt x="96512" y="27100"/>
                    </a:lnTo>
                    <a:lnTo>
                      <a:pt x="96473" y="27019"/>
                    </a:lnTo>
                    <a:lnTo>
                      <a:pt x="96431" y="26927"/>
                    </a:lnTo>
                    <a:lnTo>
                      <a:pt x="96403" y="26846"/>
                    </a:lnTo>
                    <a:lnTo>
                      <a:pt x="96372" y="26755"/>
                    </a:lnTo>
                    <a:lnTo>
                      <a:pt x="96348" y="26678"/>
                    </a:lnTo>
                    <a:lnTo>
                      <a:pt x="96338" y="26615"/>
                    </a:lnTo>
                    <a:lnTo>
                      <a:pt x="96334" y="26594"/>
                    </a:lnTo>
                    <a:lnTo>
                      <a:pt x="96322" y="26519"/>
                    </a:lnTo>
                    <a:lnTo>
                      <a:pt x="96311" y="26413"/>
                    </a:lnTo>
                    <a:lnTo>
                      <a:pt x="96296" y="26177"/>
                    </a:lnTo>
                    <a:lnTo>
                      <a:pt x="96291" y="25997"/>
                    </a:lnTo>
                    <a:lnTo>
                      <a:pt x="96292" y="25808"/>
                    </a:lnTo>
                    <a:lnTo>
                      <a:pt x="96281" y="25575"/>
                    </a:lnTo>
                    <a:lnTo>
                      <a:pt x="96277" y="25391"/>
                    </a:lnTo>
                    <a:lnTo>
                      <a:pt x="96279" y="25288"/>
                    </a:lnTo>
                    <a:lnTo>
                      <a:pt x="96279" y="25279"/>
                    </a:lnTo>
                    <a:lnTo>
                      <a:pt x="96280" y="25262"/>
                    </a:lnTo>
                    <a:lnTo>
                      <a:pt x="96284" y="25157"/>
                    </a:lnTo>
                    <a:lnTo>
                      <a:pt x="96285" y="25148"/>
                    </a:lnTo>
                    <a:lnTo>
                      <a:pt x="96286" y="25126"/>
                    </a:lnTo>
                    <a:lnTo>
                      <a:pt x="96312" y="24933"/>
                    </a:lnTo>
                    <a:lnTo>
                      <a:pt x="96315" y="24912"/>
                    </a:lnTo>
                    <a:lnTo>
                      <a:pt x="96325" y="24849"/>
                    </a:lnTo>
                    <a:lnTo>
                      <a:pt x="96329" y="24823"/>
                    </a:lnTo>
                    <a:lnTo>
                      <a:pt x="96338" y="24763"/>
                    </a:lnTo>
                    <a:lnTo>
                      <a:pt x="96372" y="24599"/>
                    </a:lnTo>
                    <a:lnTo>
                      <a:pt x="96379" y="24561"/>
                    </a:lnTo>
                    <a:lnTo>
                      <a:pt x="96391" y="24498"/>
                    </a:lnTo>
                    <a:lnTo>
                      <a:pt x="96414" y="24395"/>
                    </a:lnTo>
                    <a:lnTo>
                      <a:pt x="96441" y="24314"/>
                    </a:lnTo>
                    <a:lnTo>
                      <a:pt x="96494" y="24155"/>
                    </a:lnTo>
                    <a:lnTo>
                      <a:pt x="96528" y="24074"/>
                    </a:lnTo>
                    <a:lnTo>
                      <a:pt x="96555" y="23994"/>
                    </a:lnTo>
                    <a:lnTo>
                      <a:pt x="96593" y="23898"/>
                    </a:lnTo>
                    <a:lnTo>
                      <a:pt x="96626" y="23786"/>
                    </a:lnTo>
                    <a:lnTo>
                      <a:pt x="96655" y="23698"/>
                    </a:lnTo>
                    <a:lnTo>
                      <a:pt x="96667" y="23665"/>
                    </a:lnTo>
                    <a:lnTo>
                      <a:pt x="96692" y="23596"/>
                    </a:lnTo>
                    <a:lnTo>
                      <a:pt x="96693" y="23595"/>
                    </a:lnTo>
                    <a:lnTo>
                      <a:pt x="96697" y="23583"/>
                    </a:lnTo>
                    <a:lnTo>
                      <a:pt x="96731" y="23494"/>
                    </a:lnTo>
                    <a:lnTo>
                      <a:pt x="96775" y="23392"/>
                    </a:lnTo>
                    <a:lnTo>
                      <a:pt x="96804" y="23304"/>
                    </a:lnTo>
                    <a:lnTo>
                      <a:pt x="96839" y="23193"/>
                    </a:lnTo>
                    <a:lnTo>
                      <a:pt x="96883" y="23067"/>
                    </a:lnTo>
                    <a:lnTo>
                      <a:pt x="96928" y="22965"/>
                    </a:lnTo>
                    <a:lnTo>
                      <a:pt x="96978" y="22859"/>
                    </a:lnTo>
                    <a:lnTo>
                      <a:pt x="97018" y="22786"/>
                    </a:lnTo>
                    <a:lnTo>
                      <a:pt x="97080" y="22662"/>
                    </a:lnTo>
                    <a:lnTo>
                      <a:pt x="97122" y="22580"/>
                    </a:lnTo>
                    <a:lnTo>
                      <a:pt x="97173" y="22478"/>
                    </a:lnTo>
                    <a:lnTo>
                      <a:pt x="97230" y="22350"/>
                    </a:lnTo>
                    <a:lnTo>
                      <a:pt x="97294" y="22232"/>
                    </a:lnTo>
                    <a:lnTo>
                      <a:pt x="97392" y="22055"/>
                    </a:lnTo>
                    <a:lnTo>
                      <a:pt x="97458" y="21938"/>
                    </a:lnTo>
                    <a:lnTo>
                      <a:pt x="97502" y="21866"/>
                    </a:lnTo>
                    <a:lnTo>
                      <a:pt x="97559" y="21771"/>
                    </a:lnTo>
                    <a:lnTo>
                      <a:pt x="97636" y="21656"/>
                    </a:lnTo>
                    <a:lnTo>
                      <a:pt x="97692" y="21567"/>
                    </a:lnTo>
                    <a:lnTo>
                      <a:pt x="97751" y="21476"/>
                    </a:lnTo>
                    <a:lnTo>
                      <a:pt x="97841" y="21352"/>
                    </a:lnTo>
                    <a:lnTo>
                      <a:pt x="97949" y="21199"/>
                    </a:lnTo>
                    <a:lnTo>
                      <a:pt x="98110" y="20988"/>
                    </a:lnTo>
                    <a:lnTo>
                      <a:pt x="98198" y="20903"/>
                    </a:lnTo>
                    <a:lnTo>
                      <a:pt x="98312" y="20792"/>
                    </a:lnTo>
                    <a:lnTo>
                      <a:pt x="98436" y="20665"/>
                    </a:lnTo>
                    <a:lnTo>
                      <a:pt x="98526" y="20585"/>
                    </a:lnTo>
                    <a:lnTo>
                      <a:pt x="98556" y="20557"/>
                    </a:lnTo>
                    <a:lnTo>
                      <a:pt x="98594" y="20522"/>
                    </a:lnTo>
                    <a:lnTo>
                      <a:pt x="98658" y="20462"/>
                    </a:lnTo>
                    <a:lnTo>
                      <a:pt x="98674" y="20447"/>
                    </a:lnTo>
                    <a:lnTo>
                      <a:pt x="98686" y="20437"/>
                    </a:lnTo>
                    <a:lnTo>
                      <a:pt x="98758" y="20372"/>
                    </a:lnTo>
                    <a:lnTo>
                      <a:pt x="98850" y="20297"/>
                    </a:lnTo>
                    <a:lnTo>
                      <a:pt x="98941" y="20214"/>
                    </a:lnTo>
                    <a:lnTo>
                      <a:pt x="99013" y="20140"/>
                    </a:lnTo>
                    <a:lnTo>
                      <a:pt x="99130" y="20025"/>
                    </a:lnTo>
                    <a:lnTo>
                      <a:pt x="99205" y="19945"/>
                    </a:lnTo>
                    <a:lnTo>
                      <a:pt x="99279" y="19862"/>
                    </a:lnTo>
                    <a:lnTo>
                      <a:pt x="99342" y="19791"/>
                    </a:lnTo>
                    <a:lnTo>
                      <a:pt x="99425" y="19699"/>
                    </a:lnTo>
                    <a:lnTo>
                      <a:pt x="99517" y="19591"/>
                    </a:lnTo>
                    <a:lnTo>
                      <a:pt x="99597" y="19499"/>
                    </a:lnTo>
                    <a:lnTo>
                      <a:pt x="99660" y="19407"/>
                    </a:lnTo>
                    <a:lnTo>
                      <a:pt x="99712" y="19342"/>
                    </a:lnTo>
                    <a:lnTo>
                      <a:pt x="99736" y="19295"/>
                    </a:lnTo>
                    <a:lnTo>
                      <a:pt x="99745" y="19283"/>
                    </a:lnTo>
                    <a:lnTo>
                      <a:pt x="99751" y="19267"/>
                    </a:lnTo>
                    <a:lnTo>
                      <a:pt x="99775" y="19221"/>
                    </a:lnTo>
                    <a:lnTo>
                      <a:pt x="99777" y="19186"/>
                    </a:lnTo>
                    <a:lnTo>
                      <a:pt x="99778" y="19172"/>
                    </a:lnTo>
                    <a:lnTo>
                      <a:pt x="99782" y="19122"/>
                    </a:lnTo>
                    <a:lnTo>
                      <a:pt x="99783" y="19104"/>
                    </a:lnTo>
                    <a:lnTo>
                      <a:pt x="99777" y="19081"/>
                    </a:lnTo>
                    <a:lnTo>
                      <a:pt x="99740" y="18952"/>
                    </a:lnTo>
                    <a:lnTo>
                      <a:pt x="99654" y="18821"/>
                    </a:lnTo>
                    <a:lnTo>
                      <a:pt x="99579" y="18688"/>
                    </a:lnTo>
                    <a:lnTo>
                      <a:pt x="99568" y="18669"/>
                    </a:lnTo>
                    <a:lnTo>
                      <a:pt x="99543" y="18624"/>
                    </a:lnTo>
                    <a:lnTo>
                      <a:pt x="99476" y="18556"/>
                    </a:lnTo>
                    <a:lnTo>
                      <a:pt x="99392" y="18470"/>
                    </a:lnTo>
                    <a:lnTo>
                      <a:pt x="99319" y="18395"/>
                    </a:lnTo>
                    <a:lnTo>
                      <a:pt x="99265" y="18326"/>
                    </a:lnTo>
                    <a:lnTo>
                      <a:pt x="99257" y="18315"/>
                    </a:lnTo>
                    <a:lnTo>
                      <a:pt x="99222" y="18248"/>
                    </a:lnTo>
                    <a:lnTo>
                      <a:pt x="99202" y="18211"/>
                    </a:lnTo>
                    <a:lnTo>
                      <a:pt x="99183" y="18166"/>
                    </a:lnTo>
                    <a:lnTo>
                      <a:pt x="99168" y="18134"/>
                    </a:lnTo>
                    <a:lnTo>
                      <a:pt x="99136" y="18023"/>
                    </a:lnTo>
                    <a:lnTo>
                      <a:pt x="99110" y="17895"/>
                    </a:lnTo>
                    <a:lnTo>
                      <a:pt x="99103" y="17751"/>
                    </a:lnTo>
                    <a:lnTo>
                      <a:pt x="99103" y="17621"/>
                    </a:lnTo>
                    <a:lnTo>
                      <a:pt x="99110" y="17462"/>
                    </a:lnTo>
                    <a:lnTo>
                      <a:pt x="99123" y="17380"/>
                    </a:lnTo>
                    <a:lnTo>
                      <a:pt x="99124" y="17372"/>
                    </a:lnTo>
                    <a:lnTo>
                      <a:pt x="99130" y="17350"/>
                    </a:lnTo>
                    <a:lnTo>
                      <a:pt x="99167" y="17211"/>
                    </a:lnTo>
                    <a:lnTo>
                      <a:pt x="99181" y="17168"/>
                    </a:lnTo>
                    <a:lnTo>
                      <a:pt x="99190" y="17141"/>
                    </a:lnTo>
                    <a:lnTo>
                      <a:pt x="99204" y="17097"/>
                    </a:lnTo>
                    <a:lnTo>
                      <a:pt x="99252" y="16965"/>
                    </a:lnTo>
                    <a:lnTo>
                      <a:pt x="99288" y="16880"/>
                    </a:lnTo>
                    <a:lnTo>
                      <a:pt x="99324" y="16794"/>
                    </a:lnTo>
                    <a:lnTo>
                      <a:pt x="99384" y="16680"/>
                    </a:lnTo>
                    <a:lnTo>
                      <a:pt x="99426" y="16598"/>
                    </a:lnTo>
                    <a:lnTo>
                      <a:pt x="99447" y="16509"/>
                    </a:lnTo>
                    <a:lnTo>
                      <a:pt x="99455" y="16429"/>
                    </a:lnTo>
                    <a:lnTo>
                      <a:pt x="99462" y="16335"/>
                    </a:lnTo>
                    <a:lnTo>
                      <a:pt x="99468" y="16191"/>
                    </a:lnTo>
                    <a:lnTo>
                      <a:pt x="99457" y="16111"/>
                    </a:lnTo>
                    <a:lnTo>
                      <a:pt x="99428" y="15983"/>
                    </a:lnTo>
                    <a:lnTo>
                      <a:pt x="99380" y="15824"/>
                    </a:lnTo>
                    <a:lnTo>
                      <a:pt x="99339" y="15660"/>
                    </a:lnTo>
                    <a:lnTo>
                      <a:pt x="99305" y="15521"/>
                    </a:lnTo>
                    <a:lnTo>
                      <a:pt x="99275" y="15404"/>
                    </a:lnTo>
                    <a:lnTo>
                      <a:pt x="99246" y="15282"/>
                    </a:lnTo>
                    <a:lnTo>
                      <a:pt x="99222" y="15202"/>
                    </a:lnTo>
                    <a:lnTo>
                      <a:pt x="99194" y="15084"/>
                    </a:lnTo>
                    <a:lnTo>
                      <a:pt x="99170" y="14999"/>
                    </a:lnTo>
                    <a:lnTo>
                      <a:pt x="99129" y="14866"/>
                    </a:lnTo>
                    <a:lnTo>
                      <a:pt x="99095" y="14765"/>
                    </a:lnTo>
                    <a:lnTo>
                      <a:pt x="99056" y="14669"/>
                    </a:lnTo>
                    <a:lnTo>
                      <a:pt x="99021" y="14558"/>
                    </a:lnTo>
                    <a:lnTo>
                      <a:pt x="98948" y="14382"/>
                    </a:lnTo>
                    <a:lnTo>
                      <a:pt x="98890" y="14209"/>
                    </a:lnTo>
                    <a:lnTo>
                      <a:pt x="98847" y="14092"/>
                    </a:lnTo>
                    <a:lnTo>
                      <a:pt x="98702" y="13719"/>
                    </a:lnTo>
                    <a:lnTo>
                      <a:pt x="98619" y="13529"/>
                    </a:lnTo>
                    <a:lnTo>
                      <a:pt x="98104" y="12387"/>
                    </a:lnTo>
                    <a:lnTo>
                      <a:pt x="98104" y="12387"/>
                    </a:lnTo>
                    <a:lnTo>
                      <a:pt x="98097" y="12386"/>
                    </a:lnTo>
                    <a:lnTo>
                      <a:pt x="98092" y="12385"/>
                    </a:lnTo>
                    <a:lnTo>
                      <a:pt x="97967" y="12369"/>
                    </a:lnTo>
                    <a:lnTo>
                      <a:pt x="97476" y="12299"/>
                    </a:lnTo>
                    <a:lnTo>
                      <a:pt x="97318" y="12277"/>
                    </a:lnTo>
                    <a:lnTo>
                      <a:pt x="97316" y="12277"/>
                    </a:lnTo>
                    <a:lnTo>
                      <a:pt x="96577" y="12277"/>
                    </a:lnTo>
                    <a:lnTo>
                      <a:pt x="95558" y="12277"/>
                    </a:lnTo>
                    <a:lnTo>
                      <a:pt x="94816" y="12277"/>
                    </a:lnTo>
                    <a:lnTo>
                      <a:pt x="94568" y="12383"/>
                    </a:lnTo>
                    <a:lnTo>
                      <a:pt x="94168" y="12554"/>
                    </a:lnTo>
                    <a:lnTo>
                      <a:pt x="93910" y="12684"/>
                    </a:lnTo>
                    <a:lnTo>
                      <a:pt x="93612" y="12832"/>
                    </a:lnTo>
                    <a:lnTo>
                      <a:pt x="93321" y="12978"/>
                    </a:lnTo>
                    <a:lnTo>
                      <a:pt x="93056" y="13110"/>
                    </a:lnTo>
                    <a:lnTo>
                      <a:pt x="93053" y="13109"/>
                    </a:lnTo>
                    <a:lnTo>
                      <a:pt x="92859" y="13045"/>
                    </a:lnTo>
                    <a:lnTo>
                      <a:pt x="92500" y="12925"/>
                    </a:lnTo>
                    <a:lnTo>
                      <a:pt x="92498" y="12925"/>
                    </a:lnTo>
                    <a:lnTo>
                      <a:pt x="92250" y="12956"/>
                    </a:lnTo>
                    <a:lnTo>
                      <a:pt x="91759" y="13017"/>
                    </a:lnTo>
                    <a:lnTo>
                      <a:pt x="91397" y="13069"/>
                    </a:lnTo>
                    <a:lnTo>
                      <a:pt x="91110" y="13110"/>
                    </a:lnTo>
                    <a:lnTo>
                      <a:pt x="90597" y="13238"/>
                    </a:lnTo>
                    <a:lnTo>
                      <a:pt x="90369" y="13295"/>
                    </a:lnTo>
                    <a:lnTo>
                      <a:pt x="89535" y="13388"/>
                    </a:lnTo>
                    <a:lnTo>
                      <a:pt x="89316" y="13436"/>
                    </a:lnTo>
                    <a:lnTo>
                      <a:pt x="88701" y="13573"/>
                    </a:lnTo>
                    <a:lnTo>
                      <a:pt x="88145" y="13758"/>
                    </a:lnTo>
                    <a:lnTo>
                      <a:pt x="87959" y="13870"/>
                    </a:lnTo>
                    <a:lnTo>
                      <a:pt x="87681" y="14036"/>
                    </a:lnTo>
                    <a:lnTo>
                      <a:pt x="87311" y="14221"/>
                    </a:lnTo>
                    <a:lnTo>
                      <a:pt x="86940" y="14406"/>
                    </a:lnTo>
                    <a:lnTo>
                      <a:pt x="86606" y="14657"/>
                    </a:lnTo>
                    <a:lnTo>
                      <a:pt x="86569" y="14684"/>
                    </a:lnTo>
                    <a:lnTo>
                      <a:pt x="85735" y="14869"/>
                    </a:lnTo>
                    <a:lnTo>
                      <a:pt x="85272" y="14869"/>
                    </a:lnTo>
                    <a:lnTo>
                      <a:pt x="85272" y="14869"/>
                    </a:lnTo>
                    <a:lnTo>
                      <a:pt x="84716" y="14684"/>
                    </a:lnTo>
                    <a:lnTo>
                      <a:pt x="84438" y="14545"/>
                    </a:lnTo>
                    <a:lnTo>
                      <a:pt x="84345" y="14499"/>
                    </a:lnTo>
                    <a:lnTo>
                      <a:pt x="84205" y="14429"/>
                    </a:lnTo>
                    <a:lnTo>
                      <a:pt x="83975" y="14314"/>
                    </a:lnTo>
                    <a:lnTo>
                      <a:pt x="83772" y="14273"/>
                    </a:lnTo>
                    <a:lnTo>
                      <a:pt x="83511" y="14221"/>
                    </a:lnTo>
                    <a:lnTo>
                      <a:pt x="83325" y="14174"/>
                    </a:lnTo>
                    <a:lnTo>
                      <a:pt x="83141" y="14128"/>
                    </a:lnTo>
                    <a:lnTo>
                      <a:pt x="82916" y="13993"/>
                    </a:lnTo>
                    <a:lnTo>
                      <a:pt x="82678" y="13850"/>
                    </a:lnTo>
                    <a:lnTo>
                      <a:pt x="82675" y="13851"/>
                    </a:lnTo>
                    <a:lnTo>
                      <a:pt x="82641" y="13858"/>
                    </a:lnTo>
                    <a:lnTo>
                      <a:pt x="82214" y="13943"/>
                    </a:lnTo>
                    <a:lnTo>
                      <a:pt x="81658" y="14591"/>
                    </a:lnTo>
                    <a:lnTo>
                      <a:pt x="80824" y="14869"/>
                    </a:lnTo>
                    <a:lnTo>
                      <a:pt x="79898" y="14869"/>
                    </a:lnTo>
                    <a:lnTo>
                      <a:pt x="78971" y="14869"/>
                    </a:lnTo>
                    <a:lnTo>
                      <a:pt x="78969" y="14869"/>
                    </a:lnTo>
                    <a:lnTo>
                      <a:pt x="78577" y="14833"/>
                    </a:lnTo>
                    <a:lnTo>
                      <a:pt x="77952" y="14776"/>
                    </a:lnTo>
                    <a:lnTo>
                      <a:pt x="77951" y="14776"/>
                    </a:lnTo>
                    <a:lnTo>
                      <a:pt x="77525" y="15032"/>
                    </a:lnTo>
                    <a:lnTo>
                      <a:pt x="77488" y="15054"/>
                    </a:lnTo>
                    <a:lnTo>
                      <a:pt x="77118" y="15332"/>
                    </a:lnTo>
                    <a:lnTo>
                      <a:pt x="76654" y="15795"/>
                    </a:lnTo>
                    <a:lnTo>
                      <a:pt x="75797" y="16083"/>
                    </a:lnTo>
                    <a:lnTo>
                      <a:pt x="75395" y="16083"/>
                    </a:lnTo>
                    <a:lnTo>
                      <a:pt x="75394" y="16082"/>
                    </a:lnTo>
                    <a:lnTo>
                      <a:pt x="74993" y="16002"/>
                    </a:lnTo>
                    <a:lnTo>
                      <a:pt x="74979" y="15988"/>
                    </a:lnTo>
                    <a:lnTo>
                      <a:pt x="74712" y="15721"/>
                    </a:lnTo>
                    <a:lnTo>
                      <a:pt x="74471" y="15319"/>
                    </a:lnTo>
                    <a:lnTo>
                      <a:pt x="74275" y="15084"/>
                    </a:lnTo>
                    <a:lnTo>
                      <a:pt x="74069" y="14837"/>
                    </a:lnTo>
                    <a:lnTo>
                      <a:pt x="73708" y="14235"/>
                    </a:lnTo>
                    <a:lnTo>
                      <a:pt x="73610" y="14090"/>
                    </a:lnTo>
                    <a:lnTo>
                      <a:pt x="73504" y="13933"/>
                    </a:lnTo>
                    <a:lnTo>
                      <a:pt x="73383" y="13572"/>
                    </a:lnTo>
                    <a:lnTo>
                      <a:pt x="73335" y="13401"/>
                    </a:lnTo>
                    <a:lnTo>
                      <a:pt x="73303" y="13291"/>
                    </a:lnTo>
                    <a:lnTo>
                      <a:pt x="73182" y="12849"/>
                    </a:lnTo>
                    <a:lnTo>
                      <a:pt x="73182" y="12246"/>
                    </a:lnTo>
                    <a:lnTo>
                      <a:pt x="73182" y="11724"/>
                    </a:lnTo>
                    <a:lnTo>
                      <a:pt x="73105" y="11106"/>
                    </a:lnTo>
                    <a:lnTo>
                      <a:pt x="73102" y="11082"/>
                    </a:lnTo>
                    <a:lnTo>
                      <a:pt x="73102" y="10519"/>
                    </a:lnTo>
                    <a:lnTo>
                      <a:pt x="72901" y="10158"/>
                    </a:lnTo>
                    <a:lnTo>
                      <a:pt x="72660" y="9917"/>
                    </a:lnTo>
                    <a:lnTo>
                      <a:pt x="72459" y="9515"/>
                    </a:lnTo>
                    <a:lnTo>
                      <a:pt x="72419" y="8993"/>
                    </a:lnTo>
                    <a:lnTo>
                      <a:pt x="72339" y="8431"/>
                    </a:lnTo>
                    <a:lnTo>
                      <a:pt x="72058" y="8069"/>
                    </a:lnTo>
                    <a:lnTo>
                      <a:pt x="72056" y="8067"/>
                    </a:lnTo>
                    <a:lnTo>
                      <a:pt x="71455" y="7467"/>
                    </a:lnTo>
                    <a:lnTo>
                      <a:pt x="71093" y="6944"/>
                    </a:lnTo>
                    <a:lnTo>
                      <a:pt x="70651" y="6221"/>
                    </a:lnTo>
                    <a:lnTo>
                      <a:pt x="70367" y="5583"/>
                    </a:lnTo>
                    <a:lnTo>
                      <a:pt x="70330" y="5498"/>
                    </a:lnTo>
                    <a:lnTo>
                      <a:pt x="69888" y="4454"/>
                    </a:lnTo>
                    <a:lnTo>
                      <a:pt x="69446" y="3530"/>
                    </a:lnTo>
                    <a:lnTo>
                      <a:pt x="68964" y="2606"/>
                    </a:lnTo>
                    <a:lnTo>
                      <a:pt x="68281" y="1562"/>
                    </a:lnTo>
                    <a:lnTo>
                      <a:pt x="67678" y="598"/>
                    </a:lnTo>
                    <a:lnTo>
                      <a:pt x="67661" y="574"/>
                    </a:lnTo>
                    <a:lnTo>
                      <a:pt x="67468" y="311"/>
                    </a:lnTo>
                    <a:lnTo>
                      <a:pt x="67432" y="261"/>
                    </a:lnTo>
                    <a:lnTo>
                      <a:pt x="67335" y="129"/>
                    </a:lnTo>
                    <a:lnTo>
                      <a:pt x="67325" y="115"/>
                    </a:lnTo>
                    <a:lnTo>
                      <a:pt x="67239" y="0"/>
                    </a:lnTo>
                    <a:lnTo>
                      <a:pt x="67237" y="2"/>
                    </a:lnTo>
                    <a:lnTo>
                      <a:pt x="66395" y="845"/>
                    </a:lnTo>
                    <a:lnTo>
                      <a:pt x="65966" y="1494"/>
                    </a:lnTo>
                    <a:lnTo>
                      <a:pt x="65759" y="2218"/>
                    </a:lnTo>
                    <a:lnTo>
                      <a:pt x="65449" y="3045"/>
                    </a:lnTo>
                    <a:lnTo>
                      <a:pt x="65035" y="3459"/>
                    </a:lnTo>
                    <a:lnTo>
                      <a:pt x="64622" y="4390"/>
                    </a:lnTo>
                    <a:lnTo>
                      <a:pt x="64315" y="4901"/>
                    </a:lnTo>
                    <a:lnTo>
                      <a:pt x="64286" y="4957"/>
                    </a:lnTo>
                    <a:lnTo>
                      <a:pt x="64251" y="5093"/>
                    </a:lnTo>
                    <a:lnTo>
                      <a:pt x="64107" y="5341"/>
                    </a:lnTo>
                    <a:lnTo>
                      <a:pt x="64028" y="5450"/>
                    </a:lnTo>
                    <a:lnTo>
                      <a:pt x="63992" y="5604"/>
                    </a:lnTo>
                    <a:lnTo>
                      <a:pt x="64000" y="5808"/>
                    </a:lnTo>
                    <a:lnTo>
                      <a:pt x="63993" y="5939"/>
                    </a:lnTo>
                    <a:lnTo>
                      <a:pt x="63928" y="6077"/>
                    </a:lnTo>
                    <a:lnTo>
                      <a:pt x="63863" y="6187"/>
                    </a:lnTo>
                    <a:lnTo>
                      <a:pt x="63683" y="6362"/>
                    </a:lnTo>
                    <a:lnTo>
                      <a:pt x="63670" y="6771"/>
                    </a:lnTo>
                    <a:lnTo>
                      <a:pt x="63649" y="7041"/>
                    </a:lnTo>
                    <a:lnTo>
                      <a:pt x="63412" y="7291"/>
                    </a:lnTo>
                    <a:lnTo>
                      <a:pt x="63218" y="7523"/>
                    </a:lnTo>
                    <a:lnTo>
                      <a:pt x="62968" y="7692"/>
                    </a:lnTo>
                    <a:lnTo>
                      <a:pt x="62739" y="7904"/>
                    </a:lnTo>
                    <a:lnTo>
                      <a:pt x="62559" y="8094"/>
                    </a:lnTo>
                    <a:lnTo>
                      <a:pt x="62331" y="8369"/>
                    </a:lnTo>
                    <a:lnTo>
                      <a:pt x="62144" y="8594"/>
                    </a:lnTo>
                    <a:lnTo>
                      <a:pt x="61929" y="8848"/>
                    </a:lnTo>
                    <a:lnTo>
                      <a:pt x="61707" y="9060"/>
                    </a:lnTo>
                    <a:lnTo>
                      <a:pt x="61549" y="9279"/>
                    </a:lnTo>
                    <a:lnTo>
                      <a:pt x="61390" y="9483"/>
                    </a:lnTo>
                    <a:lnTo>
                      <a:pt x="61214" y="9752"/>
                    </a:lnTo>
                    <a:lnTo>
                      <a:pt x="61083" y="9990"/>
                    </a:lnTo>
                    <a:lnTo>
                      <a:pt x="61013" y="10269"/>
                    </a:lnTo>
                    <a:lnTo>
                      <a:pt x="60862" y="10580"/>
                    </a:lnTo>
                    <a:lnTo>
                      <a:pt x="60711" y="10819"/>
                    </a:lnTo>
                    <a:lnTo>
                      <a:pt x="60468" y="11058"/>
                    </a:lnTo>
                    <a:lnTo>
                      <a:pt x="60297" y="11338"/>
                    </a:lnTo>
                    <a:lnTo>
                      <a:pt x="60116" y="11619"/>
                    </a:lnTo>
                    <a:lnTo>
                      <a:pt x="59987" y="11920"/>
                    </a:lnTo>
                    <a:lnTo>
                      <a:pt x="59868" y="12222"/>
                    </a:lnTo>
                    <a:lnTo>
                      <a:pt x="59739" y="12524"/>
                    </a:lnTo>
                    <a:lnTo>
                      <a:pt x="59672" y="12857"/>
                    </a:lnTo>
                    <a:lnTo>
                      <a:pt x="59666" y="13201"/>
                    </a:lnTo>
                    <a:lnTo>
                      <a:pt x="59752" y="13663"/>
                    </a:lnTo>
                    <a:lnTo>
                      <a:pt x="59746" y="14002"/>
                    </a:lnTo>
                    <a:lnTo>
                      <a:pt x="59722" y="14324"/>
                    </a:lnTo>
                    <a:lnTo>
                      <a:pt x="59631" y="14671"/>
                    </a:lnTo>
                    <a:lnTo>
                      <a:pt x="59599" y="15009"/>
                    </a:lnTo>
                    <a:lnTo>
                      <a:pt x="59558" y="15447"/>
                    </a:lnTo>
                    <a:lnTo>
                      <a:pt x="59510" y="15769"/>
                    </a:lnTo>
                    <a:lnTo>
                      <a:pt x="59472" y="16100"/>
                    </a:lnTo>
                    <a:lnTo>
                      <a:pt x="59415" y="16501"/>
                    </a:lnTo>
                    <a:lnTo>
                      <a:pt x="59416" y="16892"/>
                    </a:lnTo>
                    <a:lnTo>
                      <a:pt x="59387" y="17193"/>
                    </a:lnTo>
                    <a:lnTo>
                      <a:pt x="59388" y="17553"/>
                    </a:lnTo>
                    <a:lnTo>
                      <a:pt x="59340" y="17904"/>
                    </a:lnTo>
                    <a:lnTo>
                      <a:pt x="59302" y="18263"/>
                    </a:lnTo>
                    <a:lnTo>
                      <a:pt x="59195" y="18564"/>
                    </a:lnTo>
                    <a:lnTo>
                      <a:pt x="59097" y="18879"/>
                    </a:lnTo>
                    <a:lnTo>
                      <a:pt x="58936" y="19181"/>
                    </a:lnTo>
                    <a:lnTo>
                      <a:pt x="58800" y="19419"/>
                    </a:lnTo>
                    <a:lnTo>
                      <a:pt x="58503" y="19683"/>
                    </a:lnTo>
                    <a:lnTo>
                      <a:pt x="58095" y="19808"/>
                    </a:lnTo>
                    <a:lnTo>
                      <a:pt x="57897" y="20009"/>
                    </a:lnTo>
                    <a:lnTo>
                      <a:pt x="57835" y="20449"/>
                    </a:lnTo>
                    <a:lnTo>
                      <a:pt x="57662" y="20750"/>
                    </a:lnTo>
                    <a:lnTo>
                      <a:pt x="57526" y="21101"/>
                    </a:lnTo>
                    <a:lnTo>
                      <a:pt x="57378" y="21314"/>
                    </a:lnTo>
                    <a:lnTo>
                      <a:pt x="57142" y="21590"/>
                    </a:lnTo>
                    <a:lnTo>
                      <a:pt x="56857" y="21778"/>
                    </a:lnTo>
                    <a:lnTo>
                      <a:pt x="56610" y="22016"/>
                    </a:lnTo>
                    <a:lnTo>
                      <a:pt x="56349" y="22166"/>
                    </a:lnTo>
                    <a:lnTo>
                      <a:pt x="56052" y="22316"/>
                    </a:lnTo>
                    <a:lnTo>
                      <a:pt x="55668" y="22377"/>
                    </a:lnTo>
                    <a:lnTo>
                      <a:pt x="55271" y="22452"/>
                    </a:lnTo>
                    <a:lnTo>
                      <a:pt x="54874" y="22476"/>
                    </a:lnTo>
                    <a:lnTo>
                      <a:pt x="54601" y="22538"/>
                    </a:lnTo>
                    <a:lnTo>
                      <a:pt x="54267" y="22625"/>
                    </a:lnTo>
                    <a:lnTo>
                      <a:pt x="53957" y="22775"/>
                    </a:lnTo>
                    <a:lnTo>
                      <a:pt x="53664" y="22958"/>
                    </a:lnTo>
                    <a:lnTo>
                      <a:pt x="53425" y="23155"/>
                    </a:lnTo>
                    <a:lnTo>
                      <a:pt x="53252" y="23440"/>
                    </a:lnTo>
                    <a:lnTo>
                      <a:pt x="53045" y="23736"/>
                    </a:lnTo>
                    <a:lnTo>
                      <a:pt x="52882" y="24032"/>
                    </a:lnTo>
                    <a:lnTo>
                      <a:pt x="52698" y="24283"/>
                    </a:lnTo>
                    <a:lnTo>
                      <a:pt x="52535" y="24601"/>
                    </a:lnTo>
                    <a:lnTo>
                      <a:pt x="52383" y="24864"/>
                    </a:lnTo>
                    <a:lnTo>
                      <a:pt x="52231" y="25105"/>
                    </a:lnTo>
                    <a:lnTo>
                      <a:pt x="51991" y="25389"/>
                    </a:lnTo>
                    <a:lnTo>
                      <a:pt x="51861" y="25608"/>
                    </a:lnTo>
                    <a:lnTo>
                      <a:pt x="51666" y="25837"/>
                    </a:lnTo>
                    <a:lnTo>
                      <a:pt x="51416" y="26056"/>
                    </a:lnTo>
                    <a:lnTo>
                      <a:pt x="51231" y="26219"/>
                    </a:lnTo>
                    <a:lnTo>
                      <a:pt x="51001" y="26443"/>
                    </a:lnTo>
                    <a:lnTo>
                      <a:pt x="50721" y="26575"/>
                    </a:lnTo>
                    <a:lnTo>
                      <a:pt x="50379" y="26637"/>
                    </a:lnTo>
                    <a:lnTo>
                      <a:pt x="50058" y="26692"/>
                    </a:lnTo>
                    <a:lnTo>
                      <a:pt x="49716" y="26711"/>
                    </a:lnTo>
                    <a:lnTo>
                      <a:pt x="49381" y="26689"/>
                    </a:lnTo>
                    <a:lnTo>
                      <a:pt x="49102" y="26673"/>
                    </a:lnTo>
                    <a:lnTo>
                      <a:pt x="48718" y="26615"/>
                    </a:lnTo>
                    <a:lnTo>
                      <a:pt x="48396" y="26655"/>
                    </a:lnTo>
                    <a:lnTo>
                      <a:pt x="48075" y="26696"/>
                    </a:lnTo>
                    <a:lnTo>
                      <a:pt x="47782" y="26841"/>
                    </a:lnTo>
                    <a:lnTo>
                      <a:pt x="47475" y="26945"/>
                    </a:lnTo>
                    <a:lnTo>
                      <a:pt x="47119" y="26928"/>
                    </a:lnTo>
                    <a:lnTo>
                      <a:pt x="46758" y="26945"/>
                    </a:lnTo>
                    <a:lnTo>
                      <a:pt x="46397" y="26860"/>
                    </a:lnTo>
                    <a:lnTo>
                      <a:pt x="46077" y="26721"/>
                    </a:lnTo>
                    <a:lnTo>
                      <a:pt x="45750" y="26568"/>
                    </a:lnTo>
                    <a:lnTo>
                      <a:pt x="45485" y="26299"/>
                    </a:lnTo>
                    <a:lnTo>
                      <a:pt x="45219" y="26064"/>
                    </a:lnTo>
                    <a:lnTo>
                      <a:pt x="44947" y="25795"/>
                    </a:lnTo>
                    <a:lnTo>
                      <a:pt x="44770" y="25704"/>
                    </a:lnTo>
                    <a:lnTo>
                      <a:pt x="44613" y="25710"/>
                    </a:lnTo>
                    <a:lnTo>
                      <a:pt x="44239" y="25898"/>
                    </a:lnTo>
                    <a:lnTo>
                      <a:pt x="44000" y="26073"/>
                    </a:lnTo>
                    <a:lnTo>
                      <a:pt x="43748" y="26166"/>
                    </a:lnTo>
                    <a:lnTo>
                      <a:pt x="43408" y="26265"/>
                    </a:lnTo>
                    <a:lnTo>
                      <a:pt x="43143" y="26248"/>
                    </a:lnTo>
                    <a:lnTo>
                      <a:pt x="42911" y="26150"/>
                    </a:lnTo>
                    <a:lnTo>
                      <a:pt x="42748" y="25964"/>
                    </a:lnTo>
                    <a:lnTo>
                      <a:pt x="42571" y="25777"/>
                    </a:lnTo>
                    <a:lnTo>
                      <a:pt x="42319" y="25542"/>
                    </a:lnTo>
                    <a:lnTo>
                      <a:pt x="42050" y="25305"/>
                    </a:lnTo>
                    <a:lnTo>
                      <a:pt x="41846" y="25051"/>
                    </a:lnTo>
                    <a:lnTo>
                      <a:pt x="41612" y="24820"/>
                    </a:lnTo>
                    <a:lnTo>
                      <a:pt x="41384" y="24577"/>
                    </a:lnTo>
                    <a:lnTo>
                      <a:pt x="41191" y="24364"/>
                    </a:lnTo>
                    <a:lnTo>
                      <a:pt x="40916" y="24156"/>
                    </a:lnTo>
                    <a:lnTo>
                      <a:pt x="40642" y="23948"/>
                    </a:lnTo>
                    <a:lnTo>
                      <a:pt x="40379" y="23810"/>
                    </a:lnTo>
                    <a:lnTo>
                      <a:pt x="40022" y="23734"/>
                    </a:lnTo>
                    <a:lnTo>
                      <a:pt x="39725" y="23619"/>
                    </a:lnTo>
                    <a:lnTo>
                      <a:pt x="39379" y="23532"/>
                    </a:lnTo>
                    <a:lnTo>
                      <a:pt x="38989" y="23403"/>
                    </a:lnTo>
                    <a:lnTo>
                      <a:pt x="38634" y="23363"/>
                    </a:lnTo>
                    <a:lnTo>
                      <a:pt x="38307" y="23450"/>
                    </a:lnTo>
                    <a:lnTo>
                      <a:pt x="37929" y="23592"/>
                    </a:lnTo>
                    <a:lnTo>
                      <a:pt x="37553" y="23743"/>
                    </a:lnTo>
                    <a:lnTo>
                      <a:pt x="37208" y="23866"/>
                    </a:lnTo>
                    <a:lnTo>
                      <a:pt x="36828" y="23962"/>
                    </a:lnTo>
                    <a:lnTo>
                      <a:pt x="36471" y="24035"/>
                    </a:lnTo>
                    <a:lnTo>
                      <a:pt x="36056" y="24030"/>
                    </a:lnTo>
                    <a:lnTo>
                      <a:pt x="35764" y="23840"/>
                    </a:lnTo>
                    <a:lnTo>
                      <a:pt x="35396" y="23609"/>
                    </a:lnTo>
                    <a:lnTo>
                      <a:pt x="35023" y="23588"/>
                    </a:lnTo>
                    <a:lnTo>
                      <a:pt x="34690" y="23530"/>
                    </a:lnTo>
                    <a:lnTo>
                      <a:pt x="34340" y="23240"/>
                    </a:lnTo>
                    <a:lnTo>
                      <a:pt x="34115" y="22994"/>
                    </a:lnTo>
                    <a:lnTo>
                      <a:pt x="33863" y="22766"/>
                    </a:lnTo>
                    <a:lnTo>
                      <a:pt x="33660" y="22641"/>
                    </a:lnTo>
                    <a:lnTo>
                      <a:pt x="33416" y="22587"/>
                    </a:lnTo>
                    <a:lnTo>
                      <a:pt x="33221" y="22601"/>
                    </a:lnTo>
                    <a:lnTo>
                      <a:pt x="33025" y="22583"/>
                    </a:lnTo>
                    <a:lnTo>
                      <a:pt x="32791" y="22476"/>
                    </a:lnTo>
                    <a:lnTo>
                      <a:pt x="32676" y="22400"/>
                    </a:lnTo>
                    <a:lnTo>
                      <a:pt x="32477" y="22385"/>
                    </a:lnTo>
                    <a:lnTo>
                      <a:pt x="32131" y="22443"/>
                    </a:lnTo>
                    <a:lnTo>
                      <a:pt x="31983" y="22498"/>
                    </a:lnTo>
                    <a:lnTo>
                      <a:pt x="31784" y="22507"/>
                    </a:lnTo>
                    <a:lnTo>
                      <a:pt x="31611" y="22520"/>
                    </a:lnTo>
                    <a:lnTo>
                      <a:pt x="31454" y="22497"/>
                    </a:lnTo>
                    <a:lnTo>
                      <a:pt x="31342" y="22439"/>
                    </a:lnTo>
                    <a:lnTo>
                      <a:pt x="31198" y="22346"/>
                    </a:lnTo>
                    <a:lnTo>
                      <a:pt x="31115" y="22287"/>
                    </a:lnTo>
                    <a:lnTo>
                      <a:pt x="31026" y="22236"/>
                    </a:lnTo>
                    <a:lnTo>
                      <a:pt x="30853" y="22152"/>
                    </a:lnTo>
                    <a:lnTo>
                      <a:pt x="30719" y="22097"/>
                    </a:lnTo>
                    <a:lnTo>
                      <a:pt x="30498" y="22147"/>
                    </a:lnTo>
                    <a:lnTo>
                      <a:pt x="30228" y="22221"/>
                    </a:lnTo>
                    <a:lnTo>
                      <a:pt x="29934" y="22302"/>
                    </a:lnTo>
                    <a:lnTo>
                      <a:pt x="29787" y="22315"/>
                    </a:lnTo>
                    <a:lnTo>
                      <a:pt x="29628" y="22254"/>
                    </a:lnTo>
                    <a:lnTo>
                      <a:pt x="29371" y="22199"/>
                    </a:lnTo>
                    <a:lnTo>
                      <a:pt x="29236" y="22169"/>
                    </a:lnTo>
                    <a:lnTo>
                      <a:pt x="29065" y="22065"/>
                    </a:lnTo>
                    <a:lnTo>
                      <a:pt x="29016" y="21807"/>
                    </a:lnTo>
                    <a:lnTo>
                      <a:pt x="28955" y="21561"/>
                    </a:lnTo>
                    <a:lnTo>
                      <a:pt x="28907" y="21266"/>
                    </a:lnTo>
                    <a:lnTo>
                      <a:pt x="28882" y="20976"/>
                    </a:lnTo>
                    <a:lnTo>
                      <a:pt x="28815" y="20718"/>
                    </a:lnTo>
                    <a:lnTo>
                      <a:pt x="28693" y="20417"/>
                    </a:lnTo>
                    <a:lnTo>
                      <a:pt x="28535" y="20251"/>
                    </a:lnTo>
                    <a:lnTo>
                      <a:pt x="28253" y="20227"/>
                    </a:lnTo>
                    <a:lnTo>
                      <a:pt x="27990" y="20332"/>
                    </a:lnTo>
                    <a:lnTo>
                      <a:pt x="27617" y="20519"/>
                    </a:lnTo>
                    <a:lnTo>
                      <a:pt x="27306" y="20650"/>
                    </a:lnTo>
                    <a:lnTo>
                      <a:pt x="27047" y="20755"/>
                    </a:lnTo>
                    <a:lnTo>
                      <a:pt x="26755" y="20873"/>
                    </a:lnTo>
                    <a:lnTo>
                      <a:pt x="26419" y="20984"/>
                    </a:lnTo>
                    <a:lnTo>
                      <a:pt x="26127" y="20965"/>
                    </a:lnTo>
                    <a:lnTo>
                      <a:pt x="25862" y="20874"/>
                    </a:lnTo>
                    <a:lnTo>
                      <a:pt x="25636" y="20744"/>
                    </a:lnTo>
                    <a:lnTo>
                      <a:pt x="25371" y="20556"/>
                    </a:lnTo>
                    <a:lnTo>
                      <a:pt x="25164" y="20399"/>
                    </a:lnTo>
                    <a:lnTo>
                      <a:pt x="24893" y="20247"/>
                    </a:lnTo>
                    <a:lnTo>
                      <a:pt x="24819" y="20104"/>
                    </a:lnTo>
                    <a:lnTo>
                      <a:pt x="24930" y="19985"/>
                    </a:lnTo>
                    <a:lnTo>
                      <a:pt x="25153" y="19767"/>
                    </a:lnTo>
                    <a:lnTo>
                      <a:pt x="25104" y="19506"/>
                    </a:lnTo>
                    <a:lnTo>
                      <a:pt x="25025" y="19232"/>
                    </a:lnTo>
                    <a:lnTo>
                      <a:pt x="24895" y="19051"/>
                    </a:lnTo>
                    <a:lnTo>
                      <a:pt x="24642" y="18921"/>
                    </a:lnTo>
                    <a:lnTo>
                      <a:pt x="24364" y="18809"/>
                    </a:lnTo>
                    <a:lnTo>
                      <a:pt x="24043" y="18766"/>
                    </a:lnTo>
                    <a:lnTo>
                      <a:pt x="23784" y="18779"/>
                    </a:lnTo>
                    <a:lnTo>
                      <a:pt x="23494" y="18779"/>
                    </a:lnTo>
                    <a:lnTo>
                      <a:pt x="23179" y="18792"/>
                    </a:lnTo>
                    <a:lnTo>
                      <a:pt x="22931" y="18867"/>
                    </a:lnTo>
                    <a:lnTo>
                      <a:pt x="22702" y="18948"/>
                    </a:lnTo>
                    <a:lnTo>
                      <a:pt x="22425" y="19111"/>
                    </a:lnTo>
                    <a:lnTo>
                      <a:pt x="22304" y="19261"/>
                    </a:lnTo>
                    <a:lnTo>
                      <a:pt x="22226" y="19461"/>
                    </a:lnTo>
                    <a:lnTo>
                      <a:pt x="22062" y="19754"/>
                    </a:lnTo>
                    <a:lnTo>
                      <a:pt x="21927" y="20032"/>
                    </a:lnTo>
                    <a:lnTo>
                      <a:pt x="21814" y="20118"/>
                    </a:lnTo>
                    <a:lnTo>
                      <a:pt x="21608" y="20118"/>
                    </a:lnTo>
                    <a:lnTo>
                      <a:pt x="21347" y="19983"/>
                    </a:lnTo>
                    <a:lnTo>
                      <a:pt x="21135" y="19819"/>
                    </a:lnTo>
                    <a:lnTo>
                      <a:pt x="20895" y="19684"/>
                    </a:lnTo>
                    <a:lnTo>
                      <a:pt x="20605" y="19684"/>
                    </a:lnTo>
                    <a:lnTo>
                      <a:pt x="20406" y="19820"/>
                    </a:lnTo>
                    <a:lnTo>
                      <a:pt x="20207" y="20077"/>
                    </a:lnTo>
                    <a:lnTo>
                      <a:pt x="20023" y="20327"/>
                    </a:lnTo>
                    <a:lnTo>
                      <a:pt x="19853" y="20427"/>
                    </a:lnTo>
                    <a:lnTo>
                      <a:pt x="19619" y="20570"/>
                    </a:lnTo>
                    <a:lnTo>
                      <a:pt x="19496" y="20720"/>
                    </a:lnTo>
                    <a:lnTo>
                      <a:pt x="19461" y="20783"/>
                    </a:lnTo>
                    <a:lnTo>
                      <a:pt x="19432" y="20833"/>
                    </a:lnTo>
                    <a:lnTo>
                      <a:pt x="19397" y="20896"/>
                    </a:lnTo>
                    <a:lnTo>
                      <a:pt x="19348" y="20996"/>
                    </a:lnTo>
                    <a:lnTo>
                      <a:pt x="19313" y="21095"/>
                    </a:lnTo>
                    <a:lnTo>
                      <a:pt x="19256" y="21187"/>
                    </a:lnTo>
                    <a:lnTo>
                      <a:pt x="19158" y="21250"/>
                    </a:lnTo>
                    <a:lnTo>
                      <a:pt x="19045" y="21293"/>
                    </a:lnTo>
                    <a:lnTo>
                      <a:pt x="18961" y="21328"/>
                    </a:lnTo>
                    <a:lnTo>
                      <a:pt x="18884" y="21385"/>
                    </a:lnTo>
                    <a:lnTo>
                      <a:pt x="18799" y="21533"/>
                    </a:lnTo>
                    <a:lnTo>
                      <a:pt x="18736" y="21654"/>
                    </a:lnTo>
                    <a:lnTo>
                      <a:pt x="18610" y="21795"/>
                    </a:lnTo>
                    <a:lnTo>
                      <a:pt x="18441" y="21923"/>
                    </a:lnTo>
                    <a:lnTo>
                      <a:pt x="18279" y="22001"/>
                    </a:lnTo>
                    <a:lnTo>
                      <a:pt x="18041" y="22050"/>
                    </a:lnTo>
                    <a:lnTo>
                      <a:pt x="17844" y="22093"/>
                    </a:lnTo>
                    <a:lnTo>
                      <a:pt x="17627" y="22093"/>
                    </a:lnTo>
                    <a:lnTo>
                      <a:pt x="17388" y="22108"/>
                    </a:lnTo>
                    <a:lnTo>
                      <a:pt x="16890" y="22165"/>
                    </a:lnTo>
                    <a:lnTo>
                      <a:pt x="16644" y="22208"/>
                    </a:lnTo>
                    <a:lnTo>
                      <a:pt x="16504" y="22236"/>
                    </a:lnTo>
                    <a:lnTo>
                      <a:pt x="16327" y="22192"/>
                    </a:lnTo>
                    <a:lnTo>
                      <a:pt x="16054" y="22043"/>
                    </a:lnTo>
                    <a:lnTo>
                      <a:pt x="15815" y="21923"/>
                    </a:lnTo>
                    <a:lnTo>
                      <a:pt x="15547" y="22009"/>
                    </a:lnTo>
                    <a:lnTo>
                      <a:pt x="15284" y="22159"/>
                    </a:lnTo>
                    <a:lnTo>
                      <a:pt x="15062" y="22182"/>
                    </a:lnTo>
                    <a:lnTo>
                      <a:pt x="14766" y="22257"/>
                    </a:lnTo>
                    <a:lnTo>
                      <a:pt x="14492" y="22384"/>
                    </a:lnTo>
                    <a:lnTo>
                      <a:pt x="14258" y="22384"/>
                    </a:lnTo>
                    <a:lnTo>
                      <a:pt x="13973" y="22534"/>
                    </a:lnTo>
                    <a:lnTo>
                      <a:pt x="13728" y="22718"/>
                    </a:lnTo>
                    <a:lnTo>
                      <a:pt x="13494" y="22919"/>
                    </a:lnTo>
                    <a:lnTo>
                      <a:pt x="13351" y="23091"/>
                    </a:lnTo>
                    <a:lnTo>
                      <a:pt x="13077" y="23212"/>
                    </a:lnTo>
                    <a:lnTo>
                      <a:pt x="12786" y="23276"/>
                    </a:lnTo>
                    <a:lnTo>
                      <a:pt x="12585" y="23504"/>
                    </a:lnTo>
                    <a:lnTo>
                      <a:pt x="12488" y="23763"/>
                    </a:lnTo>
                    <a:lnTo>
                      <a:pt x="12560" y="23998"/>
                    </a:lnTo>
                    <a:lnTo>
                      <a:pt x="12664" y="24216"/>
                    </a:lnTo>
                    <a:lnTo>
                      <a:pt x="12768" y="24548"/>
                    </a:lnTo>
                    <a:lnTo>
                      <a:pt x="12776" y="24815"/>
                    </a:lnTo>
                    <a:lnTo>
                      <a:pt x="12574" y="25033"/>
                    </a:lnTo>
                    <a:lnTo>
                      <a:pt x="12454" y="25268"/>
                    </a:lnTo>
                    <a:lnTo>
                      <a:pt x="12309" y="25479"/>
                    </a:lnTo>
                    <a:lnTo>
                      <a:pt x="12083" y="25600"/>
                    </a:lnTo>
                    <a:lnTo>
                      <a:pt x="11778" y="25722"/>
                    </a:lnTo>
                    <a:lnTo>
                      <a:pt x="11489" y="25739"/>
                    </a:lnTo>
                    <a:lnTo>
                      <a:pt x="11232" y="25658"/>
                    </a:lnTo>
                    <a:lnTo>
                      <a:pt x="11127" y="25577"/>
                    </a:lnTo>
                    <a:lnTo>
                      <a:pt x="10943" y="25634"/>
                    </a:lnTo>
                    <a:lnTo>
                      <a:pt x="10685" y="25699"/>
                    </a:lnTo>
                    <a:lnTo>
                      <a:pt x="10444" y="25602"/>
                    </a:lnTo>
                    <a:lnTo>
                      <a:pt x="10115" y="25506"/>
                    </a:lnTo>
                    <a:lnTo>
                      <a:pt x="9987" y="25223"/>
                    </a:lnTo>
                    <a:lnTo>
                      <a:pt x="9867" y="24996"/>
                    </a:lnTo>
                    <a:lnTo>
                      <a:pt x="9739" y="24770"/>
                    </a:lnTo>
                    <a:lnTo>
                      <a:pt x="9595" y="24519"/>
                    </a:lnTo>
                    <a:lnTo>
                      <a:pt x="9395" y="24366"/>
                    </a:lnTo>
                    <a:lnTo>
                      <a:pt x="9154" y="24318"/>
                    </a:lnTo>
                    <a:lnTo>
                      <a:pt x="8832" y="24294"/>
                    </a:lnTo>
                    <a:lnTo>
                      <a:pt x="8695" y="24561"/>
                    </a:lnTo>
                    <a:lnTo>
                      <a:pt x="8831" y="24812"/>
                    </a:lnTo>
                    <a:lnTo>
                      <a:pt x="9009" y="24976"/>
                    </a:lnTo>
                    <a:lnTo>
                      <a:pt x="8938" y="25246"/>
                    </a:lnTo>
                    <a:lnTo>
                      <a:pt x="8781" y="25493"/>
                    </a:lnTo>
                    <a:lnTo>
                      <a:pt x="8518" y="25686"/>
                    </a:lnTo>
                    <a:lnTo>
                      <a:pt x="8245" y="25739"/>
                    </a:lnTo>
                    <a:lnTo>
                      <a:pt x="7930" y="25787"/>
                    </a:lnTo>
                    <a:lnTo>
                      <a:pt x="7755" y="25916"/>
                    </a:lnTo>
                    <a:lnTo>
                      <a:pt x="7563" y="26145"/>
                    </a:lnTo>
                    <a:lnTo>
                      <a:pt x="7423" y="26368"/>
                    </a:lnTo>
                    <a:lnTo>
                      <a:pt x="7259" y="26565"/>
                    </a:lnTo>
                    <a:lnTo>
                      <a:pt x="7133" y="26872"/>
                    </a:lnTo>
                    <a:lnTo>
                      <a:pt x="6931" y="27016"/>
                    </a:lnTo>
                    <a:lnTo>
                      <a:pt x="6738" y="27287"/>
                    </a:lnTo>
                    <a:lnTo>
                      <a:pt x="6584" y="27549"/>
                    </a:lnTo>
                    <a:lnTo>
                      <a:pt x="6455" y="27769"/>
                    </a:lnTo>
                    <a:lnTo>
                      <a:pt x="6310" y="28006"/>
                    </a:lnTo>
                    <a:lnTo>
                      <a:pt x="6150" y="28242"/>
                    </a:lnTo>
                    <a:lnTo>
                      <a:pt x="5911" y="28372"/>
                    </a:lnTo>
                    <a:lnTo>
                      <a:pt x="5661" y="28191"/>
                    </a:lnTo>
                    <a:lnTo>
                      <a:pt x="5427" y="28133"/>
                    </a:lnTo>
                    <a:lnTo>
                      <a:pt x="5122" y="28062"/>
                    </a:lnTo>
                    <a:lnTo>
                      <a:pt x="4927" y="27881"/>
                    </a:lnTo>
                    <a:lnTo>
                      <a:pt x="4673" y="27826"/>
                    </a:lnTo>
                    <a:lnTo>
                      <a:pt x="4497" y="28036"/>
                    </a:lnTo>
                    <a:lnTo>
                      <a:pt x="4383" y="28260"/>
                    </a:lnTo>
                    <a:lnTo>
                      <a:pt x="4258" y="28542"/>
                    </a:lnTo>
                    <a:lnTo>
                      <a:pt x="4205" y="28830"/>
                    </a:lnTo>
                    <a:lnTo>
                      <a:pt x="4138" y="29085"/>
                    </a:lnTo>
                    <a:lnTo>
                      <a:pt x="4065" y="29320"/>
                    </a:lnTo>
                    <a:lnTo>
                      <a:pt x="3956" y="29576"/>
                    </a:lnTo>
                    <a:lnTo>
                      <a:pt x="3842" y="29842"/>
                    </a:lnTo>
                    <a:lnTo>
                      <a:pt x="3740" y="30118"/>
                    </a:lnTo>
                    <a:lnTo>
                      <a:pt x="3603" y="30373"/>
                    </a:lnTo>
                    <a:lnTo>
                      <a:pt x="3401" y="30576"/>
                    </a:lnTo>
                    <a:lnTo>
                      <a:pt x="3610" y="30750"/>
                    </a:lnTo>
                    <a:lnTo>
                      <a:pt x="3834" y="30896"/>
                    </a:lnTo>
                    <a:lnTo>
                      <a:pt x="4093" y="31055"/>
                    </a:lnTo>
                    <a:lnTo>
                      <a:pt x="4295" y="31244"/>
                    </a:lnTo>
                    <a:lnTo>
                      <a:pt x="4454" y="31425"/>
                    </a:lnTo>
                    <a:lnTo>
                      <a:pt x="4663" y="31563"/>
                    </a:lnTo>
                    <a:lnTo>
                      <a:pt x="4945" y="31665"/>
                    </a:lnTo>
                    <a:lnTo>
                      <a:pt x="5205" y="31686"/>
                    </a:lnTo>
                    <a:lnTo>
                      <a:pt x="5465" y="31722"/>
                    </a:lnTo>
                    <a:lnTo>
                      <a:pt x="5775" y="31751"/>
                    </a:lnTo>
                    <a:lnTo>
                      <a:pt x="6035" y="31740"/>
                    </a:lnTo>
                    <a:lnTo>
                      <a:pt x="6295" y="31746"/>
                    </a:lnTo>
                    <a:lnTo>
                      <a:pt x="6568" y="31870"/>
                    </a:lnTo>
                    <a:lnTo>
                      <a:pt x="6766" y="32001"/>
                    </a:lnTo>
                    <a:lnTo>
                      <a:pt x="7014" y="32163"/>
                    </a:lnTo>
                    <a:lnTo>
                      <a:pt x="7299" y="32106"/>
                    </a:lnTo>
                    <a:lnTo>
                      <a:pt x="7590" y="32093"/>
                    </a:lnTo>
                    <a:lnTo>
                      <a:pt x="7875" y="32105"/>
                    </a:lnTo>
                    <a:lnTo>
                      <a:pt x="8167" y="32130"/>
                    </a:lnTo>
                    <a:lnTo>
                      <a:pt x="8433" y="32173"/>
                    </a:lnTo>
                    <a:lnTo>
                      <a:pt x="8687" y="32204"/>
                    </a:lnTo>
                    <a:lnTo>
                      <a:pt x="8979" y="32272"/>
                    </a:lnTo>
                    <a:lnTo>
                      <a:pt x="9251" y="32328"/>
                    </a:lnTo>
                    <a:lnTo>
                      <a:pt x="9530" y="32378"/>
                    </a:lnTo>
                    <a:lnTo>
                      <a:pt x="9822" y="32458"/>
                    </a:lnTo>
                    <a:lnTo>
                      <a:pt x="10069" y="32599"/>
                    </a:lnTo>
                    <a:lnTo>
                      <a:pt x="10337" y="32760"/>
                    </a:lnTo>
                    <a:lnTo>
                      <a:pt x="10558" y="32879"/>
                    </a:lnTo>
                    <a:lnTo>
                      <a:pt x="10821" y="32946"/>
                    </a:lnTo>
                    <a:lnTo>
                      <a:pt x="11084" y="33002"/>
                    </a:lnTo>
                    <a:lnTo>
                      <a:pt x="11306" y="32997"/>
                    </a:lnTo>
                    <a:lnTo>
                      <a:pt x="11646" y="33002"/>
                    </a:lnTo>
                    <a:lnTo>
                      <a:pt x="11888" y="33002"/>
                    </a:lnTo>
                    <a:lnTo>
                      <a:pt x="12202" y="32986"/>
                    </a:lnTo>
                    <a:lnTo>
                      <a:pt x="12434" y="32980"/>
                    </a:lnTo>
                    <a:lnTo>
                      <a:pt x="12759" y="33001"/>
                    </a:lnTo>
                    <a:lnTo>
                      <a:pt x="13026" y="32990"/>
                    </a:lnTo>
                    <a:lnTo>
                      <a:pt x="13300" y="33031"/>
                    </a:lnTo>
                    <a:lnTo>
                      <a:pt x="13511" y="33192"/>
                    </a:lnTo>
                    <a:lnTo>
                      <a:pt x="13722" y="33326"/>
                    </a:lnTo>
                    <a:lnTo>
                      <a:pt x="13585" y="33515"/>
                    </a:lnTo>
                    <a:lnTo>
                      <a:pt x="13409" y="33709"/>
                    </a:lnTo>
                    <a:lnTo>
                      <a:pt x="13233" y="33987"/>
                    </a:lnTo>
                    <a:lnTo>
                      <a:pt x="13074" y="34198"/>
                    </a:lnTo>
                    <a:lnTo>
                      <a:pt x="12940" y="34467"/>
                    </a:lnTo>
                    <a:lnTo>
                      <a:pt x="12764" y="34678"/>
                    </a:lnTo>
                    <a:lnTo>
                      <a:pt x="12522" y="34863"/>
                    </a:lnTo>
                    <a:lnTo>
                      <a:pt x="12304" y="34973"/>
                    </a:lnTo>
                    <a:lnTo>
                      <a:pt x="12036" y="35083"/>
                    </a:lnTo>
                    <a:lnTo>
                      <a:pt x="11785" y="35201"/>
                    </a:lnTo>
                    <a:lnTo>
                      <a:pt x="11517" y="35302"/>
                    </a:lnTo>
                    <a:lnTo>
                      <a:pt x="11308" y="35487"/>
                    </a:lnTo>
                    <a:lnTo>
                      <a:pt x="11157" y="35757"/>
                    </a:lnTo>
                    <a:lnTo>
                      <a:pt x="11065" y="35824"/>
                    </a:lnTo>
                    <a:lnTo>
                      <a:pt x="11015" y="36001"/>
                    </a:lnTo>
                    <a:lnTo>
                      <a:pt x="10830" y="36220"/>
                    </a:lnTo>
                    <a:lnTo>
                      <a:pt x="10636" y="36407"/>
                    </a:lnTo>
                    <a:lnTo>
                      <a:pt x="10439" y="36662"/>
                    </a:lnTo>
                    <a:lnTo>
                      <a:pt x="10268" y="36827"/>
                    </a:lnTo>
                    <a:lnTo>
                      <a:pt x="10039" y="36975"/>
                    </a:lnTo>
                    <a:lnTo>
                      <a:pt x="9826" y="37156"/>
                    </a:lnTo>
                    <a:lnTo>
                      <a:pt x="9671" y="37427"/>
                    </a:lnTo>
                    <a:lnTo>
                      <a:pt x="9466" y="37608"/>
                    </a:lnTo>
                    <a:lnTo>
                      <a:pt x="9311" y="37797"/>
                    </a:lnTo>
                    <a:lnTo>
                      <a:pt x="9123" y="38044"/>
                    </a:lnTo>
                    <a:lnTo>
                      <a:pt x="8992" y="38249"/>
                    </a:lnTo>
                    <a:lnTo>
                      <a:pt x="8837" y="38512"/>
                    </a:lnTo>
                    <a:lnTo>
                      <a:pt x="8715" y="38750"/>
                    </a:lnTo>
                    <a:lnTo>
                      <a:pt x="8579" y="39007"/>
                    </a:lnTo>
                    <a:lnTo>
                      <a:pt x="8388" y="39216"/>
                    </a:lnTo>
                    <a:lnTo>
                      <a:pt x="8216" y="39437"/>
                    </a:lnTo>
                    <a:lnTo>
                      <a:pt x="8025" y="39664"/>
                    </a:lnTo>
                    <a:lnTo>
                      <a:pt x="7686" y="40065"/>
                    </a:lnTo>
                    <a:lnTo>
                      <a:pt x="7335" y="40477"/>
                    </a:lnTo>
                    <a:lnTo>
                      <a:pt x="6965" y="40895"/>
                    </a:lnTo>
                    <a:lnTo>
                      <a:pt x="6267" y="41730"/>
                    </a:lnTo>
                    <a:lnTo>
                      <a:pt x="6061" y="41588"/>
                    </a:lnTo>
                    <a:lnTo>
                      <a:pt x="5421" y="41153"/>
                    </a:lnTo>
                    <a:lnTo>
                      <a:pt x="4775" y="40646"/>
                    </a:lnTo>
                    <a:lnTo>
                      <a:pt x="4377" y="40368"/>
                    </a:lnTo>
                    <a:lnTo>
                      <a:pt x="4028" y="40326"/>
                    </a:lnTo>
                    <a:lnTo>
                      <a:pt x="3751" y="40297"/>
                    </a:lnTo>
                    <a:lnTo>
                      <a:pt x="3481" y="40254"/>
                    </a:lnTo>
                    <a:lnTo>
                      <a:pt x="3181" y="40231"/>
                    </a:lnTo>
                    <a:lnTo>
                      <a:pt x="2365" y="40143"/>
                    </a:lnTo>
                    <a:lnTo>
                      <a:pt x="2054" y="40128"/>
                    </a:lnTo>
                    <a:lnTo>
                      <a:pt x="1771" y="40110"/>
                    </a:lnTo>
                    <a:lnTo>
                      <a:pt x="1460" y="40067"/>
                    </a:lnTo>
                    <a:lnTo>
                      <a:pt x="1491" y="40357"/>
                    </a:lnTo>
                    <a:lnTo>
                      <a:pt x="1519" y="40616"/>
                    </a:lnTo>
                    <a:lnTo>
                      <a:pt x="1617" y="40881"/>
                    </a:lnTo>
                    <a:lnTo>
                      <a:pt x="1629" y="41119"/>
                    </a:lnTo>
                    <a:lnTo>
                      <a:pt x="1516" y="41392"/>
                    </a:lnTo>
                    <a:lnTo>
                      <a:pt x="1399" y="41647"/>
                    </a:lnTo>
                    <a:lnTo>
                      <a:pt x="1264" y="41880"/>
                    </a:lnTo>
                    <a:lnTo>
                      <a:pt x="1147" y="42124"/>
                    </a:lnTo>
                    <a:lnTo>
                      <a:pt x="1030" y="42369"/>
                    </a:lnTo>
                    <a:lnTo>
                      <a:pt x="892" y="42627"/>
                    </a:lnTo>
                    <a:lnTo>
                      <a:pt x="756" y="42886"/>
                    </a:lnTo>
                    <a:lnTo>
                      <a:pt x="639" y="43152"/>
                    </a:lnTo>
                    <a:lnTo>
                      <a:pt x="507" y="43415"/>
                    </a:lnTo>
                    <a:lnTo>
                      <a:pt x="383" y="43624"/>
                    </a:lnTo>
                    <a:lnTo>
                      <a:pt x="272" y="43875"/>
                    </a:lnTo>
                    <a:lnTo>
                      <a:pt x="139" y="44146"/>
                    </a:lnTo>
                    <a:lnTo>
                      <a:pt x="242" y="44305"/>
                    </a:lnTo>
                    <a:lnTo>
                      <a:pt x="357" y="44395"/>
                    </a:lnTo>
                    <a:lnTo>
                      <a:pt x="580" y="44596"/>
                    </a:lnTo>
                    <a:lnTo>
                      <a:pt x="721" y="44735"/>
                    </a:lnTo>
                    <a:lnTo>
                      <a:pt x="658" y="44827"/>
                    </a:lnTo>
                    <a:lnTo>
                      <a:pt x="383" y="44945"/>
                    </a:lnTo>
                    <a:lnTo>
                      <a:pt x="128" y="45100"/>
                    </a:lnTo>
                    <a:lnTo>
                      <a:pt x="0" y="45258"/>
                    </a:lnTo>
                    <a:lnTo>
                      <a:pt x="53" y="45395"/>
                    </a:lnTo>
                    <a:lnTo>
                      <a:pt x="234" y="45590"/>
                    </a:lnTo>
                    <a:lnTo>
                      <a:pt x="380" y="45825"/>
                    </a:lnTo>
                    <a:lnTo>
                      <a:pt x="522" y="46080"/>
                    </a:lnTo>
                    <a:lnTo>
                      <a:pt x="593" y="46333"/>
                    </a:lnTo>
                    <a:lnTo>
                      <a:pt x="717" y="46553"/>
                    </a:lnTo>
                    <a:lnTo>
                      <a:pt x="996" y="47003"/>
                    </a:lnTo>
                    <a:lnTo>
                      <a:pt x="1259" y="47446"/>
                    </a:lnTo>
                    <a:lnTo>
                      <a:pt x="1531" y="47911"/>
                    </a:lnTo>
                    <a:lnTo>
                      <a:pt x="1802" y="48377"/>
                    </a:lnTo>
                    <a:lnTo>
                      <a:pt x="2049" y="48819"/>
                    </a:lnTo>
                    <a:lnTo>
                      <a:pt x="2351" y="49315"/>
                    </a:lnTo>
                    <a:lnTo>
                      <a:pt x="2613" y="49756"/>
                    </a:lnTo>
                    <a:lnTo>
                      <a:pt x="2915" y="50269"/>
                    </a:lnTo>
                    <a:lnTo>
                      <a:pt x="3177" y="50718"/>
                    </a:lnTo>
                    <a:lnTo>
                      <a:pt x="3455" y="51191"/>
                    </a:lnTo>
                    <a:lnTo>
                      <a:pt x="3731" y="51657"/>
                    </a:lnTo>
                    <a:lnTo>
                      <a:pt x="3865" y="51857"/>
                    </a:lnTo>
                    <a:lnTo>
                      <a:pt x="3999" y="52104"/>
                    </a:lnTo>
                    <a:lnTo>
                      <a:pt x="4165" y="52390"/>
                    </a:lnTo>
                    <a:lnTo>
                      <a:pt x="4307" y="52606"/>
                    </a:lnTo>
                    <a:lnTo>
                      <a:pt x="4449" y="52829"/>
                    </a:lnTo>
                    <a:lnTo>
                      <a:pt x="4568" y="53068"/>
                    </a:lnTo>
                    <a:lnTo>
                      <a:pt x="4710" y="53307"/>
                    </a:lnTo>
                    <a:lnTo>
                      <a:pt x="4876" y="53578"/>
                    </a:lnTo>
                    <a:lnTo>
                      <a:pt x="4994" y="53793"/>
                    </a:lnTo>
                    <a:lnTo>
                      <a:pt x="5168" y="54040"/>
                    </a:lnTo>
                    <a:lnTo>
                      <a:pt x="5286" y="54272"/>
                    </a:lnTo>
                    <a:lnTo>
                      <a:pt x="5410" y="54528"/>
                    </a:lnTo>
                    <a:lnTo>
                      <a:pt x="5561" y="54755"/>
                    </a:lnTo>
                    <a:lnTo>
                      <a:pt x="5730" y="55002"/>
                    </a:lnTo>
                    <a:lnTo>
                      <a:pt x="5852" y="55249"/>
                    </a:lnTo>
                    <a:lnTo>
                      <a:pt x="5974" y="55495"/>
                    </a:lnTo>
                    <a:lnTo>
                      <a:pt x="6284" y="55979"/>
                    </a:lnTo>
                    <a:lnTo>
                      <a:pt x="6531" y="56322"/>
                    </a:lnTo>
                    <a:lnTo>
                      <a:pt x="6675" y="56603"/>
                    </a:lnTo>
                    <a:lnTo>
                      <a:pt x="6799" y="56825"/>
                    </a:lnTo>
                    <a:lnTo>
                      <a:pt x="6962" y="57087"/>
                    </a:lnTo>
                    <a:lnTo>
                      <a:pt x="7090" y="57313"/>
                    </a:lnTo>
                    <a:lnTo>
                      <a:pt x="7154" y="57426"/>
                    </a:lnTo>
                    <a:lnTo>
                      <a:pt x="7292" y="57660"/>
                    </a:lnTo>
                    <a:lnTo>
                      <a:pt x="7546" y="57871"/>
                    </a:lnTo>
                    <a:lnTo>
                      <a:pt x="7739" y="57966"/>
                    </a:lnTo>
                    <a:lnTo>
                      <a:pt x="7949" y="57977"/>
                    </a:lnTo>
                    <a:lnTo>
                      <a:pt x="8126" y="57743"/>
                    </a:lnTo>
                    <a:lnTo>
                      <a:pt x="8358" y="57471"/>
                    </a:lnTo>
                    <a:lnTo>
                      <a:pt x="8750" y="57287"/>
                    </a:lnTo>
                    <a:lnTo>
                      <a:pt x="8993" y="57248"/>
                    </a:lnTo>
                    <a:lnTo>
                      <a:pt x="9319" y="57315"/>
                    </a:lnTo>
                    <a:lnTo>
                      <a:pt x="9556" y="57449"/>
                    </a:lnTo>
                    <a:lnTo>
                      <a:pt x="9711" y="57566"/>
                    </a:lnTo>
                    <a:lnTo>
                      <a:pt x="9937" y="57666"/>
                    </a:lnTo>
                    <a:lnTo>
                      <a:pt x="10136" y="57755"/>
                    </a:lnTo>
                    <a:lnTo>
                      <a:pt x="10318" y="57772"/>
                    </a:lnTo>
                    <a:lnTo>
                      <a:pt x="10600" y="57705"/>
                    </a:lnTo>
                    <a:lnTo>
                      <a:pt x="10776" y="57588"/>
                    </a:lnTo>
                    <a:lnTo>
                      <a:pt x="10892" y="57477"/>
                    </a:lnTo>
                    <a:lnTo>
                      <a:pt x="11020" y="57254"/>
                    </a:lnTo>
                    <a:lnTo>
                      <a:pt x="11130" y="57093"/>
                    </a:lnTo>
                    <a:lnTo>
                      <a:pt x="11324" y="57010"/>
                    </a:lnTo>
                    <a:lnTo>
                      <a:pt x="11436" y="56986"/>
                    </a:lnTo>
                    <a:lnTo>
                      <a:pt x="11646" y="56918"/>
                    </a:lnTo>
                    <a:lnTo>
                      <a:pt x="11923" y="56924"/>
                    </a:lnTo>
                    <a:lnTo>
                      <a:pt x="12157" y="57036"/>
                    </a:lnTo>
                    <a:lnTo>
                      <a:pt x="12354" y="57216"/>
                    </a:lnTo>
                    <a:lnTo>
                      <a:pt x="12662" y="57328"/>
                    </a:lnTo>
                    <a:lnTo>
                      <a:pt x="12804" y="57303"/>
                    </a:lnTo>
                    <a:lnTo>
                      <a:pt x="13001" y="57216"/>
                    </a:lnTo>
                    <a:lnTo>
                      <a:pt x="13173" y="57130"/>
                    </a:lnTo>
                    <a:lnTo>
                      <a:pt x="13408" y="56981"/>
                    </a:lnTo>
                    <a:lnTo>
                      <a:pt x="13691" y="56863"/>
                    </a:lnTo>
                    <a:lnTo>
                      <a:pt x="13888" y="56826"/>
                    </a:lnTo>
                    <a:lnTo>
                      <a:pt x="14153" y="56888"/>
                    </a:lnTo>
                    <a:lnTo>
                      <a:pt x="14369" y="56969"/>
                    </a:lnTo>
                    <a:lnTo>
                      <a:pt x="14597" y="56981"/>
                    </a:lnTo>
                    <a:lnTo>
                      <a:pt x="14865" y="56907"/>
                    </a:lnTo>
                    <a:lnTo>
                      <a:pt x="15105" y="56858"/>
                    </a:lnTo>
                    <a:lnTo>
                      <a:pt x="15393" y="56846"/>
                    </a:lnTo>
                    <a:lnTo>
                      <a:pt x="15598" y="56904"/>
                    </a:lnTo>
                    <a:lnTo>
                      <a:pt x="15701" y="56927"/>
                    </a:lnTo>
                    <a:lnTo>
                      <a:pt x="15823" y="56934"/>
                    </a:lnTo>
                    <a:lnTo>
                      <a:pt x="15937" y="56931"/>
                    </a:lnTo>
                    <a:lnTo>
                      <a:pt x="16039" y="56889"/>
                    </a:lnTo>
                    <a:lnTo>
                      <a:pt x="16138" y="56835"/>
                    </a:lnTo>
                    <a:lnTo>
                      <a:pt x="16237" y="56743"/>
                    </a:lnTo>
                    <a:lnTo>
                      <a:pt x="16283" y="56694"/>
                    </a:lnTo>
                    <a:lnTo>
                      <a:pt x="16480" y="56575"/>
                    </a:lnTo>
                    <a:lnTo>
                      <a:pt x="16640" y="56556"/>
                    </a:lnTo>
                    <a:lnTo>
                      <a:pt x="16879" y="56621"/>
                    </a:lnTo>
                    <a:lnTo>
                      <a:pt x="17042" y="56763"/>
                    </a:lnTo>
                    <a:lnTo>
                      <a:pt x="17221" y="56954"/>
                    </a:lnTo>
                    <a:lnTo>
                      <a:pt x="17411" y="57333"/>
                    </a:lnTo>
                    <a:lnTo>
                      <a:pt x="17524" y="57509"/>
                    </a:lnTo>
                    <a:lnTo>
                      <a:pt x="17615" y="57646"/>
                    </a:lnTo>
                    <a:lnTo>
                      <a:pt x="17788" y="57767"/>
                    </a:lnTo>
                    <a:lnTo>
                      <a:pt x="18015" y="57783"/>
                    </a:lnTo>
                    <a:lnTo>
                      <a:pt x="18242" y="57737"/>
                    </a:lnTo>
                    <a:lnTo>
                      <a:pt x="18491" y="57646"/>
                    </a:lnTo>
                    <a:lnTo>
                      <a:pt x="18771" y="57570"/>
                    </a:lnTo>
                    <a:lnTo>
                      <a:pt x="19111" y="57623"/>
                    </a:lnTo>
                    <a:lnTo>
                      <a:pt x="19345" y="57753"/>
                    </a:lnTo>
                    <a:lnTo>
                      <a:pt x="19647" y="58027"/>
                    </a:lnTo>
                    <a:lnTo>
                      <a:pt x="19820" y="58195"/>
                    </a:lnTo>
                    <a:lnTo>
                      <a:pt x="19790" y="58408"/>
                    </a:lnTo>
                    <a:lnTo>
                      <a:pt x="19729" y="58651"/>
                    </a:lnTo>
                    <a:lnTo>
                      <a:pt x="19782" y="58857"/>
                    </a:lnTo>
                    <a:lnTo>
                      <a:pt x="19986" y="58864"/>
                    </a:lnTo>
                    <a:lnTo>
                      <a:pt x="20174" y="58895"/>
                    </a:lnTo>
                    <a:lnTo>
                      <a:pt x="20445" y="59096"/>
                    </a:lnTo>
                    <a:lnTo>
                      <a:pt x="20340" y="59171"/>
                    </a:lnTo>
                    <a:lnTo>
                      <a:pt x="20071" y="59397"/>
                    </a:lnTo>
                    <a:lnTo>
                      <a:pt x="20033" y="59857"/>
                    </a:lnTo>
                    <a:lnTo>
                      <a:pt x="20025" y="60340"/>
                    </a:lnTo>
                    <a:lnTo>
                      <a:pt x="20359" y="60513"/>
                    </a:lnTo>
                    <a:lnTo>
                      <a:pt x="20749" y="60779"/>
                    </a:lnTo>
                    <a:lnTo>
                      <a:pt x="21021" y="60929"/>
                    </a:lnTo>
                    <a:lnTo>
                      <a:pt x="21117" y="61048"/>
                    </a:lnTo>
                    <a:lnTo>
                      <a:pt x="21262" y="61336"/>
                    </a:lnTo>
                    <a:lnTo>
                      <a:pt x="21393" y="61542"/>
                    </a:lnTo>
                    <a:lnTo>
                      <a:pt x="21722" y="61814"/>
                    </a:lnTo>
                    <a:lnTo>
                      <a:pt x="21832" y="61985"/>
                    </a:lnTo>
                    <a:lnTo>
                      <a:pt x="21832" y="62267"/>
                    </a:lnTo>
                    <a:lnTo>
                      <a:pt x="21881" y="62941"/>
                    </a:lnTo>
                    <a:lnTo>
                      <a:pt x="21891" y="63516"/>
                    </a:lnTo>
                    <a:lnTo>
                      <a:pt x="21942" y="64272"/>
                    </a:lnTo>
                    <a:lnTo>
                      <a:pt x="21973" y="65295"/>
                    </a:lnTo>
                    <a:lnTo>
                      <a:pt x="21973" y="65673"/>
                    </a:lnTo>
                    <a:lnTo>
                      <a:pt x="22004" y="66152"/>
                    </a:lnTo>
                    <a:lnTo>
                      <a:pt x="22028" y="66538"/>
                    </a:lnTo>
                    <a:lnTo>
                      <a:pt x="22052" y="67018"/>
                    </a:lnTo>
                    <a:lnTo>
                      <a:pt x="22078" y="67723"/>
                    </a:lnTo>
                    <a:lnTo>
                      <a:pt x="22040" y="68157"/>
                    </a:lnTo>
                    <a:lnTo>
                      <a:pt x="21929" y="68207"/>
                    </a:lnTo>
                    <a:lnTo>
                      <a:pt x="21777" y="68274"/>
                    </a:lnTo>
                    <a:lnTo>
                      <a:pt x="21569" y="68332"/>
                    </a:lnTo>
                    <a:lnTo>
                      <a:pt x="21417" y="68431"/>
                    </a:lnTo>
                    <a:lnTo>
                      <a:pt x="21322" y="68547"/>
                    </a:lnTo>
                    <a:lnTo>
                      <a:pt x="21283" y="68711"/>
                    </a:lnTo>
                    <a:lnTo>
                      <a:pt x="21236" y="68900"/>
                    </a:lnTo>
                    <a:lnTo>
                      <a:pt x="21116" y="69088"/>
                    </a:lnTo>
                    <a:lnTo>
                      <a:pt x="20941" y="69317"/>
                    </a:lnTo>
                    <a:lnTo>
                      <a:pt x="20758" y="69465"/>
                    </a:lnTo>
                    <a:lnTo>
                      <a:pt x="20694" y="69636"/>
                    </a:lnTo>
                    <a:lnTo>
                      <a:pt x="20671" y="69872"/>
                    </a:lnTo>
                    <a:lnTo>
                      <a:pt x="20666" y="70203"/>
                    </a:lnTo>
                    <a:lnTo>
                      <a:pt x="20704" y="70412"/>
                    </a:lnTo>
                    <a:lnTo>
                      <a:pt x="20748" y="70614"/>
                    </a:lnTo>
                    <a:lnTo>
                      <a:pt x="20918" y="70910"/>
                    </a:lnTo>
                    <a:lnTo>
                      <a:pt x="20993" y="71067"/>
                    </a:lnTo>
                    <a:lnTo>
                      <a:pt x="21094" y="71187"/>
                    </a:lnTo>
                    <a:lnTo>
                      <a:pt x="21188" y="71325"/>
                    </a:lnTo>
                    <a:lnTo>
                      <a:pt x="21257" y="71451"/>
                    </a:lnTo>
                    <a:lnTo>
                      <a:pt x="21289" y="71545"/>
                    </a:lnTo>
                    <a:lnTo>
                      <a:pt x="21289" y="71678"/>
                    </a:lnTo>
                    <a:lnTo>
                      <a:pt x="21208" y="71766"/>
                    </a:lnTo>
                    <a:lnTo>
                      <a:pt x="21084" y="71848"/>
                    </a:lnTo>
                    <a:lnTo>
                      <a:pt x="20969" y="71994"/>
                    </a:lnTo>
                    <a:lnTo>
                      <a:pt x="20877" y="72133"/>
                    </a:lnTo>
                    <a:lnTo>
                      <a:pt x="20591" y="72180"/>
                    </a:lnTo>
                    <a:lnTo>
                      <a:pt x="20258" y="72181"/>
                    </a:lnTo>
                    <a:lnTo>
                      <a:pt x="20052" y="72228"/>
                    </a:lnTo>
                    <a:lnTo>
                      <a:pt x="19904" y="72437"/>
                    </a:lnTo>
                    <a:lnTo>
                      <a:pt x="19802" y="72922"/>
                    </a:lnTo>
                    <a:lnTo>
                      <a:pt x="19791" y="73165"/>
                    </a:lnTo>
                    <a:lnTo>
                      <a:pt x="19930" y="73430"/>
                    </a:lnTo>
                    <a:lnTo>
                      <a:pt x="19863" y="73938"/>
                    </a:lnTo>
                    <a:lnTo>
                      <a:pt x="19966" y="74145"/>
                    </a:lnTo>
                    <a:lnTo>
                      <a:pt x="20369" y="74640"/>
                    </a:lnTo>
                    <a:lnTo>
                      <a:pt x="20473" y="74916"/>
                    </a:lnTo>
                    <a:lnTo>
                      <a:pt x="20601" y="75366"/>
                    </a:lnTo>
                    <a:lnTo>
                      <a:pt x="20693" y="75676"/>
                    </a:lnTo>
                    <a:lnTo>
                      <a:pt x="20694" y="75872"/>
                    </a:lnTo>
                    <a:lnTo>
                      <a:pt x="20658" y="76021"/>
                    </a:lnTo>
                    <a:lnTo>
                      <a:pt x="20637" y="76194"/>
                    </a:lnTo>
                    <a:lnTo>
                      <a:pt x="20673" y="76337"/>
                    </a:lnTo>
                    <a:lnTo>
                      <a:pt x="20602" y="76467"/>
                    </a:lnTo>
                    <a:lnTo>
                      <a:pt x="20538" y="76611"/>
                    </a:lnTo>
                    <a:lnTo>
                      <a:pt x="20509" y="76698"/>
                    </a:lnTo>
                    <a:lnTo>
                      <a:pt x="20481" y="76799"/>
                    </a:lnTo>
                    <a:lnTo>
                      <a:pt x="20474" y="76871"/>
                    </a:lnTo>
                    <a:lnTo>
                      <a:pt x="20453" y="77008"/>
                    </a:lnTo>
                    <a:lnTo>
                      <a:pt x="20410" y="77152"/>
                    </a:lnTo>
                    <a:lnTo>
                      <a:pt x="20360" y="77303"/>
                    </a:lnTo>
                    <a:lnTo>
                      <a:pt x="20382" y="77447"/>
                    </a:lnTo>
                    <a:lnTo>
                      <a:pt x="20332" y="77584"/>
                    </a:lnTo>
                    <a:lnTo>
                      <a:pt x="20268" y="77706"/>
                    </a:lnTo>
                    <a:lnTo>
                      <a:pt x="20276" y="77807"/>
                    </a:lnTo>
                    <a:lnTo>
                      <a:pt x="20283" y="77994"/>
                    </a:lnTo>
                    <a:lnTo>
                      <a:pt x="20226" y="78138"/>
                    </a:lnTo>
                    <a:lnTo>
                      <a:pt x="20163" y="78354"/>
                    </a:lnTo>
                    <a:lnTo>
                      <a:pt x="20020" y="78605"/>
                    </a:lnTo>
                    <a:lnTo>
                      <a:pt x="19916" y="78814"/>
                    </a:lnTo>
                    <a:lnTo>
                      <a:pt x="19720" y="79383"/>
                    </a:lnTo>
                    <a:lnTo>
                      <a:pt x="19560" y="79724"/>
                    </a:lnTo>
                    <a:lnTo>
                      <a:pt x="19316" y="80311"/>
                    </a:lnTo>
                    <a:lnTo>
                      <a:pt x="19090" y="80737"/>
                    </a:lnTo>
                    <a:lnTo>
                      <a:pt x="18752" y="81569"/>
                    </a:lnTo>
                    <a:lnTo>
                      <a:pt x="18610" y="82004"/>
                    </a:lnTo>
                    <a:lnTo>
                      <a:pt x="18597" y="82177"/>
                    </a:lnTo>
                    <a:lnTo>
                      <a:pt x="18498" y="82349"/>
                    </a:lnTo>
                    <a:lnTo>
                      <a:pt x="18288" y="82583"/>
                    </a:lnTo>
                    <a:lnTo>
                      <a:pt x="18288" y="82748"/>
                    </a:lnTo>
                    <a:lnTo>
                      <a:pt x="18263" y="82882"/>
                    </a:lnTo>
                    <a:lnTo>
                      <a:pt x="18158" y="82992"/>
                    </a:lnTo>
                    <a:lnTo>
                      <a:pt x="18010" y="83161"/>
                    </a:lnTo>
                    <a:lnTo>
                      <a:pt x="17752" y="83412"/>
                    </a:lnTo>
                    <a:lnTo>
                      <a:pt x="17685" y="83587"/>
                    </a:lnTo>
                    <a:lnTo>
                      <a:pt x="17675" y="83703"/>
                    </a:lnTo>
                    <a:lnTo>
                      <a:pt x="17731" y="83897"/>
                    </a:lnTo>
                    <a:lnTo>
                      <a:pt x="17801" y="84303"/>
                    </a:lnTo>
                    <a:lnTo>
                      <a:pt x="17892" y="84733"/>
                    </a:lnTo>
                    <a:lnTo>
                      <a:pt x="17927" y="85106"/>
                    </a:lnTo>
                    <a:lnTo>
                      <a:pt x="17910" y="85277"/>
                    </a:lnTo>
                    <a:lnTo>
                      <a:pt x="17905" y="85535"/>
                    </a:lnTo>
                    <a:lnTo>
                      <a:pt x="17826" y="85901"/>
                    </a:lnTo>
                    <a:lnTo>
                      <a:pt x="17707" y="86279"/>
                    </a:lnTo>
                    <a:lnTo>
                      <a:pt x="17622" y="86491"/>
                    </a:lnTo>
                    <a:lnTo>
                      <a:pt x="17645" y="86674"/>
                    </a:lnTo>
                    <a:lnTo>
                      <a:pt x="17706" y="86839"/>
                    </a:lnTo>
                    <a:lnTo>
                      <a:pt x="17802" y="87092"/>
                    </a:lnTo>
                    <a:lnTo>
                      <a:pt x="17961" y="87399"/>
                    </a:lnTo>
                    <a:lnTo>
                      <a:pt x="18137" y="87661"/>
                    </a:lnTo>
                    <a:lnTo>
                      <a:pt x="18358" y="87907"/>
                    </a:lnTo>
                    <a:lnTo>
                      <a:pt x="18556" y="88173"/>
                    </a:lnTo>
                    <a:lnTo>
                      <a:pt x="18588" y="88307"/>
                    </a:lnTo>
                    <a:lnTo>
                      <a:pt x="18798" y="88184"/>
                    </a:lnTo>
                    <a:lnTo>
                      <a:pt x="18984" y="88111"/>
                    </a:lnTo>
                    <a:lnTo>
                      <a:pt x="19187" y="88026"/>
                    </a:lnTo>
                    <a:lnTo>
                      <a:pt x="19307" y="87996"/>
                    </a:lnTo>
                    <a:lnTo>
                      <a:pt x="19451" y="87995"/>
                    </a:lnTo>
                    <a:lnTo>
                      <a:pt x="19548" y="88048"/>
                    </a:lnTo>
                    <a:lnTo>
                      <a:pt x="19723" y="88168"/>
                    </a:lnTo>
                    <a:lnTo>
                      <a:pt x="19838" y="88257"/>
                    </a:lnTo>
                    <a:lnTo>
                      <a:pt x="19977" y="88407"/>
                    </a:lnTo>
                    <a:lnTo>
                      <a:pt x="20238" y="88691"/>
                    </a:lnTo>
                    <a:lnTo>
                      <a:pt x="20563" y="89000"/>
                    </a:lnTo>
                    <a:lnTo>
                      <a:pt x="20622" y="89018"/>
                    </a:lnTo>
                    <a:lnTo>
                      <a:pt x="20927" y="89021"/>
                    </a:lnTo>
                    <a:lnTo>
                      <a:pt x="21210" y="89007"/>
                    </a:lnTo>
                    <a:lnTo>
                      <a:pt x="21479" y="88983"/>
                    </a:lnTo>
                    <a:lnTo>
                      <a:pt x="21649" y="88987"/>
                    </a:lnTo>
                    <a:lnTo>
                      <a:pt x="21815" y="89022"/>
                    </a:lnTo>
                    <a:lnTo>
                      <a:pt x="21933" y="89179"/>
                    </a:lnTo>
                    <a:lnTo>
                      <a:pt x="22033" y="89341"/>
                    </a:lnTo>
                    <a:lnTo>
                      <a:pt x="22146" y="89593"/>
                    </a:lnTo>
                    <a:lnTo>
                      <a:pt x="22215" y="89732"/>
                    </a:lnTo>
                    <a:lnTo>
                      <a:pt x="22287" y="89864"/>
                    </a:lnTo>
                    <a:lnTo>
                      <a:pt x="22399" y="89986"/>
                    </a:lnTo>
                    <a:lnTo>
                      <a:pt x="22552" y="90082"/>
                    </a:lnTo>
                    <a:lnTo>
                      <a:pt x="22709" y="90199"/>
                    </a:lnTo>
                    <a:lnTo>
                      <a:pt x="22796" y="90347"/>
                    </a:lnTo>
                    <a:lnTo>
                      <a:pt x="22863" y="90530"/>
                    </a:lnTo>
                    <a:lnTo>
                      <a:pt x="22915" y="90708"/>
                    </a:lnTo>
                    <a:lnTo>
                      <a:pt x="22976" y="90861"/>
                    </a:lnTo>
                    <a:lnTo>
                      <a:pt x="23048" y="91024"/>
                    </a:lnTo>
                    <a:lnTo>
                      <a:pt x="23160" y="91115"/>
                    </a:lnTo>
                    <a:lnTo>
                      <a:pt x="23297" y="91155"/>
                    </a:lnTo>
                    <a:lnTo>
                      <a:pt x="23439" y="91170"/>
                    </a:lnTo>
                    <a:lnTo>
                      <a:pt x="23626" y="91144"/>
                    </a:lnTo>
                    <a:lnTo>
                      <a:pt x="23763" y="91133"/>
                    </a:lnTo>
                    <a:lnTo>
                      <a:pt x="23981" y="91117"/>
                    </a:lnTo>
                    <a:lnTo>
                      <a:pt x="24133" y="91111"/>
                    </a:lnTo>
                    <a:lnTo>
                      <a:pt x="24291" y="91197"/>
                    </a:lnTo>
                    <a:lnTo>
                      <a:pt x="24420" y="91297"/>
                    </a:lnTo>
                    <a:lnTo>
                      <a:pt x="24485" y="91418"/>
                    </a:lnTo>
                    <a:lnTo>
                      <a:pt x="24574" y="91549"/>
                    </a:lnTo>
                    <a:lnTo>
                      <a:pt x="24682" y="91638"/>
                    </a:lnTo>
                    <a:lnTo>
                      <a:pt x="24849" y="91684"/>
                    </a:lnTo>
                    <a:lnTo>
                      <a:pt x="25049" y="91753"/>
                    </a:lnTo>
                    <a:lnTo>
                      <a:pt x="25305" y="91860"/>
                    </a:lnTo>
                    <a:lnTo>
                      <a:pt x="25441" y="91934"/>
                    </a:lnTo>
                    <a:lnTo>
                      <a:pt x="25543" y="92013"/>
                    </a:lnTo>
                    <a:lnTo>
                      <a:pt x="25604" y="92177"/>
                    </a:lnTo>
                    <a:lnTo>
                      <a:pt x="25605" y="92340"/>
                    </a:lnTo>
                    <a:lnTo>
                      <a:pt x="25596" y="92579"/>
                    </a:lnTo>
                    <a:lnTo>
                      <a:pt x="25621" y="92786"/>
                    </a:lnTo>
                    <a:lnTo>
                      <a:pt x="25640" y="93216"/>
                    </a:lnTo>
                    <a:lnTo>
                      <a:pt x="25705" y="93433"/>
                    </a:lnTo>
                    <a:lnTo>
                      <a:pt x="25834" y="93692"/>
                    </a:lnTo>
                    <a:lnTo>
                      <a:pt x="25865" y="94057"/>
                    </a:lnTo>
                    <a:lnTo>
                      <a:pt x="25906" y="94292"/>
                    </a:lnTo>
                    <a:lnTo>
                      <a:pt x="25960" y="94469"/>
                    </a:lnTo>
                    <a:lnTo>
                      <a:pt x="26071" y="94724"/>
                    </a:lnTo>
                    <a:lnTo>
                      <a:pt x="26222" y="94837"/>
                    </a:lnTo>
                    <a:lnTo>
                      <a:pt x="26354" y="94964"/>
                    </a:lnTo>
                    <a:lnTo>
                      <a:pt x="26477" y="95129"/>
                    </a:lnTo>
                    <a:lnTo>
                      <a:pt x="26538" y="95252"/>
                    </a:lnTo>
                    <a:lnTo>
                      <a:pt x="26529" y="95380"/>
                    </a:lnTo>
                    <a:lnTo>
                      <a:pt x="26492" y="95522"/>
                    </a:lnTo>
                    <a:lnTo>
                      <a:pt x="26474" y="95631"/>
                    </a:lnTo>
                    <a:lnTo>
                      <a:pt x="26525" y="95674"/>
                    </a:lnTo>
                    <a:lnTo>
                      <a:pt x="26615" y="95645"/>
                    </a:lnTo>
                    <a:lnTo>
                      <a:pt x="26826" y="95611"/>
                    </a:lnTo>
                    <a:lnTo>
                      <a:pt x="26967" y="95620"/>
                    </a:lnTo>
                    <a:lnTo>
                      <a:pt x="27094" y="95672"/>
                    </a:lnTo>
                    <a:lnTo>
                      <a:pt x="27207" y="95757"/>
                    </a:lnTo>
                    <a:lnTo>
                      <a:pt x="27292" y="95842"/>
                    </a:lnTo>
                    <a:lnTo>
                      <a:pt x="27396" y="95936"/>
                    </a:lnTo>
                    <a:lnTo>
                      <a:pt x="27532" y="95997"/>
                    </a:lnTo>
                    <a:lnTo>
                      <a:pt x="27669" y="96054"/>
                    </a:lnTo>
                    <a:lnTo>
                      <a:pt x="27786" y="96072"/>
                    </a:lnTo>
                    <a:lnTo>
                      <a:pt x="27933" y="96118"/>
                    </a:lnTo>
                    <a:lnTo>
                      <a:pt x="27684" y="96468"/>
                    </a:lnTo>
                    <a:lnTo>
                      <a:pt x="26687" y="97845"/>
                    </a:lnTo>
                    <a:lnTo>
                      <a:pt x="26213" y="98448"/>
                    </a:lnTo>
                    <a:lnTo>
                      <a:pt x="25754" y="99013"/>
                    </a:lnTo>
                    <a:lnTo>
                      <a:pt x="25485" y="99396"/>
                    </a:lnTo>
                    <a:lnTo>
                      <a:pt x="25626" y="99709"/>
                    </a:lnTo>
                    <a:lnTo>
                      <a:pt x="25975" y="100400"/>
                    </a:lnTo>
                    <a:lnTo>
                      <a:pt x="25446" y="100765"/>
                    </a:lnTo>
                    <a:lnTo>
                      <a:pt x="25578" y="101214"/>
                    </a:lnTo>
                    <a:lnTo>
                      <a:pt x="25193" y="101725"/>
                    </a:lnTo>
                    <a:lnTo>
                      <a:pt x="24604" y="102200"/>
                    </a:lnTo>
                    <a:lnTo>
                      <a:pt x="23791" y="102968"/>
                    </a:lnTo>
                    <a:lnTo>
                      <a:pt x="23419" y="103393"/>
                    </a:lnTo>
                    <a:lnTo>
                      <a:pt x="23053" y="103776"/>
                    </a:lnTo>
                    <a:lnTo>
                      <a:pt x="22701" y="104098"/>
                    </a:lnTo>
                    <a:lnTo>
                      <a:pt x="22302" y="104585"/>
                    </a:lnTo>
                    <a:lnTo>
                      <a:pt x="22099" y="104913"/>
                    </a:lnTo>
                    <a:lnTo>
                      <a:pt x="21963" y="105180"/>
                    </a:lnTo>
                    <a:lnTo>
                      <a:pt x="21867" y="105400"/>
                    </a:lnTo>
                    <a:lnTo>
                      <a:pt x="21734" y="105729"/>
                    </a:lnTo>
                    <a:lnTo>
                      <a:pt x="21637" y="105892"/>
                    </a:lnTo>
                    <a:lnTo>
                      <a:pt x="21327" y="106194"/>
                    </a:lnTo>
                    <a:lnTo>
                      <a:pt x="21062" y="106415"/>
                    </a:lnTo>
                    <a:lnTo>
                      <a:pt x="20827" y="106659"/>
                    </a:lnTo>
                    <a:lnTo>
                      <a:pt x="20455" y="107043"/>
                    </a:lnTo>
                    <a:lnTo>
                      <a:pt x="20159" y="107343"/>
                    </a:lnTo>
                    <a:lnTo>
                      <a:pt x="20038" y="107474"/>
                    </a:lnTo>
                    <a:lnTo>
                      <a:pt x="19852" y="107503"/>
                    </a:lnTo>
                    <a:lnTo>
                      <a:pt x="19611" y="107551"/>
                    </a:lnTo>
                    <a:lnTo>
                      <a:pt x="19407" y="107607"/>
                    </a:lnTo>
                    <a:lnTo>
                      <a:pt x="18851" y="108108"/>
                    </a:lnTo>
                    <a:lnTo>
                      <a:pt x="18402" y="108413"/>
                    </a:lnTo>
                    <a:lnTo>
                      <a:pt x="17993" y="108613"/>
                    </a:lnTo>
                    <a:lnTo>
                      <a:pt x="17662" y="108753"/>
                    </a:lnTo>
                    <a:lnTo>
                      <a:pt x="17419" y="108961"/>
                    </a:lnTo>
                    <a:lnTo>
                      <a:pt x="17152" y="109090"/>
                    </a:lnTo>
                    <a:lnTo>
                      <a:pt x="16514" y="109450"/>
                    </a:lnTo>
                    <a:lnTo>
                      <a:pt x="16150" y="109652"/>
                    </a:lnTo>
                    <a:lnTo>
                      <a:pt x="15942" y="109799"/>
                    </a:lnTo>
                    <a:lnTo>
                      <a:pt x="16296" y="109790"/>
                    </a:lnTo>
                    <a:lnTo>
                      <a:pt x="16971" y="109787"/>
                    </a:lnTo>
                    <a:lnTo>
                      <a:pt x="17326" y="109844"/>
                    </a:lnTo>
                    <a:lnTo>
                      <a:pt x="17573" y="109934"/>
                    </a:lnTo>
                    <a:lnTo>
                      <a:pt x="17932" y="109999"/>
                    </a:lnTo>
                    <a:lnTo>
                      <a:pt x="18385" y="109914"/>
                    </a:lnTo>
                    <a:lnTo>
                      <a:pt x="19085" y="109694"/>
                    </a:lnTo>
                    <a:lnTo>
                      <a:pt x="19377" y="109878"/>
                    </a:lnTo>
                    <a:lnTo>
                      <a:pt x="19750" y="110061"/>
                    </a:lnTo>
                    <a:lnTo>
                      <a:pt x="20197" y="110211"/>
                    </a:lnTo>
                    <a:lnTo>
                      <a:pt x="20439" y="110562"/>
                    </a:lnTo>
                    <a:lnTo>
                      <a:pt x="20715" y="110711"/>
                    </a:lnTo>
                    <a:lnTo>
                      <a:pt x="21030" y="110868"/>
                    </a:lnTo>
                    <a:lnTo>
                      <a:pt x="21335" y="111092"/>
                    </a:lnTo>
                    <a:lnTo>
                      <a:pt x="21454" y="111242"/>
                    </a:lnTo>
                    <a:lnTo>
                      <a:pt x="21556" y="111308"/>
                    </a:lnTo>
                    <a:lnTo>
                      <a:pt x="21953" y="111505"/>
                    </a:lnTo>
                    <a:lnTo>
                      <a:pt x="22418" y="111644"/>
                    </a:lnTo>
                    <a:lnTo>
                      <a:pt x="22703" y="111769"/>
                    </a:lnTo>
                    <a:lnTo>
                      <a:pt x="22630" y="112300"/>
                    </a:lnTo>
                    <a:lnTo>
                      <a:pt x="22556" y="112285"/>
                    </a:lnTo>
                    <a:lnTo>
                      <a:pt x="22369" y="112256"/>
                    </a:lnTo>
                    <a:lnTo>
                      <a:pt x="22167" y="112303"/>
                    </a:lnTo>
                    <a:lnTo>
                      <a:pt x="22100" y="112370"/>
                    </a:lnTo>
                    <a:lnTo>
                      <a:pt x="22235" y="112489"/>
                    </a:lnTo>
                    <a:lnTo>
                      <a:pt x="22385" y="112705"/>
                    </a:lnTo>
                    <a:lnTo>
                      <a:pt x="22475" y="112816"/>
                    </a:lnTo>
                    <a:lnTo>
                      <a:pt x="22498" y="112973"/>
                    </a:lnTo>
                    <a:lnTo>
                      <a:pt x="22446" y="113154"/>
                    </a:lnTo>
                    <a:lnTo>
                      <a:pt x="22379" y="113297"/>
                    </a:lnTo>
                    <a:lnTo>
                      <a:pt x="21953" y="113316"/>
                    </a:lnTo>
                    <a:lnTo>
                      <a:pt x="21670" y="113240"/>
                    </a:lnTo>
                    <a:lnTo>
                      <a:pt x="21278" y="113683"/>
                    </a:lnTo>
                    <a:lnTo>
                      <a:pt x="21283" y="113880"/>
                    </a:lnTo>
                    <a:lnTo>
                      <a:pt x="21334" y="114490"/>
                    </a:lnTo>
                    <a:lnTo>
                      <a:pt x="21193" y="114490"/>
                    </a:lnTo>
                    <a:lnTo>
                      <a:pt x="20991" y="114477"/>
                    </a:lnTo>
                    <a:lnTo>
                      <a:pt x="20843" y="114444"/>
                    </a:lnTo>
                    <a:lnTo>
                      <a:pt x="20695" y="114404"/>
                    </a:lnTo>
                    <a:lnTo>
                      <a:pt x="20467" y="114411"/>
                    </a:lnTo>
                    <a:lnTo>
                      <a:pt x="20373" y="114439"/>
                    </a:lnTo>
                    <a:lnTo>
                      <a:pt x="20313" y="114506"/>
                    </a:lnTo>
                    <a:lnTo>
                      <a:pt x="20267" y="114614"/>
                    </a:lnTo>
                    <a:lnTo>
                      <a:pt x="20281" y="114714"/>
                    </a:lnTo>
                    <a:lnTo>
                      <a:pt x="20416" y="114748"/>
                    </a:lnTo>
                    <a:lnTo>
                      <a:pt x="20490" y="114808"/>
                    </a:lnTo>
                    <a:lnTo>
                      <a:pt x="20370" y="114855"/>
                    </a:lnTo>
                    <a:lnTo>
                      <a:pt x="20337" y="114983"/>
                    </a:lnTo>
                    <a:lnTo>
                      <a:pt x="20364" y="115070"/>
                    </a:lnTo>
                    <a:lnTo>
                      <a:pt x="20788" y="115082"/>
                    </a:lnTo>
                    <a:lnTo>
                      <a:pt x="20889" y="115163"/>
                    </a:lnTo>
                    <a:lnTo>
                      <a:pt x="20876" y="115243"/>
                    </a:lnTo>
                    <a:lnTo>
                      <a:pt x="20769" y="115304"/>
                    </a:lnTo>
                    <a:lnTo>
                      <a:pt x="20703" y="115412"/>
                    </a:lnTo>
                    <a:lnTo>
                      <a:pt x="20710" y="115493"/>
                    </a:lnTo>
                    <a:lnTo>
                      <a:pt x="21053" y="115566"/>
                    </a:lnTo>
                    <a:lnTo>
                      <a:pt x="21315" y="115964"/>
                    </a:lnTo>
                    <a:lnTo>
                      <a:pt x="21399" y="116150"/>
                    </a:lnTo>
                    <a:lnTo>
                      <a:pt x="21291" y="116167"/>
                    </a:lnTo>
                    <a:lnTo>
                      <a:pt x="21158" y="116173"/>
                    </a:lnTo>
                    <a:lnTo>
                      <a:pt x="21072" y="116206"/>
                    </a:lnTo>
                    <a:lnTo>
                      <a:pt x="21069" y="116301"/>
                    </a:lnTo>
                    <a:lnTo>
                      <a:pt x="21589" y="116580"/>
                    </a:lnTo>
                    <a:lnTo>
                      <a:pt x="21511" y="116880"/>
                    </a:lnTo>
                    <a:lnTo>
                      <a:pt x="21291" y="116872"/>
                    </a:lnTo>
                    <a:lnTo>
                      <a:pt x="21125" y="116979"/>
                    </a:lnTo>
                    <a:lnTo>
                      <a:pt x="21029" y="117129"/>
                    </a:lnTo>
                    <a:lnTo>
                      <a:pt x="21003" y="117266"/>
                    </a:lnTo>
                    <a:lnTo>
                      <a:pt x="20899" y="117352"/>
                    </a:lnTo>
                    <a:lnTo>
                      <a:pt x="20737" y="117487"/>
                    </a:lnTo>
                    <a:lnTo>
                      <a:pt x="20529" y="117612"/>
                    </a:lnTo>
                    <a:lnTo>
                      <a:pt x="20405" y="117679"/>
                    </a:lnTo>
                    <a:lnTo>
                      <a:pt x="20339" y="117746"/>
                    </a:lnTo>
                    <a:lnTo>
                      <a:pt x="20225" y="117890"/>
                    </a:lnTo>
                    <a:lnTo>
                      <a:pt x="20283" y="117957"/>
                    </a:lnTo>
                    <a:lnTo>
                      <a:pt x="20445" y="117994"/>
                    </a:lnTo>
                    <a:lnTo>
                      <a:pt x="20769" y="117974"/>
                    </a:lnTo>
                    <a:lnTo>
                      <a:pt x="21064" y="117954"/>
                    </a:lnTo>
                    <a:lnTo>
                      <a:pt x="21264" y="117963"/>
                    </a:lnTo>
                    <a:lnTo>
                      <a:pt x="21341" y="118058"/>
                    </a:lnTo>
                    <a:lnTo>
                      <a:pt x="21408" y="118191"/>
                    </a:lnTo>
                    <a:lnTo>
                      <a:pt x="21390" y="118345"/>
                    </a:lnTo>
                    <a:lnTo>
                      <a:pt x="21276" y="118441"/>
                    </a:lnTo>
                    <a:lnTo>
                      <a:pt x="21124" y="118537"/>
                    </a:lnTo>
                    <a:lnTo>
                      <a:pt x="20991" y="118633"/>
                    </a:lnTo>
                    <a:lnTo>
                      <a:pt x="20802" y="118854"/>
                    </a:lnTo>
                    <a:lnTo>
                      <a:pt x="20612" y="119066"/>
                    </a:lnTo>
                    <a:lnTo>
                      <a:pt x="20308" y="119420"/>
                    </a:lnTo>
                    <a:lnTo>
                      <a:pt x="20190" y="119505"/>
                    </a:lnTo>
                    <a:lnTo>
                      <a:pt x="20122" y="119557"/>
                    </a:lnTo>
                    <a:lnTo>
                      <a:pt x="20089" y="119633"/>
                    </a:lnTo>
                    <a:lnTo>
                      <a:pt x="20131" y="119684"/>
                    </a:lnTo>
                    <a:lnTo>
                      <a:pt x="20250" y="119718"/>
                    </a:lnTo>
                    <a:lnTo>
                      <a:pt x="20435" y="119734"/>
                    </a:lnTo>
                    <a:lnTo>
                      <a:pt x="20722" y="119716"/>
                    </a:lnTo>
                    <a:lnTo>
                      <a:pt x="20992" y="119731"/>
                    </a:lnTo>
                    <a:lnTo>
                      <a:pt x="21068" y="119833"/>
                    </a:lnTo>
                    <a:lnTo>
                      <a:pt x="21052" y="119952"/>
                    </a:lnTo>
                    <a:lnTo>
                      <a:pt x="20993" y="119995"/>
                    </a:lnTo>
                    <a:lnTo>
                      <a:pt x="20723" y="120124"/>
                    </a:lnTo>
                    <a:lnTo>
                      <a:pt x="20412" y="120287"/>
                    </a:lnTo>
                    <a:lnTo>
                      <a:pt x="20176" y="120476"/>
                    </a:lnTo>
                    <a:lnTo>
                      <a:pt x="19813" y="120700"/>
                    </a:lnTo>
                    <a:lnTo>
                      <a:pt x="19552" y="120684"/>
                    </a:lnTo>
                    <a:lnTo>
                      <a:pt x="19299" y="120711"/>
                    </a:lnTo>
                    <a:lnTo>
                      <a:pt x="19291" y="120822"/>
                    </a:lnTo>
                    <a:lnTo>
                      <a:pt x="19324" y="120976"/>
                    </a:lnTo>
                    <a:lnTo>
                      <a:pt x="19417" y="121086"/>
                    </a:lnTo>
                    <a:lnTo>
                      <a:pt x="19653" y="121240"/>
                    </a:lnTo>
                    <a:lnTo>
                      <a:pt x="19839" y="121376"/>
                    </a:lnTo>
                    <a:lnTo>
                      <a:pt x="20176" y="121650"/>
                    </a:lnTo>
                    <a:lnTo>
                      <a:pt x="20234" y="121849"/>
                    </a:lnTo>
                    <a:lnTo>
                      <a:pt x="20283" y="122144"/>
                    </a:lnTo>
                    <a:lnTo>
                      <a:pt x="20323" y="122526"/>
                    </a:lnTo>
                    <a:lnTo>
                      <a:pt x="20365" y="122623"/>
                    </a:lnTo>
                    <a:lnTo>
                      <a:pt x="20442" y="122664"/>
                    </a:lnTo>
                    <a:lnTo>
                      <a:pt x="20596" y="122684"/>
                    </a:lnTo>
                    <a:lnTo>
                      <a:pt x="20735" y="122649"/>
                    </a:lnTo>
                    <a:lnTo>
                      <a:pt x="20881" y="122662"/>
                    </a:lnTo>
                    <a:lnTo>
                      <a:pt x="20979" y="122724"/>
                    </a:lnTo>
                    <a:lnTo>
                      <a:pt x="21064" y="122856"/>
                    </a:lnTo>
                    <a:lnTo>
                      <a:pt x="21099" y="122932"/>
                    </a:lnTo>
                    <a:lnTo>
                      <a:pt x="21120" y="123065"/>
                    </a:lnTo>
                    <a:lnTo>
                      <a:pt x="21107" y="123183"/>
                    </a:lnTo>
                    <a:lnTo>
                      <a:pt x="21080" y="123274"/>
                    </a:lnTo>
                    <a:lnTo>
                      <a:pt x="21046" y="123407"/>
                    </a:lnTo>
                    <a:lnTo>
                      <a:pt x="20970" y="123554"/>
                    </a:lnTo>
                    <a:lnTo>
                      <a:pt x="20922" y="123679"/>
                    </a:lnTo>
                    <a:lnTo>
                      <a:pt x="20860" y="123840"/>
                    </a:lnTo>
                    <a:lnTo>
                      <a:pt x="20889" y="123986"/>
                    </a:lnTo>
                    <a:lnTo>
                      <a:pt x="20952" y="124160"/>
                    </a:lnTo>
                    <a:lnTo>
                      <a:pt x="20903" y="124314"/>
                    </a:lnTo>
                    <a:lnTo>
                      <a:pt x="20892" y="124404"/>
                    </a:lnTo>
                    <a:lnTo>
                      <a:pt x="20893" y="124471"/>
                    </a:lnTo>
                    <a:lnTo>
                      <a:pt x="20926" y="124543"/>
                    </a:lnTo>
                    <a:lnTo>
                      <a:pt x="20949" y="124627"/>
                    </a:lnTo>
                    <a:lnTo>
                      <a:pt x="20956" y="124778"/>
                    </a:lnTo>
                    <a:lnTo>
                      <a:pt x="20917" y="124840"/>
                    </a:lnTo>
                    <a:lnTo>
                      <a:pt x="20856" y="124902"/>
                    </a:lnTo>
                    <a:lnTo>
                      <a:pt x="20806" y="124946"/>
                    </a:lnTo>
                    <a:lnTo>
                      <a:pt x="20689" y="125053"/>
                    </a:lnTo>
                    <a:lnTo>
                      <a:pt x="20634" y="125126"/>
                    </a:lnTo>
                    <a:lnTo>
                      <a:pt x="20517" y="125222"/>
                    </a:lnTo>
                    <a:lnTo>
                      <a:pt x="20450" y="125295"/>
                    </a:lnTo>
                    <a:lnTo>
                      <a:pt x="20384" y="125385"/>
                    </a:lnTo>
                    <a:lnTo>
                      <a:pt x="20339" y="125441"/>
                    </a:lnTo>
                    <a:lnTo>
                      <a:pt x="20295" y="125497"/>
                    </a:lnTo>
                    <a:lnTo>
                      <a:pt x="20262" y="125564"/>
                    </a:lnTo>
                    <a:lnTo>
                      <a:pt x="20228" y="125648"/>
                    </a:lnTo>
                    <a:lnTo>
                      <a:pt x="20201" y="125783"/>
                    </a:lnTo>
                    <a:lnTo>
                      <a:pt x="20129" y="125934"/>
                    </a:lnTo>
                    <a:lnTo>
                      <a:pt x="20091" y="126035"/>
                    </a:lnTo>
                    <a:lnTo>
                      <a:pt x="20024" y="126102"/>
                    </a:lnTo>
                    <a:lnTo>
                      <a:pt x="19946" y="126130"/>
                    </a:lnTo>
                    <a:lnTo>
                      <a:pt x="19860" y="126224"/>
                    </a:lnTo>
                    <a:lnTo>
                      <a:pt x="19572" y="126542"/>
                    </a:lnTo>
                    <a:lnTo>
                      <a:pt x="19024" y="126979"/>
                    </a:lnTo>
                    <a:lnTo>
                      <a:pt x="18576" y="127293"/>
                    </a:lnTo>
                    <a:lnTo>
                      <a:pt x="17878" y="127779"/>
                    </a:lnTo>
                    <a:lnTo>
                      <a:pt x="17430" y="128106"/>
                    </a:lnTo>
                    <a:lnTo>
                      <a:pt x="17293" y="128197"/>
                    </a:lnTo>
                    <a:lnTo>
                      <a:pt x="17066" y="128260"/>
                    </a:lnTo>
                    <a:lnTo>
                      <a:pt x="16615" y="128347"/>
                    </a:lnTo>
                    <a:lnTo>
                      <a:pt x="16430" y="128400"/>
                    </a:lnTo>
                    <a:lnTo>
                      <a:pt x="16294" y="128567"/>
                    </a:lnTo>
                    <a:lnTo>
                      <a:pt x="15832" y="129109"/>
                    </a:lnTo>
                    <a:lnTo>
                      <a:pt x="15515" y="129324"/>
                    </a:lnTo>
                    <a:lnTo>
                      <a:pt x="15085" y="129589"/>
                    </a:lnTo>
                    <a:lnTo>
                      <a:pt x="14585" y="129901"/>
                    </a:lnTo>
                    <a:lnTo>
                      <a:pt x="14318" y="129880"/>
                    </a:lnTo>
                    <a:lnTo>
                      <a:pt x="14012" y="129837"/>
                    </a:lnTo>
                    <a:lnTo>
                      <a:pt x="13548" y="129767"/>
                    </a:lnTo>
                    <a:lnTo>
                      <a:pt x="12893" y="129708"/>
                    </a:lnTo>
                    <a:lnTo>
                      <a:pt x="12266" y="129633"/>
                    </a:lnTo>
                    <a:lnTo>
                      <a:pt x="11933" y="129600"/>
                    </a:lnTo>
                    <a:lnTo>
                      <a:pt x="12281" y="130346"/>
                    </a:lnTo>
                    <a:lnTo>
                      <a:pt x="12886" y="130280"/>
                    </a:lnTo>
                    <a:lnTo>
                      <a:pt x="13774" y="130175"/>
                    </a:lnTo>
                    <a:lnTo>
                      <a:pt x="14559" y="130114"/>
                    </a:lnTo>
                    <a:lnTo>
                      <a:pt x="14792" y="130026"/>
                    </a:lnTo>
                    <a:lnTo>
                      <a:pt x="15220" y="129805"/>
                    </a:lnTo>
                    <a:lnTo>
                      <a:pt x="15877" y="129523"/>
                    </a:lnTo>
                    <a:lnTo>
                      <a:pt x="16376" y="129302"/>
                    </a:lnTo>
                    <a:lnTo>
                      <a:pt x="16857" y="129142"/>
                    </a:lnTo>
                    <a:lnTo>
                      <a:pt x="17672" y="128936"/>
                    </a:lnTo>
                    <a:lnTo>
                      <a:pt x="18654" y="128677"/>
                    </a:lnTo>
                    <a:lnTo>
                      <a:pt x="19246" y="129324"/>
                    </a:lnTo>
                    <a:lnTo>
                      <a:pt x="19820" y="129927"/>
                    </a:lnTo>
                    <a:lnTo>
                      <a:pt x="20206" y="130332"/>
                    </a:lnTo>
                    <a:lnTo>
                      <a:pt x="20845" y="131005"/>
                    </a:lnTo>
                    <a:lnTo>
                      <a:pt x="21214" y="131393"/>
                    </a:lnTo>
                    <a:lnTo>
                      <a:pt x="21814" y="132034"/>
                    </a:lnTo>
                    <a:lnTo>
                      <a:pt x="22414" y="132675"/>
                    </a:lnTo>
                    <a:lnTo>
                      <a:pt x="23140" y="133364"/>
                    </a:lnTo>
                    <a:lnTo>
                      <a:pt x="24136" y="134272"/>
                    </a:lnTo>
                    <a:lnTo>
                      <a:pt x="24446" y="134597"/>
                    </a:lnTo>
                    <a:lnTo>
                      <a:pt x="24553" y="134938"/>
                    </a:lnTo>
                    <a:lnTo>
                      <a:pt x="24650" y="135140"/>
                    </a:lnTo>
                    <a:lnTo>
                      <a:pt x="24940" y="136031"/>
                    </a:lnTo>
                    <a:lnTo>
                      <a:pt x="25170" y="136684"/>
                    </a:lnTo>
                    <a:lnTo>
                      <a:pt x="25533" y="137730"/>
                    </a:lnTo>
                    <a:lnTo>
                      <a:pt x="25714" y="138225"/>
                    </a:lnTo>
                    <a:lnTo>
                      <a:pt x="25969" y="138906"/>
                    </a:lnTo>
                    <a:lnTo>
                      <a:pt x="26005" y="139116"/>
                    </a:lnTo>
                    <a:lnTo>
                      <a:pt x="25996" y="139605"/>
                    </a:lnTo>
                    <a:lnTo>
                      <a:pt x="26011" y="140147"/>
                    </a:lnTo>
                    <a:lnTo>
                      <a:pt x="26007" y="140549"/>
                    </a:lnTo>
                    <a:lnTo>
                      <a:pt x="26027" y="140905"/>
                    </a:lnTo>
                    <a:lnTo>
                      <a:pt x="26019" y="141503"/>
                    </a:lnTo>
                    <a:lnTo>
                      <a:pt x="26041" y="142261"/>
                    </a:lnTo>
                    <a:lnTo>
                      <a:pt x="26043" y="142563"/>
                    </a:lnTo>
                    <a:lnTo>
                      <a:pt x="26033" y="142835"/>
                    </a:lnTo>
                    <a:lnTo>
                      <a:pt x="26017" y="143323"/>
                    </a:lnTo>
                    <a:lnTo>
                      <a:pt x="26000" y="143733"/>
                    </a:lnTo>
                    <a:lnTo>
                      <a:pt x="25983" y="144109"/>
                    </a:lnTo>
                    <a:lnTo>
                      <a:pt x="25940" y="144556"/>
                    </a:lnTo>
                    <a:lnTo>
                      <a:pt x="25924" y="144968"/>
                    </a:lnTo>
                    <a:lnTo>
                      <a:pt x="25912" y="145260"/>
                    </a:lnTo>
                    <a:lnTo>
                      <a:pt x="25856" y="146118"/>
                    </a:lnTo>
                    <a:lnTo>
                      <a:pt x="25103" y="146452"/>
                    </a:lnTo>
                    <a:lnTo>
                      <a:pt x="24624" y="146669"/>
                    </a:lnTo>
                    <a:lnTo>
                      <a:pt x="24071" y="146933"/>
                    </a:lnTo>
                    <a:lnTo>
                      <a:pt x="22981" y="147352"/>
                    </a:lnTo>
                    <a:lnTo>
                      <a:pt x="21959" y="147825"/>
                    </a:lnTo>
                    <a:lnTo>
                      <a:pt x="21246" y="148125"/>
                    </a:lnTo>
                    <a:lnTo>
                      <a:pt x="20615" y="148375"/>
                    </a:lnTo>
                    <a:lnTo>
                      <a:pt x="20846" y="148464"/>
                    </a:lnTo>
                    <a:lnTo>
                      <a:pt x="22076" y="148658"/>
                    </a:lnTo>
                    <a:lnTo>
                      <a:pt x="23947" y="149005"/>
                    </a:lnTo>
                    <a:lnTo>
                      <a:pt x="24835" y="149168"/>
                    </a:lnTo>
                    <a:lnTo>
                      <a:pt x="26393" y="149399"/>
                    </a:lnTo>
                    <a:lnTo>
                      <a:pt x="28262" y="149723"/>
                    </a:lnTo>
                    <a:lnTo>
                      <a:pt x="29524" y="149925"/>
                    </a:lnTo>
                    <a:lnTo>
                      <a:pt x="30206" y="150016"/>
                    </a:lnTo>
                    <a:lnTo>
                      <a:pt x="30394" y="149958"/>
                    </a:lnTo>
                    <a:lnTo>
                      <a:pt x="30640" y="149931"/>
                    </a:lnTo>
                    <a:lnTo>
                      <a:pt x="30781" y="149883"/>
                    </a:lnTo>
                    <a:lnTo>
                      <a:pt x="30842" y="149829"/>
                    </a:lnTo>
                    <a:lnTo>
                      <a:pt x="30955" y="149834"/>
                    </a:lnTo>
                    <a:lnTo>
                      <a:pt x="31112" y="149834"/>
                    </a:lnTo>
                    <a:lnTo>
                      <a:pt x="31333" y="149870"/>
                    </a:lnTo>
                    <a:lnTo>
                      <a:pt x="31511" y="149934"/>
                    </a:lnTo>
                    <a:lnTo>
                      <a:pt x="31753" y="150090"/>
                    </a:lnTo>
                    <a:lnTo>
                      <a:pt x="31824" y="150140"/>
                    </a:lnTo>
                    <a:lnTo>
                      <a:pt x="31832" y="150204"/>
                    </a:lnTo>
                    <a:lnTo>
                      <a:pt x="31810" y="150346"/>
                    </a:lnTo>
                    <a:lnTo>
                      <a:pt x="31831" y="150439"/>
                    </a:lnTo>
                    <a:lnTo>
                      <a:pt x="32066" y="150432"/>
                    </a:lnTo>
                    <a:lnTo>
                      <a:pt x="32245" y="150410"/>
                    </a:lnTo>
                    <a:lnTo>
                      <a:pt x="32387" y="150403"/>
                    </a:lnTo>
                    <a:lnTo>
                      <a:pt x="32529" y="150417"/>
                    </a:lnTo>
                    <a:lnTo>
                      <a:pt x="32679" y="150439"/>
                    </a:lnTo>
                    <a:lnTo>
                      <a:pt x="32878" y="150453"/>
                    </a:lnTo>
                    <a:lnTo>
                      <a:pt x="33092" y="150389"/>
                    </a:lnTo>
                    <a:lnTo>
                      <a:pt x="33263" y="150382"/>
                    </a:lnTo>
                    <a:lnTo>
                      <a:pt x="33448" y="150403"/>
                    </a:lnTo>
                    <a:lnTo>
                      <a:pt x="33591" y="150496"/>
                    </a:lnTo>
                    <a:lnTo>
                      <a:pt x="33705" y="150610"/>
                    </a:lnTo>
                    <a:lnTo>
                      <a:pt x="33918" y="150681"/>
                    </a:lnTo>
                    <a:lnTo>
                      <a:pt x="34103" y="150688"/>
                    </a:lnTo>
                    <a:lnTo>
                      <a:pt x="34317" y="150702"/>
                    </a:lnTo>
                    <a:lnTo>
                      <a:pt x="34438" y="150851"/>
                    </a:lnTo>
                    <a:lnTo>
                      <a:pt x="34538" y="150980"/>
                    </a:lnTo>
                    <a:lnTo>
                      <a:pt x="34716" y="151058"/>
                    </a:lnTo>
                    <a:lnTo>
                      <a:pt x="34894" y="151022"/>
                    </a:lnTo>
                    <a:lnTo>
                      <a:pt x="35108" y="150894"/>
                    </a:lnTo>
                    <a:lnTo>
                      <a:pt x="35321" y="150866"/>
                    </a:lnTo>
                    <a:lnTo>
                      <a:pt x="35599" y="150816"/>
                    </a:lnTo>
                    <a:lnTo>
                      <a:pt x="35755" y="150798"/>
                    </a:lnTo>
                    <a:lnTo>
                      <a:pt x="35681" y="150976"/>
                    </a:lnTo>
                    <a:lnTo>
                      <a:pt x="35488" y="151302"/>
                    </a:lnTo>
                    <a:lnTo>
                      <a:pt x="35221" y="151790"/>
                    </a:lnTo>
                    <a:lnTo>
                      <a:pt x="34641" y="152837"/>
                    </a:lnTo>
                    <a:lnTo>
                      <a:pt x="34240" y="153480"/>
                    </a:lnTo>
                    <a:lnTo>
                      <a:pt x="34059" y="153818"/>
                    </a:lnTo>
                    <a:lnTo>
                      <a:pt x="34020" y="154186"/>
                    </a:lnTo>
                    <a:lnTo>
                      <a:pt x="33965" y="154469"/>
                    </a:lnTo>
                    <a:lnTo>
                      <a:pt x="33949" y="154751"/>
                    </a:lnTo>
                    <a:lnTo>
                      <a:pt x="33840" y="155312"/>
                    </a:lnTo>
                    <a:lnTo>
                      <a:pt x="33782" y="155862"/>
                    </a:lnTo>
                    <a:lnTo>
                      <a:pt x="33724" y="156397"/>
                    </a:lnTo>
                    <a:lnTo>
                      <a:pt x="33664" y="156891"/>
                    </a:lnTo>
                    <a:lnTo>
                      <a:pt x="33598" y="157493"/>
                    </a:lnTo>
                    <a:lnTo>
                      <a:pt x="33522" y="158010"/>
                    </a:lnTo>
                    <a:lnTo>
                      <a:pt x="33438" y="158593"/>
                    </a:lnTo>
                    <a:lnTo>
                      <a:pt x="33400" y="159167"/>
                    </a:lnTo>
                    <a:lnTo>
                      <a:pt x="33325" y="159674"/>
                    </a:lnTo>
                    <a:lnTo>
                      <a:pt x="33287" y="159900"/>
                    </a:lnTo>
                    <a:lnTo>
                      <a:pt x="33254" y="160176"/>
                    </a:lnTo>
                    <a:lnTo>
                      <a:pt x="33189" y="160751"/>
                    </a:lnTo>
                    <a:lnTo>
                      <a:pt x="33124" y="161326"/>
                    </a:lnTo>
                    <a:lnTo>
                      <a:pt x="33048" y="161879"/>
                    </a:lnTo>
                    <a:lnTo>
                      <a:pt x="32950" y="162444"/>
                    </a:lnTo>
                    <a:lnTo>
                      <a:pt x="32950" y="162693"/>
                    </a:lnTo>
                    <a:lnTo>
                      <a:pt x="32896" y="162943"/>
                    </a:lnTo>
                    <a:lnTo>
                      <a:pt x="32896" y="163203"/>
                    </a:lnTo>
                    <a:lnTo>
                      <a:pt x="32939" y="163724"/>
                    </a:lnTo>
                    <a:lnTo>
                      <a:pt x="32961" y="164006"/>
                    </a:lnTo>
                    <a:lnTo>
                      <a:pt x="32976" y="164296"/>
                    </a:lnTo>
                    <a:lnTo>
                      <a:pt x="32994" y="164581"/>
                    </a:lnTo>
                    <a:lnTo>
                      <a:pt x="33039" y="164858"/>
                    </a:lnTo>
                    <a:lnTo>
                      <a:pt x="33039" y="165116"/>
                    </a:lnTo>
                    <a:lnTo>
                      <a:pt x="33056" y="165383"/>
                    </a:lnTo>
                    <a:lnTo>
                      <a:pt x="33092" y="165633"/>
                    </a:lnTo>
                    <a:lnTo>
                      <a:pt x="33128" y="166159"/>
                    </a:lnTo>
                    <a:lnTo>
                      <a:pt x="33163" y="166729"/>
                    </a:lnTo>
                    <a:lnTo>
                      <a:pt x="33199" y="167273"/>
                    </a:lnTo>
                    <a:lnTo>
                      <a:pt x="33243" y="167827"/>
                    </a:lnTo>
                    <a:lnTo>
                      <a:pt x="33272" y="168416"/>
                    </a:lnTo>
                    <a:lnTo>
                      <a:pt x="33349" y="168985"/>
                    </a:lnTo>
                    <a:lnTo>
                      <a:pt x="33378" y="169564"/>
                    </a:lnTo>
                    <a:lnTo>
                      <a:pt x="33417" y="170076"/>
                    </a:lnTo>
                    <a:lnTo>
                      <a:pt x="33455" y="170607"/>
                    </a:lnTo>
                    <a:lnTo>
                      <a:pt x="33475" y="170993"/>
                    </a:lnTo>
                    <a:lnTo>
                      <a:pt x="33464" y="171263"/>
                    </a:lnTo>
                    <a:lnTo>
                      <a:pt x="33453" y="171506"/>
                    </a:lnTo>
                    <a:lnTo>
                      <a:pt x="33464" y="172112"/>
                    </a:lnTo>
                    <a:lnTo>
                      <a:pt x="33431" y="172608"/>
                    </a:lnTo>
                    <a:lnTo>
                      <a:pt x="33431" y="172994"/>
                    </a:lnTo>
                    <a:lnTo>
                      <a:pt x="33409" y="173755"/>
                    </a:lnTo>
                    <a:lnTo>
                      <a:pt x="33376" y="174086"/>
                    </a:lnTo>
                    <a:lnTo>
                      <a:pt x="33398" y="174340"/>
                    </a:lnTo>
                    <a:lnTo>
                      <a:pt x="33387" y="174649"/>
                    </a:lnTo>
                    <a:lnTo>
                      <a:pt x="33383" y="174904"/>
                    </a:lnTo>
                    <a:lnTo>
                      <a:pt x="33383" y="175173"/>
                    </a:lnTo>
                    <a:lnTo>
                      <a:pt x="33366" y="175387"/>
                    </a:lnTo>
                    <a:lnTo>
                      <a:pt x="33343" y="175628"/>
                    </a:lnTo>
                    <a:lnTo>
                      <a:pt x="33343" y="175898"/>
                    </a:lnTo>
                    <a:lnTo>
                      <a:pt x="33355" y="176218"/>
                    </a:lnTo>
                    <a:lnTo>
                      <a:pt x="33438" y="176605"/>
                    </a:lnTo>
                    <a:lnTo>
                      <a:pt x="33409" y="176823"/>
                    </a:lnTo>
                    <a:lnTo>
                      <a:pt x="33398" y="177363"/>
                    </a:lnTo>
                    <a:lnTo>
                      <a:pt x="33366" y="177898"/>
                    </a:lnTo>
                    <a:lnTo>
                      <a:pt x="33360" y="178465"/>
                    </a:lnTo>
                    <a:lnTo>
                      <a:pt x="33361" y="178991"/>
                    </a:lnTo>
                    <a:lnTo>
                      <a:pt x="33313" y="179815"/>
                    </a:lnTo>
                    <a:lnTo>
                      <a:pt x="33296" y="180336"/>
                    </a:lnTo>
                    <a:lnTo>
                      <a:pt x="33290" y="180880"/>
                    </a:lnTo>
                    <a:lnTo>
                      <a:pt x="33259" y="181436"/>
                    </a:lnTo>
                    <a:lnTo>
                      <a:pt x="33229" y="181968"/>
                    </a:lnTo>
                    <a:lnTo>
                      <a:pt x="33187" y="182537"/>
                    </a:lnTo>
                    <a:lnTo>
                      <a:pt x="33194" y="183082"/>
                    </a:lnTo>
                    <a:lnTo>
                      <a:pt x="32648" y="183267"/>
                    </a:lnTo>
                    <a:lnTo>
                      <a:pt x="32189" y="183452"/>
                    </a:lnTo>
                    <a:lnTo>
                      <a:pt x="31656" y="183687"/>
                    </a:lnTo>
                    <a:lnTo>
                      <a:pt x="31135" y="183897"/>
                    </a:lnTo>
                    <a:lnTo>
                      <a:pt x="30900" y="184092"/>
                    </a:lnTo>
                    <a:lnTo>
                      <a:pt x="30166" y="184422"/>
                    </a:lnTo>
                    <a:lnTo>
                      <a:pt x="29913" y="186390"/>
                    </a:lnTo>
                    <a:lnTo>
                      <a:pt x="29790" y="186465"/>
                    </a:lnTo>
                    <a:lnTo>
                      <a:pt x="29654" y="186582"/>
                    </a:lnTo>
                    <a:lnTo>
                      <a:pt x="29566" y="186623"/>
                    </a:lnTo>
                    <a:lnTo>
                      <a:pt x="29375" y="186713"/>
                    </a:lnTo>
                    <a:lnTo>
                      <a:pt x="29252" y="186809"/>
                    </a:lnTo>
                    <a:lnTo>
                      <a:pt x="29035" y="186933"/>
                    </a:lnTo>
                    <a:lnTo>
                      <a:pt x="28851" y="187049"/>
                    </a:lnTo>
                    <a:lnTo>
                      <a:pt x="28674" y="187166"/>
                    </a:lnTo>
                    <a:lnTo>
                      <a:pt x="28511" y="187255"/>
                    </a:lnTo>
                    <a:lnTo>
                      <a:pt x="28313" y="187351"/>
                    </a:lnTo>
                    <a:lnTo>
                      <a:pt x="28150" y="187447"/>
                    </a:lnTo>
                    <a:lnTo>
                      <a:pt x="28034" y="187557"/>
                    </a:lnTo>
                    <a:lnTo>
                      <a:pt x="27769" y="187592"/>
                    </a:lnTo>
                    <a:lnTo>
                      <a:pt x="27510" y="187599"/>
                    </a:lnTo>
                    <a:lnTo>
                      <a:pt x="27299" y="187688"/>
                    </a:lnTo>
                    <a:lnTo>
                      <a:pt x="27009" y="187768"/>
                    </a:lnTo>
                    <a:lnTo>
                      <a:pt x="26878" y="187794"/>
                    </a:lnTo>
                    <a:lnTo>
                      <a:pt x="26656" y="187827"/>
                    </a:lnTo>
                    <a:lnTo>
                      <a:pt x="26420" y="187841"/>
                    </a:lnTo>
                    <a:lnTo>
                      <a:pt x="26172" y="187795"/>
                    </a:lnTo>
                    <a:lnTo>
                      <a:pt x="25793" y="187730"/>
                    </a:lnTo>
                    <a:lnTo>
                      <a:pt x="25388" y="187659"/>
                    </a:lnTo>
                    <a:lnTo>
                      <a:pt x="25159" y="187541"/>
                    </a:lnTo>
                    <a:lnTo>
                      <a:pt x="24996" y="187521"/>
                    </a:lnTo>
                    <a:lnTo>
                      <a:pt x="24800" y="187515"/>
                    </a:lnTo>
                    <a:lnTo>
                      <a:pt x="24643" y="187548"/>
                    </a:lnTo>
                    <a:lnTo>
                      <a:pt x="24479" y="187607"/>
                    </a:lnTo>
                    <a:lnTo>
                      <a:pt x="24238" y="187620"/>
                    </a:lnTo>
                    <a:lnTo>
                      <a:pt x="23957" y="187621"/>
                    </a:lnTo>
                    <a:lnTo>
                      <a:pt x="23767" y="187562"/>
                    </a:lnTo>
                    <a:lnTo>
                      <a:pt x="23525" y="187398"/>
                    </a:lnTo>
                    <a:lnTo>
                      <a:pt x="23480" y="187293"/>
                    </a:lnTo>
                    <a:lnTo>
                      <a:pt x="23350" y="187246"/>
                    </a:lnTo>
                    <a:lnTo>
                      <a:pt x="23021" y="187343"/>
                    </a:lnTo>
                    <a:lnTo>
                      <a:pt x="22693" y="187439"/>
                    </a:lnTo>
                    <a:lnTo>
                      <a:pt x="22365" y="187577"/>
                    </a:lnTo>
                    <a:lnTo>
                      <a:pt x="22078" y="187618"/>
                    </a:lnTo>
                    <a:lnTo>
                      <a:pt x="21737" y="187757"/>
                    </a:lnTo>
                    <a:lnTo>
                      <a:pt x="21628" y="187867"/>
                    </a:lnTo>
                    <a:lnTo>
                      <a:pt x="21530" y="187976"/>
                    </a:lnTo>
                    <a:lnTo>
                      <a:pt x="21396" y="188160"/>
                    </a:lnTo>
                    <a:lnTo>
                      <a:pt x="21451" y="188269"/>
                    </a:lnTo>
                    <a:lnTo>
                      <a:pt x="21471" y="188488"/>
                    </a:lnTo>
                    <a:lnTo>
                      <a:pt x="21412" y="188697"/>
                    </a:lnTo>
                    <a:lnTo>
                      <a:pt x="21308" y="188875"/>
                    </a:lnTo>
                    <a:lnTo>
                      <a:pt x="21199" y="189064"/>
                    </a:lnTo>
                    <a:lnTo>
                      <a:pt x="20992" y="189174"/>
                    </a:lnTo>
                    <a:lnTo>
                      <a:pt x="20883" y="189214"/>
                    </a:lnTo>
                    <a:lnTo>
                      <a:pt x="20792" y="189302"/>
                    </a:lnTo>
                    <a:lnTo>
                      <a:pt x="20477" y="189609"/>
                    </a:lnTo>
                    <a:lnTo>
                      <a:pt x="20067" y="189984"/>
                    </a:lnTo>
                    <a:lnTo>
                      <a:pt x="19580" y="190387"/>
                    </a:lnTo>
                    <a:lnTo>
                      <a:pt x="19179" y="190579"/>
                    </a:lnTo>
                    <a:lnTo>
                      <a:pt x="18835" y="190685"/>
                    </a:lnTo>
                    <a:lnTo>
                      <a:pt x="18616" y="190781"/>
                    </a:lnTo>
                    <a:lnTo>
                      <a:pt x="18396" y="190935"/>
                    </a:lnTo>
                    <a:lnTo>
                      <a:pt x="18253" y="191146"/>
                    </a:lnTo>
                    <a:lnTo>
                      <a:pt x="18024" y="191386"/>
                    </a:lnTo>
                    <a:lnTo>
                      <a:pt x="17757" y="191655"/>
                    </a:lnTo>
                    <a:lnTo>
                      <a:pt x="17671" y="191856"/>
                    </a:lnTo>
                    <a:lnTo>
                      <a:pt x="17452" y="192211"/>
                    </a:lnTo>
                    <a:lnTo>
                      <a:pt x="17409" y="192421"/>
                    </a:lnTo>
                    <a:lnTo>
                      <a:pt x="17397" y="192553"/>
                    </a:lnTo>
                    <a:lnTo>
                      <a:pt x="17376" y="192773"/>
                    </a:lnTo>
                    <a:lnTo>
                      <a:pt x="17313" y="192862"/>
                    </a:lnTo>
                    <a:lnTo>
                      <a:pt x="17220" y="192951"/>
                    </a:lnTo>
                    <a:lnTo>
                      <a:pt x="16904" y="192985"/>
                    </a:lnTo>
                    <a:lnTo>
                      <a:pt x="16288" y="192990"/>
                    </a:lnTo>
                    <a:lnTo>
                      <a:pt x="16073" y="193020"/>
                    </a:lnTo>
                    <a:lnTo>
                      <a:pt x="15954" y="193128"/>
                    </a:lnTo>
                    <a:lnTo>
                      <a:pt x="15859" y="193306"/>
                    </a:lnTo>
                    <a:lnTo>
                      <a:pt x="15743" y="193587"/>
                    </a:lnTo>
                    <a:lnTo>
                      <a:pt x="15614" y="193826"/>
                    </a:lnTo>
                    <a:lnTo>
                      <a:pt x="15546" y="193826"/>
                    </a:lnTo>
                    <a:lnTo>
                      <a:pt x="15396" y="193854"/>
                    </a:lnTo>
                    <a:lnTo>
                      <a:pt x="15233" y="193956"/>
                    </a:lnTo>
                    <a:lnTo>
                      <a:pt x="15145" y="194168"/>
                    </a:lnTo>
                    <a:lnTo>
                      <a:pt x="15111" y="194387"/>
                    </a:lnTo>
                    <a:lnTo>
                      <a:pt x="15118" y="194626"/>
                    </a:lnTo>
                    <a:lnTo>
                      <a:pt x="15091" y="194934"/>
                    </a:lnTo>
                    <a:lnTo>
                      <a:pt x="15050" y="195228"/>
                    </a:lnTo>
                    <a:lnTo>
                      <a:pt x="15030" y="195303"/>
                    </a:lnTo>
                    <a:lnTo>
                      <a:pt x="14900" y="195324"/>
                    </a:lnTo>
                    <a:lnTo>
                      <a:pt x="14700" y="195271"/>
                    </a:lnTo>
                    <a:lnTo>
                      <a:pt x="14438" y="195501"/>
                    </a:lnTo>
                    <a:lnTo>
                      <a:pt x="14362" y="195775"/>
                    </a:lnTo>
                    <a:lnTo>
                      <a:pt x="14308" y="196071"/>
                    </a:lnTo>
                    <a:lnTo>
                      <a:pt x="14217" y="196375"/>
                    </a:lnTo>
                    <a:lnTo>
                      <a:pt x="14048" y="196638"/>
                    </a:lnTo>
                    <a:lnTo>
                      <a:pt x="13879" y="196893"/>
                    </a:lnTo>
                    <a:lnTo>
                      <a:pt x="13533" y="196885"/>
                    </a:lnTo>
                    <a:lnTo>
                      <a:pt x="13279" y="196901"/>
                    </a:lnTo>
                    <a:lnTo>
                      <a:pt x="13064" y="197048"/>
                    </a:lnTo>
                    <a:lnTo>
                      <a:pt x="12903" y="197310"/>
                    </a:lnTo>
                    <a:lnTo>
                      <a:pt x="12734" y="197526"/>
                    </a:lnTo>
                    <a:lnTo>
                      <a:pt x="12581" y="197804"/>
                    </a:lnTo>
                    <a:lnTo>
                      <a:pt x="12381" y="197966"/>
                    </a:lnTo>
                    <a:lnTo>
                      <a:pt x="12024" y="198199"/>
                    </a:lnTo>
                    <a:lnTo>
                      <a:pt x="11782" y="200058"/>
                    </a:lnTo>
                    <a:lnTo>
                      <a:pt x="11242" y="202412"/>
                    </a:lnTo>
                    <a:lnTo>
                      <a:pt x="10933" y="204187"/>
                    </a:lnTo>
                    <a:lnTo>
                      <a:pt x="10921" y="204397"/>
                    </a:lnTo>
                    <a:lnTo>
                      <a:pt x="10701" y="204804"/>
                    </a:lnTo>
                    <a:lnTo>
                      <a:pt x="10508" y="205576"/>
                    </a:lnTo>
                    <a:lnTo>
                      <a:pt x="10238" y="206155"/>
                    </a:lnTo>
                    <a:lnTo>
                      <a:pt x="9891" y="206618"/>
                    </a:lnTo>
                    <a:lnTo>
                      <a:pt x="9659" y="208007"/>
                    </a:lnTo>
                    <a:lnTo>
                      <a:pt x="9389" y="208894"/>
                    </a:lnTo>
                    <a:lnTo>
                      <a:pt x="9312" y="209975"/>
                    </a:lnTo>
                    <a:lnTo>
                      <a:pt x="9196" y="210515"/>
                    </a:lnTo>
                    <a:lnTo>
                      <a:pt x="9389" y="211248"/>
                    </a:lnTo>
                    <a:lnTo>
                      <a:pt x="9427" y="212329"/>
                    </a:lnTo>
                    <a:lnTo>
                      <a:pt x="9504" y="213101"/>
                    </a:lnTo>
                    <a:lnTo>
                      <a:pt x="9659" y="213679"/>
                    </a:lnTo>
                    <a:lnTo>
                      <a:pt x="9710" y="213985"/>
                    </a:lnTo>
                    <a:lnTo>
                      <a:pt x="9719" y="214044"/>
                    </a:lnTo>
                    <a:lnTo>
                      <a:pt x="9951" y="214113"/>
                    </a:lnTo>
                    <a:lnTo>
                      <a:pt x="10467" y="214267"/>
                    </a:lnTo>
                    <a:lnTo>
                      <a:pt x="10952" y="214440"/>
                    </a:lnTo>
                    <a:lnTo>
                      <a:pt x="11474" y="214606"/>
                    </a:lnTo>
                    <a:lnTo>
                      <a:pt x="11768" y="214693"/>
                    </a:lnTo>
                    <a:lnTo>
                      <a:pt x="11977" y="214795"/>
                    </a:lnTo>
                    <a:lnTo>
                      <a:pt x="12136" y="215074"/>
                    </a:lnTo>
                    <a:lnTo>
                      <a:pt x="12323" y="215119"/>
                    </a:lnTo>
                    <a:lnTo>
                      <a:pt x="12498" y="215187"/>
                    </a:lnTo>
                    <a:lnTo>
                      <a:pt x="12787" y="215233"/>
                    </a:lnTo>
                    <a:lnTo>
                      <a:pt x="13025" y="215284"/>
                    </a:lnTo>
                    <a:lnTo>
                      <a:pt x="13569" y="215421"/>
                    </a:lnTo>
                    <a:lnTo>
                      <a:pt x="14136" y="215506"/>
                    </a:lnTo>
                    <a:lnTo>
                      <a:pt x="14617" y="215626"/>
                    </a:lnTo>
                    <a:lnTo>
                      <a:pt x="14670" y="215854"/>
                    </a:lnTo>
                    <a:lnTo>
                      <a:pt x="14749" y="216279"/>
                    </a:lnTo>
                    <a:lnTo>
                      <a:pt x="14792" y="216494"/>
                    </a:lnTo>
                    <a:lnTo>
                      <a:pt x="14871" y="216760"/>
                    </a:lnTo>
                    <a:lnTo>
                      <a:pt x="14907" y="216998"/>
                    </a:lnTo>
                    <a:lnTo>
                      <a:pt x="14965" y="217228"/>
                    </a:lnTo>
                    <a:lnTo>
                      <a:pt x="15008" y="217458"/>
                    </a:lnTo>
                    <a:lnTo>
                      <a:pt x="15080" y="217652"/>
                    </a:lnTo>
                    <a:lnTo>
                      <a:pt x="15116" y="217854"/>
                    </a:lnTo>
                    <a:lnTo>
                      <a:pt x="15176" y="218085"/>
                    </a:lnTo>
                    <a:lnTo>
                      <a:pt x="15244" y="218302"/>
                    </a:lnTo>
                    <a:lnTo>
                      <a:pt x="15273" y="218495"/>
                    </a:lnTo>
                    <a:lnTo>
                      <a:pt x="15347" y="218712"/>
                    </a:lnTo>
                    <a:lnTo>
                      <a:pt x="15376" y="218997"/>
                    </a:lnTo>
                    <a:lnTo>
                      <a:pt x="15597" y="219014"/>
                    </a:lnTo>
                    <a:lnTo>
                      <a:pt x="15830" y="219100"/>
                    </a:lnTo>
                    <a:lnTo>
                      <a:pt x="16086" y="219128"/>
                    </a:lnTo>
                    <a:lnTo>
                      <a:pt x="16444" y="219260"/>
                    </a:lnTo>
                    <a:lnTo>
                      <a:pt x="16658" y="219319"/>
                    </a:lnTo>
                    <a:lnTo>
                      <a:pt x="16947" y="219398"/>
                    </a:lnTo>
                    <a:lnTo>
                      <a:pt x="17205" y="219420"/>
                    </a:lnTo>
                    <a:lnTo>
                      <a:pt x="17457" y="219525"/>
                    </a:lnTo>
                    <a:lnTo>
                      <a:pt x="17688" y="219641"/>
                    </a:lnTo>
                    <a:lnTo>
                      <a:pt x="17925" y="219768"/>
                    </a:lnTo>
                    <a:lnTo>
                      <a:pt x="18140" y="219878"/>
                    </a:lnTo>
                    <a:lnTo>
                      <a:pt x="18655" y="220105"/>
                    </a:lnTo>
                    <a:lnTo>
                      <a:pt x="18866" y="220232"/>
                    </a:lnTo>
                    <a:lnTo>
                      <a:pt x="19071" y="220400"/>
                    </a:lnTo>
                    <a:lnTo>
                      <a:pt x="19281" y="220490"/>
                    </a:lnTo>
                    <a:lnTo>
                      <a:pt x="19450" y="220630"/>
                    </a:lnTo>
                    <a:lnTo>
                      <a:pt x="19587" y="220784"/>
                    </a:lnTo>
                    <a:lnTo>
                      <a:pt x="19536" y="220521"/>
                    </a:lnTo>
                    <a:lnTo>
                      <a:pt x="19506" y="220373"/>
                    </a:lnTo>
                    <a:lnTo>
                      <a:pt x="19536" y="220216"/>
                    </a:lnTo>
                    <a:lnTo>
                      <a:pt x="19647" y="219934"/>
                    </a:lnTo>
                    <a:lnTo>
                      <a:pt x="19728" y="219681"/>
                    </a:lnTo>
                    <a:lnTo>
                      <a:pt x="19809" y="219420"/>
                    </a:lnTo>
                    <a:lnTo>
                      <a:pt x="19876" y="219197"/>
                    </a:lnTo>
                    <a:lnTo>
                      <a:pt x="19965" y="218952"/>
                    </a:lnTo>
                    <a:lnTo>
                      <a:pt x="20031" y="218661"/>
                    </a:lnTo>
                    <a:lnTo>
                      <a:pt x="20038" y="218397"/>
                    </a:lnTo>
                    <a:lnTo>
                      <a:pt x="20027" y="218085"/>
                    </a:lnTo>
                    <a:lnTo>
                      <a:pt x="20027" y="217778"/>
                    </a:lnTo>
                    <a:lnTo>
                      <a:pt x="20032" y="217528"/>
                    </a:lnTo>
                    <a:lnTo>
                      <a:pt x="19964" y="217216"/>
                    </a:lnTo>
                    <a:lnTo>
                      <a:pt x="20212" y="217044"/>
                    </a:lnTo>
                    <a:lnTo>
                      <a:pt x="20430" y="216846"/>
                    </a:lnTo>
                    <a:lnTo>
                      <a:pt x="21023" y="216846"/>
                    </a:lnTo>
                    <a:lnTo>
                      <a:pt x="21213" y="216605"/>
                    </a:lnTo>
                    <a:lnTo>
                      <a:pt x="21315" y="216457"/>
                    </a:lnTo>
                    <a:lnTo>
                      <a:pt x="21417" y="216336"/>
                    </a:lnTo>
                    <a:lnTo>
                      <a:pt x="21512" y="216229"/>
                    </a:lnTo>
                    <a:lnTo>
                      <a:pt x="21614" y="216130"/>
                    </a:lnTo>
                    <a:lnTo>
                      <a:pt x="21710" y="216030"/>
                    </a:lnTo>
                    <a:lnTo>
                      <a:pt x="21812" y="215930"/>
                    </a:lnTo>
                    <a:lnTo>
                      <a:pt x="21943" y="215858"/>
                    </a:lnTo>
                    <a:lnTo>
                      <a:pt x="22067" y="215799"/>
                    </a:lnTo>
                    <a:lnTo>
                      <a:pt x="22212" y="215748"/>
                    </a:lnTo>
                    <a:lnTo>
                      <a:pt x="22344" y="215717"/>
                    </a:lnTo>
                    <a:lnTo>
                      <a:pt x="22496" y="215700"/>
                    </a:lnTo>
                    <a:lnTo>
                      <a:pt x="22649" y="215704"/>
                    </a:lnTo>
                    <a:lnTo>
                      <a:pt x="22788" y="215715"/>
                    </a:lnTo>
                    <a:lnTo>
                      <a:pt x="22914" y="215762"/>
                    </a:lnTo>
                    <a:lnTo>
                      <a:pt x="23048" y="215829"/>
                    </a:lnTo>
                    <a:lnTo>
                      <a:pt x="23174" y="215889"/>
                    </a:lnTo>
                    <a:lnTo>
                      <a:pt x="23287" y="215963"/>
                    </a:lnTo>
                    <a:lnTo>
                      <a:pt x="23393" y="216045"/>
                    </a:lnTo>
                    <a:lnTo>
                      <a:pt x="23505" y="216134"/>
                    </a:lnTo>
                    <a:lnTo>
                      <a:pt x="23639" y="216229"/>
                    </a:lnTo>
                    <a:lnTo>
                      <a:pt x="23773" y="216303"/>
                    </a:lnTo>
                    <a:lnTo>
                      <a:pt x="23899" y="216349"/>
                    </a:lnTo>
                    <a:lnTo>
                      <a:pt x="24038" y="216381"/>
                    </a:lnTo>
                    <a:lnTo>
                      <a:pt x="24178" y="216399"/>
                    </a:lnTo>
                    <a:lnTo>
                      <a:pt x="24331" y="216403"/>
                    </a:lnTo>
                    <a:lnTo>
                      <a:pt x="24483" y="216386"/>
                    </a:lnTo>
                    <a:lnTo>
                      <a:pt x="24622" y="216370"/>
                    </a:lnTo>
                    <a:lnTo>
                      <a:pt x="25333" y="216460"/>
                    </a:lnTo>
                    <a:lnTo>
                      <a:pt x="25467" y="216534"/>
                    </a:lnTo>
                    <a:lnTo>
                      <a:pt x="25579" y="216609"/>
                    </a:lnTo>
                    <a:lnTo>
                      <a:pt x="25692" y="216704"/>
                    </a:lnTo>
                    <a:lnTo>
                      <a:pt x="25826" y="216806"/>
                    </a:lnTo>
                    <a:lnTo>
                      <a:pt x="25939" y="216881"/>
                    </a:lnTo>
                    <a:lnTo>
                      <a:pt x="26038" y="217004"/>
                    </a:lnTo>
                    <a:lnTo>
                      <a:pt x="26110" y="217122"/>
                    </a:lnTo>
                    <a:lnTo>
                      <a:pt x="26189" y="217246"/>
                    </a:lnTo>
                    <a:lnTo>
                      <a:pt x="26281" y="217342"/>
                    </a:lnTo>
                    <a:lnTo>
                      <a:pt x="26501" y="217554"/>
                    </a:lnTo>
                    <a:lnTo>
                      <a:pt x="26593" y="217649"/>
                    </a:lnTo>
                    <a:lnTo>
                      <a:pt x="26699" y="217752"/>
                    </a:lnTo>
                    <a:lnTo>
                      <a:pt x="26805" y="217834"/>
                    </a:lnTo>
                    <a:lnTo>
                      <a:pt x="26917" y="217908"/>
                    </a:lnTo>
                    <a:lnTo>
                      <a:pt x="27037" y="218010"/>
                    </a:lnTo>
                    <a:lnTo>
                      <a:pt x="27498" y="218416"/>
                    </a:lnTo>
                    <a:lnTo>
                      <a:pt x="27590" y="218528"/>
                    </a:lnTo>
                    <a:lnTo>
                      <a:pt x="27675" y="218633"/>
                    </a:lnTo>
                    <a:lnTo>
                      <a:pt x="27832" y="218881"/>
                    </a:lnTo>
                    <a:lnTo>
                      <a:pt x="27925" y="218991"/>
                    </a:lnTo>
                    <a:lnTo>
                      <a:pt x="28010" y="219094"/>
                    </a:lnTo>
                    <a:lnTo>
                      <a:pt x="28131" y="219231"/>
                    </a:lnTo>
                    <a:lnTo>
                      <a:pt x="28223" y="219334"/>
                    </a:lnTo>
                    <a:lnTo>
                      <a:pt x="28344" y="219443"/>
                    </a:lnTo>
                    <a:lnTo>
                      <a:pt x="28464" y="219545"/>
                    </a:lnTo>
                    <a:lnTo>
                      <a:pt x="28590" y="219606"/>
                    </a:lnTo>
                    <a:lnTo>
                      <a:pt x="28730" y="219666"/>
                    </a:lnTo>
                    <a:lnTo>
                      <a:pt x="28856" y="219712"/>
                    </a:lnTo>
                    <a:lnTo>
                      <a:pt x="28983" y="219779"/>
                    </a:lnTo>
                    <a:lnTo>
                      <a:pt x="29222" y="219942"/>
                    </a:lnTo>
                    <a:lnTo>
                      <a:pt x="29356" y="220023"/>
                    </a:lnTo>
                    <a:lnTo>
                      <a:pt x="29793" y="220392"/>
                    </a:lnTo>
                    <a:lnTo>
                      <a:pt x="29872" y="220488"/>
                    </a:lnTo>
                    <a:lnTo>
                      <a:pt x="29971" y="220597"/>
                    </a:lnTo>
                    <a:lnTo>
                      <a:pt x="30036" y="220722"/>
                    </a:lnTo>
                    <a:lnTo>
                      <a:pt x="30101" y="220867"/>
                    </a:lnTo>
                    <a:lnTo>
                      <a:pt x="30153" y="221047"/>
                    </a:lnTo>
                    <a:lnTo>
                      <a:pt x="30198" y="221214"/>
                    </a:lnTo>
                    <a:lnTo>
                      <a:pt x="30236" y="221367"/>
                    </a:lnTo>
                    <a:lnTo>
                      <a:pt x="30259" y="221513"/>
                    </a:lnTo>
                    <a:lnTo>
                      <a:pt x="30263" y="221680"/>
                    </a:lnTo>
                    <a:lnTo>
                      <a:pt x="30238" y="221834"/>
                    </a:lnTo>
                    <a:lnTo>
                      <a:pt x="30206" y="221996"/>
                    </a:lnTo>
                    <a:lnTo>
                      <a:pt x="30188" y="222129"/>
                    </a:lnTo>
                    <a:lnTo>
                      <a:pt x="30162" y="222269"/>
                    </a:lnTo>
                    <a:lnTo>
                      <a:pt x="30124" y="222430"/>
                    </a:lnTo>
                    <a:lnTo>
                      <a:pt x="30085" y="222570"/>
                    </a:lnTo>
                    <a:lnTo>
                      <a:pt x="30003" y="222684"/>
                    </a:lnTo>
                    <a:lnTo>
                      <a:pt x="29908" y="222776"/>
                    </a:lnTo>
                    <a:lnTo>
                      <a:pt x="29798" y="222883"/>
                    </a:lnTo>
                    <a:lnTo>
                      <a:pt x="29662" y="223005"/>
                    </a:lnTo>
                    <a:lnTo>
                      <a:pt x="29552" y="223098"/>
                    </a:lnTo>
                    <a:lnTo>
                      <a:pt x="29319" y="223256"/>
                    </a:lnTo>
                    <a:lnTo>
                      <a:pt x="29195" y="223349"/>
                    </a:lnTo>
                    <a:lnTo>
                      <a:pt x="29079" y="223442"/>
                    </a:lnTo>
                    <a:lnTo>
                      <a:pt x="28934" y="223515"/>
                    </a:lnTo>
                    <a:lnTo>
                      <a:pt x="28804" y="223601"/>
                    </a:lnTo>
                    <a:lnTo>
                      <a:pt x="28674" y="223695"/>
                    </a:lnTo>
                    <a:lnTo>
                      <a:pt x="28550" y="223774"/>
                    </a:lnTo>
                    <a:lnTo>
                      <a:pt x="28419" y="223846"/>
                    </a:lnTo>
                    <a:lnTo>
                      <a:pt x="28281" y="223919"/>
                    </a:lnTo>
                    <a:lnTo>
                      <a:pt x="27855" y="224229"/>
                    </a:lnTo>
                    <a:lnTo>
                      <a:pt x="27685" y="224370"/>
                    </a:lnTo>
                    <a:lnTo>
                      <a:pt x="27568" y="224463"/>
                    </a:lnTo>
                    <a:lnTo>
                      <a:pt x="27280" y="224637"/>
                    </a:lnTo>
                    <a:lnTo>
                      <a:pt x="27156" y="224695"/>
                    </a:lnTo>
                    <a:lnTo>
                      <a:pt x="27025" y="224768"/>
                    </a:lnTo>
                    <a:lnTo>
                      <a:pt x="26874" y="224861"/>
                    </a:lnTo>
                    <a:lnTo>
                      <a:pt x="26750" y="224941"/>
                    </a:lnTo>
                    <a:lnTo>
                      <a:pt x="26633" y="225013"/>
                    </a:lnTo>
                    <a:lnTo>
                      <a:pt x="26503" y="225085"/>
                    </a:lnTo>
                    <a:lnTo>
                      <a:pt x="26379" y="225164"/>
                    </a:lnTo>
                    <a:lnTo>
                      <a:pt x="26298" y="225271"/>
                    </a:lnTo>
                    <a:lnTo>
                      <a:pt x="26237" y="225398"/>
                    </a:lnTo>
                    <a:lnTo>
                      <a:pt x="26170" y="225525"/>
                    </a:lnTo>
                    <a:lnTo>
                      <a:pt x="26103" y="225659"/>
                    </a:lnTo>
                    <a:lnTo>
                      <a:pt x="26043" y="225778"/>
                    </a:lnTo>
                    <a:lnTo>
                      <a:pt x="26004" y="225912"/>
                    </a:lnTo>
                    <a:lnTo>
                      <a:pt x="25992" y="226059"/>
                    </a:lnTo>
                    <a:lnTo>
                      <a:pt x="25942" y="226339"/>
                    </a:lnTo>
                    <a:lnTo>
                      <a:pt x="25904" y="226514"/>
                    </a:lnTo>
                    <a:lnTo>
                      <a:pt x="25815" y="226621"/>
                    </a:lnTo>
                    <a:lnTo>
                      <a:pt x="25699" y="226707"/>
                    </a:lnTo>
                    <a:lnTo>
                      <a:pt x="25575" y="226786"/>
                    </a:lnTo>
                    <a:lnTo>
                      <a:pt x="25458" y="226851"/>
                    </a:lnTo>
                    <a:lnTo>
                      <a:pt x="25342" y="226937"/>
                    </a:lnTo>
                    <a:lnTo>
                      <a:pt x="25246" y="227044"/>
                    </a:lnTo>
                    <a:lnTo>
                      <a:pt x="25137" y="227158"/>
                    </a:lnTo>
                    <a:lnTo>
                      <a:pt x="24993" y="227265"/>
                    </a:lnTo>
                    <a:lnTo>
                      <a:pt x="24876" y="227330"/>
                    </a:lnTo>
                    <a:lnTo>
                      <a:pt x="24767" y="227416"/>
                    </a:lnTo>
                    <a:lnTo>
                      <a:pt x="24685" y="227537"/>
                    </a:lnTo>
                    <a:lnTo>
                      <a:pt x="24681" y="227676"/>
                    </a:lnTo>
                    <a:lnTo>
                      <a:pt x="24704" y="227815"/>
                    </a:lnTo>
                    <a:lnTo>
                      <a:pt x="24728" y="227962"/>
                    </a:lnTo>
                    <a:lnTo>
                      <a:pt x="24745" y="228136"/>
                    </a:lnTo>
                    <a:lnTo>
                      <a:pt x="24769" y="228268"/>
                    </a:lnTo>
                    <a:lnTo>
                      <a:pt x="24778" y="228414"/>
                    </a:lnTo>
                    <a:lnTo>
                      <a:pt x="24767" y="228561"/>
                    </a:lnTo>
                    <a:lnTo>
                      <a:pt x="24756" y="228729"/>
                    </a:lnTo>
                    <a:lnTo>
                      <a:pt x="24745" y="228883"/>
                    </a:lnTo>
                    <a:lnTo>
                      <a:pt x="24727" y="229037"/>
                    </a:lnTo>
                    <a:lnTo>
                      <a:pt x="24688" y="229184"/>
                    </a:lnTo>
                    <a:lnTo>
                      <a:pt x="24636" y="229338"/>
                    </a:lnTo>
                    <a:lnTo>
                      <a:pt x="24576" y="229479"/>
                    </a:lnTo>
                    <a:lnTo>
                      <a:pt x="24558" y="229626"/>
                    </a:lnTo>
                    <a:lnTo>
                      <a:pt x="24539" y="229766"/>
                    </a:lnTo>
                    <a:lnTo>
                      <a:pt x="24577" y="229912"/>
                    </a:lnTo>
                    <a:lnTo>
                      <a:pt x="24628" y="230037"/>
                    </a:lnTo>
                    <a:lnTo>
                      <a:pt x="24686" y="230168"/>
                    </a:lnTo>
                    <a:lnTo>
                      <a:pt x="24689" y="230308"/>
                    </a:lnTo>
                    <a:lnTo>
                      <a:pt x="24706" y="230482"/>
                    </a:lnTo>
                    <a:lnTo>
                      <a:pt x="24715" y="230614"/>
                    </a:lnTo>
                    <a:lnTo>
                      <a:pt x="24697" y="230768"/>
                    </a:lnTo>
                    <a:lnTo>
                      <a:pt x="24661" y="231034"/>
                    </a:lnTo>
                    <a:lnTo>
                      <a:pt x="24643" y="231195"/>
                    </a:lnTo>
                    <a:lnTo>
                      <a:pt x="24617" y="231328"/>
                    </a:lnTo>
                    <a:lnTo>
                      <a:pt x="24623" y="231635"/>
                    </a:lnTo>
                    <a:lnTo>
                      <a:pt x="24633" y="231782"/>
                    </a:lnTo>
                    <a:lnTo>
                      <a:pt x="24635" y="231921"/>
                    </a:lnTo>
                    <a:lnTo>
                      <a:pt x="24631" y="232068"/>
                    </a:lnTo>
                    <a:lnTo>
                      <a:pt x="24613" y="232208"/>
                    </a:lnTo>
                    <a:lnTo>
                      <a:pt x="24609" y="232355"/>
                    </a:lnTo>
                    <a:lnTo>
                      <a:pt x="24619" y="232501"/>
                    </a:lnTo>
                    <a:lnTo>
                      <a:pt x="24627" y="232968"/>
                    </a:lnTo>
                    <a:lnTo>
                      <a:pt x="24644" y="233143"/>
                    </a:lnTo>
                    <a:lnTo>
                      <a:pt x="24654" y="233303"/>
                    </a:lnTo>
                    <a:lnTo>
                      <a:pt x="24657" y="233443"/>
                    </a:lnTo>
                    <a:lnTo>
                      <a:pt x="24653" y="233582"/>
                    </a:lnTo>
                    <a:lnTo>
                      <a:pt x="24656" y="233743"/>
                    </a:lnTo>
                    <a:lnTo>
                      <a:pt x="24665" y="233896"/>
                    </a:lnTo>
                    <a:lnTo>
                      <a:pt x="24683" y="234077"/>
                    </a:lnTo>
                    <a:lnTo>
                      <a:pt x="24700" y="234230"/>
                    </a:lnTo>
                    <a:lnTo>
                      <a:pt x="24709" y="234363"/>
                    </a:lnTo>
                    <a:lnTo>
                      <a:pt x="24720" y="234558"/>
                    </a:lnTo>
                    <a:lnTo>
                      <a:pt x="24729" y="234711"/>
                    </a:lnTo>
                    <a:lnTo>
                      <a:pt x="24739" y="234844"/>
                    </a:lnTo>
                    <a:lnTo>
                      <a:pt x="24763" y="235039"/>
                    </a:lnTo>
                    <a:lnTo>
                      <a:pt x="24794" y="235192"/>
                    </a:lnTo>
                    <a:lnTo>
                      <a:pt x="24817" y="235324"/>
                    </a:lnTo>
                    <a:lnTo>
                      <a:pt x="24841" y="235463"/>
                    </a:lnTo>
                    <a:lnTo>
                      <a:pt x="24879" y="235651"/>
                    </a:lnTo>
                    <a:lnTo>
                      <a:pt x="24915" y="236194"/>
                    </a:lnTo>
                    <a:lnTo>
                      <a:pt x="25233" y="236740"/>
                    </a:lnTo>
                    <a:lnTo>
                      <a:pt x="25278" y="236885"/>
                    </a:lnTo>
                    <a:lnTo>
                      <a:pt x="25316" y="237087"/>
                    </a:lnTo>
                    <a:lnTo>
                      <a:pt x="25333" y="237254"/>
                    </a:lnTo>
                    <a:lnTo>
                      <a:pt x="25678" y="237624"/>
                    </a:lnTo>
                    <a:lnTo>
                      <a:pt x="25673" y="237733"/>
                    </a:lnTo>
                    <a:lnTo>
                      <a:pt x="25649" y="237941"/>
                    </a:lnTo>
                    <a:lnTo>
                      <a:pt x="25527" y="238182"/>
                    </a:lnTo>
                    <a:lnTo>
                      <a:pt x="25442" y="238304"/>
                    </a:lnTo>
                    <a:lnTo>
                      <a:pt x="25381" y="238536"/>
                    </a:lnTo>
                    <a:lnTo>
                      <a:pt x="25376" y="238649"/>
                    </a:lnTo>
                    <a:lnTo>
                      <a:pt x="25405" y="238838"/>
                    </a:lnTo>
                    <a:lnTo>
                      <a:pt x="25480" y="239065"/>
                    </a:lnTo>
                    <a:lnTo>
                      <a:pt x="25480" y="239150"/>
                    </a:lnTo>
                    <a:lnTo>
                      <a:pt x="25457" y="239328"/>
                    </a:lnTo>
                    <a:lnTo>
                      <a:pt x="25400" y="239531"/>
                    </a:lnTo>
                    <a:lnTo>
                      <a:pt x="25381" y="239871"/>
                    </a:lnTo>
                    <a:lnTo>
                      <a:pt x="25438" y="239994"/>
                    </a:lnTo>
                    <a:lnTo>
                      <a:pt x="25476" y="240202"/>
                    </a:lnTo>
                    <a:lnTo>
                      <a:pt x="25382" y="240410"/>
                    </a:lnTo>
                    <a:lnTo>
                      <a:pt x="25669" y="240694"/>
                    </a:lnTo>
                    <a:lnTo>
                      <a:pt x="26211" y="240808"/>
                    </a:lnTo>
                    <a:lnTo>
                      <a:pt x="25820" y="241356"/>
                    </a:lnTo>
                    <a:lnTo>
                      <a:pt x="25837" y="241502"/>
                    </a:lnTo>
                    <a:lnTo>
                      <a:pt x="25868" y="241683"/>
                    </a:lnTo>
                    <a:lnTo>
                      <a:pt x="25892" y="241843"/>
                    </a:lnTo>
                    <a:lnTo>
                      <a:pt x="25923" y="241996"/>
                    </a:lnTo>
                    <a:lnTo>
                      <a:pt x="25960" y="242142"/>
                    </a:lnTo>
                    <a:lnTo>
                      <a:pt x="26005" y="242294"/>
                    </a:lnTo>
                    <a:lnTo>
                      <a:pt x="26042" y="242447"/>
                    </a:lnTo>
                    <a:lnTo>
                      <a:pt x="26073" y="242586"/>
                    </a:lnTo>
                    <a:lnTo>
                      <a:pt x="26230" y="243066"/>
                    </a:lnTo>
                    <a:lnTo>
                      <a:pt x="25924" y="243311"/>
                    </a:lnTo>
                    <a:lnTo>
                      <a:pt x="26153" y="244274"/>
                    </a:lnTo>
                    <a:lnTo>
                      <a:pt x="26266" y="244390"/>
                    </a:lnTo>
                    <a:lnTo>
                      <a:pt x="26073" y="244834"/>
                    </a:lnTo>
                    <a:lnTo>
                      <a:pt x="26069" y="245015"/>
                    </a:lnTo>
                    <a:lnTo>
                      <a:pt x="26076" y="245364"/>
                    </a:lnTo>
                    <a:lnTo>
                      <a:pt x="26100" y="245517"/>
                    </a:lnTo>
                    <a:lnTo>
                      <a:pt x="26116" y="245657"/>
                    </a:lnTo>
                    <a:lnTo>
                      <a:pt x="26148" y="245838"/>
                    </a:lnTo>
                    <a:lnTo>
                      <a:pt x="26165" y="246033"/>
                    </a:lnTo>
                    <a:lnTo>
                      <a:pt x="26168" y="246214"/>
                    </a:lnTo>
                    <a:lnTo>
                      <a:pt x="26161" y="246563"/>
                    </a:lnTo>
                    <a:lnTo>
                      <a:pt x="26171" y="246731"/>
                    </a:lnTo>
                    <a:lnTo>
                      <a:pt x="26181" y="246877"/>
                    </a:lnTo>
                    <a:lnTo>
                      <a:pt x="26191" y="247030"/>
                    </a:lnTo>
                    <a:lnTo>
                      <a:pt x="26194" y="247184"/>
                    </a:lnTo>
                    <a:lnTo>
                      <a:pt x="26203" y="247316"/>
                    </a:lnTo>
                    <a:lnTo>
                      <a:pt x="26213" y="247477"/>
                    </a:lnTo>
                    <a:lnTo>
                      <a:pt x="26229" y="247609"/>
                    </a:lnTo>
                    <a:lnTo>
                      <a:pt x="26253" y="247755"/>
                    </a:lnTo>
                    <a:lnTo>
                      <a:pt x="26277" y="247929"/>
                    </a:lnTo>
                    <a:lnTo>
                      <a:pt x="26301" y="248117"/>
                    </a:lnTo>
                    <a:lnTo>
                      <a:pt x="26311" y="248249"/>
                    </a:lnTo>
                    <a:lnTo>
                      <a:pt x="26321" y="248438"/>
                    </a:lnTo>
                    <a:lnTo>
                      <a:pt x="26332" y="248612"/>
                    </a:lnTo>
                    <a:lnTo>
                      <a:pt x="26334" y="248758"/>
                    </a:lnTo>
                    <a:lnTo>
                      <a:pt x="26351" y="248898"/>
                    </a:lnTo>
                    <a:lnTo>
                      <a:pt x="26361" y="249044"/>
                    </a:lnTo>
                    <a:lnTo>
                      <a:pt x="26364" y="249219"/>
                    </a:lnTo>
                    <a:lnTo>
                      <a:pt x="26373" y="249358"/>
                    </a:lnTo>
                    <a:lnTo>
                      <a:pt x="26369" y="249519"/>
                    </a:lnTo>
                    <a:lnTo>
                      <a:pt x="26386" y="249651"/>
                    </a:lnTo>
                    <a:lnTo>
                      <a:pt x="26410" y="249811"/>
                    </a:lnTo>
                    <a:lnTo>
                      <a:pt x="26427" y="249985"/>
                    </a:lnTo>
                    <a:lnTo>
                      <a:pt x="26450" y="250124"/>
                    </a:lnTo>
                    <a:lnTo>
                      <a:pt x="26474" y="250284"/>
                    </a:lnTo>
                    <a:lnTo>
                      <a:pt x="26498" y="250424"/>
                    </a:lnTo>
                    <a:lnTo>
                      <a:pt x="26563" y="250562"/>
                    </a:lnTo>
                    <a:lnTo>
                      <a:pt x="26621" y="250714"/>
                    </a:lnTo>
                    <a:lnTo>
                      <a:pt x="26694" y="250873"/>
                    </a:lnTo>
                    <a:lnTo>
                      <a:pt x="26718" y="251040"/>
                    </a:lnTo>
                    <a:lnTo>
                      <a:pt x="26679" y="251202"/>
                    </a:lnTo>
                    <a:lnTo>
                      <a:pt x="26654" y="251342"/>
                    </a:lnTo>
                    <a:lnTo>
                      <a:pt x="26657" y="251488"/>
                    </a:lnTo>
                    <a:lnTo>
                      <a:pt x="26756" y="251598"/>
                    </a:lnTo>
                    <a:lnTo>
                      <a:pt x="26869" y="251714"/>
                    </a:lnTo>
                    <a:lnTo>
                      <a:pt x="26982" y="251803"/>
                    </a:lnTo>
                    <a:lnTo>
                      <a:pt x="27108" y="251856"/>
                    </a:lnTo>
                    <a:lnTo>
                      <a:pt x="27249" y="251916"/>
                    </a:lnTo>
                    <a:lnTo>
                      <a:pt x="27430" y="251975"/>
                    </a:lnTo>
                    <a:lnTo>
                      <a:pt x="27556" y="252022"/>
                    </a:lnTo>
                    <a:lnTo>
                      <a:pt x="27683" y="252075"/>
                    </a:lnTo>
                    <a:lnTo>
                      <a:pt x="27809" y="252135"/>
                    </a:lnTo>
                    <a:lnTo>
                      <a:pt x="28042" y="252361"/>
                    </a:lnTo>
                    <a:lnTo>
                      <a:pt x="28142" y="252478"/>
                    </a:lnTo>
                    <a:lnTo>
                      <a:pt x="28269" y="252594"/>
                    </a:lnTo>
                    <a:lnTo>
                      <a:pt x="28355" y="252697"/>
                    </a:lnTo>
                    <a:lnTo>
                      <a:pt x="28426" y="252814"/>
                    </a:lnTo>
                    <a:lnTo>
                      <a:pt x="28526" y="252945"/>
                    </a:lnTo>
                    <a:lnTo>
                      <a:pt x="28599" y="253104"/>
                    </a:lnTo>
                    <a:lnTo>
                      <a:pt x="28657" y="253270"/>
                    </a:lnTo>
                    <a:lnTo>
                      <a:pt x="28702" y="253423"/>
                    </a:lnTo>
                    <a:lnTo>
                      <a:pt x="28760" y="253568"/>
                    </a:lnTo>
                    <a:lnTo>
                      <a:pt x="28812" y="253721"/>
                    </a:lnTo>
                    <a:lnTo>
                      <a:pt x="28850" y="253895"/>
                    </a:lnTo>
                    <a:lnTo>
                      <a:pt x="28867" y="254041"/>
                    </a:lnTo>
                    <a:lnTo>
                      <a:pt x="28925" y="254207"/>
                    </a:lnTo>
                    <a:lnTo>
                      <a:pt x="29005" y="254373"/>
                    </a:lnTo>
                    <a:lnTo>
                      <a:pt x="29063" y="254511"/>
                    </a:lnTo>
                    <a:lnTo>
                      <a:pt x="29169" y="254614"/>
                    </a:lnTo>
                    <a:lnTo>
                      <a:pt x="29289" y="254681"/>
                    </a:lnTo>
                    <a:lnTo>
                      <a:pt x="29421" y="254707"/>
                    </a:lnTo>
                    <a:lnTo>
                      <a:pt x="29686" y="254715"/>
                    </a:lnTo>
                    <a:lnTo>
                      <a:pt x="29825" y="254720"/>
                    </a:lnTo>
                    <a:lnTo>
                      <a:pt x="29985" y="254730"/>
                    </a:lnTo>
                    <a:lnTo>
                      <a:pt x="30152" y="254755"/>
                    </a:lnTo>
                    <a:lnTo>
                      <a:pt x="30285" y="254787"/>
                    </a:lnTo>
                    <a:lnTo>
                      <a:pt x="30452" y="254819"/>
                    </a:lnTo>
                    <a:lnTo>
                      <a:pt x="30759" y="254868"/>
                    </a:lnTo>
                    <a:lnTo>
                      <a:pt x="30913" y="254900"/>
                    </a:lnTo>
                    <a:lnTo>
                      <a:pt x="31052" y="254925"/>
                    </a:lnTo>
                    <a:lnTo>
                      <a:pt x="31571" y="255017"/>
                    </a:lnTo>
                    <a:lnTo>
                      <a:pt x="31673" y="255046"/>
                    </a:lnTo>
                    <a:lnTo>
                      <a:pt x="32072" y="255184"/>
                    </a:lnTo>
                    <a:lnTo>
                      <a:pt x="32233" y="255230"/>
                    </a:lnTo>
                    <a:lnTo>
                      <a:pt x="32366" y="255283"/>
                    </a:lnTo>
                    <a:lnTo>
                      <a:pt x="32499" y="255350"/>
                    </a:lnTo>
                    <a:lnTo>
                      <a:pt x="32653" y="255417"/>
                    </a:lnTo>
                    <a:lnTo>
                      <a:pt x="32808" y="255498"/>
                    </a:lnTo>
                    <a:lnTo>
                      <a:pt x="32948" y="255579"/>
                    </a:lnTo>
                    <a:lnTo>
                      <a:pt x="33439" y="255989"/>
                    </a:lnTo>
                    <a:lnTo>
                      <a:pt x="33667" y="255848"/>
                    </a:lnTo>
                    <a:lnTo>
                      <a:pt x="33812" y="256392"/>
                    </a:lnTo>
                    <a:lnTo>
                      <a:pt x="33815" y="256538"/>
                    </a:lnTo>
                    <a:lnTo>
                      <a:pt x="33783" y="256707"/>
                    </a:lnTo>
                    <a:lnTo>
                      <a:pt x="33737" y="256840"/>
                    </a:lnTo>
                    <a:lnTo>
                      <a:pt x="33666" y="257128"/>
                    </a:lnTo>
                    <a:lnTo>
                      <a:pt x="33606" y="257269"/>
                    </a:lnTo>
                    <a:lnTo>
                      <a:pt x="33601" y="257408"/>
                    </a:lnTo>
                    <a:lnTo>
                      <a:pt x="33608" y="257736"/>
                    </a:lnTo>
                    <a:lnTo>
                      <a:pt x="33618" y="257897"/>
                    </a:lnTo>
                    <a:lnTo>
                      <a:pt x="33648" y="258043"/>
                    </a:lnTo>
                    <a:lnTo>
                      <a:pt x="33678" y="258182"/>
                    </a:lnTo>
                    <a:lnTo>
                      <a:pt x="33710" y="258355"/>
                    </a:lnTo>
                    <a:lnTo>
                      <a:pt x="33733" y="258509"/>
                    </a:lnTo>
                    <a:lnTo>
                      <a:pt x="33750" y="258641"/>
                    </a:lnTo>
                    <a:lnTo>
                      <a:pt x="33794" y="258780"/>
                    </a:lnTo>
                    <a:lnTo>
                      <a:pt x="33873" y="258890"/>
                    </a:lnTo>
                    <a:lnTo>
                      <a:pt x="34071" y="259095"/>
                    </a:lnTo>
                    <a:lnTo>
                      <a:pt x="34177" y="259191"/>
                    </a:lnTo>
                    <a:lnTo>
                      <a:pt x="34304" y="259293"/>
                    </a:lnTo>
                    <a:lnTo>
                      <a:pt x="34410" y="259375"/>
                    </a:lnTo>
                    <a:lnTo>
                      <a:pt x="34663" y="259509"/>
                    </a:lnTo>
                    <a:lnTo>
                      <a:pt x="34796" y="259569"/>
                    </a:lnTo>
                    <a:lnTo>
                      <a:pt x="34943" y="259643"/>
                    </a:lnTo>
                    <a:lnTo>
                      <a:pt x="35091" y="259710"/>
                    </a:lnTo>
                    <a:lnTo>
                      <a:pt x="35217" y="259763"/>
                    </a:lnTo>
                    <a:lnTo>
                      <a:pt x="35371" y="259809"/>
                    </a:lnTo>
                    <a:lnTo>
                      <a:pt x="35524" y="259848"/>
                    </a:lnTo>
                    <a:lnTo>
                      <a:pt x="35699" y="259886"/>
                    </a:lnTo>
                    <a:lnTo>
                      <a:pt x="35845" y="259911"/>
                    </a:lnTo>
                    <a:lnTo>
                      <a:pt x="35992" y="259943"/>
                    </a:lnTo>
                    <a:lnTo>
                      <a:pt x="36124" y="259954"/>
                    </a:lnTo>
                    <a:lnTo>
                      <a:pt x="36278" y="260000"/>
                    </a:lnTo>
                    <a:lnTo>
                      <a:pt x="36397" y="260068"/>
                    </a:lnTo>
                    <a:lnTo>
                      <a:pt x="36531" y="260135"/>
                    </a:lnTo>
                    <a:lnTo>
                      <a:pt x="36644" y="260237"/>
                    </a:lnTo>
                    <a:lnTo>
                      <a:pt x="36729" y="260347"/>
                    </a:lnTo>
                    <a:lnTo>
                      <a:pt x="36808" y="260457"/>
                    </a:lnTo>
                    <a:lnTo>
                      <a:pt x="36894" y="260574"/>
                    </a:lnTo>
                    <a:lnTo>
                      <a:pt x="36979" y="260698"/>
                    </a:lnTo>
                    <a:lnTo>
                      <a:pt x="37010" y="260830"/>
                    </a:lnTo>
                    <a:lnTo>
                      <a:pt x="37026" y="260983"/>
                    </a:lnTo>
                    <a:lnTo>
                      <a:pt x="37022" y="261123"/>
                    </a:lnTo>
                    <a:lnTo>
                      <a:pt x="36990" y="261263"/>
                    </a:lnTo>
                    <a:lnTo>
                      <a:pt x="36944" y="261404"/>
                    </a:lnTo>
                    <a:lnTo>
                      <a:pt x="36905" y="261551"/>
                    </a:lnTo>
                    <a:lnTo>
                      <a:pt x="36887" y="261684"/>
                    </a:lnTo>
                    <a:lnTo>
                      <a:pt x="36841" y="261846"/>
                    </a:lnTo>
                    <a:lnTo>
                      <a:pt x="36802" y="262021"/>
                    </a:lnTo>
                    <a:lnTo>
                      <a:pt x="36764" y="262189"/>
                    </a:lnTo>
                    <a:lnTo>
                      <a:pt x="36725" y="262337"/>
                    </a:lnTo>
                    <a:lnTo>
                      <a:pt x="36686" y="262491"/>
                    </a:lnTo>
                    <a:lnTo>
                      <a:pt x="36634" y="262688"/>
                    </a:lnTo>
                    <a:lnTo>
                      <a:pt x="36595" y="262821"/>
                    </a:lnTo>
                    <a:lnTo>
                      <a:pt x="36549" y="262961"/>
                    </a:lnTo>
                    <a:lnTo>
                      <a:pt x="36416" y="263271"/>
                    </a:lnTo>
                    <a:lnTo>
                      <a:pt x="36335" y="263398"/>
                    </a:lnTo>
                    <a:lnTo>
                      <a:pt x="36247" y="263526"/>
                    </a:lnTo>
                    <a:lnTo>
                      <a:pt x="36138" y="263647"/>
                    </a:lnTo>
                    <a:lnTo>
                      <a:pt x="36022" y="263761"/>
                    </a:lnTo>
                    <a:lnTo>
                      <a:pt x="35898" y="263868"/>
                    </a:lnTo>
                    <a:lnTo>
                      <a:pt x="35768" y="263961"/>
                    </a:lnTo>
                    <a:lnTo>
                      <a:pt x="35610" y="264062"/>
                    </a:lnTo>
                    <a:lnTo>
                      <a:pt x="35494" y="264148"/>
                    </a:lnTo>
                    <a:lnTo>
                      <a:pt x="35356" y="264242"/>
                    </a:lnTo>
                    <a:lnTo>
                      <a:pt x="35205" y="264336"/>
                    </a:lnTo>
                    <a:lnTo>
                      <a:pt x="35081" y="264415"/>
                    </a:lnTo>
                    <a:lnTo>
                      <a:pt x="34965" y="264494"/>
                    </a:lnTo>
                    <a:lnTo>
                      <a:pt x="34841" y="264566"/>
                    </a:lnTo>
                    <a:lnTo>
                      <a:pt x="34724" y="264645"/>
                    </a:lnTo>
                    <a:lnTo>
                      <a:pt x="34615" y="264724"/>
                    </a:lnTo>
                    <a:lnTo>
                      <a:pt x="34512" y="264831"/>
                    </a:lnTo>
                    <a:lnTo>
                      <a:pt x="34431" y="264958"/>
                    </a:lnTo>
                    <a:lnTo>
                      <a:pt x="34343" y="265086"/>
                    </a:lnTo>
                    <a:lnTo>
                      <a:pt x="34269" y="265213"/>
                    </a:lnTo>
                    <a:lnTo>
                      <a:pt x="34209" y="265354"/>
                    </a:lnTo>
                    <a:lnTo>
                      <a:pt x="34170" y="265501"/>
                    </a:lnTo>
                    <a:lnTo>
                      <a:pt x="34138" y="265655"/>
                    </a:lnTo>
                    <a:lnTo>
                      <a:pt x="34099" y="265810"/>
                    </a:lnTo>
                    <a:lnTo>
                      <a:pt x="34068" y="265964"/>
                    </a:lnTo>
                    <a:lnTo>
                      <a:pt x="34043" y="266125"/>
                    </a:lnTo>
                    <a:lnTo>
                      <a:pt x="34004" y="266293"/>
                    </a:lnTo>
                    <a:lnTo>
                      <a:pt x="33993" y="266426"/>
                    </a:lnTo>
                    <a:lnTo>
                      <a:pt x="33975" y="266573"/>
                    </a:lnTo>
                    <a:lnTo>
                      <a:pt x="33978" y="266740"/>
                    </a:lnTo>
                    <a:lnTo>
                      <a:pt x="33974" y="266922"/>
                    </a:lnTo>
                    <a:lnTo>
                      <a:pt x="33971" y="267096"/>
                    </a:lnTo>
                    <a:lnTo>
                      <a:pt x="33981" y="267278"/>
                    </a:lnTo>
                    <a:lnTo>
                      <a:pt x="33991" y="267424"/>
                    </a:lnTo>
                    <a:lnTo>
                      <a:pt x="34008" y="267584"/>
                    </a:lnTo>
                    <a:lnTo>
                      <a:pt x="34024" y="267738"/>
                    </a:lnTo>
                    <a:lnTo>
                      <a:pt x="34034" y="268240"/>
                    </a:lnTo>
                    <a:lnTo>
                      <a:pt x="34051" y="268428"/>
                    </a:lnTo>
                    <a:lnTo>
                      <a:pt x="34075" y="268581"/>
                    </a:lnTo>
                    <a:lnTo>
                      <a:pt x="34099" y="268748"/>
                    </a:lnTo>
                    <a:lnTo>
                      <a:pt x="34123" y="268901"/>
                    </a:lnTo>
                    <a:lnTo>
                      <a:pt x="34153" y="269054"/>
                    </a:lnTo>
                    <a:lnTo>
                      <a:pt x="34191" y="269207"/>
                    </a:lnTo>
                    <a:lnTo>
                      <a:pt x="34228" y="269339"/>
                    </a:lnTo>
                    <a:lnTo>
                      <a:pt x="34266" y="269478"/>
                    </a:lnTo>
                    <a:lnTo>
                      <a:pt x="34324" y="269651"/>
                    </a:lnTo>
                    <a:lnTo>
                      <a:pt x="34375" y="269776"/>
                    </a:lnTo>
                    <a:lnTo>
                      <a:pt x="34461" y="269907"/>
                    </a:lnTo>
                    <a:lnTo>
                      <a:pt x="34575" y="270023"/>
                    </a:lnTo>
                    <a:lnTo>
                      <a:pt x="34708" y="270104"/>
                    </a:lnTo>
                    <a:lnTo>
                      <a:pt x="34849" y="270178"/>
                    </a:lnTo>
                    <a:lnTo>
                      <a:pt x="35430" y="270331"/>
                    </a:lnTo>
                    <a:lnTo>
                      <a:pt x="35590" y="270428"/>
                    </a:lnTo>
                    <a:lnTo>
                      <a:pt x="35744" y="270467"/>
                    </a:lnTo>
                    <a:lnTo>
                      <a:pt x="35883" y="270486"/>
                    </a:lnTo>
                    <a:lnTo>
                      <a:pt x="36044" y="270503"/>
                    </a:lnTo>
                    <a:lnTo>
                      <a:pt x="36176" y="270522"/>
                    </a:lnTo>
                    <a:lnTo>
                      <a:pt x="36350" y="270539"/>
                    </a:lnTo>
                    <a:lnTo>
                      <a:pt x="36517" y="270557"/>
                    </a:lnTo>
                    <a:lnTo>
                      <a:pt x="36664" y="270568"/>
                    </a:lnTo>
                    <a:lnTo>
                      <a:pt x="36831" y="270578"/>
                    </a:lnTo>
                    <a:lnTo>
                      <a:pt x="36977" y="270596"/>
                    </a:lnTo>
                    <a:lnTo>
                      <a:pt x="37123" y="270607"/>
                    </a:lnTo>
                    <a:lnTo>
                      <a:pt x="37270" y="270625"/>
                    </a:lnTo>
                    <a:lnTo>
                      <a:pt x="37458" y="270656"/>
                    </a:lnTo>
                    <a:lnTo>
                      <a:pt x="37604" y="270695"/>
                    </a:lnTo>
                    <a:lnTo>
                      <a:pt x="37786" y="270720"/>
                    </a:lnTo>
                    <a:lnTo>
                      <a:pt x="37925" y="270738"/>
                    </a:lnTo>
                    <a:lnTo>
                      <a:pt x="38072" y="270763"/>
                    </a:lnTo>
                    <a:lnTo>
                      <a:pt x="38204" y="270781"/>
                    </a:lnTo>
                    <a:lnTo>
                      <a:pt x="38344" y="270813"/>
                    </a:lnTo>
                    <a:lnTo>
                      <a:pt x="38511" y="270866"/>
                    </a:lnTo>
                    <a:lnTo>
                      <a:pt x="38819" y="270943"/>
                    </a:lnTo>
                    <a:lnTo>
                      <a:pt x="38986" y="270975"/>
                    </a:lnTo>
                    <a:lnTo>
                      <a:pt x="39126" y="271007"/>
                    </a:lnTo>
                    <a:lnTo>
                      <a:pt x="39350" y="271050"/>
                    </a:lnTo>
                    <a:lnTo>
                      <a:pt x="40054" y="269358"/>
                    </a:lnTo>
                    <a:lnTo>
                      <a:pt x="39914" y="267388"/>
                    </a:lnTo>
                    <a:lnTo>
                      <a:pt x="39492" y="265981"/>
                    </a:lnTo>
                    <a:lnTo>
                      <a:pt x="39210" y="263730"/>
                    </a:lnTo>
                    <a:lnTo>
                      <a:pt x="40477" y="261339"/>
                    </a:lnTo>
                    <a:lnTo>
                      <a:pt x="41884" y="260494"/>
                    </a:lnTo>
                    <a:lnTo>
                      <a:pt x="44135" y="259369"/>
                    </a:lnTo>
                    <a:lnTo>
                      <a:pt x="46527" y="258807"/>
                    </a:lnTo>
                    <a:lnTo>
                      <a:pt x="48356" y="259088"/>
                    </a:lnTo>
                    <a:lnTo>
                      <a:pt x="49041" y="259626"/>
                    </a:lnTo>
                    <a:lnTo>
                      <a:pt x="49903" y="260214"/>
                    </a:lnTo>
                    <a:lnTo>
                      <a:pt x="50606" y="261480"/>
                    </a:lnTo>
                    <a:lnTo>
                      <a:pt x="51740" y="264074"/>
                    </a:lnTo>
                    <a:lnTo>
                      <a:pt x="52281" y="263174"/>
                    </a:lnTo>
                    <a:lnTo>
                      <a:pt x="53091" y="263084"/>
                    </a:lnTo>
                    <a:lnTo>
                      <a:pt x="54081" y="263714"/>
                    </a:lnTo>
                    <a:lnTo>
                      <a:pt x="55432" y="264975"/>
                    </a:lnTo>
                    <a:lnTo>
                      <a:pt x="56062" y="265425"/>
                    </a:lnTo>
                    <a:lnTo>
                      <a:pt x="56602" y="265335"/>
                    </a:lnTo>
                    <a:lnTo>
                      <a:pt x="58043" y="265425"/>
                    </a:lnTo>
                    <a:lnTo>
                      <a:pt x="59213" y="266326"/>
                    </a:lnTo>
                    <a:lnTo>
                      <a:pt x="60294" y="267587"/>
                    </a:lnTo>
                    <a:lnTo>
                      <a:pt x="61104" y="268937"/>
                    </a:lnTo>
                    <a:lnTo>
                      <a:pt x="61914" y="270288"/>
                    </a:lnTo>
                    <a:lnTo>
                      <a:pt x="62725" y="271098"/>
                    </a:lnTo>
                    <a:lnTo>
                      <a:pt x="63895" y="271459"/>
                    </a:lnTo>
                    <a:lnTo>
                      <a:pt x="64976" y="271639"/>
                    </a:lnTo>
                    <a:lnTo>
                      <a:pt x="65966" y="271549"/>
                    </a:lnTo>
                    <a:lnTo>
                      <a:pt x="66867" y="271189"/>
                    </a:lnTo>
                    <a:lnTo>
                      <a:pt x="67587" y="270378"/>
                    </a:lnTo>
                    <a:lnTo>
                      <a:pt x="68127" y="269748"/>
                    </a:lnTo>
                    <a:lnTo>
                      <a:pt x="69118" y="268848"/>
                    </a:lnTo>
                    <a:lnTo>
                      <a:pt x="70108" y="267587"/>
                    </a:lnTo>
                    <a:lnTo>
                      <a:pt x="71549" y="266777"/>
                    </a:lnTo>
                    <a:lnTo>
                      <a:pt x="72719" y="266147"/>
                    </a:lnTo>
                    <a:lnTo>
                      <a:pt x="73620" y="265697"/>
                    </a:lnTo>
                    <a:lnTo>
                      <a:pt x="74971" y="265336"/>
                    </a:lnTo>
                    <a:lnTo>
                      <a:pt x="76501" y="264976"/>
                    </a:lnTo>
                    <a:lnTo>
                      <a:pt x="77132" y="265067"/>
                    </a:lnTo>
                    <a:lnTo>
                      <a:pt x="77582" y="265877"/>
                    </a:lnTo>
                    <a:lnTo>
                      <a:pt x="78212" y="266417"/>
                    </a:lnTo>
                    <a:lnTo>
                      <a:pt x="79112" y="267048"/>
                    </a:lnTo>
                    <a:lnTo>
                      <a:pt x="79923" y="267228"/>
                    </a:lnTo>
                    <a:lnTo>
                      <a:pt x="80283" y="266688"/>
                    </a:lnTo>
                    <a:lnTo>
                      <a:pt x="81003" y="266057"/>
                    </a:lnTo>
                    <a:lnTo>
                      <a:pt x="81544" y="265427"/>
                    </a:lnTo>
                    <a:lnTo>
                      <a:pt x="82445" y="265388"/>
                    </a:lnTo>
                    <a:lnTo>
                      <a:pt x="82576" y="265348"/>
                    </a:lnTo>
                    <a:lnTo>
                      <a:pt x="82737" y="265411"/>
                    </a:lnTo>
                    <a:lnTo>
                      <a:pt x="82837" y="265575"/>
                    </a:lnTo>
                    <a:lnTo>
                      <a:pt x="82957" y="265699"/>
                    </a:lnTo>
                    <a:lnTo>
                      <a:pt x="83209" y="265742"/>
                    </a:lnTo>
                    <a:lnTo>
                      <a:pt x="83399" y="265958"/>
                    </a:lnTo>
                    <a:lnTo>
                      <a:pt x="83508" y="266215"/>
                    </a:lnTo>
                    <a:lnTo>
                      <a:pt x="83638" y="266481"/>
                    </a:lnTo>
                    <a:lnTo>
                      <a:pt x="83637" y="266767"/>
                    </a:lnTo>
                    <a:lnTo>
                      <a:pt x="83646" y="266900"/>
                    </a:lnTo>
                    <a:lnTo>
                      <a:pt x="83696" y="267033"/>
                    </a:lnTo>
                    <a:lnTo>
                      <a:pt x="83786" y="267167"/>
                    </a:lnTo>
                    <a:lnTo>
                      <a:pt x="83806" y="267320"/>
                    </a:lnTo>
                    <a:lnTo>
                      <a:pt x="83754" y="267524"/>
                    </a:lnTo>
                    <a:lnTo>
                      <a:pt x="83693" y="267625"/>
                    </a:lnTo>
                    <a:lnTo>
                      <a:pt x="83733" y="267738"/>
                    </a:lnTo>
                    <a:lnTo>
                      <a:pt x="83894" y="267893"/>
                    </a:lnTo>
                    <a:lnTo>
                      <a:pt x="84044" y="267986"/>
                    </a:lnTo>
                    <a:lnTo>
                      <a:pt x="84236" y="268029"/>
                    </a:lnTo>
                    <a:lnTo>
                      <a:pt x="84477" y="268053"/>
                    </a:lnTo>
                    <a:lnTo>
                      <a:pt x="84689" y="268055"/>
                    </a:lnTo>
                    <a:lnTo>
                      <a:pt x="84940" y="268089"/>
                    </a:lnTo>
                    <a:lnTo>
                      <a:pt x="85172" y="268123"/>
                    </a:lnTo>
                    <a:lnTo>
                      <a:pt x="85253" y="268165"/>
                    </a:lnTo>
                    <a:lnTo>
                      <a:pt x="85548" y="268171"/>
                    </a:lnTo>
                    <a:lnTo>
                      <a:pt x="85595" y="268209"/>
                    </a:lnTo>
                    <a:lnTo>
                      <a:pt x="85661" y="268256"/>
                    </a:lnTo>
                    <a:lnTo>
                      <a:pt x="85783" y="268312"/>
                    </a:lnTo>
                    <a:lnTo>
                      <a:pt x="85830" y="268387"/>
                    </a:lnTo>
                    <a:lnTo>
                      <a:pt x="85867" y="268472"/>
                    </a:lnTo>
                    <a:lnTo>
                      <a:pt x="85876" y="268565"/>
                    </a:lnTo>
                    <a:lnTo>
                      <a:pt x="85867" y="268640"/>
                    </a:lnTo>
                    <a:lnTo>
                      <a:pt x="85848" y="268725"/>
                    </a:lnTo>
                    <a:lnTo>
                      <a:pt x="85820" y="268837"/>
                    </a:lnTo>
                    <a:lnTo>
                      <a:pt x="85830" y="268922"/>
                    </a:lnTo>
                    <a:lnTo>
                      <a:pt x="85839" y="269025"/>
                    </a:lnTo>
                    <a:lnTo>
                      <a:pt x="85858" y="269128"/>
                    </a:lnTo>
                    <a:lnTo>
                      <a:pt x="85858" y="269213"/>
                    </a:lnTo>
                    <a:lnTo>
                      <a:pt x="85848" y="269288"/>
                    </a:lnTo>
                    <a:lnTo>
                      <a:pt x="85858" y="269354"/>
                    </a:lnTo>
                    <a:lnTo>
                      <a:pt x="85876" y="269410"/>
                    </a:lnTo>
                    <a:lnTo>
                      <a:pt x="86064" y="269476"/>
                    </a:lnTo>
                    <a:lnTo>
                      <a:pt x="86149" y="269504"/>
                    </a:lnTo>
                    <a:lnTo>
                      <a:pt x="86290" y="269569"/>
                    </a:lnTo>
                    <a:lnTo>
                      <a:pt x="86374" y="269626"/>
                    </a:lnTo>
                    <a:lnTo>
                      <a:pt x="86477" y="269682"/>
                    </a:lnTo>
                    <a:lnTo>
                      <a:pt x="86552" y="269757"/>
                    </a:lnTo>
                    <a:lnTo>
                      <a:pt x="86609" y="269814"/>
                    </a:lnTo>
                    <a:lnTo>
                      <a:pt x="86665" y="269907"/>
                    </a:lnTo>
                    <a:lnTo>
                      <a:pt x="86721" y="269973"/>
                    </a:lnTo>
                    <a:lnTo>
                      <a:pt x="86768" y="270011"/>
                    </a:lnTo>
                    <a:lnTo>
                      <a:pt x="86872" y="270058"/>
                    </a:lnTo>
                    <a:lnTo>
                      <a:pt x="87022" y="270142"/>
                    </a:lnTo>
                    <a:lnTo>
                      <a:pt x="87144" y="270189"/>
                    </a:lnTo>
                    <a:lnTo>
                      <a:pt x="87266" y="270226"/>
                    </a:lnTo>
                    <a:lnTo>
                      <a:pt x="87360" y="270264"/>
                    </a:lnTo>
                    <a:lnTo>
                      <a:pt x="87482" y="270311"/>
                    </a:lnTo>
                    <a:lnTo>
                      <a:pt x="87566" y="270348"/>
                    </a:lnTo>
                    <a:lnTo>
                      <a:pt x="87641" y="270424"/>
                    </a:lnTo>
                    <a:lnTo>
                      <a:pt x="87698" y="270517"/>
                    </a:lnTo>
                    <a:lnTo>
                      <a:pt x="87716" y="270611"/>
                    </a:lnTo>
                    <a:lnTo>
                      <a:pt x="87726" y="270752"/>
                    </a:lnTo>
                    <a:lnTo>
                      <a:pt x="87679" y="270827"/>
                    </a:lnTo>
                    <a:lnTo>
                      <a:pt x="87604" y="270912"/>
                    </a:lnTo>
                    <a:lnTo>
                      <a:pt x="87444" y="271015"/>
                    </a:lnTo>
                    <a:lnTo>
                      <a:pt x="87378" y="271071"/>
                    </a:lnTo>
                    <a:lnTo>
                      <a:pt x="87322" y="271146"/>
                    </a:lnTo>
                    <a:lnTo>
                      <a:pt x="87285" y="271221"/>
                    </a:lnTo>
                    <a:lnTo>
                      <a:pt x="87238" y="271522"/>
                    </a:lnTo>
                    <a:lnTo>
                      <a:pt x="87219" y="271672"/>
                    </a:lnTo>
                    <a:lnTo>
                      <a:pt x="87228" y="271803"/>
                    </a:lnTo>
                    <a:lnTo>
                      <a:pt x="87275" y="271887"/>
                    </a:lnTo>
                    <a:lnTo>
                      <a:pt x="87453" y="272056"/>
                    </a:lnTo>
                    <a:lnTo>
                      <a:pt x="87669" y="272197"/>
                    </a:lnTo>
                    <a:lnTo>
                      <a:pt x="87782" y="272263"/>
                    </a:lnTo>
                    <a:lnTo>
                      <a:pt x="87932" y="272329"/>
                    </a:lnTo>
                    <a:lnTo>
                      <a:pt x="88064" y="272366"/>
                    </a:lnTo>
                    <a:lnTo>
                      <a:pt x="88280" y="272422"/>
                    </a:lnTo>
                    <a:lnTo>
                      <a:pt x="88458" y="272451"/>
                    </a:lnTo>
                    <a:lnTo>
                      <a:pt x="88599" y="272479"/>
                    </a:lnTo>
                    <a:lnTo>
                      <a:pt x="88805" y="272601"/>
                    </a:lnTo>
                    <a:lnTo>
                      <a:pt x="89049" y="272723"/>
                    </a:lnTo>
                    <a:lnTo>
                      <a:pt x="89369" y="272817"/>
                    </a:lnTo>
                    <a:lnTo>
                      <a:pt x="89585" y="272939"/>
                    </a:lnTo>
                    <a:lnTo>
                      <a:pt x="89688" y="273023"/>
                    </a:lnTo>
                    <a:lnTo>
                      <a:pt x="89754" y="273145"/>
                    </a:lnTo>
                    <a:lnTo>
                      <a:pt x="89782" y="273248"/>
                    </a:lnTo>
                    <a:lnTo>
                      <a:pt x="89810" y="273361"/>
                    </a:lnTo>
                    <a:lnTo>
                      <a:pt x="89819" y="273474"/>
                    </a:lnTo>
                    <a:lnTo>
                      <a:pt x="89810" y="273708"/>
                    </a:lnTo>
                    <a:lnTo>
                      <a:pt x="89841" y="273875"/>
                    </a:lnTo>
                    <a:lnTo>
                      <a:pt x="89906" y="273950"/>
                    </a:lnTo>
                    <a:lnTo>
                      <a:pt x="90019" y="274091"/>
                    </a:lnTo>
                    <a:lnTo>
                      <a:pt x="90103" y="274147"/>
                    </a:lnTo>
                    <a:lnTo>
                      <a:pt x="90225" y="274081"/>
                    </a:lnTo>
                    <a:lnTo>
                      <a:pt x="90348" y="274034"/>
                    </a:lnTo>
                    <a:lnTo>
                      <a:pt x="90507" y="273969"/>
                    </a:lnTo>
                    <a:lnTo>
                      <a:pt x="90667" y="273959"/>
                    </a:lnTo>
                    <a:lnTo>
                      <a:pt x="90920" y="274016"/>
                    </a:lnTo>
                    <a:lnTo>
                      <a:pt x="91099" y="274110"/>
                    </a:lnTo>
                    <a:lnTo>
                      <a:pt x="91230" y="274175"/>
                    </a:lnTo>
                    <a:lnTo>
                      <a:pt x="91352" y="274222"/>
                    </a:lnTo>
                    <a:lnTo>
                      <a:pt x="91474" y="274232"/>
                    </a:lnTo>
                    <a:lnTo>
                      <a:pt x="91746" y="274269"/>
                    </a:lnTo>
                    <a:lnTo>
                      <a:pt x="91962" y="274372"/>
                    </a:lnTo>
                    <a:lnTo>
                      <a:pt x="92188" y="274485"/>
                    </a:lnTo>
                    <a:lnTo>
                      <a:pt x="92422" y="274663"/>
                    </a:lnTo>
                    <a:lnTo>
                      <a:pt x="92601" y="274691"/>
                    </a:lnTo>
                    <a:lnTo>
                      <a:pt x="92723" y="274663"/>
                    </a:lnTo>
                    <a:lnTo>
                      <a:pt x="92986" y="274551"/>
                    </a:lnTo>
                    <a:lnTo>
                      <a:pt x="93089" y="274541"/>
                    </a:lnTo>
                    <a:lnTo>
                      <a:pt x="93164" y="274579"/>
                    </a:lnTo>
                    <a:lnTo>
                      <a:pt x="93239" y="274626"/>
                    </a:lnTo>
                    <a:lnTo>
                      <a:pt x="93324" y="274710"/>
                    </a:lnTo>
                    <a:lnTo>
                      <a:pt x="93455" y="274785"/>
                    </a:lnTo>
                    <a:lnTo>
                      <a:pt x="93615" y="274823"/>
                    </a:lnTo>
                    <a:lnTo>
                      <a:pt x="93840" y="274823"/>
                    </a:lnTo>
                    <a:lnTo>
                      <a:pt x="94028" y="274804"/>
                    </a:lnTo>
                    <a:lnTo>
                      <a:pt x="94206" y="274748"/>
                    </a:lnTo>
                    <a:lnTo>
                      <a:pt x="94347" y="274635"/>
                    </a:lnTo>
                    <a:lnTo>
                      <a:pt x="94460" y="274588"/>
                    </a:lnTo>
                    <a:lnTo>
                      <a:pt x="94582" y="274570"/>
                    </a:lnTo>
                    <a:lnTo>
                      <a:pt x="94704" y="274560"/>
                    </a:lnTo>
                    <a:lnTo>
                      <a:pt x="94845" y="274523"/>
                    </a:lnTo>
                    <a:lnTo>
                      <a:pt x="95004" y="274438"/>
                    </a:lnTo>
                    <a:lnTo>
                      <a:pt x="95154" y="274373"/>
                    </a:lnTo>
                    <a:lnTo>
                      <a:pt x="95258" y="274307"/>
                    </a:lnTo>
                    <a:lnTo>
                      <a:pt x="95380" y="274251"/>
                    </a:lnTo>
                    <a:lnTo>
                      <a:pt x="95492" y="274241"/>
                    </a:lnTo>
                    <a:lnTo>
                      <a:pt x="95652" y="274251"/>
                    </a:lnTo>
                    <a:lnTo>
                      <a:pt x="95746" y="274298"/>
                    </a:lnTo>
                    <a:lnTo>
                      <a:pt x="95858" y="274279"/>
                    </a:lnTo>
                    <a:lnTo>
                      <a:pt x="95934" y="274213"/>
                    </a:lnTo>
                    <a:lnTo>
                      <a:pt x="96027" y="274157"/>
                    </a:lnTo>
                    <a:lnTo>
                      <a:pt x="96131" y="274044"/>
                    </a:lnTo>
                    <a:lnTo>
                      <a:pt x="96253" y="273988"/>
                    </a:lnTo>
                    <a:lnTo>
                      <a:pt x="96328" y="274044"/>
                    </a:lnTo>
                    <a:lnTo>
                      <a:pt x="96375" y="274100"/>
                    </a:lnTo>
                    <a:lnTo>
                      <a:pt x="96441" y="274147"/>
                    </a:lnTo>
                    <a:lnTo>
                      <a:pt x="96469" y="274232"/>
                    </a:lnTo>
                    <a:lnTo>
                      <a:pt x="96534" y="274326"/>
                    </a:lnTo>
                    <a:lnTo>
                      <a:pt x="96638" y="274382"/>
                    </a:lnTo>
                    <a:lnTo>
                      <a:pt x="96833" y="274428"/>
                    </a:lnTo>
                    <a:lnTo>
                      <a:pt x="96983" y="274400"/>
                    </a:lnTo>
                    <a:lnTo>
                      <a:pt x="97077" y="274400"/>
                    </a:lnTo>
                    <a:lnTo>
                      <a:pt x="97152" y="274438"/>
                    </a:lnTo>
                    <a:lnTo>
                      <a:pt x="97359" y="274485"/>
                    </a:lnTo>
                    <a:lnTo>
                      <a:pt x="97668" y="274607"/>
                    </a:lnTo>
                    <a:lnTo>
                      <a:pt x="97847" y="274701"/>
                    </a:lnTo>
                    <a:lnTo>
                      <a:pt x="98072" y="274804"/>
                    </a:lnTo>
                    <a:lnTo>
                      <a:pt x="98185" y="274907"/>
                    </a:lnTo>
                    <a:lnTo>
                      <a:pt x="98269" y="275020"/>
                    </a:lnTo>
                    <a:lnTo>
                      <a:pt x="98354" y="275104"/>
                    </a:lnTo>
                    <a:lnTo>
                      <a:pt x="98429" y="275151"/>
                    </a:lnTo>
                    <a:lnTo>
                      <a:pt x="98617" y="275142"/>
                    </a:lnTo>
                    <a:lnTo>
                      <a:pt x="98804" y="275114"/>
                    </a:lnTo>
                    <a:lnTo>
                      <a:pt x="99086" y="275085"/>
                    </a:lnTo>
                    <a:lnTo>
                      <a:pt x="99293" y="275029"/>
                    </a:lnTo>
                    <a:lnTo>
                      <a:pt x="99452" y="274954"/>
                    </a:lnTo>
                    <a:lnTo>
                      <a:pt x="99584" y="274870"/>
                    </a:lnTo>
                    <a:lnTo>
                      <a:pt x="99771" y="274673"/>
                    </a:lnTo>
                    <a:lnTo>
                      <a:pt x="99987" y="274560"/>
                    </a:lnTo>
                    <a:lnTo>
                      <a:pt x="100175" y="274438"/>
                    </a:lnTo>
                    <a:close/>
                  </a:path>
                </a:pathLst>
              </a:custGeom>
              <a:solidFill>
                <a:srgbClr val="FEF5EB"/>
              </a:solidFill>
              <a:ln w="4763" cap="rnd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0">
                <a:extLst>
                  <a:ext uri="{FF2B5EF4-FFF2-40B4-BE49-F238E27FC236}">
                    <a16:creationId xmlns:a16="http://schemas.microsoft.com/office/drawing/2014/main" id="{356CC02E-4744-18CB-77A4-BDEF983EBB9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116" y="2657"/>
                <a:ext cx="953" cy="443"/>
              </a:xfrm>
              <a:custGeom>
                <a:avLst/>
                <a:gdLst>
                  <a:gd name="T0" fmla="*/ 82905 w 220642"/>
                  <a:gd name="T1" fmla="*/ 101291 h 102738"/>
                  <a:gd name="T2" fmla="*/ 95232 w 220642"/>
                  <a:gd name="T3" fmla="*/ 95837 h 102738"/>
                  <a:gd name="T4" fmla="*/ 102303 w 220642"/>
                  <a:gd name="T5" fmla="*/ 101779 h 102738"/>
                  <a:gd name="T6" fmla="*/ 118538 w 220642"/>
                  <a:gd name="T7" fmla="*/ 95153 h 102738"/>
                  <a:gd name="T8" fmla="*/ 135707 w 220642"/>
                  <a:gd name="T9" fmla="*/ 83398 h 102738"/>
                  <a:gd name="T10" fmla="*/ 145237 w 220642"/>
                  <a:gd name="T11" fmla="*/ 71874 h 102738"/>
                  <a:gd name="T12" fmla="*/ 152133 w 220642"/>
                  <a:gd name="T13" fmla="*/ 74599 h 102738"/>
                  <a:gd name="T14" fmla="*/ 160067 w 220642"/>
                  <a:gd name="T15" fmla="*/ 72313 h 102738"/>
                  <a:gd name="T16" fmla="*/ 154667 w 220642"/>
                  <a:gd name="T17" fmla="*/ 56574 h 102738"/>
                  <a:gd name="T18" fmla="*/ 166429 w 220642"/>
                  <a:gd name="T19" fmla="*/ 47684 h 102738"/>
                  <a:gd name="T20" fmla="*/ 160141 w 220642"/>
                  <a:gd name="T21" fmla="*/ 41981 h 102738"/>
                  <a:gd name="T22" fmla="*/ 170791 w 220642"/>
                  <a:gd name="T23" fmla="*/ 36802 h 102738"/>
                  <a:gd name="T24" fmla="*/ 180450 w 220642"/>
                  <a:gd name="T25" fmla="*/ 35449 h 102738"/>
                  <a:gd name="T26" fmla="*/ 194045 w 220642"/>
                  <a:gd name="T27" fmla="*/ 38642 h 102738"/>
                  <a:gd name="T28" fmla="*/ 209455 w 220642"/>
                  <a:gd name="T29" fmla="*/ 37010 h 102738"/>
                  <a:gd name="T30" fmla="*/ 217331 w 220642"/>
                  <a:gd name="T31" fmla="*/ 20771 h 102738"/>
                  <a:gd name="T32" fmla="*/ 206170 w 220642"/>
                  <a:gd name="T33" fmla="*/ 12613 h 102738"/>
                  <a:gd name="T34" fmla="*/ 195979 w 220642"/>
                  <a:gd name="T35" fmla="*/ 14543 h 102738"/>
                  <a:gd name="T36" fmla="*/ 187719 w 220642"/>
                  <a:gd name="T37" fmla="*/ 13867 h 102738"/>
                  <a:gd name="T38" fmla="*/ 178629 w 220642"/>
                  <a:gd name="T39" fmla="*/ 17157 h 102738"/>
                  <a:gd name="T40" fmla="*/ 159376 w 220642"/>
                  <a:gd name="T41" fmla="*/ 13830 h 102738"/>
                  <a:gd name="T42" fmla="*/ 144174 w 220642"/>
                  <a:gd name="T43" fmla="*/ 12524 h 102738"/>
                  <a:gd name="T44" fmla="*/ 128280 w 220642"/>
                  <a:gd name="T45" fmla="*/ 9946 h 102738"/>
                  <a:gd name="T46" fmla="*/ 119579 w 220642"/>
                  <a:gd name="T47" fmla="*/ 6522 h 102738"/>
                  <a:gd name="T48" fmla="*/ 106886 w 220642"/>
                  <a:gd name="T49" fmla="*/ 6265 h 102738"/>
                  <a:gd name="T50" fmla="*/ 100711 w 220642"/>
                  <a:gd name="T51" fmla="*/ 620 h 102738"/>
                  <a:gd name="T52" fmla="*/ 87224 w 220642"/>
                  <a:gd name="T53" fmla="*/ 4598 h 102738"/>
                  <a:gd name="T54" fmla="*/ 77604 w 220642"/>
                  <a:gd name="T55" fmla="*/ 8117 h 102738"/>
                  <a:gd name="T56" fmla="*/ 64325 w 220642"/>
                  <a:gd name="T57" fmla="*/ 9664 h 102738"/>
                  <a:gd name="T58" fmla="*/ 60590 w 220642"/>
                  <a:gd name="T59" fmla="*/ 16339 h 102738"/>
                  <a:gd name="T60" fmla="*/ 64239 w 220642"/>
                  <a:gd name="T61" fmla="*/ 18504 h 102738"/>
                  <a:gd name="T62" fmla="*/ 68532 w 220642"/>
                  <a:gd name="T63" fmla="*/ 20406 h 102738"/>
                  <a:gd name="T64" fmla="*/ 72478 w 220642"/>
                  <a:gd name="T65" fmla="*/ 19229 h 102738"/>
                  <a:gd name="T66" fmla="*/ 76439 w 220642"/>
                  <a:gd name="T67" fmla="*/ 16298 h 102738"/>
                  <a:gd name="T68" fmla="*/ 78060 w 220642"/>
                  <a:gd name="T69" fmla="*/ 12230 h 102738"/>
                  <a:gd name="T70" fmla="*/ 81225 w 220642"/>
                  <a:gd name="T71" fmla="*/ 10686 h 102738"/>
                  <a:gd name="T72" fmla="*/ 83160 w 220642"/>
                  <a:gd name="T73" fmla="*/ 14890 h 102738"/>
                  <a:gd name="T74" fmla="*/ 82701 w 220642"/>
                  <a:gd name="T75" fmla="*/ 17018 h 102738"/>
                  <a:gd name="T76" fmla="*/ 82967 w 220642"/>
                  <a:gd name="T77" fmla="*/ 20444 h 102738"/>
                  <a:gd name="T78" fmla="*/ 84039 w 220642"/>
                  <a:gd name="T79" fmla="*/ 24359 h 102738"/>
                  <a:gd name="T80" fmla="*/ 84557 w 220642"/>
                  <a:gd name="T81" fmla="*/ 28751 h 102738"/>
                  <a:gd name="T82" fmla="*/ 85398 w 220642"/>
                  <a:gd name="T83" fmla="*/ 33985 h 102738"/>
                  <a:gd name="T84" fmla="*/ 83260 w 220642"/>
                  <a:gd name="T85" fmla="*/ 36847 h 102738"/>
                  <a:gd name="T86" fmla="*/ 83962 w 220642"/>
                  <a:gd name="T87" fmla="*/ 40624 h 102738"/>
                  <a:gd name="T88" fmla="*/ 83893 w 220642"/>
                  <a:gd name="T89" fmla="*/ 45470 h 102738"/>
                  <a:gd name="T90" fmla="*/ 82471 w 220642"/>
                  <a:gd name="T91" fmla="*/ 49502 h 102738"/>
                  <a:gd name="T92" fmla="*/ 79989 w 220642"/>
                  <a:gd name="T93" fmla="*/ 52809 h 102738"/>
                  <a:gd name="T94" fmla="*/ 77007 w 220642"/>
                  <a:gd name="T95" fmla="*/ 53686 h 102738"/>
                  <a:gd name="T96" fmla="*/ 72621 w 220642"/>
                  <a:gd name="T97" fmla="*/ 55300 h 102738"/>
                  <a:gd name="T98" fmla="*/ 66701 w 220642"/>
                  <a:gd name="T99" fmla="*/ 56322 h 102738"/>
                  <a:gd name="T100" fmla="*/ 61206 w 220642"/>
                  <a:gd name="T101" fmla="*/ 55669 h 102738"/>
                  <a:gd name="T102" fmla="*/ 52438 w 220642"/>
                  <a:gd name="T103" fmla="*/ 55779 h 102738"/>
                  <a:gd name="T104" fmla="*/ 40470 w 220642"/>
                  <a:gd name="T105" fmla="*/ 58539 h 102738"/>
                  <a:gd name="T106" fmla="*/ 31349 w 220642"/>
                  <a:gd name="T107" fmla="*/ 64657 h 102738"/>
                  <a:gd name="T108" fmla="*/ 20524 w 220642"/>
                  <a:gd name="T109" fmla="*/ 66909 h 102738"/>
                  <a:gd name="T110" fmla="*/ 13095 w 220642"/>
                  <a:gd name="T111" fmla="*/ 71729 h 102738"/>
                  <a:gd name="T112" fmla="*/ 8592 w 220642"/>
                  <a:gd name="T113" fmla="*/ 74564 h 102738"/>
                  <a:gd name="T114" fmla="*/ 1588 w 220642"/>
                  <a:gd name="T115" fmla="*/ 81352 h 102738"/>
                  <a:gd name="T116" fmla="*/ 12354 w 220642"/>
                  <a:gd name="T117" fmla="*/ 88334 h 102738"/>
                  <a:gd name="T118" fmla="*/ 21526 w 220642"/>
                  <a:gd name="T119" fmla="*/ 92260 h 102738"/>
                  <a:gd name="T120" fmla="*/ 37219 w 220642"/>
                  <a:gd name="T121" fmla="*/ 90207 h 102738"/>
                  <a:gd name="T122" fmla="*/ 51198 w 220642"/>
                  <a:gd name="T123" fmla="*/ 88185 h 102738"/>
                  <a:gd name="T124" fmla="*/ 61537 w 220642"/>
                  <a:gd name="T125" fmla="*/ 93852 h 102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0642" h="102738">
                    <a:moveTo>
                      <a:pt x="66208" y="102279"/>
                    </a:moveTo>
                    <a:lnTo>
                      <a:pt x="66533" y="102198"/>
                    </a:lnTo>
                    <a:lnTo>
                      <a:pt x="66938" y="102198"/>
                    </a:lnTo>
                    <a:lnTo>
                      <a:pt x="67505" y="102333"/>
                    </a:lnTo>
                    <a:lnTo>
                      <a:pt x="67856" y="102279"/>
                    </a:lnTo>
                    <a:lnTo>
                      <a:pt x="68612" y="101982"/>
                    </a:lnTo>
                    <a:lnTo>
                      <a:pt x="69341" y="101766"/>
                    </a:lnTo>
                    <a:lnTo>
                      <a:pt x="69774" y="101685"/>
                    </a:lnTo>
                    <a:lnTo>
                      <a:pt x="70125" y="101712"/>
                    </a:lnTo>
                    <a:lnTo>
                      <a:pt x="70611" y="101820"/>
                    </a:lnTo>
                    <a:lnTo>
                      <a:pt x="70854" y="101955"/>
                    </a:lnTo>
                    <a:lnTo>
                      <a:pt x="71151" y="102144"/>
                    </a:lnTo>
                    <a:lnTo>
                      <a:pt x="71512" y="102275"/>
                    </a:lnTo>
                    <a:lnTo>
                      <a:pt x="71866" y="102267"/>
                    </a:lnTo>
                    <a:lnTo>
                      <a:pt x="71894" y="102132"/>
                    </a:lnTo>
                    <a:lnTo>
                      <a:pt x="71948" y="101979"/>
                    </a:lnTo>
                    <a:lnTo>
                      <a:pt x="72075" y="101970"/>
                    </a:lnTo>
                    <a:lnTo>
                      <a:pt x="72148" y="101610"/>
                    </a:lnTo>
                    <a:lnTo>
                      <a:pt x="72645" y="101566"/>
                    </a:lnTo>
                    <a:lnTo>
                      <a:pt x="72672" y="101443"/>
                    </a:lnTo>
                    <a:lnTo>
                      <a:pt x="72673" y="101208"/>
                    </a:lnTo>
                    <a:lnTo>
                      <a:pt x="72673" y="101111"/>
                    </a:lnTo>
                    <a:lnTo>
                      <a:pt x="72650" y="100845"/>
                    </a:lnTo>
                    <a:lnTo>
                      <a:pt x="72631" y="100613"/>
                    </a:lnTo>
                    <a:lnTo>
                      <a:pt x="72692" y="100435"/>
                    </a:lnTo>
                    <a:lnTo>
                      <a:pt x="72963" y="100005"/>
                    </a:lnTo>
                    <a:lnTo>
                      <a:pt x="73406" y="99714"/>
                    </a:lnTo>
                    <a:lnTo>
                      <a:pt x="73682" y="99645"/>
                    </a:lnTo>
                    <a:lnTo>
                      <a:pt x="73876" y="99631"/>
                    </a:lnTo>
                    <a:lnTo>
                      <a:pt x="74028" y="99728"/>
                    </a:lnTo>
                    <a:lnTo>
                      <a:pt x="74484" y="99797"/>
                    </a:lnTo>
                    <a:lnTo>
                      <a:pt x="75010" y="99839"/>
                    </a:lnTo>
                    <a:lnTo>
                      <a:pt x="75231" y="99977"/>
                    </a:lnTo>
                    <a:lnTo>
                      <a:pt x="75466" y="100060"/>
                    </a:lnTo>
                    <a:lnTo>
                      <a:pt x="75812" y="100102"/>
                    </a:lnTo>
                    <a:lnTo>
                      <a:pt x="76199" y="99936"/>
                    </a:lnTo>
                    <a:lnTo>
                      <a:pt x="76669" y="99714"/>
                    </a:lnTo>
                    <a:lnTo>
                      <a:pt x="77070" y="99659"/>
                    </a:lnTo>
                    <a:lnTo>
                      <a:pt x="77335" y="99698"/>
                    </a:lnTo>
                    <a:lnTo>
                      <a:pt x="77457" y="99853"/>
                    </a:lnTo>
                    <a:lnTo>
                      <a:pt x="77651" y="100005"/>
                    </a:lnTo>
                    <a:lnTo>
                      <a:pt x="77955" y="100033"/>
                    </a:lnTo>
                    <a:lnTo>
                      <a:pt x="78425" y="100143"/>
                    </a:lnTo>
                    <a:lnTo>
                      <a:pt x="78964" y="100254"/>
                    </a:lnTo>
                    <a:lnTo>
                      <a:pt x="79642" y="100337"/>
                    </a:lnTo>
                    <a:lnTo>
                      <a:pt x="80112" y="100282"/>
                    </a:lnTo>
                    <a:lnTo>
                      <a:pt x="80582" y="100309"/>
                    </a:lnTo>
                    <a:lnTo>
                      <a:pt x="80776" y="100461"/>
                    </a:lnTo>
                    <a:lnTo>
                      <a:pt x="80873" y="100641"/>
                    </a:lnTo>
                    <a:lnTo>
                      <a:pt x="80900" y="100904"/>
                    </a:lnTo>
                    <a:lnTo>
                      <a:pt x="80942" y="101194"/>
                    </a:lnTo>
                    <a:lnTo>
                      <a:pt x="80983" y="101499"/>
                    </a:lnTo>
                    <a:lnTo>
                      <a:pt x="81011" y="101706"/>
                    </a:lnTo>
                    <a:lnTo>
                      <a:pt x="81204" y="101761"/>
                    </a:lnTo>
                    <a:lnTo>
                      <a:pt x="81412" y="101678"/>
                    </a:lnTo>
                    <a:lnTo>
                      <a:pt x="81827" y="101582"/>
                    </a:lnTo>
                    <a:lnTo>
                      <a:pt x="82338" y="101416"/>
                    </a:lnTo>
                    <a:lnTo>
                      <a:pt x="82905" y="101291"/>
                    </a:lnTo>
                    <a:lnTo>
                      <a:pt x="83071" y="101499"/>
                    </a:lnTo>
                    <a:lnTo>
                      <a:pt x="83127" y="101789"/>
                    </a:lnTo>
                    <a:lnTo>
                      <a:pt x="83154" y="102052"/>
                    </a:lnTo>
                    <a:lnTo>
                      <a:pt x="83196" y="102218"/>
                    </a:lnTo>
                    <a:lnTo>
                      <a:pt x="83251" y="102287"/>
                    </a:lnTo>
                    <a:lnTo>
                      <a:pt x="83389" y="102439"/>
                    </a:lnTo>
                    <a:lnTo>
                      <a:pt x="83636" y="102454"/>
                    </a:lnTo>
                    <a:lnTo>
                      <a:pt x="84018" y="102396"/>
                    </a:lnTo>
                    <a:lnTo>
                      <a:pt x="84388" y="102361"/>
                    </a:lnTo>
                    <a:lnTo>
                      <a:pt x="84747" y="102291"/>
                    </a:lnTo>
                    <a:lnTo>
                      <a:pt x="85129" y="102198"/>
                    </a:lnTo>
                    <a:lnTo>
                      <a:pt x="85500" y="102117"/>
                    </a:lnTo>
                    <a:lnTo>
                      <a:pt x="85824" y="102093"/>
                    </a:lnTo>
                    <a:lnTo>
                      <a:pt x="86286" y="102441"/>
                    </a:lnTo>
                    <a:lnTo>
                      <a:pt x="86170" y="102662"/>
                    </a:lnTo>
                    <a:lnTo>
                      <a:pt x="86575" y="102685"/>
                    </a:lnTo>
                    <a:lnTo>
                      <a:pt x="86784" y="102476"/>
                    </a:lnTo>
                    <a:lnTo>
                      <a:pt x="86923" y="102348"/>
                    </a:lnTo>
                    <a:lnTo>
                      <a:pt x="87445" y="102278"/>
                    </a:lnTo>
                    <a:lnTo>
                      <a:pt x="87793" y="102197"/>
                    </a:lnTo>
                    <a:lnTo>
                      <a:pt x="88037" y="102138"/>
                    </a:lnTo>
                    <a:lnTo>
                      <a:pt x="88257" y="102069"/>
                    </a:lnTo>
                    <a:lnTo>
                      <a:pt x="88490" y="101953"/>
                    </a:lnTo>
                    <a:lnTo>
                      <a:pt x="88641" y="101860"/>
                    </a:lnTo>
                    <a:lnTo>
                      <a:pt x="88663" y="102173"/>
                    </a:lnTo>
                    <a:lnTo>
                      <a:pt x="90054" y="102404"/>
                    </a:lnTo>
                    <a:lnTo>
                      <a:pt x="90576" y="102531"/>
                    </a:lnTo>
                    <a:lnTo>
                      <a:pt x="90891" y="102450"/>
                    </a:lnTo>
                    <a:lnTo>
                      <a:pt x="93059" y="102401"/>
                    </a:lnTo>
                    <a:lnTo>
                      <a:pt x="93246" y="102294"/>
                    </a:lnTo>
                    <a:lnTo>
                      <a:pt x="93345" y="102145"/>
                    </a:lnTo>
                    <a:lnTo>
                      <a:pt x="93636" y="101941"/>
                    </a:lnTo>
                    <a:lnTo>
                      <a:pt x="93865" y="101773"/>
                    </a:lnTo>
                    <a:lnTo>
                      <a:pt x="94063" y="101618"/>
                    </a:lnTo>
                    <a:lnTo>
                      <a:pt x="94187" y="101488"/>
                    </a:lnTo>
                    <a:lnTo>
                      <a:pt x="94361" y="101009"/>
                    </a:lnTo>
                    <a:lnTo>
                      <a:pt x="94627" y="100542"/>
                    </a:lnTo>
                    <a:lnTo>
                      <a:pt x="94509" y="100175"/>
                    </a:lnTo>
                    <a:lnTo>
                      <a:pt x="94441" y="99709"/>
                    </a:lnTo>
                    <a:lnTo>
                      <a:pt x="94391" y="99416"/>
                    </a:lnTo>
                    <a:lnTo>
                      <a:pt x="94354" y="99248"/>
                    </a:lnTo>
                    <a:lnTo>
                      <a:pt x="94379" y="99136"/>
                    </a:lnTo>
                    <a:lnTo>
                      <a:pt x="94460" y="98987"/>
                    </a:lnTo>
                    <a:lnTo>
                      <a:pt x="94646" y="98669"/>
                    </a:lnTo>
                    <a:lnTo>
                      <a:pt x="94826" y="98389"/>
                    </a:lnTo>
                    <a:lnTo>
                      <a:pt x="94931" y="98190"/>
                    </a:lnTo>
                    <a:lnTo>
                      <a:pt x="95130" y="98115"/>
                    </a:lnTo>
                    <a:lnTo>
                      <a:pt x="95303" y="98041"/>
                    </a:lnTo>
                    <a:lnTo>
                      <a:pt x="95378" y="97991"/>
                    </a:lnTo>
                    <a:lnTo>
                      <a:pt x="95415" y="97879"/>
                    </a:lnTo>
                    <a:lnTo>
                      <a:pt x="95471" y="97791"/>
                    </a:lnTo>
                    <a:lnTo>
                      <a:pt x="95583" y="97692"/>
                    </a:lnTo>
                    <a:lnTo>
                      <a:pt x="95670" y="97567"/>
                    </a:lnTo>
                    <a:lnTo>
                      <a:pt x="95595" y="97411"/>
                    </a:lnTo>
                    <a:lnTo>
                      <a:pt x="95434" y="97218"/>
                    </a:lnTo>
                    <a:lnTo>
                      <a:pt x="95285" y="97038"/>
                    </a:lnTo>
                    <a:lnTo>
                      <a:pt x="95267" y="96583"/>
                    </a:lnTo>
                    <a:lnTo>
                      <a:pt x="95232" y="95837"/>
                    </a:lnTo>
                    <a:lnTo>
                      <a:pt x="95474" y="96011"/>
                    </a:lnTo>
                    <a:lnTo>
                      <a:pt x="95629" y="96167"/>
                    </a:lnTo>
                    <a:lnTo>
                      <a:pt x="95902" y="95924"/>
                    </a:lnTo>
                    <a:lnTo>
                      <a:pt x="96113" y="95756"/>
                    </a:lnTo>
                    <a:lnTo>
                      <a:pt x="96362" y="95519"/>
                    </a:lnTo>
                    <a:lnTo>
                      <a:pt x="96486" y="95444"/>
                    </a:lnTo>
                    <a:lnTo>
                      <a:pt x="96481" y="94833"/>
                    </a:lnTo>
                    <a:lnTo>
                      <a:pt x="96617" y="94758"/>
                    </a:lnTo>
                    <a:lnTo>
                      <a:pt x="96841" y="94671"/>
                    </a:lnTo>
                    <a:lnTo>
                      <a:pt x="97027" y="94590"/>
                    </a:lnTo>
                    <a:lnTo>
                      <a:pt x="97226" y="94465"/>
                    </a:lnTo>
                    <a:lnTo>
                      <a:pt x="97468" y="94303"/>
                    </a:lnTo>
                    <a:lnTo>
                      <a:pt x="97673" y="94116"/>
                    </a:lnTo>
                    <a:lnTo>
                      <a:pt x="97829" y="93979"/>
                    </a:lnTo>
                    <a:lnTo>
                      <a:pt x="98009" y="93860"/>
                    </a:lnTo>
                    <a:lnTo>
                      <a:pt x="98189" y="93742"/>
                    </a:lnTo>
                    <a:lnTo>
                      <a:pt x="98388" y="93617"/>
                    </a:lnTo>
                    <a:lnTo>
                      <a:pt x="98798" y="93536"/>
                    </a:lnTo>
                    <a:lnTo>
                      <a:pt x="98920" y="93576"/>
                    </a:lnTo>
                    <a:lnTo>
                      <a:pt x="99121" y="93504"/>
                    </a:lnTo>
                    <a:lnTo>
                      <a:pt x="99486" y="93481"/>
                    </a:lnTo>
                    <a:lnTo>
                      <a:pt x="99536" y="93604"/>
                    </a:lnTo>
                    <a:lnTo>
                      <a:pt x="99716" y="93695"/>
                    </a:lnTo>
                    <a:lnTo>
                      <a:pt x="99823" y="93769"/>
                    </a:lnTo>
                    <a:lnTo>
                      <a:pt x="99872" y="93868"/>
                    </a:lnTo>
                    <a:lnTo>
                      <a:pt x="99839" y="93984"/>
                    </a:lnTo>
                    <a:lnTo>
                      <a:pt x="99691" y="94091"/>
                    </a:lnTo>
                    <a:lnTo>
                      <a:pt x="99740" y="94338"/>
                    </a:lnTo>
                    <a:lnTo>
                      <a:pt x="99756" y="94486"/>
                    </a:lnTo>
                    <a:lnTo>
                      <a:pt x="99781" y="94684"/>
                    </a:lnTo>
                    <a:lnTo>
                      <a:pt x="99846" y="94899"/>
                    </a:lnTo>
                    <a:lnTo>
                      <a:pt x="99936" y="95146"/>
                    </a:lnTo>
                    <a:lnTo>
                      <a:pt x="100043" y="95377"/>
                    </a:lnTo>
                    <a:lnTo>
                      <a:pt x="100133" y="95640"/>
                    </a:lnTo>
                    <a:lnTo>
                      <a:pt x="100166" y="95871"/>
                    </a:lnTo>
                    <a:lnTo>
                      <a:pt x="100215" y="96143"/>
                    </a:lnTo>
                    <a:lnTo>
                      <a:pt x="100231" y="96349"/>
                    </a:lnTo>
                    <a:lnTo>
                      <a:pt x="100263" y="96621"/>
                    </a:lnTo>
                    <a:lnTo>
                      <a:pt x="100265" y="96965"/>
                    </a:lnTo>
                    <a:lnTo>
                      <a:pt x="100281" y="97196"/>
                    </a:lnTo>
                    <a:lnTo>
                      <a:pt x="100437" y="97534"/>
                    </a:lnTo>
                    <a:lnTo>
                      <a:pt x="100617" y="97740"/>
                    </a:lnTo>
                    <a:lnTo>
                      <a:pt x="100732" y="97921"/>
                    </a:lnTo>
                    <a:lnTo>
                      <a:pt x="100749" y="98110"/>
                    </a:lnTo>
                    <a:lnTo>
                      <a:pt x="100781" y="98292"/>
                    </a:lnTo>
                    <a:lnTo>
                      <a:pt x="100855" y="98440"/>
                    </a:lnTo>
                    <a:lnTo>
                      <a:pt x="100962" y="98588"/>
                    </a:lnTo>
                    <a:lnTo>
                      <a:pt x="101003" y="98794"/>
                    </a:lnTo>
                    <a:lnTo>
                      <a:pt x="101019" y="99008"/>
                    </a:lnTo>
                    <a:lnTo>
                      <a:pt x="101060" y="99247"/>
                    </a:lnTo>
                    <a:lnTo>
                      <a:pt x="101093" y="99461"/>
                    </a:lnTo>
                    <a:lnTo>
                      <a:pt x="101093" y="99692"/>
                    </a:lnTo>
                    <a:lnTo>
                      <a:pt x="101167" y="100079"/>
                    </a:lnTo>
                    <a:lnTo>
                      <a:pt x="101306" y="100392"/>
                    </a:lnTo>
                    <a:lnTo>
                      <a:pt x="101415" y="100626"/>
                    </a:lnTo>
                    <a:lnTo>
                      <a:pt x="101719" y="101351"/>
                    </a:lnTo>
                    <a:lnTo>
                      <a:pt x="101982" y="101532"/>
                    </a:lnTo>
                    <a:lnTo>
                      <a:pt x="102303" y="101779"/>
                    </a:lnTo>
                    <a:lnTo>
                      <a:pt x="102689" y="101762"/>
                    </a:lnTo>
                    <a:lnTo>
                      <a:pt x="102977" y="101737"/>
                    </a:lnTo>
                    <a:lnTo>
                      <a:pt x="103124" y="101647"/>
                    </a:lnTo>
                    <a:lnTo>
                      <a:pt x="103453" y="101317"/>
                    </a:lnTo>
                    <a:lnTo>
                      <a:pt x="103675" y="101794"/>
                    </a:lnTo>
                    <a:lnTo>
                      <a:pt x="105763" y="101069"/>
                    </a:lnTo>
                    <a:lnTo>
                      <a:pt x="106034" y="100978"/>
                    </a:lnTo>
                    <a:lnTo>
                      <a:pt x="106256" y="100879"/>
                    </a:lnTo>
                    <a:lnTo>
                      <a:pt x="106486" y="100854"/>
                    </a:lnTo>
                    <a:lnTo>
                      <a:pt x="106511" y="100475"/>
                    </a:lnTo>
                    <a:lnTo>
                      <a:pt x="106836" y="100302"/>
                    </a:lnTo>
                    <a:lnTo>
                      <a:pt x="107272" y="100104"/>
                    </a:lnTo>
                    <a:lnTo>
                      <a:pt x="107600" y="99874"/>
                    </a:lnTo>
                    <a:lnTo>
                      <a:pt x="107559" y="99437"/>
                    </a:lnTo>
                    <a:lnTo>
                      <a:pt x="108028" y="99494"/>
                    </a:lnTo>
                    <a:lnTo>
                      <a:pt x="108513" y="99576"/>
                    </a:lnTo>
                    <a:lnTo>
                      <a:pt x="109088" y="99667"/>
                    </a:lnTo>
                    <a:lnTo>
                      <a:pt x="109112" y="99815"/>
                    </a:lnTo>
                    <a:lnTo>
                      <a:pt x="109951" y="99839"/>
                    </a:lnTo>
                    <a:lnTo>
                      <a:pt x="110008" y="99361"/>
                    </a:lnTo>
                    <a:lnTo>
                      <a:pt x="110049" y="99139"/>
                    </a:lnTo>
                    <a:lnTo>
                      <a:pt x="110115" y="98702"/>
                    </a:lnTo>
                    <a:lnTo>
                      <a:pt x="110222" y="98059"/>
                    </a:lnTo>
                    <a:lnTo>
                      <a:pt x="110280" y="97573"/>
                    </a:lnTo>
                    <a:lnTo>
                      <a:pt x="110510" y="97383"/>
                    </a:lnTo>
                    <a:lnTo>
                      <a:pt x="111019" y="97746"/>
                    </a:lnTo>
                    <a:lnTo>
                      <a:pt x="114264" y="98131"/>
                    </a:lnTo>
                    <a:lnTo>
                      <a:pt x="114452" y="98263"/>
                    </a:lnTo>
                    <a:lnTo>
                      <a:pt x="114551" y="98271"/>
                    </a:lnTo>
                    <a:lnTo>
                      <a:pt x="114724" y="98181"/>
                    </a:lnTo>
                    <a:lnTo>
                      <a:pt x="114978" y="98057"/>
                    </a:lnTo>
                    <a:lnTo>
                      <a:pt x="115077" y="97925"/>
                    </a:lnTo>
                    <a:lnTo>
                      <a:pt x="115258" y="97793"/>
                    </a:lnTo>
                    <a:lnTo>
                      <a:pt x="115439" y="97735"/>
                    </a:lnTo>
                    <a:lnTo>
                      <a:pt x="115570" y="97677"/>
                    </a:lnTo>
                    <a:lnTo>
                      <a:pt x="115661" y="97570"/>
                    </a:lnTo>
                    <a:lnTo>
                      <a:pt x="115842" y="97422"/>
                    </a:lnTo>
                    <a:lnTo>
                      <a:pt x="116031" y="97290"/>
                    </a:lnTo>
                    <a:lnTo>
                      <a:pt x="116236" y="97141"/>
                    </a:lnTo>
                    <a:lnTo>
                      <a:pt x="116376" y="97009"/>
                    </a:lnTo>
                    <a:lnTo>
                      <a:pt x="116417" y="96869"/>
                    </a:lnTo>
                    <a:lnTo>
                      <a:pt x="116483" y="96688"/>
                    </a:lnTo>
                    <a:lnTo>
                      <a:pt x="116557" y="96539"/>
                    </a:lnTo>
                    <a:lnTo>
                      <a:pt x="116705" y="96424"/>
                    </a:lnTo>
                    <a:lnTo>
                      <a:pt x="116984" y="96242"/>
                    </a:lnTo>
                    <a:lnTo>
                      <a:pt x="117140" y="96152"/>
                    </a:lnTo>
                    <a:lnTo>
                      <a:pt x="117247" y="96135"/>
                    </a:lnTo>
                    <a:lnTo>
                      <a:pt x="117395" y="96118"/>
                    </a:lnTo>
                    <a:lnTo>
                      <a:pt x="117576" y="96151"/>
                    </a:lnTo>
                    <a:lnTo>
                      <a:pt x="117699" y="96077"/>
                    </a:lnTo>
                    <a:lnTo>
                      <a:pt x="117790" y="96052"/>
                    </a:lnTo>
                    <a:lnTo>
                      <a:pt x="118028" y="96060"/>
                    </a:lnTo>
                    <a:lnTo>
                      <a:pt x="118118" y="95953"/>
                    </a:lnTo>
                    <a:lnTo>
                      <a:pt x="118209" y="95796"/>
                    </a:lnTo>
                    <a:lnTo>
                      <a:pt x="118283" y="95673"/>
                    </a:lnTo>
                    <a:lnTo>
                      <a:pt x="118308" y="95467"/>
                    </a:lnTo>
                    <a:lnTo>
                      <a:pt x="118365" y="95359"/>
                    </a:lnTo>
                    <a:lnTo>
                      <a:pt x="118538" y="95153"/>
                    </a:lnTo>
                    <a:lnTo>
                      <a:pt x="118776" y="94906"/>
                    </a:lnTo>
                    <a:lnTo>
                      <a:pt x="118900" y="94733"/>
                    </a:lnTo>
                    <a:lnTo>
                      <a:pt x="119007" y="94420"/>
                    </a:lnTo>
                    <a:lnTo>
                      <a:pt x="119089" y="94255"/>
                    </a:lnTo>
                    <a:lnTo>
                      <a:pt x="119138" y="94156"/>
                    </a:lnTo>
                    <a:lnTo>
                      <a:pt x="119163" y="93884"/>
                    </a:lnTo>
                    <a:lnTo>
                      <a:pt x="119188" y="93768"/>
                    </a:lnTo>
                    <a:lnTo>
                      <a:pt x="119353" y="93562"/>
                    </a:lnTo>
                    <a:lnTo>
                      <a:pt x="119509" y="93315"/>
                    </a:lnTo>
                    <a:lnTo>
                      <a:pt x="119559" y="92721"/>
                    </a:lnTo>
                    <a:lnTo>
                      <a:pt x="119608" y="92498"/>
                    </a:lnTo>
                    <a:lnTo>
                      <a:pt x="119715" y="92243"/>
                    </a:lnTo>
                    <a:lnTo>
                      <a:pt x="119929" y="91805"/>
                    </a:lnTo>
                    <a:lnTo>
                      <a:pt x="120102" y="91574"/>
                    </a:lnTo>
                    <a:lnTo>
                      <a:pt x="120242" y="91360"/>
                    </a:lnTo>
                    <a:lnTo>
                      <a:pt x="120292" y="91228"/>
                    </a:lnTo>
                    <a:lnTo>
                      <a:pt x="120423" y="90873"/>
                    </a:lnTo>
                    <a:lnTo>
                      <a:pt x="120621" y="90411"/>
                    </a:lnTo>
                    <a:lnTo>
                      <a:pt x="120703" y="90328"/>
                    </a:lnTo>
                    <a:lnTo>
                      <a:pt x="120934" y="90114"/>
                    </a:lnTo>
                    <a:lnTo>
                      <a:pt x="121065" y="89941"/>
                    </a:lnTo>
                    <a:lnTo>
                      <a:pt x="121222" y="89734"/>
                    </a:lnTo>
                    <a:lnTo>
                      <a:pt x="121682" y="89643"/>
                    </a:lnTo>
                    <a:lnTo>
                      <a:pt x="123259" y="89591"/>
                    </a:lnTo>
                    <a:lnTo>
                      <a:pt x="124163" y="89549"/>
                    </a:lnTo>
                    <a:lnTo>
                      <a:pt x="126942" y="89432"/>
                    </a:lnTo>
                    <a:lnTo>
                      <a:pt x="127098" y="89646"/>
                    </a:lnTo>
                    <a:lnTo>
                      <a:pt x="127205" y="89745"/>
                    </a:lnTo>
                    <a:lnTo>
                      <a:pt x="127345" y="89802"/>
                    </a:lnTo>
                    <a:lnTo>
                      <a:pt x="127493" y="89835"/>
                    </a:lnTo>
                    <a:lnTo>
                      <a:pt x="127641" y="89835"/>
                    </a:lnTo>
                    <a:lnTo>
                      <a:pt x="127805" y="89810"/>
                    </a:lnTo>
                    <a:lnTo>
                      <a:pt x="128102" y="89752"/>
                    </a:lnTo>
                    <a:lnTo>
                      <a:pt x="128307" y="89702"/>
                    </a:lnTo>
                    <a:lnTo>
                      <a:pt x="128530" y="89644"/>
                    </a:lnTo>
                    <a:lnTo>
                      <a:pt x="128892" y="89537"/>
                    </a:lnTo>
                    <a:lnTo>
                      <a:pt x="129254" y="89445"/>
                    </a:lnTo>
                    <a:lnTo>
                      <a:pt x="129510" y="89379"/>
                    </a:lnTo>
                    <a:lnTo>
                      <a:pt x="129841" y="89266"/>
                    </a:lnTo>
                    <a:lnTo>
                      <a:pt x="130208" y="89020"/>
                    </a:lnTo>
                    <a:lnTo>
                      <a:pt x="130532" y="88810"/>
                    </a:lnTo>
                    <a:lnTo>
                      <a:pt x="130885" y="88595"/>
                    </a:lnTo>
                    <a:lnTo>
                      <a:pt x="131178" y="88394"/>
                    </a:lnTo>
                    <a:lnTo>
                      <a:pt x="131481" y="88197"/>
                    </a:lnTo>
                    <a:lnTo>
                      <a:pt x="131727" y="88000"/>
                    </a:lnTo>
                    <a:lnTo>
                      <a:pt x="132023" y="87762"/>
                    </a:lnTo>
                    <a:lnTo>
                      <a:pt x="132540" y="87312"/>
                    </a:lnTo>
                    <a:lnTo>
                      <a:pt x="132929" y="86951"/>
                    </a:lnTo>
                    <a:lnTo>
                      <a:pt x="133333" y="86558"/>
                    </a:lnTo>
                    <a:lnTo>
                      <a:pt x="133593" y="86296"/>
                    </a:lnTo>
                    <a:lnTo>
                      <a:pt x="133884" y="85992"/>
                    </a:lnTo>
                    <a:lnTo>
                      <a:pt x="134184" y="85705"/>
                    </a:lnTo>
                    <a:lnTo>
                      <a:pt x="134443" y="85393"/>
                    </a:lnTo>
                    <a:lnTo>
                      <a:pt x="134725" y="85031"/>
                    </a:lnTo>
                    <a:lnTo>
                      <a:pt x="135110" y="84488"/>
                    </a:lnTo>
                    <a:lnTo>
                      <a:pt x="135328" y="84131"/>
                    </a:lnTo>
                    <a:lnTo>
                      <a:pt x="135538" y="83722"/>
                    </a:lnTo>
                    <a:lnTo>
                      <a:pt x="135707" y="83398"/>
                    </a:lnTo>
                    <a:lnTo>
                      <a:pt x="135868" y="82978"/>
                    </a:lnTo>
                    <a:lnTo>
                      <a:pt x="135979" y="82667"/>
                    </a:lnTo>
                    <a:lnTo>
                      <a:pt x="136057" y="82411"/>
                    </a:lnTo>
                    <a:lnTo>
                      <a:pt x="136109" y="82174"/>
                    </a:lnTo>
                    <a:lnTo>
                      <a:pt x="136206" y="81982"/>
                    </a:lnTo>
                    <a:lnTo>
                      <a:pt x="136338" y="81782"/>
                    </a:lnTo>
                    <a:lnTo>
                      <a:pt x="136444" y="81573"/>
                    </a:lnTo>
                    <a:lnTo>
                      <a:pt x="136559" y="81536"/>
                    </a:lnTo>
                    <a:lnTo>
                      <a:pt x="136719" y="81627"/>
                    </a:lnTo>
                    <a:lnTo>
                      <a:pt x="136941" y="81717"/>
                    </a:lnTo>
                    <a:lnTo>
                      <a:pt x="137119" y="81762"/>
                    </a:lnTo>
                    <a:lnTo>
                      <a:pt x="137251" y="81653"/>
                    </a:lnTo>
                    <a:lnTo>
                      <a:pt x="137446" y="81498"/>
                    </a:lnTo>
                    <a:lnTo>
                      <a:pt x="137712" y="81416"/>
                    </a:lnTo>
                    <a:lnTo>
                      <a:pt x="138004" y="81424"/>
                    </a:lnTo>
                    <a:lnTo>
                      <a:pt x="138244" y="81360"/>
                    </a:lnTo>
                    <a:lnTo>
                      <a:pt x="138828" y="81042"/>
                    </a:lnTo>
                    <a:lnTo>
                      <a:pt x="139022" y="80698"/>
                    </a:lnTo>
                    <a:lnTo>
                      <a:pt x="139185" y="80291"/>
                    </a:lnTo>
                    <a:lnTo>
                      <a:pt x="139394" y="79507"/>
                    </a:lnTo>
                    <a:lnTo>
                      <a:pt x="139593" y="78760"/>
                    </a:lnTo>
                    <a:lnTo>
                      <a:pt x="139874" y="77755"/>
                    </a:lnTo>
                    <a:lnTo>
                      <a:pt x="139862" y="77343"/>
                    </a:lnTo>
                    <a:lnTo>
                      <a:pt x="139828" y="76544"/>
                    </a:lnTo>
                    <a:lnTo>
                      <a:pt x="139793" y="75793"/>
                    </a:lnTo>
                    <a:lnTo>
                      <a:pt x="139783" y="75298"/>
                    </a:lnTo>
                    <a:lnTo>
                      <a:pt x="139855" y="75079"/>
                    </a:lnTo>
                    <a:lnTo>
                      <a:pt x="139952" y="74994"/>
                    </a:lnTo>
                    <a:lnTo>
                      <a:pt x="140096" y="74848"/>
                    </a:lnTo>
                    <a:lnTo>
                      <a:pt x="140193" y="74678"/>
                    </a:lnTo>
                    <a:lnTo>
                      <a:pt x="140266" y="74424"/>
                    </a:lnTo>
                    <a:lnTo>
                      <a:pt x="140327" y="74230"/>
                    </a:lnTo>
                    <a:lnTo>
                      <a:pt x="140351" y="73988"/>
                    </a:lnTo>
                    <a:lnTo>
                      <a:pt x="140388" y="73711"/>
                    </a:lnTo>
                    <a:lnTo>
                      <a:pt x="140461" y="73493"/>
                    </a:lnTo>
                    <a:lnTo>
                      <a:pt x="140558" y="73311"/>
                    </a:lnTo>
                    <a:lnTo>
                      <a:pt x="140666" y="73238"/>
                    </a:lnTo>
                    <a:lnTo>
                      <a:pt x="140811" y="73200"/>
                    </a:lnTo>
                    <a:lnTo>
                      <a:pt x="140967" y="73150"/>
                    </a:lnTo>
                    <a:lnTo>
                      <a:pt x="141172" y="73039"/>
                    </a:lnTo>
                    <a:lnTo>
                      <a:pt x="141412" y="72976"/>
                    </a:lnTo>
                    <a:lnTo>
                      <a:pt x="141714" y="72756"/>
                    </a:lnTo>
                    <a:lnTo>
                      <a:pt x="142188" y="72519"/>
                    </a:lnTo>
                    <a:lnTo>
                      <a:pt x="142472" y="72492"/>
                    </a:lnTo>
                    <a:lnTo>
                      <a:pt x="142685" y="72506"/>
                    </a:lnTo>
                    <a:lnTo>
                      <a:pt x="142977" y="72527"/>
                    </a:lnTo>
                    <a:lnTo>
                      <a:pt x="143325" y="72548"/>
                    </a:lnTo>
                    <a:lnTo>
                      <a:pt x="143672" y="72529"/>
                    </a:lnTo>
                    <a:lnTo>
                      <a:pt x="144028" y="72495"/>
                    </a:lnTo>
                    <a:lnTo>
                      <a:pt x="144162" y="72351"/>
                    </a:lnTo>
                    <a:lnTo>
                      <a:pt x="144234" y="72104"/>
                    </a:lnTo>
                    <a:lnTo>
                      <a:pt x="144353" y="71913"/>
                    </a:lnTo>
                    <a:lnTo>
                      <a:pt x="144488" y="71681"/>
                    </a:lnTo>
                    <a:lnTo>
                      <a:pt x="144693" y="71561"/>
                    </a:lnTo>
                    <a:lnTo>
                      <a:pt x="144977" y="71558"/>
                    </a:lnTo>
                    <a:lnTo>
                      <a:pt x="145112" y="71653"/>
                    </a:lnTo>
                    <a:lnTo>
                      <a:pt x="145167" y="71748"/>
                    </a:lnTo>
                    <a:lnTo>
                      <a:pt x="145237" y="71874"/>
                    </a:lnTo>
                    <a:lnTo>
                      <a:pt x="145269" y="71922"/>
                    </a:lnTo>
                    <a:lnTo>
                      <a:pt x="145269" y="72033"/>
                    </a:lnTo>
                    <a:lnTo>
                      <a:pt x="145268" y="72128"/>
                    </a:lnTo>
                    <a:lnTo>
                      <a:pt x="145252" y="72311"/>
                    </a:lnTo>
                    <a:lnTo>
                      <a:pt x="145244" y="72415"/>
                    </a:lnTo>
                    <a:lnTo>
                      <a:pt x="145283" y="72582"/>
                    </a:lnTo>
                    <a:lnTo>
                      <a:pt x="145386" y="72700"/>
                    </a:lnTo>
                    <a:lnTo>
                      <a:pt x="145465" y="72811"/>
                    </a:lnTo>
                    <a:lnTo>
                      <a:pt x="145543" y="72914"/>
                    </a:lnTo>
                    <a:lnTo>
                      <a:pt x="145551" y="73113"/>
                    </a:lnTo>
                    <a:lnTo>
                      <a:pt x="145543" y="73336"/>
                    </a:lnTo>
                    <a:lnTo>
                      <a:pt x="145574" y="73535"/>
                    </a:lnTo>
                    <a:lnTo>
                      <a:pt x="145653" y="73575"/>
                    </a:lnTo>
                    <a:lnTo>
                      <a:pt x="145787" y="73638"/>
                    </a:lnTo>
                    <a:lnTo>
                      <a:pt x="145835" y="73710"/>
                    </a:lnTo>
                    <a:lnTo>
                      <a:pt x="145819" y="73869"/>
                    </a:lnTo>
                    <a:lnTo>
                      <a:pt x="145745" y="74086"/>
                    </a:lnTo>
                    <a:lnTo>
                      <a:pt x="145789" y="74148"/>
                    </a:lnTo>
                    <a:lnTo>
                      <a:pt x="145912" y="74210"/>
                    </a:lnTo>
                    <a:lnTo>
                      <a:pt x="146036" y="74188"/>
                    </a:lnTo>
                    <a:lnTo>
                      <a:pt x="146199" y="74093"/>
                    </a:lnTo>
                    <a:lnTo>
                      <a:pt x="146337" y="74017"/>
                    </a:lnTo>
                    <a:lnTo>
                      <a:pt x="146447" y="73981"/>
                    </a:lnTo>
                    <a:lnTo>
                      <a:pt x="146632" y="73949"/>
                    </a:lnTo>
                    <a:lnTo>
                      <a:pt x="146699" y="74011"/>
                    </a:lnTo>
                    <a:lnTo>
                      <a:pt x="146707" y="74207"/>
                    </a:lnTo>
                    <a:lnTo>
                      <a:pt x="146685" y="74457"/>
                    </a:lnTo>
                    <a:lnTo>
                      <a:pt x="146645" y="74631"/>
                    </a:lnTo>
                    <a:lnTo>
                      <a:pt x="146707" y="74756"/>
                    </a:lnTo>
                    <a:lnTo>
                      <a:pt x="146857" y="74854"/>
                    </a:lnTo>
                    <a:lnTo>
                      <a:pt x="147020" y="74826"/>
                    </a:lnTo>
                    <a:lnTo>
                      <a:pt x="147288" y="74775"/>
                    </a:lnTo>
                    <a:lnTo>
                      <a:pt x="147434" y="74762"/>
                    </a:lnTo>
                    <a:lnTo>
                      <a:pt x="147568" y="74854"/>
                    </a:lnTo>
                    <a:lnTo>
                      <a:pt x="147599" y="74916"/>
                    </a:lnTo>
                    <a:lnTo>
                      <a:pt x="147721" y="75070"/>
                    </a:lnTo>
                    <a:lnTo>
                      <a:pt x="147867" y="75316"/>
                    </a:lnTo>
                    <a:lnTo>
                      <a:pt x="148081" y="75451"/>
                    </a:lnTo>
                    <a:lnTo>
                      <a:pt x="148251" y="75556"/>
                    </a:lnTo>
                    <a:lnTo>
                      <a:pt x="148532" y="75518"/>
                    </a:lnTo>
                    <a:lnTo>
                      <a:pt x="148886" y="75480"/>
                    </a:lnTo>
                    <a:lnTo>
                      <a:pt x="149160" y="75442"/>
                    </a:lnTo>
                    <a:lnTo>
                      <a:pt x="149344" y="75516"/>
                    </a:lnTo>
                    <a:lnTo>
                      <a:pt x="149551" y="75670"/>
                    </a:lnTo>
                    <a:lnTo>
                      <a:pt x="149826" y="75719"/>
                    </a:lnTo>
                    <a:lnTo>
                      <a:pt x="150167" y="75737"/>
                    </a:lnTo>
                    <a:lnTo>
                      <a:pt x="150454" y="75742"/>
                    </a:lnTo>
                    <a:lnTo>
                      <a:pt x="150686" y="75797"/>
                    </a:lnTo>
                    <a:lnTo>
                      <a:pt x="150820" y="75877"/>
                    </a:lnTo>
                    <a:lnTo>
                      <a:pt x="150955" y="75865"/>
                    </a:lnTo>
                    <a:lnTo>
                      <a:pt x="151022" y="75680"/>
                    </a:lnTo>
                    <a:lnTo>
                      <a:pt x="151101" y="75420"/>
                    </a:lnTo>
                    <a:lnTo>
                      <a:pt x="151157" y="75217"/>
                    </a:lnTo>
                    <a:lnTo>
                      <a:pt x="151257" y="75073"/>
                    </a:lnTo>
                    <a:lnTo>
                      <a:pt x="151524" y="74938"/>
                    </a:lnTo>
                    <a:lnTo>
                      <a:pt x="151841" y="74777"/>
                    </a:lnTo>
                    <a:lnTo>
                      <a:pt x="152017" y="74709"/>
                    </a:lnTo>
                    <a:lnTo>
                      <a:pt x="152133" y="74599"/>
                    </a:lnTo>
                    <a:lnTo>
                      <a:pt x="152200" y="74430"/>
                    </a:lnTo>
                    <a:lnTo>
                      <a:pt x="152250" y="74203"/>
                    </a:lnTo>
                    <a:lnTo>
                      <a:pt x="152276" y="73950"/>
                    </a:lnTo>
                    <a:lnTo>
                      <a:pt x="152292" y="73730"/>
                    </a:lnTo>
                    <a:lnTo>
                      <a:pt x="152301" y="73545"/>
                    </a:lnTo>
                    <a:lnTo>
                      <a:pt x="152351" y="73444"/>
                    </a:lnTo>
                    <a:lnTo>
                      <a:pt x="152451" y="73376"/>
                    </a:lnTo>
                    <a:lnTo>
                      <a:pt x="152576" y="73519"/>
                    </a:lnTo>
                    <a:lnTo>
                      <a:pt x="152726" y="73789"/>
                    </a:lnTo>
                    <a:lnTo>
                      <a:pt x="152885" y="74100"/>
                    </a:lnTo>
                    <a:lnTo>
                      <a:pt x="153010" y="74387"/>
                    </a:lnTo>
                    <a:lnTo>
                      <a:pt x="153202" y="74952"/>
                    </a:lnTo>
                    <a:lnTo>
                      <a:pt x="153260" y="75423"/>
                    </a:lnTo>
                    <a:lnTo>
                      <a:pt x="153260" y="75676"/>
                    </a:lnTo>
                    <a:lnTo>
                      <a:pt x="153226" y="75906"/>
                    </a:lnTo>
                    <a:lnTo>
                      <a:pt x="153220" y="76112"/>
                    </a:lnTo>
                    <a:lnTo>
                      <a:pt x="153197" y="76288"/>
                    </a:lnTo>
                    <a:lnTo>
                      <a:pt x="153319" y="76418"/>
                    </a:lnTo>
                    <a:lnTo>
                      <a:pt x="153517" y="76488"/>
                    </a:lnTo>
                    <a:lnTo>
                      <a:pt x="153836" y="76629"/>
                    </a:lnTo>
                    <a:lnTo>
                      <a:pt x="154086" y="76688"/>
                    </a:lnTo>
                    <a:lnTo>
                      <a:pt x="154296" y="76705"/>
                    </a:lnTo>
                    <a:lnTo>
                      <a:pt x="154610" y="76681"/>
                    </a:lnTo>
                    <a:lnTo>
                      <a:pt x="154726" y="76634"/>
                    </a:lnTo>
                    <a:lnTo>
                      <a:pt x="154803" y="76564"/>
                    </a:lnTo>
                    <a:lnTo>
                      <a:pt x="154809" y="76439"/>
                    </a:lnTo>
                    <a:lnTo>
                      <a:pt x="154803" y="76228"/>
                    </a:lnTo>
                    <a:lnTo>
                      <a:pt x="154835" y="75984"/>
                    </a:lnTo>
                    <a:lnTo>
                      <a:pt x="154887" y="75806"/>
                    </a:lnTo>
                    <a:lnTo>
                      <a:pt x="154933" y="75734"/>
                    </a:lnTo>
                    <a:lnTo>
                      <a:pt x="155180" y="75727"/>
                    </a:lnTo>
                    <a:lnTo>
                      <a:pt x="155375" y="75701"/>
                    </a:lnTo>
                    <a:lnTo>
                      <a:pt x="155636" y="75634"/>
                    </a:lnTo>
                    <a:lnTo>
                      <a:pt x="155870" y="75562"/>
                    </a:lnTo>
                    <a:lnTo>
                      <a:pt x="156280" y="75483"/>
                    </a:lnTo>
                    <a:lnTo>
                      <a:pt x="156566" y="75436"/>
                    </a:lnTo>
                    <a:lnTo>
                      <a:pt x="156918" y="75436"/>
                    </a:lnTo>
                    <a:lnTo>
                      <a:pt x="157139" y="75390"/>
                    </a:lnTo>
                    <a:lnTo>
                      <a:pt x="157328" y="75284"/>
                    </a:lnTo>
                    <a:lnTo>
                      <a:pt x="157452" y="75126"/>
                    </a:lnTo>
                    <a:lnTo>
                      <a:pt x="157497" y="74949"/>
                    </a:lnTo>
                    <a:lnTo>
                      <a:pt x="157542" y="74591"/>
                    </a:lnTo>
                    <a:lnTo>
                      <a:pt x="157523" y="74232"/>
                    </a:lnTo>
                    <a:lnTo>
                      <a:pt x="157600" y="74058"/>
                    </a:lnTo>
                    <a:lnTo>
                      <a:pt x="157811" y="73902"/>
                    </a:lnTo>
                    <a:lnTo>
                      <a:pt x="158060" y="73834"/>
                    </a:lnTo>
                    <a:lnTo>
                      <a:pt x="158271" y="73863"/>
                    </a:lnTo>
                    <a:lnTo>
                      <a:pt x="158540" y="73796"/>
                    </a:lnTo>
                    <a:lnTo>
                      <a:pt x="158694" y="73631"/>
                    </a:lnTo>
                    <a:lnTo>
                      <a:pt x="158838" y="73417"/>
                    </a:lnTo>
                    <a:lnTo>
                      <a:pt x="158972" y="73204"/>
                    </a:lnTo>
                    <a:lnTo>
                      <a:pt x="159078" y="72982"/>
                    </a:lnTo>
                    <a:lnTo>
                      <a:pt x="159154" y="72736"/>
                    </a:lnTo>
                    <a:lnTo>
                      <a:pt x="159309" y="72565"/>
                    </a:lnTo>
                    <a:lnTo>
                      <a:pt x="159577" y="72575"/>
                    </a:lnTo>
                    <a:lnTo>
                      <a:pt x="159769" y="72507"/>
                    </a:lnTo>
                    <a:lnTo>
                      <a:pt x="159933" y="72371"/>
                    </a:lnTo>
                    <a:lnTo>
                      <a:pt x="160067" y="72313"/>
                    </a:lnTo>
                    <a:lnTo>
                      <a:pt x="160288" y="72158"/>
                    </a:lnTo>
                    <a:lnTo>
                      <a:pt x="160493" y="72007"/>
                    </a:lnTo>
                    <a:lnTo>
                      <a:pt x="160365" y="71781"/>
                    </a:lnTo>
                    <a:lnTo>
                      <a:pt x="160202" y="71519"/>
                    </a:lnTo>
                    <a:lnTo>
                      <a:pt x="160078" y="71297"/>
                    </a:lnTo>
                    <a:lnTo>
                      <a:pt x="159934" y="71016"/>
                    </a:lnTo>
                    <a:lnTo>
                      <a:pt x="159687" y="70673"/>
                    </a:lnTo>
                    <a:lnTo>
                      <a:pt x="159377" y="70189"/>
                    </a:lnTo>
                    <a:lnTo>
                      <a:pt x="159255" y="69943"/>
                    </a:lnTo>
                    <a:lnTo>
                      <a:pt x="159133" y="69696"/>
                    </a:lnTo>
                    <a:lnTo>
                      <a:pt x="158964" y="69449"/>
                    </a:lnTo>
                    <a:lnTo>
                      <a:pt x="158813" y="69222"/>
                    </a:lnTo>
                    <a:lnTo>
                      <a:pt x="158689" y="68966"/>
                    </a:lnTo>
                    <a:lnTo>
                      <a:pt x="158571" y="68734"/>
                    </a:lnTo>
                    <a:lnTo>
                      <a:pt x="158397" y="68487"/>
                    </a:lnTo>
                    <a:lnTo>
                      <a:pt x="158279" y="68272"/>
                    </a:lnTo>
                    <a:lnTo>
                      <a:pt x="158113" y="68001"/>
                    </a:lnTo>
                    <a:lnTo>
                      <a:pt x="157971" y="67762"/>
                    </a:lnTo>
                    <a:lnTo>
                      <a:pt x="157852" y="67523"/>
                    </a:lnTo>
                    <a:lnTo>
                      <a:pt x="157710" y="67300"/>
                    </a:lnTo>
                    <a:lnTo>
                      <a:pt x="157568" y="67084"/>
                    </a:lnTo>
                    <a:lnTo>
                      <a:pt x="157402" y="66798"/>
                    </a:lnTo>
                    <a:lnTo>
                      <a:pt x="157268" y="66551"/>
                    </a:lnTo>
                    <a:lnTo>
                      <a:pt x="157134" y="66351"/>
                    </a:lnTo>
                    <a:lnTo>
                      <a:pt x="156858" y="65885"/>
                    </a:lnTo>
                    <a:lnTo>
                      <a:pt x="156580" y="65412"/>
                    </a:lnTo>
                    <a:lnTo>
                      <a:pt x="156318" y="64963"/>
                    </a:lnTo>
                    <a:lnTo>
                      <a:pt x="156016" y="64450"/>
                    </a:lnTo>
                    <a:lnTo>
                      <a:pt x="155754" y="64009"/>
                    </a:lnTo>
                    <a:lnTo>
                      <a:pt x="155452" y="63513"/>
                    </a:lnTo>
                    <a:lnTo>
                      <a:pt x="155205" y="63071"/>
                    </a:lnTo>
                    <a:lnTo>
                      <a:pt x="154934" y="62605"/>
                    </a:lnTo>
                    <a:lnTo>
                      <a:pt x="154662" y="62140"/>
                    </a:lnTo>
                    <a:lnTo>
                      <a:pt x="154399" y="61697"/>
                    </a:lnTo>
                    <a:lnTo>
                      <a:pt x="154120" y="61247"/>
                    </a:lnTo>
                    <a:lnTo>
                      <a:pt x="153996" y="61027"/>
                    </a:lnTo>
                    <a:lnTo>
                      <a:pt x="153925" y="60774"/>
                    </a:lnTo>
                    <a:lnTo>
                      <a:pt x="153783" y="60519"/>
                    </a:lnTo>
                    <a:lnTo>
                      <a:pt x="153637" y="60284"/>
                    </a:lnTo>
                    <a:lnTo>
                      <a:pt x="153456" y="60089"/>
                    </a:lnTo>
                    <a:lnTo>
                      <a:pt x="153403" y="59952"/>
                    </a:lnTo>
                    <a:lnTo>
                      <a:pt x="153531" y="59794"/>
                    </a:lnTo>
                    <a:lnTo>
                      <a:pt x="153786" y="59639"/>
                    </a:lnTo>
                    <a:lnTo>
                      <a:pt x="154061" y="59521"/>
                    </a:lnTo>
                    <a:lnTo>
                      <a:pt x="154124" y="59429"/>
                    </a:lnTo>
                    <a:lnTo>
                      <a:pt x="153983" y="59290"/>
                    </a:lnTo>
                    <a:lnTo>
                      <a:pt x="153760" y="59089"/>
                    </a:lnTo>
                    <a:lnTo>
                      <a:pt x="153645" y="58999"/>
                    </a:lnTo>
                    <a:lnTo>
                      <a:pt x="153542" y="58840"/>
                    </a:lnTo>
                    <a:lnTo>
                      <a:pt x="153675" y="58569"/>
                    </a:lnTo>
                    <a:lnTo>
                      <a:pt x="153786" y="58318"/>
                    </a:lnTo>
                    <a:lnTo>
                      <a:pt x="153910" y="58109"/>
                    </a:lnTo>
                    <a:lnTo>
                      <a:pt x="154042" y="57846"/>
                    </a:lnTo>
                    <a:lnTo>
                      <a:pt x="154159" y="57580"/>
                    </a:lnTo>
                    <a:lnTo>
                      <a:pt x="154295" y="57321"/>
                    </a:lnTo>
                    <a:lnTo>
                      <a:pt x="154433" y="57063"/>
                    </a:lnTo>
                    <a:lnTo>
                      <a:pt x="154550" y="56818"/>
                    </a:lnTo>
                    <a:lnTo>
                      <a:pt x="154667" y="56574"/>
                    </a:lnTo>
                    <a:lnTo>
                      <a:pt x="154802" y="56341"/>
                    </a:lnTo>
                    <a:lnTo>
                      <a:pt x="154919" y="56086"/>
                    </a:lnTo>
                    <a:lnTo>
                      <a:pt x="155032" y="55813"/>
                    </a:lnTo>
                    <a:lnTo>
                      <a:pt x="155020" y="55575"/>
                    </a:lnTo>
                    <a:lnTo>
                      <a:pt x="154922" y="55310"/>
                    </a:lnTo>
                    <a:lnTo>
                      <a:pt x="154894" y="55051"/>
                    </a:lnTo>
                    <a:lnTo>
                      <a:pt x="154863" y="54761"/>
                    </a:lnTo>
                    <a:lnTo>
                      <a:pt x="155174" y="54804"/>
                    </a:lnTo>
                    <a:lnTo>
                      <a:pt x="155457" y="54822"/>
                    </a:lnTo>
                    <a:lnTo>
                      <a:pt x="155768" y="54837"/>
                    </a:lnTo>
                    <a:lnTo>
                      <a:pt x="156584" y="54925"/>
                    </a:lnTo>
                    <a:lnTo>
                      <a:pt x="156884" y="54948"/>
                    </a:lnTo>
                    <a:lnTo>
                      <a:pt x="157154" y="54991"/>
                    </a:lnTo>
                    <a:lnTo>
                      <a:pt x="157431" y="55020"/>
                    </a:lnTo>
                    <a:lnTo>
                      <a:pt x="157780" y="55062"/>
                    </a:lnTo>
                    <a:lnTo>
                      <a:pt x="158178" y="55340"/>
                    </a:lnTo>
                    <a:lnTo>
                      <a:pt x="158824" y="55847"/>
                    </a:lnTo>
                    <a:lnTo>
                      <a:pt x="159464" y="56282"/>
                    </a:lnTo>
                    <a:lnTo>
                      <a:pt x="159670" y="56424"/>
                    </a:lnTo>
                    <a:lnTo>
                      <a:pt x="160368" y="55589"/>
                    </a:lnTo>
                    <a:lnTo>
                      <a:pt x="160738" y="55171"/>
                    </a:lnTo>
                    <a:lnTo>
                      <a:pt x="161089" y="54759"/>
                    </a:lnTo>
                    <a:lnTo>
                      <a:pt x="161428" y="54358"/>
                    </a:lnTo>
                    <a:lnTo>
                      <a:pt x="161619" y="54131"/>
                    </a:lnTo>
                    <a:lnTo>
                      <a:pt x="161791" y="53910"/>
                    </a:lnTo>
                    <a:lnTo>
                      <a:pt x="161982" y="53701"/>
                    </a:lnTo>
                    <a:lnTo>
                      <a:pt x="162118" y="53444"/>
                    </a:lnTo>
                    <a:lnTo>
                      <a:pt x="162240" y="53206"/>
                    </a:lnTo>
                    <a:lnTo>
                      <a:pt x="162395" y="52943"/>
                    </a:lnTo>
                    <a:lnTo>
                      <a:pt x="162526" y="52738"/>
                    </a:lnTo>
                    <a:lnTo>
                      <a:pt x="162714" y="52491"/>
                    </a:lnTo>
                    <a:lnTo>
                      <a:pt x="162869" y="52302"/>
                    </a:lnTo>
                    <a:lnTo>
                      <a:pt x="163074" y="52121"/>
                    </a:lnTo>
                    <a:lnTo>
                      <a:pt x="163229" y="51850"/>
                    </a:lnTo>
                    <a:lnTo>
                      <a:pt x="163442" y="51669"/>
                    </a:lnTo>
                    <a:lnTo>
                      <a:pt x="163671" y="51521"/>
                    </a:lnTo>
                    <a:lnTo>
                      <a:pt x="163842" y="51356"/>
                    </a:lnTo>
                    <a:lnTo>
                      <a:pt x="164039" y="51101"/>
                    </a:lnTo>
                    <a:lnTo>
                      <a:pt x="164233" y="50914"/>
                    </a:lnTo>
                    <a:lnTo>
                      <a:pt x="164418" y="50695"/>
                    </a:lnTo>
                    <a:lnTo>
                      <a:pt x="164468" y="50518"/>
                    </a:lnTo>
                    <a:lnTo>
                      <a:pt x="164560" y="50451"/>
                    </a:lnTo>
                    <a:lnTo>
                      <a:pt x="164711" y="50181"/>
                    </a:lnTo>
                    <a:lnTo>
                      <a:pt x="164920" y="49996"/>
                    </a:lnTo>
                    <a:lnTo>
                      <a:pt x="165188" y="49895"/>
                    </a:lnTo>
                    <a:lnTo>
                      <a:pt x="165439" y="49777"/>
                    </a:lnTo>
                    <a:lnTo>
                      <a:pt x="165707" y="49667"/>
                    </a:lnTo>
                    <a:lnTo>
                      <a:pt x="165925" y="49557"/>
                    </a:lnTo>
                    <a:lnTo>
                      <a:pt x="166167" y="49372"/>
                    </a:lnTo>
                    <a:lnTo>
                      <a:pt x="166343" y="49161"/>
                    </a:lnTo>
                    <a:lnTo>
                      <a:pt x="166477" y="48892"/>
                    </a:lnTo>
                    <a:lnTo>
                      <a:pt x="166636" y="48681"/>
                    </a:lnTo>
                    <a:lnTo>
                      <a:pt x="166812" y="48403"/>
                    </a:lnTo>
                    <a:lnTo>
                      <a:pt x="166988" y="48209"/>
                    </a:lnTo>
                    <a:lnTo>
                      <a:pt x="167125" y="48020"/>
                    </a:lnTo>
                    <a:lnTo>
                      <a:pt x="166914" y="47886"/>
                    </a:lnTo>
                    <a:lnTo>
                      <a:pt x="166703" y="47725"/>
                    </a:lnTo>
                    <a:lnTo>
                      <a:pt x="166429" y="47684"/>
                    </a:lnTo>
                    <a:lnTo>
                      <a:pt x="166162" y="47695"/>
                    </a:lnTo>
                    <a:lnTo>
                      <a:pt x="165837" y="47674"/>
                    </a:lnTo>
                    <a:lnTo>
                      <a:pt x="165605" y="47680"/>
                    </a:lnTo>
                    <a:lnTo>
                      <a:pt x="165291" y="47696"/>
                    </a:lnTo>
                    <a:lnTo>
                      <a:pt x="165049" y="47696"/>
                    </a:lnTo>
                    <a:lnTo>
                      <a:pt x="164709" y="47691"/>
                    </a:lnTo>
                    <a:lnTo>
                      <a:pt x="164487" y="47696"/>
                    </a:lnTo>
                    <a:lnTo>
                      <a:pt x="164224" y="47640"/>
                    </a:lnTo>
                    <a:lnTo>
                      <a:pt x="163961" y="47573"/>
                    </a:lnTo>
                    <a:lnTo>
                      <a:pt x="163740" y="47454"/>
                    </a:lnTo>
                    <a:lnTo>
                      <a:pt x="163472" y="47293"/>
                    </a:lnTo>
                    <a:lnTo>
                      <a:pt x="163225" y="47152"/>
                    </a:lnTo>
                    <a:lnTo>
                      <a:pt x="162933" y="47072"/>
                    </a:lnTo>
                    <a:lnTo>
                      <a:pt x="162654" y="47022"/>
                    </a:lnTo>
                    <a:lnTo>
                      <a:pt x="162382" y="46966"/>
                    </a:lnTo>
                    <a:lnTo>
                      <a:pt x="162090" y="46898"/>
                    </a:lnTo>
                    <a:lnTo>
                      <a:pt x="161836" y="46867"/>
                    </a:lnTo>
                    <a:lnTo>
                      <a:pt x="161570" y="46824"/>
                    </a:lnTo>
                    <a:lnTo>
                      <a:pt x="161278" y="46799"/>
                    </a:lnTo>
                    <a:lnTo>
                      <a:pt x="160993" y="46787"/>
                    </a:lnTo>
                    <a:lnTo>
                      <a:pt x="160702" y="46800"/>
                    </a:lnTo>
                    <a:lnTo>
                      <a:pt x="160417" y="46857"/>
                    </a:lnTo>
                    <a:lnTo>
                      <a:pt x="160169" y="46695"/>
                    </a:lnTo>
                    <a:lnTo>
                      <a:pt x="159971" y="46564"/>
                    </a:lnTo>
                    <a:lnTo>
                      <a:pt x="159698" y="46440"/>
                    </a:lnTo>
                    <a:lnTo>
                      <a:pt x="159438" y="46434"/>
                    </a:lnTo>
                    <a:lnTo>
                      <a:pt x="159178" y="46445"/>
                    </a:lnTo>
                    <a:lnTo>
                      <a:pt x="158868" y="46416"/>
                    </a:lnTo>
                    <a:lnTo>
                      <a:pt x="158608" y="46380"/>
                    </a:lnTo>
                    <a:lnTo>
                      <a:pt x="158348" y="46359"/>
                    </a:lnTo>
                    <a:lnTo>
                      <a:pt x="158066" y="46257"/>
                    </a:lnTo>
                    <a:lnTo>
                      <a:pt x="157857" y="46119"/>
                    </a:lnTo>
                    <a:lnTo>
                      <a:pt x="157698" y="45938"/>
                    </a:lnTo>
                    <a:lnTo>
                      <a:pt x="157496" y="45749"/>
                    </a:lnTo>
                    <a:lnTo>
                      <a:pt x="157237" y="45590"/>
                    </a:lnTo>
                    <a:lnTo>
                      <a:pt x="157013" y="45444"/>
                    </a:lnTo>
                    <a:lnTo>
                      <a:pt x="156804" y="45270"/>
                    </a:lnTo>
                    <a:lnTo>
                      <a:pt x="157006" y="45067"/>
                    </a:lnTo>
                    <a:lnTo>
                      <a:pt x="157143" y="44812"/>
                    </a:lnTo>
                    <a:lnTo>
                      <a:pt x="157245" y="44536"/>
                    </a:lnTo>
                    <a:lnTo>
                      <a:pt x="157359" y="44270"/>
                    </a:lnTo>
                    <a:lnTo>
                      <a:pt x="157468" y="44014"/>
                    </a:lnTo>
                    <a:lnTo>
                      <a:pt x="157541" y="43779"/>
                    </a:lnTo>
                    <a:lnTo>
                      <a:pt x="157608" y="43524"/>
                    </a:lnTo>
                    <a:lnTo>
                      <a:pt x="157661" y="43236"/>
                    </a:lnTo>
                    <a:lnTo>
                      <a:pt x="157786" y="42954"/>
                    </a:lnTo>
                    <a:lnTo>
                      <a:pt x="157900" y="42730"/>
                    </a:lnTo>
                    <a:lnTo>
                      <a:pt x="158076" y="42520"/>
                    </a:lnTo>
                    <a:lnTo>
                      <a:pt x="158330" y="42575"/>
                    </a:lnTo>
                    <a:lnTo>
                      <a:pt x="158525" y="42756"/>
                    </a:lnTo>
                    <a:lnTo>
                      <a:pt x="158830" y="42827"/>
                    </a:lnTo>
                    <a:lnTo>
                      <a:pt x="159064" y="42885"/>
                    </a:lnTo>
                    <a:lnTo>
                      <a:pt x="159314" y="43066"/>
                    </a:lnTo>
                    <a:lnTo>
                      <a:pt x="159553" y="42936"/>
                    </a:lnTo>
                    <a:lnTo>
                      <a:pt x="159713" y="42700"/>
                    </a:lnTo>
                    <a:lnTo>
                      <a:pt x="159858" y="42463"/>
                    </a:lnTo>
                    <a:lnTo>
                      <a:pt x="159987" y="42243"/>
                    </a:lnTo>
                    <a:lnTo>
                      <a:pt x="160141" y="41981"/>
                    </a:lnTo>
                    <a:lnTo>
                      <a:pt x="160334" y="41710"/>
                    </a:lnTo>
                    <a:lnTo>
                      <a:pt x="160536" y="41566"/>
                    </a:lnTo>
                    <a:lnTo>
                      <a:pt x="160662" y="41259"/>
                    </a:lnTo>
                    <a:lnTo>
                      <a:pt x="160826" y="41062"/>
                    </a:lnTo>
                    <a:lnTo>
                      <a:pt x="160966" y="40839"/>
                    </a:lnTo>
                    <a:lnTo>
                      <a:pt x="161158" y="40610"/>
                    </a:lnTo>
                    <a:lnTo>
                      <a:pt x="161333" y="40481"/>
                    </a:lnTo>
                    <a:lnTo>
                      <a:pt x="161648" y="40433"/>
                    </a:lnTo>
                    <a:lnTo>
                      <a:pt x="161921" y="40380"/>
                    </a:lnTo>
                    <a:lnTo>
                      <a:pt x="162184" y="40187"/>
                    </a:lnTo>
                    <a:lnTo>
                      <a:pt x="162341" y="39940"/>
                    </a:lnTo>
                    <a:lnTo>
                      <a:pt x="162412" y="39670"/>
                    </a:lnTo>
                    <a:lnTo>
                      <a:pt x="162234" y="39506"/>
                    </a:lnTo>
                    <a:lnTo>
                      <a:pt x="162098" y="39255"/>
                    </a:lnTo>
                    <a:lnTo>
                      <a:pt x="162235" y="38988"/>
                    </a:lnTo>
                    <a:lnTo>
                      <a:pt x="162557" y="39012"/>
                    </a:lnTo>
                    <a:lnTo>
                      <a:pt x="162798" y="39060"/>
                    </a:lnTo>
                    <a:lnTo>
                      <a:pt x="162998" y="39213"/>
                    </a:lnTo>
                    <a:lnTo>
                      <a:pt x="163142" y="39464"/>
                    </a:lnTo>
                    <a:lnTo>
                      <a:pt x="163270" y="39690"/>
                    </a:lnTo>
                    <a:lnTo>
                      <a:pt x="163390" y="39917"/>
                    </a:lnTo>
                    <a:lnTo>
                      <a:pt x="163518" y="40200"/>
                    </a:lnTo>
                    <a:lnTo>
                      <a:pt x="163847" y="40296"/>
                    </a:lnTo>
                    <a:lnTo>
                      <a:pt x="164088" y="40393"/>
                    </a:lnTo>
                    <a:lnTo>
                      <a:pt x="164346" y="40328"/>
                    </a:lnTo>
                    <a:lnTo>
                      <a:pt x="164530" y="40271"/>
                    </a:lnTo>
                    <a:lnTo>
                      <a:pt x="164635" y="40352"/>
                    </a:lnTo>
                    <a:lnTo>
                      <a:pt x="164892" y="40433"/>
                    </a:lnTo>
                    <a:lnTo>
                      <a:pt x="165181" y="40416"/>
                    </a:lnTo>
                    <a:lnTo>
                      <a:pt x="165486" y="40294"/>
                    </a:lnTo>
                    <a:lnTo>
                      <a:pt x="165712" y="40173"/>
                    </a:lnTo>
                    <a:lnTo>
                      <a:pt x="165857" y="39962"/>
                    </a:lnTo>
                    <a:lnTo>
                      <a:pt x="165977" y="39727"/>
                    </a:lnTo>
                    <a:lnTo>
                      <a:pt x="166179" y="39509"/>
                    </a:lnTo>
                    <a:lnTo>
                      <a:pt x="166171" y="39242"/>
                    </a:lnTo>
                    <a:lnTo>
                      <a:pt x="166067" y="38910"/>
                    </a:lnTo>
                    <a:lnTo>
                      <a:pt x="165963" y="38692"/>
                    </a:lnTo>
                    <a:lnTo>
                      <a:pt x="165891" y="38457"/>
                    </a:lnTo>
                    <a:lnTo>
                      <a:pt x="165988" y="38198"/>
                    </a:lnTo>
                    <a:lnTo>
                      <a:pt x="166189" y="37970"/>
                    </a:lnTo>
                    <a:lnTo>
                      <a:pt x="166480" y="37906"/>
                    </a:lnTo>
                    <a:lnTo>
                      <a:pt x="166754" y="37785"/>
                    </a:lnTo>
                    <a:lnTo>
                      <a:pt x="166897" y="37613"/>
                    </a:lnTo>
                    <a:lnTo>
                      <a:pt x="167131" y="37412"/>
                    </a:lnTo>
                    <a:lnTo>
                      <a:pt x="167376" y="37228"/>
                    </a:lnTo>
                    <a:lnTo>
                      <a:pt x="167661" y="37078"/>
                    </a:lnTo>
                    <a:lnTo>
                      <a:pt x="167895" y="37078"/>
                    </a:lnTo>
                    <a:lnTo>
                      <a:pt x="168169" y="36951"/>
                    </a:lnTo>
                    <a:lnTo>
                      <a:pt x="168465" y="36876"/>
                    </a:lnTo>
                    <a:lnTo>
                      <a:pt x="168687" y="36853"/>
                    </a:lnTo>
                    <a:lnTo>
                      <a:pt x="168950" y="36703"/>
                    </a:lnTo>
                    <a:lnTo>
                      <a:pt x="169218" y="36617"/>
                    </a:lnTo>
                    <a:lnTo>
                      <a:pt x="169457" y="36737"/>
                    </a:lnTo>
                    <a:lnTo>
                      <a:pt x="169730" y="36886"/>
                    </a:lnTo>
                    <a:lnTo>
                      <a:pt x="169907" y="36930"/>
                    </a:lnTo>
                    <a:lnTo>
                      <a:pt x="170047" y="36902"/>
                    </a:lnTo>
                    <a:lnTo>
                      <a:pt x="170293" y="36859"/>
                    </a:lnTo>
                    <a:lnTo>
                      <a:pt x="170791" y="36802"/>
                    </a:lnTo>
                    <a:lnTo>
                      <a:pt x="171030" y="36787"/>
                    </a:lnTo>
                    <a:lnTo>
                      <a:pt x="171247" y="36787"/>
                    </a:lnTo>
                    <a:lnTo>
                      <a:pt x="171444" y="36744"/>
                    </a:lnTo>
                    <a:lnTo>
                      <a:pt x="171682" y="36695"/>
                    </a:lnTo>
                    <a:lnTo>
                      <a:pt x="171844" y="36617"/>
                    </a:lnTo>
                    <a:lnTo>
                      <a:pt x="172013" y="36489"/>
                    </a:lnTo>
                    <a:lnTo>
                      <a:pt x="172139" y="36348"/>
                    </a:lnTo>
                    <a:lnTo>
                      <a:pt x="172202" y="36227"/>
                    </a:lnTo>
                    <a:lnTo>
                      <a:pt x="172287" y="36079"/>
                    </a:lnTo>
                    <a:lnTo>
                      <a:pt x="172364" y="36022"/>
                    </a:lnTo>
                    <a:lnTo>
                      <a:pt x="172448" y="35987"/>
                    </a:lnTo>
                    <a:lnTo>
                      <a:pt x="172561" y="35944"/>
                    </a:lnTo>
                    <a:lnTo>
                      <a:pt x="172659" y="35881"/>
                    </a:lnTo>
                    <a:lnTo>
                      <a:pt x="172716" y="35789"/>
                    </a:lnTo>
                    <a:lnTo>
                      <a:pt x="172751" y="35690"/>
                    </a:lnTo>
                    <a:lnTo>
                      <a:pt x="172800" y="35590"/>
                    </a:lnTo>
                    <a:lnTo>
                      <a:pt x="172835" y="35527"/>
                    </a:lnTo>
                    <a:lnTo>
                      <a:pt x="172864" y="35477"/>
                    </a:lnTo>
                    <a:lnTo>
                      <a:pt x="172899" y="35414"/>
                    </a:lnTo>
                    <a:lnTo>
                      <a:pt x="173022" y="35264"/>
                    </a:lnTo>
                    <a:lnTo>
                      <a:pt x="173256" y="35121"/>
                    </a:lnTo>
                    <a:lnTo>
                      <a:pt x="173426" y="35021"/>
                    </a:lnTo>
                    <a:lnTo>
                      <a:pt x="173610" y="34771"/>
                    </a:lnTo>
                    <a:lnTo>
                      <a:pt x="173809" y="34514"/>
                    </a:lnTo>
                    <a:lnTo>
                      <a:pt x="174008" y="34378"/>
                    </a:lnTo>
                    <a:lnTo>
                      <a:pt x="174298" y="34378"/>
                    </a:lnTo>
                    <a:lnTo>
                      <a:pt x="174538" y="34513"/>
                    </a:lnTo>
                    <a:lnTo>
                      <a:pt x="174750" y="34677"/>
                    </a:lnTo>
                    <a:lnTo>
                      <a:pt x="175011" y="34812"/>
                    </a:lnTo>
                    <a:lnTo>
                      <a:pt x="175217" y="34812"/>
                    </a:lnTo>
                    <a:lnTo>
                      <a:pt x="175330" y="34726"/>
                    </a:lnTo>
                    <a:lnTo>
                      <a:pt x="175465" y="34448"/>
                    </a:lnTo>
                    <a:lnTo>
                      <a:pt x="175629" y="34155"/>
                    </a:lnTo>
                    <a:lnTo>
                      <a:pt x="175707" y="33955"/>
                    </a:lnTo>
                    <a:lnTo>
                      <a:pt x="175828" y="33805"/>
                    </a:lnTo>
                    <a:lnTo>
                      <a:pt x="176105" y="33642"/>
                    </a:lnTo>
                    <a:lnTo>
                      <a:pt x="176334" y="33561"/>
                    </a:lnTo>
                    <a:lnTo>
                      <a:pt x="176582" y="33486"/>
                    </a:lnTo>
                    <a:lnTo>
                      <a:pt x="176897" y="33473"/>
                    </a:lnTo>
                    <a:lnTo>
                      <a:pt x="177187" y="33473"/>
                    </a:lnTo>
                    <a:lnTo>
                      <a:pt x="177446" y="33460"/>
                    </a:lnTo>
                    <a:lnTo>
                      <a:pt x="177767" y="33503"/>
                    </a:lnTo>
                    <a:lnTo>
                      <a:pt x="178045" y="33615"/>
                    </a:lnTo>
                    <a:lnTo>
                      <a:pt x="178298" y="33745"/>
                    </a:lnTo>
                    <a:lnTo>
                      <a:pt x="178428" y="33926"/>
                    </a:lnTo>
                    <a:lnTo>
                      <a:pt x="178507" y="34200"/>
                    </a:lnTo>
                    <a:lnTo>
                      <a:pt x="178556" y="34461"/>
                    </a:lnTo>
                    <a:lnTo>
                      <a:pt x="178333" y="34679"/>
                    </a:lnTo>
                    <a:lnTo>
                      <a:pt x="178222" y="34798"/>
                    </a:lnTo>
                    <a:lnTo>
                      <a:pt x="178296" y="34941"/>
                    </a:lnTo>
                    <a:lnTo>
                      <a:pt x="178567" y="35093"/>
                    </a:lnTo>
                    <a:lnTo>
                      <a:pt x="178774" y="35250"/>
                    </a:lnTo>
                    <a:lnTo>
                      <a:pt x="179039" y="35438"/>
                    </a:lnTo>
                    <a:lnTo>
                      <a:pt x="179265" y="35568"/>
                    </a:lnTo>
                    <a:lnTo>
                      <a:pt x="179530" y="35659"/>
                    </a:lnTo>
                    <a:lnTo>
                      <a:pt x="179822" y="35678"/>
                    </a:lnTo>
                    <a:lnTo>
                      <a:pt x="180158" y="35567"/>
                    </a:lnTo>
                    <a:lnTo>
                      <a:pt x="180450" y="35449"/>
                    </a:lnTo>
                    <a:lnTo>
                      <a:pt x="180709" y="35344"/>
                    </a:lnTo>
                    <a:lnTo>
                      <a:pt x="181020" y="35213"/>
                    </a:lnTo>
                    <a:lnTo>
                      <a:pt x="181393" y="35026"/>
                    </a:lnTo>
                    <a:lnTo>
                      <a:pt x="181656" y="34921"/>
                    </a:lnTo>
                    <a:lnTo>
                      <a:pt x="181938" y="34945"/>
                    </a:lnTo>
                    <a:lnTo>
                      <a:pt x="182096" y="35111"/>
                    </a:lnTo>
                    <a:lnTo>
                      <a:pt x="182218" y="35412"/>
                    </a:lnTo>
                    <a:lnTo>
                      <a:pt x="182285" y="35670"/>
                    </a:lnTo>
                    <a:lnTo>
                      <a:pt x="182310" y="35960"/>
                    </a:lnTo>
                    <a:lnTo>
                      <a:pt x="182358" y="36255"/>
                    </a:lnTo>
                    <a:lnTo>
                      <a:pt x="182419" y="36501"/>
                    </a:lnTo>
                    <a:lnTo>
                      <a:pt x="182468" y="36759"/>
                    </a:lnTo>
                    <a:lnTo>
                      <a:pt x="182639" y="36863"/>
                    </a:lnTo>
                    <a:lnTo>
                      <a:pt x="182774" y="36893"/>
                    </a:lnTo>
                    <a:lnTo>
                      <a:pt x="183031" y="36948"/>
                    </a:lnTo>
                    <a:lnTo>
                      <a:pt x="183190" y="37009"/>
                    </a:lnTo>
                    <a:lnTo>
                      <a:pt x="183337" y="36996"/>
                    </a:lnTo>
                    <a:lnTo>
                      <a:pt x="183631" y="36915"/>
                    </a:lnTo>
                    <a:lnTo>
                      <a:pt x="183901" y="36841"/>
                    </a:lnTo>
                    <a:lnTo>
                      <a:pt x="184122" y="36791"/>
                    </a:lnTo>
                    <a:lnTo>
                      <a:pt x="184256" y="36846"/>
                    </a:lnTo>
                    <a:lnTo>
                      <a:pt x="184429" y="36930"/>
                    </a:lnTo>
                    <a:lnTo>
                      <a:pt x="184518" y="36981"/>
                    </a:lnTo>
                    <a:lnTo>
                      <a:pt x="184601" y="37040"/>
                    </a:lnTo>
                    <a:lnTo>
                      <a:pt x="184745" y="37133"/>
                    </a:lnTo>
                    <a:lnTo>
                      <a:pt x="184857" y="37191"/>
                    </a:lnTo>
                    <a:lnTo>
                      <a:pt x="185014" y="37214"/>
                    </a:lnTo>
                    <a:lnTo>
                      <a:pt x="185187" y="37201"/>
                    </a:lnTo>
                    <a:lnTo>
                      <a:pt x="185386" y="37192"/>
                    </a:lnTo>
                    <a:lnTo>
                      <a:pt x="185534" y="37137"/>
                    </a:lnTo>
                    <a:lnTo>
                      <a:pt x="185880" y="37079"/>
                    </a:lnTo>
                    <a:lnTo>
                      <a:pt x="186079" y="37094"/>
                    </a:lnTo>
                    <a:lnTo>
                      <a:pt x="186194" y="37170"/>
                    </a:lnTo>
                    <a:lnTo>
                      <a:pt x="186428" y="37277"/>
                    </a:lnTo>
                    <a:lnTo>
                      <a:pt x="186624" y="37295"/>
                    </a:lnTo>
                    <a:lnTo>
                      <a:pt x="186819" y="37281"/>
                    </a:lnTo>
                    <a:lnTo>
                      <a:pt x="187063" y="37335"/>
                    </a:lnTo>
                    <a:lnTo>
                      <a:pt x="187266" y="37460"/>
                    </a:lnTo>
                    <a:lnTo>
                      <a:pt x="187518" y="37688"/>
                    </a:lnTo>
                    <a:lnTo>
                      <a:pt x="187743" y="37934"/>
                    </a:lnTo>
                    <a:lnTo>
                      <a:pt x="188093" y="38224"/>
                    </a:lnTo>
                    <a:lnTo>
                      <a:pt x="188426" y="38282"/>
                    </a:lnTo>
                    <a:lnTo>
                      <a:pt x="188799" y="38303"/>
                    </a:lnTo>
                    <a:lnTo>
                      <a:pt x="189167" y="38534"/>
                    </a:lnTo>
                    <a:lnTo>
                      <a:pt x="189459" y="38724"/>
                    </a:lnTo>
                    <a:lnTo>
                      <a:pt x="189874" y="38729"/>
                    </a:lnTo>
                    <a:lnTo>
                      <a:pt x="190231" y="38656"/>
                    </a:lnTo>
                    <a:lnTo>
                      <a:pt x="190611" y="38560"/>
                    </a:lnTo>
                    <a:lnTo>
                      <a:pt x="190956" y="38437"/>
                    </a:lnTo>
                    <a:lnTo>
                      <a:pt x="191332" y="38286"/>
                    </a:lnTo>
                    <a:lnTo>
                      <a:pt x="191710" y="38144"/>
                    </a:lnTo>
                    <a:lnTo>
                      <a:pt x="192037" y="38057"/>
                    </a:lnTo>
                    <a:lnTo>
                      <a:pt x="192392" y="38097"/>
                    </a:lnTo>
                    <a:lnTo>
                      <a:pt x="192782" y="38226"/>
                    </a:lnTo>
                    <a:lnTo>
                      <a:pt x="193128" y="38313"/>
                    </a:lnTo>
                    <a:lnTo>
                      <a:pt x="193425" y="38428"/>
                    </a:lnTo>
                    <a:lnTo>
                      <a:pt x="193782" y="38504"/>
                    </a:lnTo>
                    <a:lnTo>
                      <a:pt x="194045" y="38642"/>
                    </a:lnTo>
                    <a:lnTo>
                      <a:pt x="194319" y="38850"/>
                    </a:lnTo>
                    <a:lnTo>
                      <a:pt x="194594" y="39058"/>
                    </a:lnTo>
                    <a:lnTo>
                      <a:pt x="194787" y="39271"/>
                    </a:lnTo>
                    <a:lnTo>
                      <a:pt x="195015" y="39514"/>
                    </a:lnTo>
                    <a:lnTo>
                      <a:pt x="195249" y="39745"/>
                    </a:lnTo>
                    <a:lnTo>
                      <a:pt x="195453" y="39999"/>
                    </a:lnTo>
                    <a:lnTo>
                      <a:pt x="195722" y="40236"/>
                    </a:lnTo>
                    <a:lnTo>
                      <a:pt x="195974" y="40471"/>
                    </a:lnTo>
                    <a:lnTo>
                      <a:pt x="196151" y="40658"/>
                    </a:lnTo>
                    <a:lnTo>
                      <a:pt x="196314" y="40844"/>
                    </a:lnTo>
                    <a:lnTo>
                      <a:pt x="196546" y="40942"/>
                    </a:lnTo>
                    <a:lnTo>
                      <a:pt x="196811" y="40959"/>
                    </a:lnTo>
                    <a:lnTo>
                      <a:pt x="197151" y="40860"/>
                    </a:lnTo>
                    <a:lnTo>
                      <a:pt x="197403" y="40767"/>
                    </a:lnTo>
                    <a:lnTo>
                      <a:pt x="197642" y="40592"/>
                    </a:lnTo>
                    <a:lnTo>
                      <a:pt x="198016" y="40404"/>
                    </a:lnTo>
                    <a:lnTo>
                      <a:pt x="198173" y="40398"/>
                    </a:lnTo>
                    <a:lnTo>
                      <a:pt x="198350" y="40489"/>
                    </a:lnTo>
                    <a:lnTo>
                      <a:pt x="198622" y="40758"/>
                    </a:lnTo>
                    <a:lnTo>
                      <a:pt x="198888" y="40993"/>
                    </a:lnTo>
                    <a:lnTo>
                      <a:pt x="199153" y="41262"/>
                    </a:lnTo>
                    <a:lnTo>
                      <a:pt x="199480" y="41415"/>
                    </a:lnTo>
                    <a:lnTo>
                      <a:pt x="199800" y="41554"/>
                    </a:lnTo>
                    <a:lnTo>
                      <a:pt x="200161" y="41639"/>
                    </a:lnTo>
                    <a:lnTo>
                      <a:pt x="200522" y="41622"/>
                    </a:lnTo>
                    <a:lnTo>
                      <a:pt x="200878" y="41639"/>
                    </a:lnTo>
                    <a:lnTo>
                      <a:pt x="201185" y="41535"/>
                    </a:lnTo>
                    <a:lnTo>
                      <a:pt x="201478" y="41390"/>
                    </a:lnTo>
                    <a:lnTo>
                      <a:pt x="201799" y="41349"/>
                    </a:lnTo>
                    <a:lnTo>
                      <a:pt x="202121" y="41309"/>
                    </a:lnTo>
                    <a:lnTo>
                      <a:pt x="202505" y="41367"/>
                    </a:lnTo>
                    <a:lnTo>
                      <a:pt x="202784" y="41383"/>
                    </a:lnTo>
                    <a:lnTo>
                      <a:pt x="203119" y="41405"/>
                    </a:lnTo>
                    <a:lnTo>
                      <a:pt x="203461" y="41386"/>
                    </a:lnTo>
                    <a:lnTo>
                      <a:pt x="203782" y="41331"/>
                    </a:lnTo>
                    <a:lnTo>
                      <a:pt x="204124" y="41269"/>
                    </a:lnTo>
                    <a:lnTo>
                      <a:pt x="204404" y="41137"/>
                    </a:lnTo>
                    <a:lnTo>
                      <a:pt x="204634" y="40913"/>
                    </a:lnTo>
                    <a:lnTo>
                      <a:pt x="204819" y="40750"/>
                    </a:lnTo>
                    <a:lnTo>
                      <a:pt x="205069" y="40531"/>
                    </a:lnTo>
                    <a:lnTo>
                      <a:pt x="205264" y="40302"/>
                    </a:lnTo>
                    <a:lnTo>
                      <a:pt x="205394" y="40083"/>
                    </a:lnTo>
                    <a:lnTo>
                      <a:pt x="205634" y="39799"/>
                    </a:lnTo>
                    <a:lnTo>
                      <a:pt x="205786" y="39558"/>
                    </a:lnTo>
                    <a:lnTo>
                      <a:pt x="205938" y="39295"/>
                    </a:lnTo>
                    <a:lnTo>
                      <a:pt x="206101" y="38977"/>
                    </a:lnTo>
                    <a:lnTo>
                      <a:pt x="206285" y="38726"/>
                    </a:lnTo>
                    <a:lnTo>
                      <a:pt x="206448" y="38430"/>
                    </a:lnTo>
                    <a:lnTo>
                      <a:pt x="206655" y="38134"/>
                    </a:lnTo>
                    <a:lnTo>
                      <a:pt x="206828" y="37849"/>
                    </a:lnTo>
                    <a:lnTo>
                      <a:pt x="207067" y="37652"/>
                    </a:lnTo>
                    <a:lnTo>
                      <a:pt x="207360" y="37469"/>
                    </a:lnTo>
                    <a:lnTo>
                      <a:pt x="207670" y="37319"/>
                    </a:lnTo>
                    <a:lnTo>
                      <a:pt x="208004" y="37232"/>
                    </a:lnTo>
                    <a:lnTo>
                      <a:pt x="208277" y="37170"/>
                    </a:lnTo>
                    <a:lnTo>
                      <a:pt x="208674" y="37146"/>
                    </a:lnTo>
                    <a:lnTo>
                      <a:pt x="209071" y="37071"/>
                    </a:lnTo>
                    <a:lnTo>
                      <a:pt x="209455" y="37010"/>
                    </a:lnTo>
                    <a:lnTo>
                      <a:pt x="209752" y="36860"/>
                    </a:lnTo>
                    <a:lnTo>
                      <a:pt x="210013" y="36710"/>
                    </a:lnTo>
                    <a:lnTo>
                      <a:pt x="210260" y="36472"/>
                    </a:lnTo>
                    <a:lnTo>
                      <a:pt x="210545" y="36284"/>
                    </a:lnTo>
                    <a:lnTo>
                      <a:pt x="210781" y="36008"/>
                    </a:lnTo>
                    <a:lnTo>
                      <a:pt x="210929" y="35795"/>
                    </a:lnTo>
                    <a:lnTo>
                      <a:pt x="211065" y="35444"/>
                    </a:lnTo>
                    <a:lnTo>
                      <a:pt x="211238" y="35143"/>
                    </a:lnTo>
                    <a:lnTo>
                      <a:pt x="211300" y="34703"/>
                    </a:lnTo>
                    <a:lnTo>
                      <a:pt x="211498" y="34502"/>
                    </a:lnTo>
                    <a:lnTo>
                      <a:pt x="211906" y="34377"/>
                    </a:lnTo>
                    <a:lnTo>
                      <a:pt x="212203" y="34113"/>
                    </a:lnTo>
                    <a:lnTo>
                      <a:pt x="212339" y="33875"/>
                    </a:lnTo>
                    <a:lnTo>
                      <a:pt x="212500" y="33573"/>
                    </a:lnTo>
                    <a:lnTo>
                      <a:pt x="212598" y="33258"/>
                    </a:lnTo>
                    <a:lnTo>
                      <a:pt x="212705" y="32957"/>
                    </a:lnTo>
                    <a:lnTo>
                      <a:pt x="212743" y="32598"/>
                    </a:lnTo>
                    <a:lnTo>
                      <a:pt x="212791" y="32247"/>
                    </a:lnTo>
                    <a:lnTo>
                      <a:pt x="212790" y="31887"/>
                    </a:lnTo>
                    <a:lnTo>
                      <a:pt x="212819" y="31586"/>
                    </a:lnTo>
                    <a:lnTo>
                      <a:pt x="212818" y="31195"/>
                    </a:lnTo>
                    <a:lnTo>
                      <a:pt x="212875" y="30794"/>
                    </a:lnTo>
                    <a:lnTo>
                      <a:pt x="212913" y="30463"/>
                    </a:lnTo>
                    <a:lnTo>
                      <a:pt x="212961" y="30141"/>
                    </a:lnTo>
                    <a:lnTo>
                      <a:pt x="213002" y="29703"/>
                    </a:lnTo>
                    <a:lnTo>
                      <a:pt x="213034" y="29365"/>
                    </a:lnTo>
                    <a:lnTo>
                      <a:pt x="213125" y="29018"/>
                    </a:lnTo>
                    <a:lnTo>
                      <a:pt x="213149" y="28696"/>
                    </a:lnTo>
                    <a:lnTo>
                      <a:pt x="213155" y="28357"/>
                    </a:lnTo>
                    <a:lnTo>
                      <a:pt x="213069" y="27895"/>
                    </a:lnTo>
                    <a:lnTo>
                      <a:pt x="213075" y="27551"/>
                    </a:lnTo>
                    <a:lnTo>
                      <a:pt x="213142" y="27218"/>
                    </a:lnTo>
                    <a:lnTo>
                      <a:pt x="213271" y="26916"/>
                    </a:lnTo>
                    <a:lnTo>
                      <a:pt x="213390" y="26614"/>
                    </a:lnTo>
                    <a:lnTo>
                      <a:pt x="213519" y="26313"/>
                    </a:lnTo>
                    <a:lnTo>
                      <a:pt x="213700" y="26032"/>
                    </a:lnTo>
                    <a:lnTo>
                      <a:pt x="213871" y="25752"/>
                    </a:lnTo>
                    <a:lnTo>
                      <a:pt x="214114" y="25513"/>
                    </a:lnTo>
                    <a:lnTo>
                      <a:pt x="214265" y="25274"/>
                    </a:lnTo>
                    <a:lnTo>
                      <a:pt x="214416" y="24963"/>
                    </a:lnTo>
                    <a:lnTo>
                      <a:pt x="214486" y="24684"/>
                    </a:lnTo>
                    <a:lnTo>
                      <a:pt x="214617" y="24446"/>
                    </a:lnTo>
                    <a:lnTo>
                      <a:pt x="214793" y="24177"/>
                    </a:lnTo>
                    <a:lnTo>
                      <a:pt x="214952" y="23973"/>
                    </a:lnTo>
                    <a:lnTo>
                      <a:pt x="215110" y="23754"/>
                    </a:lnTo>
                    <a:lnTo>
                      <a:pt x="215332" y="23542"/>
                    </a:lnTo>
                    <a:lnTo>
                      <a:pt x="215547" y="23288"/>
                    </a:lnTo>
                    <a:lnTo>
                      <a:pt x="215734" y="23063"/>
                    </a:lnTo>
                    <a:lnTo>
                      <a:pt x="215962" y="22788"/>
                    </a:lnTo>
                    <a:lnTo>
                      <a:pt x="216142" y="22598"/>
                    </a:lnTo>
                    <a:lnTo>
                      <a:pt x="216371" y="22386"/>
                    </a:lnTo>
                    <a:lnTo>
                      <a:pt x="216621" y="22217"/>
                    </a:lnTo>
                    <a:lnTo>
                      <a:pt x="216815" y="21985"/>
                    </a:lnTo>
                    <a:lnTo>
                      <a:pt x="217052" y="21735"/>
                    </a:lnTo>
                    <a:lnTo>
                      <a:pt x="217073" y="21465"/>
                    </a:lnTo>
                    <a:lnTo>
                      <a:pt x="217086" y="21056"/>
                    </a:lnTo>
                    <a:lnTo>
                      <a:pt x="217266" y="20881"/>
                    </a:lnTo>
                    <a:lnTo>
                      <a:pt x="217331" y="20771"/>
                    </a:lnTo>
                    <a:lnTo>
                      <a:pt x="217396" y="20633"/>
                    </a:lnTo>
                    <a:lnTo>
                      <a:pt x="217403" y="20502"/>
                    </a:lnTo>
                    <a:lnTo>
                      <a:pt x="217395" y="20298"/>
                    </a:lnTo>
                    <a:lnTo>
                      <a:pt x="217431" y="20144"/>
                    </a:lnTo>
                    <a:lnTo>
                      <a:pt x="217510" y="20035"/>
                    </a:lnTo>
                    <a:lnTo>
                      <a:pt x="217654" y="19787"/>
                    </a:lnTo>
                    <a:lnTo>
                      <a:pt x="217689" y="19651"/>
                    </a:lnTo>
                    <a:lnTo>
                      <a:pt x="217718" y="19595"/>
                    </a:lnTo>
                    <a:lnTo>
                      <a:pt x="218025" y="19084"/>
                    </a:lnTo>
                    <a:lnTo>
                      <a:pt x="218438" y="18153"/>
                    </a:lnTo>
                    <a:lnTo>
                      <a:pt x="218852" y="17739"/>
                    </a:lnTo>
                    <a:lnTo>
                      <a:pt x="219162" y="16912"/>
                    </a:lnTo>
                    <a:lnTo>
                      <a:pt x="219369" y="16188"/>
                    </a:lnTo>
                    <a:lnTo>
                      <a:pt x="219798" y="15539"/>
                    </a:lnTo>
                    <a:lnTo>
                      <a:pt x="220640" y="14696"/>
                    </a:lnTo>
                    <a:lnTo>
                      <a:pt x="220642" y="14694"/>
                    </a:lnTo>
                    <a:lnTo>
                      <a:pt x="220559" y="14578"/>
                    </a:lnTo>
                    <a:lnTo>
                      <a:pt x="220553" y="14570"/>
                    </a:lnTo>
                    <a:lnTo>
                      <a:pt x="220375" y="14326"/>
                    </a:lnTo>
                    <a:lnTo>
                      <a:pt x="220318" y="14248"/>
                    </a:lnTo>
                    <a:lnTo>
                      <a:pt x="220019" y="13869"/>
                    </a:lnTo>
                    <a:lnTo>
                      <a:pt x="219715" y="13485"/>
                    </a:lnTo>
                    <a:lnTo>
                      <a:pt x="219233" y="12922"/>
                    </a:lnTo>
                    <a:lnTo>
                      <a:pt x="219043" y="12624"/>
                    </a:lnTo>
                    <a:lnTo>
                      <a:pt x="218952" y="12480"/>
                    </a:lnTo>
                    <a:lnTo>
                      <a:pt x="218700" y="12115"/>
                    </a:lnTo>
                    <a:lnTo>
                      <a:pt x="218510" y="11838"/>
                    </a:lnTo>
                    <a:lnTo>
                      <a:pt x="217828" y="10716"/>
                    </a:lnTo>
                    <a:lnTo>
                      <a:pt x="217827" y="10713"/>
                    </a:lnTo>
                    <a:lnTo>
                      <a:pt x="217144" y="9428"/>
                    </a:lnTo>
                    <a:lnTo>
                      <a:pt x="216982" y="9074"/>
                    </a:lnTo>
                    <a:lnTo>
                      <a:pt x="216742" y="8544"/>
                    </a:lnTo>
                    <a:lnTo>
                      <a:pt x="216541" y="7781"/>
                    </a:lnTo>
                    <a:lnTo>
                      <a:pt x="216420" y="6897"/>
                    </a:lnTo>
                    <a:lnTo>
                      <a:pt x="216405" y="6842"/>
                    </a:lnTo>
                    <a:lnTo>
                      <a:pt x="216260" y="6335"/>
                    </a:lnTo>
                    <a:lnTo>
                      <a:pt x="216077" y="5918"/>
                    </a:lnTo>
                    <a:lnTo>
                      <a:pt x="215978" y="5692"/>
                    </a:lnTo>
                    <a:lnTo>
                      <a:pt x="215513" y="4897"/>
                    </a:lnTo>
                    <a:lnTo>
                      <a:pt x="215449" y="4810"/>
                    </a:lnTo>
                    <a:lnTo>
                      <a:pt x="215447" y="4812"/>
                    </a:lnTo>
                    <a:lnTo>
                      <a:pt x="211371" y="8387"/>
                    </a:lnTo>
                    <a:lnTo>
                      <a:pt x="211091" y="8714"/>
                    </a:lnTo>
                    <a:lnTo>
                      <a:pt x="210625" y="9180"/>
                    </a:lnTo>
                    <a:lnTo>
                      <a:pt x="210019" y="9692"/>
                    </a:lnTo>
                    <a:lnTo>
                      <a:pt x="209227" y="10391"/>
                    </a:lnTo>
                    <a:lnTo>
                      <a:pt x="208355" y="11076"/>
                    </a:lnTo>
                    <a:lnTo>
                      <a:pt x="208241" y="11175"/>
                    </a:lnTo>
                    <a:lnTo>
                      <a:pt x="208108" y="11264"/>
                    </a:lnTo>
                    <a:lnTo>
                      <a:pt x="207943" y="11373"/>
                    </a:lnTo>
                    <a:lnTo>
                      <a:pt x="207785" y="11470"/>
                    </a:lnTo>
                    <a:lnTo>
                      <a:pt x="207576" y="11668"/>
                    </a:lnTo>
                    <a:lnTo>
                      <a:pt x="207366" y="11943"/>
                    </a:lnTo>
                    <a:lnTo>
                      <a:pt x="207113" y="12027"/>
                    </a:lnTo>
                    <a:lnTo>
                      <a:pt x="206853" y="12147"/>
                    </a:lnTo>
                    <a:lnTo>
                      <a:pt x="206636" y="12326"/>
                    </a:lnTo>
                    <a:lnTo>
                      <a:pt x="206406" y="12493"/>
                    </a:lnTo>
                    <a:lnTo>
                      <a:pt x="206170" y="12613"/>
                    </a:lnTo>
                    <a:lnTo>
                      <a:pt x="205887" y="12713"/>
                    </a:lnTo>
                    <a:lnTo>
                      <a:pt x="205520" y="12715"/>
                    </a:lnTo>
                    <a:lnTo>
                      <a:pt x="205231" y="12750"/>
                    </a:lnTo>
                    <a:lnTo>
                      <a:pt x="205001" y="12870"/>
                    </a:lnTo>
                    <a:lnTo>
                      <a:pt x="204817" y="13063"/>
                    </a:lnTo>
                    <a:lnTo>
                      <a:pt x="204633" y="13315"/>
                    </a:lnTo>
                    <a:lnTo>
                      <a:pt x="204442" y="13547"/>
                    </a:lnTo>
                    <a:lnTo>
                      <a:pt x="204219" y="13721"/>
                    </a:lnTo>
                    <a:lnTo>
                      <a:pt x="203770" y="13962"/>
                    </a:lnTo>
                    <a:lnTo>
                      <a:pt x="203555" y="14087"/>
                    </a:lnTo>
                    <a:lnTo>
                      <a:pt x="203254" y="14213"/>
                    </a:lnTo>
                    <a:lnTo>
                      <a:pt x="202911" y="14314"/>
                    </a:lnTo>
                    <a:lnTo>
                      <a:pt x="202567" y="14434"/>
                    </a:lnTo>
                    <a:lnTo>
                      <a:pt x="202316" y="14417"/>
                    </a:lnTo>
                    <a:lnTo>
                      <a:pt x="202077" y="14314"/>
                    </a:lnTo>
                    <a:lnTo>
                      <a:pt x="201936" y="14223"/>
                    </a:lnTo>
                    <a:lnTo>
                      <a:pt x="201703" y="14114"/>
                    </a:lnTo>
                    <a:lnTo>
                      <a:pt x="201526" y="14140"/>
                    </a:lnTo>
                    <a:lnTo>
                      <a:pt x="201293" y="14247"/>
                    </a:lnTo>
                    <a:lnTo>
                      <a:pt x="201152" y="14273"/>
                    </a:lnTo>
                    <a:lnTo>
                      <a:pt x="201011" y="14330"/>
                    </a:lnTo>
                    <a:lnTo>
                      <a:pt x="200876" y="14417"/>
                    </a:lnTo>
                    <a:lnTo>
                      <a:pt x="200685" y="14573"/>
                    </a:lnTo>
                    <a:lnTo>
                      <a:pt x="200416" y="14650"/>
                    </a:lnTo>
                    <a:lnTo>
                      <a:pt x="200244" y="14676"/>
                    </a:lnTo>
                    <a:lnTo>
                      <a:pt x="200097" y="14752"/>
                    </a:lnTo>
                    <a:lnTo>
                      <a:pt x="200035" y="14863"/>
                    </a:lnTo>
                    <a:lnTo>
                      <a:pt x="199882" y="15031"/>
                    </a:lnTo>
                    <a:lnTo>
                      <a:pt x="199600" y="15102"/>
                    </a:lnTo>
                    <a:lnTo>
                      <a:pt x="199316" y="15067"/>
                    </a:lnTo>
                    <a:lnTo>
                      <a:pt x="199118" y="15078"/>
                    </a:lnTo>
                    <a:lnTo>
                      <a:pt x="198986" y="15142"/>
                    </a:lnTo>
                    <a:lnTo>
                      <a:pt x="198839" y="15238"/>
                    </a:lnTo>
                    <a:lnTo>
                      <a:pt x="198697" y="15321"/>
                    </a:lnTo>
                    <a:lnTo>
                      <a:pt x="198499" y="15380"/>
                    </a:lnTo>
                    <a:lnTo>
                      <a:pt x="198338" y="15392"/>
                    </a:lnTo>
                    <a:lnTo>
                      <a:pt x="198164" y="15390"/>
                    </a:lnTo>
                    <a:lnTo>
                      <a:pt x="197976" y="15388"/>
                    </a:lnTo>
                    <a:lnTo>
                      <a:pt x="197843" y="15432"/>
                    </a:lnTo>
                    <a:lnTo>
                      <a:pt x="197753" y="15528"/>
                    </a:lnTo>
                    <a:lnTo>
                      <a:pt x="197654" y="15648"/>
                    </a:lnTo>
                    <a:lnTo>
                      <a:pt x="197512" y="15679"/>
                    </a:lnTo>
                    <a:lnTo>
                      <a:pt x="197291" y="15687"/>
                    </a:lnTo>
                    <a:lnTo>
                      <a:pt x="197220" y="15712"/>
                    </a:lnTo>
                    <a:lnTo>
                      <a:pt x="197135" y="15779"/>
                    </a:lnTo>
                    <a:lnTo>
                      <a:pt x="197040" y="15856"/>
                    </a:lnTo>
                    <a:lnTo>
                      <a:pt x="196937" y="15844"/>
                    </a:lnTo>
                    <a:lnTo>
                      <a:pt x="196792" y="15728"/>
                    </a:lnTo>
                    <a:lnTo>
                      <a:pt x="196713" y="15584"/>
                    </a:lnTo>
                    <a:lnTo>
                      <a:pt x="196662" y="15415"/>
                    </a:lnTo>
                    <a:lnTo>
                      <a:pt x="196625" y="15256"/>
                    </a:lnTo>
                    <a:lnTo>
                      <a:pt x="196598" y="15116"/>
                    </a:lnTo>
                    <a:lnTo>
                      <a:pt x="196486" y="14904"/>
                    </a:lnTo>
                    <a:lnTo>
                      <a:pt x="196425" y="14816"/>
                    </a:lnTo>
                    <a:lnTo>
                      <a:pt x="196338" y="14705"/>
                    </a:lnTo>
                    <a:lnTo>
                      <a:pt x="196243" y="14614"/>
                    </a:lnTo>
                    <a:lnTo>
                      <a:pt x="196138" y="14577"/>
                    </a:lnTo>
                    <a:lnTo>
                      <a:pt x="195979" y="14543"/>
                    </a:lnTo>
                    <a:lnTo>
                      <a:pt x="195840" y="14545"/>
                    </a:lnTo>
                    <a:lnTo>
                      <a:pt x="195690" y="14536"/>
                    </a:lnTo>
                    <a:lnTo>
                      <a:pt x="195557" y="14508"/>
                    </a:lnTo>
                    <a:lnTo>
                      <a:pt x="195410" y="14456"/>
                    </a:lnTo>
                    <a:lnTo>
                      <a:pt x="195308" y="14453"/>
                    </a:lnTo>
                    <a:lnTo>
                      <a:pt x="195102" y="14481"/>
                    </a:lnTo>
                    <a:lnTo>
                      <a:pt x="194978" y="14475"/>
                    </a:lnTo>
                    <a:lnTo>
                      <a:pt x="194828" y="14461"/>
                    </a:lnTo>
                    <a:lnTo>
                      <a:pt x="194539" y="14393"/>
                    </a:lnTo>
                    <a:lnTo>
                      <a:pt x="194374" y="14408"/>
                    </a:lnTo>
                    <a:lnTo>
                      <a:pt x="194252" y="14432"/>
                    </a:lnTo>
                    <a:lnTo>
                      <a:pt x="194048" y="14459"/>
                    </a:lnTo>
                    <a:lnTo>
                      <a:pt x="193879" y="14474"/>
                    </a:lnTo>
                    <a:lnTo>
                      <a:pt x="193707" y="14518"/>
                    </a:lnTo>
                    <a:lnTo>
                      <a:pt x="193581" y="14561"/>
                    </a:lnTo>
                    <a:lnTo>
                      <a:pt x="193373" y="14584"/>
                    </a:lnTo>
                    <a:lnTo>
                      <a:pt x="193247" y="14548"/>
                    </a:lnTo>
                    <a:lnTo>
                      <a:pt x="193105" y="14446"/>
                    </a:lnTo>
                    <a:lnTo>
                      <a:pt x="193018" y="14379"/>
                    </a:lnTo>
                    <a:lnTo>
                      <a:pt x="192911" y="14319"/>
                    </a:lnTo>
                    <a:lnTo>
                      <a:pt x="192855" y="14201"/>
                    </a:lnTo>
                    <a:lnTo>
                      <a:pt x="192813" y="14065"/>
                    </a:lnTo>
                    <a:lnTo>
                      <a:pt x="192658" y="13832"/>
                    </a:lnTo>
                    <a:lnTo>
                      <a:pt x="192584" y="13752"/>
                    </a:lnTo>
                    <a:lnTo>
                      <a:pt x="192547" y="13648"/>
                    </a:lnTo>
                    <a:lnTo>
                      <a:pt x="192576" y="13513"/>
                    </a:lnTo>
                    <a:lnTo>
                      <a:pt x="192624" y="13403"/>
                    </a:lnTo>
                    <a:lnTo>
                      <a:pt x="192616" y="13244"/>
                    </a:lnTo>
                    <a:lnTo>
                      <a:pt x="192560" y="13115"/>
                    </a:lnTo>
                    <a:lnTo>
                      <a:pt x="192499" y="13041"/>
                    </a:lnTo>
                    <a:lnTo>
                      <a:pt x="192340" y="12986"/>
                    </a:lnTo>
                    <a:lnTo>
                      <a:pt x="192047" y="12937"/>
                    </a:lnTo>
                    <a:lnTo>
                      <a:pt x="191736" y="12918"/>
                    </a:lnTo>
                    <a:lnTo>
                      <a:pt x="191432" y="12918"/>
                    </a:lnTo>
                    <a:lnTo>
                      <a:pt x="191151" y="12912"/>
                    </a:lnTo>
                    <a:lnTo>
                      <a:pt x="190944" y="12868"/>
                    </a:lnTo>
                    <a:lnTo>
                      <a:pt x="190633" y="12752"/>
                    </a:lnTo>
                    <a:lnTo>
                      <a:pt x="190352" y="12654"/>
                    </a:lnTo>
                    <a:lnTo>
                      <a:pt x="190065" y="12531"/>
                    </a:lnTo>
                    <a:lnTo>
                      <a:pt x="189773" y="12445"/>
                    </a:lnTo>
                    <a:lnTo>
                      <a:pt x="189566" y="12494"/>
                    </a:lnTo>
                    <a:lnTo>
                      <a:pt x="189427" y="12586"/>
                    </a:lnTo>
                    <a:lnTo>
                      <a:pt x="189361" y="12715"/>
                    </a:lnTo>
                    <a:lnTo>
                      <a:pt x="189313" y="12886"/>
                    </a:lnTo>
                    <a:lnTo>
                      <a:pt x="189275" y="13167"/>
                    </a:lnTo>
                    <a:lnTo>
                      <a:pt x="189303" y="13405"/>
                    </a:lnTo>
                    <a:lnTo>
                      <a:pt x="189404" y="13669"/>
                    </a:lnTo>
                    <a:lnTo>
                      <a:pt x="189484" y="13894"/>
                    </a:lnTo>
                    <a:lnTo>
                      <a:pt x="189492" y="14145"/>
                    </a:lnTo>
                    <a:lnTo>
                      <a:pt x="189448" y="14370"/>
                    </a:lnTo>
                    <a:lnTo>
                      <a:pt x="189259" y="14541"/>
                    </a:lnTo>
                    <a:lnTo>
                      <a:pt x="189004" y="14720"/>
                    </a:lnTo>
                    <a:lnTo>
                      <a:pt x="188723" y="14825"/>
                    </a:lnTo>
                    <a:lnTo>
                      <a:pt x="188453" y="14753"/>
                    </a:lnTo>
                    <a:lnTo>
                      <a:pt x="188189" y="14561"/>
                    </a:lnTo>
                    <a:lnTo>
                      <a:pt x="188024" y="14297"/>
                    </a:lnTo>
                    <a:lnTo>
                      <a:pt x="187864" y="14059"/>
                    </a:lnTo>
                    <a:lnTo>
                      <a:pt x="187719" y="13867"/>
                    </a:lnTo>
                    <a:lnTo>
                      <a:pt x="187587" y="13808"/>
                    </a:lnTo>
                    <a:lnTo>
                      <a:pt x="187371" y="13814"/>
                    </a:lnTo>
                    <a:lnTo>
                      <a:pt x="187162" y="13907"/>
                    </a:lnTo>
                    <a:lnTo>
                      <a:pt x="187018" y="14039"/>
                    </a:lnTo>
                    <a:lnTo>
                      <a:pt x="186915" y="14217"/>
                    </a:lnTo>
                    <a:lnTo>
                      <a:pt x="186877" y="14534"/>
                    </a:lnTo>
                    <a:lnTo>
                      <a:pt x="186940" y="14839"/>
                    </a:lnTo>
                    <a:lnTo>
                      <a:pt x="187100" y="15120"/>
                    </a:lnTo>
                    <a:lnTo>
                      <a:pt x="187199" y="15226"/>
                    </a:lnTo>
                    <a:lnTo>
                      <a:pt x="187306" y="15408"/>
                    </a:lnTo>
                    <a:lnTo>
                      <a:pt x="187368" y="15651"/>
                    </a:lnTo>
                    <a:lnTo>
                      <a:pt x="187369" y="15772"/>
                    </a:lnTo>
                    <a:lnTo>
                      <a:pt x="187340" y="15962"/>
                    </a:lnTo>
                    <a:lnTo>
                      <a:pt x="187281" y="16129"/>
                    </a:lnTo>
                    <a:lnTo>
                      <a:pt x="187154" y="16265"/>
                    </a:lnTo>
                    <a:lnTo>
                      <a:pt x="186981" y="16280"/>
                    </a:lnTo>
                    <a:lnTo>
                      <a:pt x="186822" y="16197"/>
                    </a:lnTo>
                    <a:lnTo>
                      <a:pt x="186693" y="16076"/>
                    </a:lnTo>
                    <a:lnTo>
                      <a:pt x="186458" y="15810"/>
                    </a:lnTo>
                    <a:lnTo>
                      <a:pt x="186231" y="15643"/>
                    </a:lnTo>
                    <a:lnTo>
                      <a:pt x="186065" y="15643"/>
                    </a:lnTo>
                    <a:lnTo>
                      <a:pt x="185908" y="15757"/>
                    </a:lnTo>
                    <a:lnTo>
                      <a:pt x="185751" y="15954"/>
                    </a:lnTo>
                    <a:lnTo>
                      <a:pt x="185565" y="16212"/>
                    </a:lnTo>
                    <a:lnTo>
                      <a:pt x="185386" y="16425"/>
                    </a:lnTo>
                    <a:lnTo>
                      <a:pt x="185122" y="16666"/>
                    </a:lnTo>
                    <a:lnTo>
                      <a:pt x="184943" y="16932"/>
                    </a:lnTo>
                    <a:lnTo>
                      <a:pt x="184719" y="17113"/>
                    </a:lnTo>
                    <a:lnTo>
                      <a:pt x="184579" y="17172"/>
                    </a:lnTo>
                    <a:lnTo>
                      <a:pt x="184282" y="17019"/>
                    </a:lnTo>
                    <a:lnTo>
                      <a:pt x="183920" y="16832"/>
                    </a:lnTo>
                    <a:lnTo>
                      <a:pt x="183670" y="16915"/>
                    </a:lnTo>
                    <a:lnTo>
                      <a:pt x="183486" y="16837"/>
                    </a:lnTo>
                    <a:lnTo>
                      <a:pt x="183445" y="16443"/>
                    </a:lnTo>
                    <a:lnTo>
                      <a:pt x="183421" y="16067"/>
                    </a:lnTo>
                    <a:lnTo>
                      <a:pt x="183296" y="15840"/>
                    </a:lnTo>
                    <a:lnTo>
                      <a:pt x="183130" y="15744"/>
                    </a:lnTo>
                    <a:lnTo>
                      <a:pt x="182833" y="15677"/>
                    </a:lnTo>
                    <a:lnTo>
                      <a:pt x="182595" y="15671"/>
                    </a:lnTo>
                    <a:lnTo>
                      <a:pt x="182370" y="15652"/>
                    </a:lnTo>
                    <a:lnTo>
                      <a:pt x="182126" y="15527"/>
                    </a:lnTo>
                    <a:lnTo>
                      <a:pt x="181954" y="15341"/>
                    </a:lnTo>
                    <a:lnTo>
                      <a:pt x="181806" y="15162"/>
                    </a:lnTo>
                    <a:lnTo>
                      <a:pt x="181633" y="15215"/>
                    </a:lnTo>
                    <a:lnTo>
                      <a:pt x="181407" y="15388"/>
                    </a:lnTo>
                    <a:lnTo>
                      <a:pt x="181290" y="15476"/>
                    </a:lnTo>
                    <a:lnTo>
                      <a:pt x="181034" y="15587"/>
                    </a:lnTo>
                    <a:lnTo>
                      <a:pt x="180764" y="15656"/>
                    </a:lnTo>
                    <a:lnTo>
                      <a:pt x="180639" y="15913"/>
                    </a:lnTo>
                    <a:lnTo>
                      <a:pt x="180535" y="16150"/>
                    </a:lnTo>
                    <a:lnTo>
                      <a:pt x="180223" y="16205"/>
                    </a:lnTo>
                    <a:lnTo>
                      <a:pt x="180015" y="16337"/>
                    </a:lnTo>
                    <a:lnTo>
                      <a:pt x="179855" y="16573"/>
                    </a:lnTo>
                    <a:lnTo>
                      <a:pt x="179675" y="16747"/>
                    </a:lnTo>
                    <a:lnTo>
                      <a:pt x="179419" y="17151"/>
                    </a:lnTo>
                    <a:lnTo>
                      <a:pt x="179315" y="17234"/>
                    </a:lnTo>
                    <a:lnTo>
                      <a:pt x="179058" y="17199"/>
                    </a:lnTo>
                    <a:lnTo>
                      <a:pt x="178629" y="17157"/>
                    </a:lnTo>
                    <a:lnTo>
                      <a:pt x="178109" y="16816"/>
                    </a:lnTo>
                    <a:lnTo>
                      <a:pt x="177846" y="16621"/>
                    </a:lnTo>
                    <a:lnTo>
                      <a:pt x="177562" y="16558"/>
                    </a:lnTo>
                    <a:lnTo>
                      <a:pt x="176509" y="16627"/>
                    </a:lnTo>
                    <a:lnTo>
                      <a:pt x="176271" y="16647"/>
                    </a:lnTo>
                    <a:lnTo>
                      <a:pt x="176014" y="16637"/>
                    </a:lnTo>
                    <a:lnTo>
                      <a:pt x="175707" y="16608"/>
                    </a:lnTo>
                    <a:lnTo>
                      <a:pt x="175466" y="16552"/>
                    </a:lnTo>
                    <a:lnTo>
                      <a:pt x="175196" y="16455"/>
                    </a:lnTo>
                    <a:lnTo>
                      <a:pt x="174900" y="16298"/>
                    </a:lnTo>
                    <a:lnTo>
                      <a:pt x="174739" y="16197"/>
                    </a:lnTo>
                    <a:lnTo>
                      <a:pt x="174473" y="16158"/>
                    </a:lnTo>
                    <a:lnTo>
                      <a:pt x="174186" y="16188"/>
                    </a:lnTo>
                    <a:lnTo>
                      <a:pt x="173907" y="16162"/>
                    </a:lnTo>
                    <a:lnTo>
                      <a:pt x="173646" y="16083"/>
                    </a:lnTo>
                    <a:lnTo>
                      <a:pt x="173206" y="16123"/>
                    </a:lnTo>
                    <a:lnTo>
                      <a:pt x="172922" y="16193"/>
                    </a:lnTo>
                    <a:lnTo>
                      <a:pt x="172548" y="16342"/>
                    </a:lnTo>
                    <a:lnTo>
                      <a:pt x="172318" y="16496"/>
                    </a:lnTo>
                    <a:lnTo>
                      <a:pt x="172112" y="16640"/>
                    </a:lnTo>
                    <a:lnTo>
                      <a:pt x="171792" y="16731"/>
                    </a:lnTo>
                    <a:lnTo>
                      <a:pt x="171500" y="16861"/>
                    </a:lnTo>
                    <a:lnTo>
                      <a:pt x="171280" y="16947"/>
                    </a:lnTo>
                    <a:lnTo>
                      <a:pt x="170998" y="17030"/>
                    </a:lnTo>
                    <a:lnTo>
                      <a:pt x="170719" y="17091"/>
                    </a:lnTo>
                    <a:lnTo>
                      <a:pt x="170449" y="17157"/>
                    </a:lnTo>
                    <a:lnTo>
                      <a:pt x="169965" y="16920"/>
                    </a:lnTo>
                    <a:lnTo>
                      <a:pt x="169712" y="16804"/>
                    </a:lnTo>
                    <a:lnTo>
                      <a:pt x="169439" y="16687"/>
                    </a:lnTo>
                    <a:lnTo>
                      <a:pt x="169132" y="16592"/>
                    </a:lnTo>
                    <a:lnTo>
                      <a:pt x="168923" y="16551"/>
                    </a:lnTo>
                    <a:lnTo>
                      <a:pt x="168603" y="16606"/>
                    </a:lnTo>
                    <a:lnTo>
                      <a:pt x="168397" y="16680"/>
                    </a:lnTo>
                    <a:lnTo>
                      <a:pt x="168099" y="16765"/>
                    </a:lnTo>
                    <a:lnTo>
                      <a:pt x="167542" y="16803"/>
                    </a:lnTo>
                    <a:lnTo>
                      <a:pt x="167262" y="16878"/>
                    </a:lnTo>
                    <a:lnTo>
                      <a:pt x="166759" y="16569"/>
                    </a:lnTo>
                    <a:lnTo>
                      <a:pt x="165993" y="16224"/>
                    </a:lnTo>
                    <a:lnTo>
                      <a:pt x="165744" y="16141"/>
                    </a:lnTo>
                    <a:lnTo>
                      <a:pt x="165519" y="16057"/>
                    </a:lnTo>
                    <a:lnTo>
                      <a:pt x="164725" y="15677"/>
                    </a:lnTo>
                    <a:lnTo>
                      <a:pt x="164506" y="15629"/>
                    </a:lnTo>
                    <a:lnTo>
                      <a:pt x="164246" y="15534"/>
                    </a:lnTo>
                    <a:lnTo>
                      <a:pt x="164015" y="15410"/>
                    </a:lnTo>
                    <a:lnTo>
                      <a:pt x="163742" y="15380"/>
                    </a:lnTo>
                    <a:lnTo>
                      <a:pt x="163381" y="15219"/>
                    </a:lnTo>
                    <a:lnTo>
                      <a:pt x="163008" y="14952"/>
                    </a:lnTo>
                    <a:lnTo>
                      <a:pt x="162744" y="14854"/>
                    </a:lnTo>
                    <a:lnTo>
                      <a:pt x="161998" y="14618"/>
                    </a:lnTo>
                    <a:lnTo>
                      <a:pt x="161711" y="14526"/>
                    </a:lnTo>
                    <a:lnTo>
                      <a:pt x="161493" y="14434"/>
                    </a:lnTo>
                    <a:lnTo>
                      <a:pt x="161154" y="14347"/>
                    </a:lnTo>
                    <a:lnTo>
                      <a:pt x="160902" y="14261"/>
                    </a:lnTo>
                    <a:lnTo>
                      <a:pt x="160661" y="14192"/>
                    </a:lnTo>
                    <a:lnTo>
                      <a:pt x="160380" y="14135"/>
                    </a:lnTo>
                    <a:lnTo>
                      <a:pt x="160150" y="14065"/>
                    </a:lnTo>
                    <a:lnTo>
                      <a:pt x="159886" y="14002"/>
                    </a:lnTo>
                    <a:lnTo>
                      <a:pt x="159376" y="13830"/>
                    </a:lnTo>
                    <a:lnTo>
                      <a:pt x="159106" y="13761"/>
                    </a:lnTo>
                    <a:lnTo>
                      <a:pt x="158848" y="13709"/>
                    </a:lnTo>
                    <a:lnTo>
                      <a:pt x="158584" y="13640"/>
                    </a:lnTo>
                    <a:lnTo>
                      <a:pt x="158273" y="13558"/>
                    </a:lnTo>
                    <a:lnTo>
                      <a:pt x="158016" y="13481"/>
                    </a:lnTo>
                    <a:lnTo>
                      <a:pt x="157727" y="13410"/>
                    </a:lnTo>
                    <a:lnTo>
                      <a:pt x="157498" y="13345"/>
                    </a:lnTo>
                    <a:lnTo>
                      <a:pt x="157165" y="13235"/>
                    </a:lnTo>
                    <a:lnTo>
                      <a:pt x="156669" y="13094"/>
                    </a:lnTo>
                    <a:lnTo>
                      <a:pt x="156440" y="13017"/>
                    </a:lnTo>
                    <a:lnTo>
                      <a:pt x="156227" y="12946"/>
                    </a:lnTo>
                    <a:lnTo>
                      <a:pt x="155971" y="12826"/>
                    </a:lnTo>
                    <a:lnTo>
                      <a:pt x="155720" y="12668"/>
                    </a:lnTo>
                    <a:lnTo>
                      <a:pt x="155507" y="12537"/>
                    </a:lnTo>
                    <a:lnTo>
                      <a:pt x="155246" y="12379"/>
                    </a:lnTo>
                    <a:lnTo>
                      <a:pt x="155063" y="12282"/>
                    </a:lnTo>
                    <a:lnTo>
                      <a:pt x="154770" y="12119"/>
                    </a:lnTo>
                    <a:lnTo>
                      <a:pt x="154531" y="12003"/>
                    </a:lnTo>
                    <a:lnTo>
                      <a:pt x="154333" y="11901"/>
                    </a:lnTo>
                    <a:lnTo>
                      <a:pt x="154095" y="11751"/>
                    </a:lnTo>
                    <a:lnTo>
                      <a:pt x="153877" y="11608"/>
                    </a:lnTo>
                    <a:lnTo>
                      <a:pt x="153604" y="11521"/>
                    </a:lnTo>
                    <a:lnTo>
                      <a:pt x="153297" y="11591"/>
                    </a:lnTo>
                    <a:lnTo>
                      <a:pt x="153051" y="11660"/>
                    </a:lnTo>
                    <a:lnTo>
                      <a:pt x="152792" y="11758"/>
                    </a:lnTo>
                    <a:lnTo>
                      <a:pt x="152077" y="11243"/>
                    </a:lnTo>
                    <a:lnTo>
                      <a:pt x="151416" y="10717"/>
                    </a:lnTo>
                    <a:lnTo>
                      <a:pt x="151115" y="10882"/>
                    </a:lnTo>
                    <a:lnTo>
                      <a:pt x="150880" y="10733"/>
                    </a:lnTo>
                    <a:lnTo>
                      <a:pt x="150690" y="10505"/>
                    </a:lnTo>
                    <a:lnTo>
                      <a:pt x="150461" y="10398"/>
                    </a:lnTo>
                    <a:lnTo>
                      <a:pt x="150179" y="10251"/>
                    </a:lnTo>
                    <a:lnTo>
                      <a:pt x="149891" y="10158"/>
                    </a:lnTo>
                    <a:lnTo>
                      <a:pt x="149650" y="10064"/>
                    </a:lnTo>
                    <a:lnTo>
                      <a:pt x="149402" y="10005"/>
                    </a:lnTo>
                    <a:lnTo>
                      <a:pt x="149115" y="9998"/>
                    </a:lnTo>
                    <a:lnTo>
                      <a:pt x="148868" y="10032"/>
                    </a:lnTo>
                    <a:lnTo>
                      <a:pt x="148614" y="10039"/>
                    </a:lnTo>
                    <a:lnTo>
                      <a:pt x="148354" y="10040"/>
                    </a:lnTo>
                    <a:lnTo>
                      <a:pt x="148067" y="10054"/>
                    </a:lnTo>
                    <a:lnTo>
                      <a:pt x="147807" y="10135"/>
                    </a:lnTo>
                    <a:lnTo>
                      <a:pt x="147613" y="10209"/>
                    </a:lnTo>
                    <a:lnTo>
                      <a:pt x="147333" y="10310"/>
                    </a:lnTo>
                    <a:lnTo>
                      <a:pt x="147060" y="10471"/>
                    </a:lnTo>
                    <a:lnTo>
                      <a:pt x="146820" y="10538"/>
                    </a:lnTo>
                    <a:lnTo>
                      <a:pt x="146596" y="10652"/>
                    </a:lnTo>
                    <a:lnTo>
                      <a:pt x="146348" y="10766"/>
                    </a:lnTo>
                    <a:lnTo>
                      <a:pt x="146095" y="10868"/>
                    </a:lnTo>
                    <a:lnTo>
                      <a:pt x="145881" y="10947"/>
                    </a:lnTo>
                    <a:lnTo>
                      <a:pt x="145571" y="11061"/>
                    </a:lnTo>
                    <a:lnTo>
                      <a:pt x="145402" y="11090"/>
                    </a:lnTo>
                    <a:lnTo>
                      <a:pt x="145126" y="11271"/>
                    </a:lnTo>
                    <a:lnTo>
                      <a:pt x="144924" y="11498"/>
                    </a:lnTo>
                    <a:lnTo>
                      <a:pt x="144710" y="11532"/>
                    </a:lnTo>
                    <a:lnTo>
                      <a:pt x="144604" y="11804"/>
                    </a:lnTo>
                    <a:lnTo>
                      <a:pt x="144448" y="12074"/>
                    </a:lnTo>
                    <a:lnTo>
                      <a:pt x="144304" y="12286"/>
                    </a:lnTo>
                    <a:lnTo>
                      <a:pt x="144174" y="12524"/>
                    </a:lnTo>
                    <a:lnTo>
                      <a:pt x="144056" y="12735"/>
                    </a:lnTo>
                    <a:lnTo>
                      <a:pt x="143900" y="12986"/>
                    </a:lnTo>
                    <a:lnTo>
                      <a:pt x="143663" y="13079"/>
                    </a:lnTo>
                    <a:lnTo>
                      <a:pt x="142937" y="13472"/>
                    </a:lnTo>
                    <a:lnTo>
                      <a:pt x="142684" y="13560"/>
                    </a:lnTo>
                    <a:lnTo>
                      <a:pt x="142452" y="13656"/>
                    </a:lnTo>
                    <a:lnTo>
                      <a:pt x="142211" y="13769"/>
                    </a:lnTo>
                    <a:lnTo>
                      <a:pt x="141933" y="13832"/>
                    </a:lnTo>
                    <a:lnTo>
                      <a:pt x="141655" y="13874"/>
                    </a:lnTo>
                    <a:lnTo>
                      <a:pt x="141389" y="13925"/>
                    </a:lnTo>
                    <a:lnTo>
                      <a:pt x="140321" y="14114"/>
                    </a:lnTo>
                    <a:lnTo>
                      <a:pt x="139807" y="14222"/>
                    </a:lnTo>
                    <a:lnTo>
                      <a:pt x="139496" y="14261"/>
                    </a:lnTo>
                    <a:lnTo>
                      <a:pt x="138784" y="14423"/>
                    </a:lnTo>
                    <a:lnTo>
                      <a:pt x="137817" y="13806"/>
                    </a:lnTo>
                    <a:lnTo>
                      <a:pt x="137324" y="13498"/>
                    </a:lnTo>
                    <a:lnTo>
                      <a:pt x="136631" y="13041"/>
                    </a:lnTo>
                    <a:lnTo>
                      <a:pt x="135991" y="12606"/>
                    </a:lnTo>
                    <a:lnTo>
                      <a:pt x="135335" y="12171"/>
                    </a:lnTo>
                    <a:lnTo>
                      <a:pt x="134742" y="12027"/>
                    </a:lnTo>
                    <a:lnTo>
                      <a:pt x="134149" y="11906"/>
                    </a:lnTo>
                    <a:lnTo>
                      <a:pt x="133403" y="11686"/>
                    </a:lnTo>
                    <a:lnTo>
                      <a:pt x="131824" y="12277"/>
                    </a:lnTo>
                    <a:lnTo>
                      <a:pt x="130791" y="12679"/>
                    </a:lnTo>
                    <a:lnTo>
                      <a:pt x="130602" y="12789"/>
                    </a:lnTo>
                    <a:lnTo>
                      <a:pt x="130025" y="12590"/>
                    </a:lnTo>
                    <a:lnTo>
                      <a:pt x="130034" y="12230"/>
                    </a:lnTo>
                    <a:lnTo>
                      <a:pt x="130063" y="11940"/>
                    </a:lnTo>
                    <a:lnTo>
                      <a:pt x="130073" y="11700"/>
                    </a:lnTo>
                    <a:lnTo>
                      <a:pt x="130291" y="11170"/>
                    </a:lnTo>
                    <a:lnTo>
                      <a:pt x="130479" y="10630"/>
                    </a:lnTo>
                    <a:lnTo>
                      <a:pt x="130628" y="10169"/>
                    </a:lnTo>
                    <a:lnTo>
                      <a:pt x="130810" y="9622"/>
                    </a:lnTo>
                    <a:lnTo>
                      <a:pt x="130457" y="9426"/>
                    </a:lnTo>
                    <a:lnTo>
                      <a:pt x="130569" y="9131"/>
                    </a:lnTo>
                    <a:lnTo>
                      <a:pt x="130794" y="8315"/>
                    </a:lnTo>
                    <a:lnTo>
                      <a:pt x="129426" y="8393"/>
                    </a:lnTo>
                    <a:lnTo>
                      <a:pt x="131395" y="6391"/>
                    </a:lnTo>
                    <a:lnTo>
                      <a:pt x="130591" y="6727"/>
                    </a:lnTo>
                    <a:lnTo>
                      <a:pt x="130091" y="6951"/>
                    </a:lnTo>
                    <a:lnTo>
                      <a:pt x="129826" y="6910"/>
                    </a:lnTo>
                    <a:lnTo>
                      <a:pt x="129407" y="6871"/>
                    </a:lnTo>
                    <a:lnTo>
                      <a:pt x="129113" y="6861"/>
                    </a:lnTo>
                    <a:lnTo>
                      <a:pt x="128819" y="6812"/>
                    </a:lnTo>
                    <a:lnTo>
                      <a:pt x="128545" y="6822"/>
                    </a:lnTo>
                    <a:lnTo>
                      <a:pt x="128310" y="6910"/>
                    </a:lnTo>
                    <a:lnTo>
                      <a:pt x="128437" y="7155"/>
                    </a:lnTo>
                    <a:lnTo>
                      <a:pt x="128584" y="7409"/>
                    </a:lnTo>
                    <a:lnTo>
                      <a:pt x="128408" y="7625"/>
                    </a:lnTo>
                    <a:lnTo>
                      <a:pt x="128506" y="7840"/>
                    </a:lnTo>
                    <a:lnTo>
                      <a:pt x="128359" y="8065"/>
                    </a:lnTo>
                    <a:lnTo>
                      <a:pt x="128466" y="8379"/>
                    </a:lnTo>
                    <a:lnTo>
                      <a:pt x="128506" y="8653"/>
                    </a:lnTo>
                    <a:lnTo>
                      <a:pt x="128398" y="8878"/>
                    </a:lnTo>
                    <a:lnTo>
                      <a:pt x="128378" y="9221"/>
                    </a:lnTo>
                    <a:lnTo>
                      <a:pt x="128368" y="9495"/>
                    </a:lnTo>
                    <a:lnTo>
                      <a:pt x="128319" y="9711"/>
                    </a:lnTo>
                    <a:lnTo>
                      <a:pt x="128280" y="9946"/>
                    </a:lnTo>
                    <a:lnTo>
                      <a:pt x="128104" y="10044"/>
                    </a:lnTo>
                    <a:lnTo>
                      <a:pt x="127947" y="9936"/>
                    </a:lnTo>
                    <a:lnTo>
                      <a:pt x="127820" y="9799"/>
                    </a:lnTo>
                    <a:lnTo>
                      <a:pt x="127634" y="9622"/>
                    </a:lnTo>
                    <a:lnTo>
                      <a:pt x="127408" y="9632"/>
                    </a:lnTo>
                    <a:lnTo>
                      <a:pt x="127222" y="9681"/>
                    </a:lnTo>
                    <a:lnTo>
                      <a:pt x="127016" y="9270"/>
                    </a:lnTo>
                    <a:lnTo>
                      <a:pt x="126624" y="9319"/>
                    </a:lnTo>
                    <a:lnTo>
                      <a:pt x="126526" y="9094"/>
                    </a:lnTo>
                    <a:lnTo>
                      <a:pt x="126448" y="8878"/>
                    </a:lnTo>
                    <a:lnTo>
                      <a:pt x="126399" y="8653"/>
                    </a:lnTo>
                    <a:lnTo>
                      <a:pt x="126154" y="8506"/>
                    </a:lnTo>
                    <a:lnTo>
                      <a:pt x="125792" y="8065"/>
                    </a:lnTo>
                    <a:lnTo>
                      <a:pt x="125469" y="7615"/>
                    </a:lnTo>
                    <a:lnTo>
                      <a:pt x="125135" y="7203"/>
                    </a:lnTo>
                    <a:lnTo>
                      <a:pt x="124930" y="6949"/>
                    </a:lnTo>
                    <a:lnTo>
                      <a:pt x="124734" y="6714"/>
                    </a:lnTo>
                    <a:lnTo>
                      <a:pt x="124548" y="6606"/>
                    </a:lnTo>
                    <a:lnTo>
                      <a:pt x="124332" y="6430"/>
                    </a:lnTo>
                    <a:lnTo>
                      <a:pt x="124101" y="6339"/>
                    </a:lnTo>
                    <a:lnTo>
                      <a:pt x="123896" y="6133"/>
                    </a:lnTo>
                    <a:lnTo>
                      <a:pt x="123808" y="5781"/>
                    </a:lnTo>
                    <a:lnTo>
                      <a:pt x="123573" y="5683"/>
                    </a:lnTo>
                    <a:lnTo>
                      <a:pt x="123452" y="5728"/>
                    </a:lnTo>
                    <a:lnTo>
                      <a:pt x="123348" y="5807"/>
                    </a:lnTo>
                    <a:lnTo>
                      <a:pt x="123335" y="5899"/>
                    </a:lnTo>
                    <a:lnTo>
                      <a:pt x="123372" y="5970"/>
                    </a:lnTo>
                    <a:lnTo>
                      <a:pt x="123414" y="6041"/>
                    </a:lnTo>
                    <a:lnTo>
                      <a:pt x="123427" y="6145"/>
                    </a:lnTo>
                    <a:lnTo>
                      <a:pt x="123247" y="6158"/>
                    </a:lnTo>
                    <a:lnTo>
                      <a:pt x="123068" y="6154"/>
                    </a:lnTo>
                    <a:lnTo>
                      <a:pt x="122963" y="6125"/>
                    </a:lnTo>
                    <a:lnTo>
                      <a:pt x="122851" y="6099"/>
                    </a:lnTo>
                    <a:lnTo>
                      <a:pt x="122692" y="6058"/>
                    </a:lnTo>
                    <a:lnTo>
                      <a:pt x="122588" y="6020"/>
                    </a:lnTo>
                    <a:lnTo>
                      <a:pt x="122487" y="5999"/>
                    </a:lnTo>
                    <a:lnTo>
                      <a:pt x="122391" y="6016"/>
                    </a:lnTo>
                    <a:lnTo>
                      <a:pt x="122266" y="6062"/>
                    </a:lnTo>
                    <a:lnTo>
                      <a:pt x="122162" y="6095"/>
                    </a:lnTo>
                    <a:lnTo>
                      <a:pt x="121991" y="6145"/>
                    </a:lnTo>
                    <a:lnTo>
                      <a:pt x="121890" y="6174"/>
                    </a:lnTo>
                    <a:lnTo>
                      <a:pt x="121769" y="6191"/>
                    </a:lnTo>
                    <a:lnTo>
                      <a:pt x="121648" y="6225"/>
                    </a:lnTo>
                    <a:lnTo>
                      <a:pt x="121544" y="6245"/>
                    </a:lnTo>
                    <a:lnTo>
                      <a:pt x="121389" y="6262"/>
                    </a:lnTo>
                    <a:lnTo>
                      <a:pt x="121239" y="6279"/>
                    </a:lnTo>
                    <a:lnTo>
                      <a:pt x="121085" y="6295"/>
                    </a:lnTo>
                    <a:lnTo>
                      <a:pt x="120976" y="6346"/>
                    </a:lnTo>
                    <a:lnTo>
                      <a:pt x="120872" y="6458"/>
                    </a:lnTo>
                    <a:lnTo>
                      <a:pt x="120688" y="6658"/>
                    </a:lnTo>
                    <a:lnTo>
                      <a:pt x="120567" y="6734"/>
                    </a:lnTo>
                    <a:lnTo>
                      <a:pt x="120454" y="6759"/>
                    </a:lnTo>
                    <a:lnTo>
                      <a:pt x="120308" y="6709"/>
                    </a:lnTo>
                    <a:lnTo>
                      <a:pt x="120183" y="6646"/>
                    </a:lnTo>
                    <a:lnTo>
                      <a:pt x="120012" y="6567"/>
                    </a:lnTo>
                    <a:lnTo>
                      <a:pt x="119849" y="6492"/>
                    </a:lnTo>
                    <a:lnTo>
                      <a:pt x="119740" y="6479"/>
                    </a:lnTo>
                    <a:lnTo>
                      <a:pt x="119579" y="6522"/>
                    </a:lnTo>
                    <a:lnTo>
                      <a:pt x="119503" y="6680"/>
                    </a:lnTo>
                    <a:lnTo>
                      <a:pt x="119487" y="6839"/>
                    </a:lnTo>
                    <a:lnTo>
                      <a:pt x="119478" y="6972"/>
                    </a:lnTo>
                    <a:lnTo>
                      <a:pt x="119491" y="7168"/>
                    </a:lnTo>
                    <a:lnTo>
                      <a:pt x="119474" y="7277"/>
                    </a:lnTo>
                    <a:lnTo>
                      <a:pt x="119420" y="7335"/>
                    </a:lnTo>
                    <a:lnTo>
                      <a:pt x="119341" y="7348"/>
                    </a:lnTo>
                    <a:lnTo>
                      <a:pt x="119182" y="7356"/>
                    </a:lnTo>
                    <a:lnTo>
                      <a:pt x="119040" y="7352"/>
                    </a:lnTo>
                    <a:lnTo>
                      <a:pt x="118856" y="7344"/>
                    </a:lnTo>
                    <a:lnTo>
                      <a:pt x="118577" y="7302"/>
                    </a:lnTo>
                    <a:lnTo>
                      <a:pt x="118268" y="7348"/>
                    </a:lnTo>
                    <a:lnTo>
                      <a:pt x="117449" y="7511"/>
                    </a:lnTo>
                    <a:lnTo>
                      <a:pt x="117174" y="7548"/>
                    </a:lnTo>
                    <a:lnTo>
                      <a:pt x="116940" y="7602"/>
                    </a:lnTo>
                    <a:lnTo>
                      <a:pt x="116669" y="7665"/>
                    </a:lnTo>
                    <a:lnTo>
                      <a:pt x="116385" y="7732"/>
                    </a:lnTo>
                    <a:lnTo>
                      <a:pt x="116134" y="7769"/>
                    </a:lnTo>
                    <a:lnTo>
                      <a:pt x="115846" y="7823"/>
                    </a:lnTo>
                    <a:lnTo>
                      <a:pt x="115692" y="7865"/>
                    </a:lnTo>
                    <a:lnTo>
                      <a:pt x="115601" y="8063"/>
                    </a:lnTo>
                    <a:lnTo>
                      <a:pt x="115543" y="8293"/>
                    </a:lnTo>
                    <a:lnTo>
                      <a:pt x="115430" y="8297"/>
                    </a:lnTo>
                    <a:lnTo>
                      <a:pt x="115368" y="8293"/>
                    </a:lnTo>
                    <a:lnTo>
                      <a:pt x="115313" y="8255"/>
                    </a:lnTo>
                    <a:lnTo>
                      <a:pt x="115251" y="8184"/>
                    </a:lnTo>
                    <a:lnTo>
                      <a:pt x="115184" y="8084"/>
                    </a:lnTo>
                    <a:lnTo>
                      <a:pt x="115105" y="8013"/>
                    </a:lnTo>
                    <a:lnTo>
                      <a:pt x="115004" y="7926"/>
                    </a:lnTo>
                    <a:lnTo>
                      <a:pt x="114875" y="7863"/>
                    </a:lnTo>
                    <a:lnTo>
                      <a:pt x="114716" y="7734"/>
                    </a:lnTo>
                    <a:lnTo>
                      <a:pt x="114462" y="7659"/>
                    </a:lnTo>
                    <a:lnTo>
                      <a:pt x="114136" y="7600"/>
                    </a:lnTo>
                    <a:lnTo>
                      <a:pt x="113844" y="7596"/>
                    </a:lnTo>
                    <a:lnTo>
                      <a:pt x="113564" y="7571"/>
                    </a:lnTo>
                    <a:lnTo>
                      <a:pt x="113337" y="7531"/>
                    </a:lnTo>
                    <a:lnTo>
                      <a:pt x="113094" y="7506"/>
                    </a:lnTo>
                    <a:lnTo>
                      <a:pt x="112844" y="7452"/>
                    </a:lnTo>
                    <a:lnTo>
                      <a:pt x="112514" y="7397"/>
                    </a:lnTo>
                    <a:lnTo>
                      <a:pt x="111295" y="7690"/>
                    </a:lnTo>
                    <a:lnTo>
                      <a:pt x="110740" y="7869"/>
                    </a:lnTo>
                    <a:lnTo>
                      <a:pt x="110481" y="8036"/>
                    </a:lnTo>
                    <a:lnTo>
                      <a:pt x="110239" y="8144"/>
                    </a:lnTo>
                    <a:lnTo>
                      <a:pt x="109967" y="7727"/>
                    </a:lnTo>
                    <a:lnTo>
                      <a:pt x="109509" y="7766"/>
                    </a:lnTo>
                    <a:lnTo>
                      <a:pt x="109434" y="7532"/>
                    </a:lnTo>
                    <a:lnTo>
                      <a:pt x="109330" y="7323"/>
                    </a:lnTo>
                    <a:lnTo>
                      <a:pt x="109050" y="7323"/>
                    </a:lnTo>
                    <a:lnTo>
                      <a:pt x="108578" y="7344"/>
                    </a:lnTo>
                    <a:lnTo>
                      <a:pt x="108303" y="7328"/>
                    </a:lnTo>
                    <a:lnTo>
                      <a:pt x="108061" y="7286"/>
                    </a:lnTo>
                    <a:lnTo>
                      <a:pt x="107543" y="7202"/>
                    </a:lnTo>
                    <a:lnTo>
                      <a:pt x="107284" y="7181"/>
                    </a:lnTo>
                    <a:lnTo>
                      <a:pt x="106984" y="7140"/>
                    </a:lnTo>
                    <a:lnTo>
                      <a:pt x="106787" y="6969"/>
                    </a:lnTo>
                    <a:lnTo>
                      <a:pt x="106591" y="6793"/>
                    </a:lnTo>
                    <a:lnTo>
                      <a:pt x="106736" y="6507"/>
                    </a:lnTo>
                    <a:lnTo>
                      <a:pt x="106886" y="6265"/>
                    </a:lnTo>
                    <a:lnTo>
                      <a:pt x="107015" y="6027"/>
                    </a:lnTo>
                    <a:lnTo>
                      <a:pt x="106945" y="5297"/>
                    </a:lnTo>
                    <a:lnTo>
                      <a:pt x="106915" y="4742"/>
                    </a:lnTo>
                    <a:lnTo>
                      <a:pt x="106886" y="4466"/>
                    </a:lnTo>
                    <a:lnTo>
                      <a:pt x="106681" y="4314"/>
                    </a:lnTo>
                    <a:lnTo>
                      <a:pt x="106476" y="4126"/>
                    </a:lnTo>
                    <a:lnTo>
                      <a:pt x="106247" y="3950"/>
                    </a:lnTo>
                    <a:lnTo>
                      <a:pt x="106050" y="3771"/>
                    </a:lnTo>
                    <a:lnTo>
                      <a:pt x="105858" y="3608"/>
                    </a:lnTo>
                    <a:lnTo>
                      <a:pt x="105646" y="3408"/>
                    </a:lnTo>
                    <a:lnTo>
                      <a:pt x="105454" y="3254"/>
                    </a:lnTo>
                    <a:lnTo>
                      <a:pt x="105291" y="2957"/>
                    </a:lnTo>
                    <a:lnTo>
                      <a:pt x="105153" y="2749"/>
                    </a:lnTo>
                    <a:lnTo>
                      <a:pt x="105053" y="2519"/>
                    </a:lnTo>
                    <a:lnTo>
                      <a:pt x="105061" y="2281"/>
                    </a:lnTo>
                    <a:lnTo>
                      <a:pt x="104915" y="2273"/>
                    </a:lnTo>
                    <a:lnTo>
                      <a:pt x="104761" y="2256"/>
                    </a:lnTo>
                    <a:lnTo>
                      <a:pt x="104614" y="2248"/>
                    </a:lnTo>
                    <a:lnTo>
                      <a:pt x="104481" y="2210"/>
                    </a:lnTo>
                    <a:lnTo>
                      <a:pt x="104351" y="2173"/>
                    </a:lnTo>
                    <a:lnTo>
                      <a:pt x="104243" y="2139"/>
                    </a:lnTo>
                    <a:lnTo>
                      <a:pt x="104124" y="2112"/>
                    </a:lnTo>
                    <a:lnTo>
                      <a:pt x="104003" y="2120"/>
                    </a:lnTo>
                    <a:lnTo>
                      <a:pt x="103899" y="2145"/>
                    </a:lnTo>
                    <a:lnTo>
                      <a:pt x="103724" y="2204"/>
                    </a:lnTo>
                    <a:lnTo>
                      <a:pt x="103661" y="2266"/>
                    </a:lnTo>
                    <a:lnTo>
                      <a:pt x="103603" y="2317"/>
                    </a:lnTo>
                    <a:lnTo>
                      <a:pt x="103544" y="2392"/>
                    </a:lnTo>
                    <a:lnTo>
                      <a:pt x="103469" y="2517"/>
                    </a:lnTo>
                    <a:lnTo>
                      <a:pt x="103360" y="2634"/>
                    </a:lnTo>
                    <a:lnTo>
                      <a:pt x="103156" y="2826"/>
                    </a:lnTo>
                    <a:lnTo>
                      <a:pt x="102947" y="3022"/>
                    </a:lnTo>
                    <a:lnTo>
                      <a:pt x="102759" y="3201"/>
                    </a:lnTo>
                    <a:lnTo>
                      <a:pt x="102563" y="3389"/>
                    </a:lnTo>
                    <a:lnTo>
                      <a:pt x="102354" y="3564"/>
                    </a:lnTo>
                    <a:lnTo>
                      <a:pt x="102148" y="3740"/>
                    </a:lnTo>
                    <a:lnTo>
                      <a:pt x="101969" y="3891"/>
                    </a:lnTo>
                    <a:lnTo>
                      <a:pt x="102027" y="3636"/>
                    </a:lnTo>
                    <a:lnTo>
                      <a:pt x="102203" y="3135"/>
                    </a:lnTo>
                    <a:lnTo>
                      <a:pt x="102257" y="2872"/>
                    </a:lnTo>
                    <a:lnTo>
                      <a:pt x="101743" y="2705"/>
                    </a:lnTo>
                    <a:lnTo>
                      <a:pt x="101489" y="2697"/>
                    </a:lnTo>
                    <a:lnTo>
                      <a:pt x="101251" y="2639"/>
                    </a:lnTo>
                    <a:lnTo>
                      <a:pt x="101029" y="2568"/>
                    </a:lnTo>
                    <a:lnTo>
                      <a:pt x="100750" y="2513"/>
                    </a:lnTo>
                    <a:lnTo>
                      <a:pt x="100528" y="2493"/>
                    </a:lnTo>
                    <a:lnTo>
                      <a:pt x="100236" y="2417"/>
                    </a:lnTo>
                    <a:lnTo>
                      <a:pt x="100249" y="2225"/>
                    </a:lnTo>
                    <a:lnTo>
                      <a:pt x="100203" y="1954"/>
                    </a:lnTo>
                    <a:lnTo>
                      <a:pt x="100140" y="1720"/>
                    </a:lnTo>
                    <a:lnTo>
                      <a:pt x="100278" y="1549"/>
                    </a:lnTo>
                    <a:lnTo>
                      <a:pt x="100420" y="1362"/>
                    </a:lnTo>
                    <a:lnTo>
                      <a:pt x="100466" y="1249"/>
                    </a:lnTo>
                    <a:lnTo>
                      <a:pt x="100569" y="1113"/>
                    </a:lnTo>
                    <a:lnTo>
                      <a:pt x="100610" y="992"/>
                    </a:lnTo>
                    <a:lnTo>
                      <a:pt x="100556" y="891"/>
                    </a:lnTo>
                    <a:lnTo>
                      <a:pt x="100556" y="833"/>
                    </a:lnTo>
                    <a:lnTo>
                      <a:pt x="100711" y="620"/>
                    </a:lnTo>
                    <a:lnTo>
                      <a:pt x="100694" y="555"/>
                    </a:lnTo>
                    <a:lnTo>
                      <a:pt x="100694" y="279"/>
                    </a:lnTo>
                    <a:lnTo>
                      <a:pt x="100529" y="86"/>
                    </a:lnTo>
                    <a:lnTo>
                      <a:pt x="100446" y="114"/>
                    </a:lnTo>
                    <a:lnTo>
                      <a:pt x="100115" y="0"/>
                    </a:lnTo>
                    <a:lnTo>
                      <a:pt x="99595" y="70"/>
                    </a:lnTo>
                    <a:lnTo>
                      <a:pt x="98948" y="150"/>
                    </a:lnTo>
                    <a:lnTo>
                      <a:pt x="98306" y="262"/>
                    </a:lnTo>
                    <a:lnTo>
                      <a:pt x="98067" y="351"/>
                    </a:lnTo>
                    <a:lnTo>
                      <a:pt x="97907" y="459"/>
                    </a:lnTo>
                    <a:lnTo>
                      <a:pt x="97832" y="614"/>
                    </a:lnTo>
                    <a:lnTo>
                      <a:pt x="97729" y="843"/>
                    </a:lnTo>
                    <a:lnTo>
                      <a:pt x="97570" y="1166"/>
                    </a:lnTo>
                    <a:lnTo>
                      <a:pt x="97387" y="1227"/>
                    </a:lnTo>
                    <a:lnTo>
                      <a:pt x="97143" y="1307"/>
                    </a:lnTo>
                    <a:lnTo>
                      <a:pt x="96843" y="1401"/>
                    </a:lnTo>
                    <a:lnTo>
                      <a:pt x="96541" y="1479"/>
                    </a:lnTo>
                    <a:lnTo>
                      <a:pt x="96316" y="1507"/>
                    </a:lnTo>
                    <a:lnTo>
                      <a:pt x="96100" y="1545"/>
                    </a:lnTo>
                    <a:lnTo>
                      <a:pt x="95833" y="1568"/>
                    </a:lnTo>
                    <a:lnTo>
                      <a:pt x="95580" y="1592"/>
                    </a:lnTo>
                    <a:lnTo>
                      <a:pt x="95327" y="1634"/>
                    </a:lnTo>
                    <a:lnTo>
                      <a:pt x="95008" y="1943"/>
                    </a:lnTo>
                    <a:lnTo>
                      <a:pt x="94521" y="2454"/>
                    </a:lnTo>
                    <a:lnTo>
                      <a:pt x="94357" y="2650"/>
                    </a:lnTo>
                    <a:lnTo>
                      <a:pt x="94143" y="2796"/>
                    </a:lnTo>
                    <a:lnTo>
                      <a:pt x="93843" y="2524"/>
                    </a:lnTo>
                    <a:lnTo>
                      <a:pt x="93543" y="2215"/>
                    </a:lnTo>
                    <a:lnTo>
                      <a:pt x="93397" y="2322"/>
                    </a:lnTo>
                    <a:lnTo>
                      <a:pt x="93191" y="2519"/>
                    </a:lnTo>
                    <a:lnTo>
                      <a:pt x="92971" y="2472"/>
                    </a:lnTo>
                    <a:lnTo>
                      <a:pt x="92774" y="2463"/>
                    </a:lnTo>
                    <a:lnTo>
                      <a:pt x="92507" y="2547"/>
                    </a:lnTo>
                    <a:lnTo>
                      <a:pt x="92207" y="2547"/>
                    </a:lnTo>
                    <a:lnTo>
                      <a:pt x="91968" y="2486"/>
                    </a:lnTo>
                    <a:lnTo>
                      <a:pt x="91752" y="2449"/>
                    </a:lnTo>
                    <a:lnTo>
                      <a:pt x="91494" y="2374"/>
                    </a:lnTo>
                    <a:lnTo>
                      <a:pt x="91227" y="2318"/>
                    </a:lnTo>
                    <a:lnTo>
                      <a:pt x="91096" y="2444"/>
                    </a:lnTo>
                    <a:lnTo>
                      <a:pt x="91011" y="2566"/>
                    </a:lnTo>
                    <a:lnTo>
                      <a:pt x="90894" y="2697"/>
                    </a:lnTo>
                    <a:lnTo>
                      <a:pt x="90768" y="2842"/>
                    </a:lnTo>
                    <a:lnTo>
                      <a:pt x="90179" y="3371"/>
                    </a:lnTo>
                    <a:lnTo>
                      <a:pt x="89669" y="4040"/>
                    </a:lnTo>
                    <a:lnTo>
                      <a:pt x="89410" y="4339"/>
                    </a:lnTo>
                    <a:lnTo>
                      <a:pt x="89256" y="4548"/>
                    </a:lnTo>
                    <a:lnTo>
                      <a:pt x="89161" y="4752"/>
                    </a:lnTo>
                    <a:lnTo>
                      <a:pt x="89079" y="4961"/>
                    </a:lnTo>
                    <a:lnTo>
                      <a:pt x="89002" y="5119"/>
                    </a:lnTo>
                    <a:lnTo>
                      <a:pt x="88739" y="5097"/>
                    </a:lnTo>
                    <a:lnTo>
                      <a:pt x="88462" y="5110"/>
                    </a:lnTo>
                    <a:lnTo>
                      <a:pt x="88131" y="4357"/>
                    </a:lnTo>
                    <a:lnTo>
                      <a:pt x="87895" y="4430"/>
                    </a:lnTo>
                    <a:lnTo>
                      <a:pt x="87691" y="4521"/>
                    </a:lnTo>
                    <a:lnTo>
                      <a:pt x="87578" y="4675"/>
                    </a:lnTo>
                    <a:lnTo>
                      <a:pt x="87469" y="4861"/>
                    </a:lnTo>
                    <a:lnTo>
                      <a:pt x="87120" y="4702"/>
                    </a:lnTo>
                    <a:lnTo>
                      <a:pt x="87224" y="4598"/>
                    </a:lnTo>
                    <a:lnTo>
                      <a:pt x="87020" y="4539"/>
                    </a:lnTo>
                    <a:lnTo>
                      <a:pt x="86938" y="4484"/>
                    </a:lnTo>
                    <a:lnTo>
                      <a:pt x="86793" y="4448"/>
                    </a:lnTo>
                    <a:lnTo>
                      <a:pt x="86621" y="4475"/>
                    </a:lnTo>
                    <a:lnTo>
                      <a:pt x="86494" y="4498"/>
                    </a:lnTo>
                    <a:lnTo>
                      <a:pt x="86308" y="4521"/>
                    </a:lnTo>
                    <a:lnTo>
                      <a:pt x="86244" y="4303"/>
                    </a:lnTo>
                    <a:lnTo>
                      <a:pt x="86208" y="4076"/>
                    </a:lnTo>
                    <a:lnTo>
                      <a:pt x="86136" y="3777"/>
                    </a:lnTo>
                    <a:lnTo>
                      <a:pt x="86122" y="3523"/>
                    </a:lnTo>
                    <a:lnTo>
                      <a:pt x="86013" y="3555"/>
                    </a:lnTo>
                    <a:lnTo>
                      <a:pt x="85696" y="3741"/>
                    </a:lnTo>
                    <a:lnTo>
                      <a:pt x="85564" y="3818"/>
                    </a:lnTo>
                    <a:lnTo>
                      <a:pt x="85401" y="3868"/>
                    </a:lnTo>
                    <a:lnTo>
                      <a:pt x="85210" y="3822"/>
                    </a:lnTo>
                    <a:lnTo>
                      <a:pt x="84993" y="3736"/>
                    </a:lnTo>
                    <a:lnTo>
                      <a:pt x="84735" y="3623"/>
                    </a:lnTo>
                    <a:lnTo>
                      <a:pt x="84735" y="3909"/>
                    </a:lnTo>
                    <a:lnTo>
                      <a:pt x="84672" y="4097"/>
                    </a:lnTo>
                    <a:lnTo>
                      <a:pt x="84797" y="4276"/>
                    </a:lnTo>
                    <a:lnTo>
                      <a:pt x="84860" y="4499"/>
                    </a:lnTo>
                    <a:lnTo>
                      <a:pt x="84753" y="4669"/>
                    </a:lnTo>
                    <a:lnTo>
                      <a:pt x="84636" y="4848"/>
                    </a:lnTo>
                    <a:lnTo>
                      <a:pt x="84690" y="5018"/>
                    </a:lnTo>
                    <a:lnTo>
                      <a:pt x="84475" y="5134"/>
                    </a:lnTo>
                    <a:lnTo>
                      <a:pt x="84251" y="5304"/>
                    </a:lnTo>
                    <a:lnTo>
                      <a:pt x="84037" y="5429"/>
                    </a:lnTo>
                    <a:lnTo>
                      <a:pt x="83813" y="5599"/>
                    </a:lnTo>
                    <a:lnTo>
                      <a:pt x="83607" y="5742"/>
                    </a:lnTo>
                    <a:lnTo>
                      <a:pt x="83321" y="5912"/>
                    </a:lnTo>
                    <a:lnTo>
                      <a:pt x="82972" y="6181"/>
                    </a:lnTo>
                    <a:lnTo>
                      <a:pt x="82802" y="6306"/>
                    </a:lnTo>
                    <a:lnTo>
                      <a:pt x="82578" y="6467"/>
                    </a:lnTo>
                    <a:lnTo>
                      <a:pt x="82336" y="6664"/>
                    </a:lnTo>
                    <a:lnTo>
                      <a:pt x="82107" y="6864"/>
                    </a:lnTo>
                    <a:lnTo>
                      <a:pt x="81910" y="7043"/>
                    </a:lnTo>
                    <a:lnTo>
                      <a:pt x="82036" y="7105"/>
                    </a:lnTo>
                    <a:lnTo>
                      <a:pt x="82125" y="7275"/>
                    </a:lnTo>
                    <a:lnTo>
                      <a:pt x="81928" y="7418"/>
                    </a:lnTo>
                    <a:lnTo>
                      <a:pt x="81668" y="7562"/>
                    </a:lnTo>
                    <a:lnTo>
                      <a:pt x="81516" y="7714"/>
                    </a:lnTo>
                    <a:lnTo>
                      <a:pt x="81302" y="7875"/>
                    </a:lnTo>
                    <a:lnTo>
                      <a:pt x="81123" y="7991"/>
                    </a:lnTo>
                    <a:lnTo>
                      <a:pt x="80818" y="8232"/>
                    </a:lnTo>
                    <a:lnTo>
                      <a:pt x="80595" y="8393"/>
                    </a:lnTo>
                    <a:lnTo>
                      <a:pt x="80423" y="8542"/>
                    </a:lnTo>
                    <a:lnTo>
                      <a:pt x="80253" y="8746"/>
                    </a:lnTo>
                    <a:lnTo>
                      <a:pt x="79947" y="9068"/>
                    </a:lnTo>
                    <a:lnTo>
                      <a:pt x="79777" y="9221"/>
                    </a:lnTo>
                    <a:lnTo>
                      <a:pt x="79658" y="9221"/>
                    </a:lnTo>
                    <a:lnTo>
                      <a:pt x="79590" y="8967"/>
                    </a:lnTo>
                    <a:lnTo>
                      <a:pt x="79455" y="8576"/>
                    </a:lnTo>
                    <a:lnTo>
                      <a:pt x="79438" y="8372"/>
                    </a:lnTo>
                    <a:lnTo>
                      <a:pt x="79268" y="8016"/>
                    </a:lnTo>
                    <a:lnTo>
                      <a:pt x="78996" y="7812"/>
                    </a:lnTo>
                    <a:lnTo>
                      <a:pt x="78691" y="7846"/>
                    </a:lnTo>
                    <a:lnTo>
                      <a:pt x="78181" y="7931"/>
                    </a:lnTo>
                    <a:lnTo>
                      <a:pt x="77604" y="8117"/>
                    </a:lnTo>
                    <a:lnTo>
                      <a:pt x="77264" y="8321"/>
                    </a:lnTo>
                    <a:lnTo>
                      <a:pt x="76942" y="8661"/>
                    </a:lnTo>
                    <a:lnTo>
                      <a:pt x="76687" y="9051"/>
                    </a:lnTo>
                    <a:lnTo>
                      <a:pt x="76602" y="9289"/>
                    </a:lnTo>
                    <a:lnTo>
                      <a:pt x="76500" y="9476"/>
                    </a:lnTo>
                    <a:lnTo>
                      <a:pt x="76330" y="9629"/>
                    </a:lnTo>
                    <a:lnTo>
                      <a:pt x="75906" y="9815"/>
                    </a:lnTo>
                    <a:lnTo>
                      <a:pt x="75617" y="9951"/>
                    </a:lnTo>
                    <a:lnTo>
                      <a:pt x="75481" y="9985"/>
                    </a:lnTo>
                    <a:lnTo>
                      <a:pt x="75413" y="9934"/>
                    </a:lnTo>
                    <a:lnTo>
                      <a:pt x="75346" y="9781"/>
                    </a:lnTo>
                    <a:lnTo>
                      <a:pt x="75261" y="9628"/>
                    </a:lnTo>
                    <a:lnTo>
                      <a:pt x="75193" y="9561"/>
                    </a:lnTo>
                    <a:lnTo>
                      <a:pt x="75108" y="9561"/>
                    </a:lnTo>
                    <a:lnTo>
                      <a:pt x="74955" y="9696"/>
                    </a:lnTo>
                    <a:lnTo>
                      <a:pt x="74751" y="9544"/>
                    </a:lnTo>
                    <a:lnTo>
                      <a:pt x="74548" y="9408"/>
                    </a:lnTo>
                    <a:lnTo>
                      <a:pt x="74361" y="9442"/>
                    </a:lnTo>
                    <a:lnTo>
                      <a:pt x="74140" y="9543"/>
                    </a:lnTo>
                    <a:lnTo>
                      <a:pt x="73817" y="9510"/>
                    </a:lnTo>
                    <a:lnTo>
                      <a:pt x="73580" y="9391"/>
                    </a:lnTo>
                    <a:lnTo>
                      <a:pt x="73342" y="9323"/>
                    </a:lnTo>
                    <a:lnTo>
                      <a:pt x="73104" y="9374"/>
                    </a:lnTo>
                    <a:lnTo>
                      <a:pt x="72765" y="9560"/>
                    </a:lnTo>
                    <a:lnTo>
                      <a:pt x="72391" y="9560"/>
                    </a:lnTo>
                    <a:lnTo>
                      <a:pt x="71916" y="9560"/>
                    </a:lnTo>
                    <a:lnTo>
                      <a:pt x="71101" y="9594"/>
                    </a:lnTo>
                    <a:lnTo>
                      <a:pt x="69615" y="9866"/>
                    </a:lnTo>
                    <a:lnTo>
                      <a:pt x="68834" y="10036"/>
                    </a:lnTo>
                    <a:lnTo>
                      <a:pt x="68358" y="10019"/>
                    </a:lnTo>
                    <a:lnTo>
                      <a:pt x="67934" y="9968"/>
                    </a:lnTo>
                    <a:lnTo>
                      <a:pt x="67679" y="9968"/>
                    </a:lnTo>
                    <a:lnTo>
                      <a:pt x="67577" y="9968"/>
                    </a:lnTo>
                    <a:lnTo>
                      <a:pt x="67255" y="10069"/>
                    </a:lnTo>
                    <a:lnTo>
                      <a:pt x="67053" y="10137"/>
                    </a:lnTo>
                    <a:lnTo>
                      <a:pt x="66798" y="10137"/>
                    </a:lnTo>
                    <a:lnTo>
                      <a:pt x="66565" y="10074"/>
                    </a:lnTo>
                    <a:lnTo>
                      <a:pt x="66331" y="9989"/>
                    </a:lnTo>
                    <a:lnTo>
                      <a:pt x="66183" y="9883"/>
                    </a:lnTo>
                    <a:lnTo>
                      <a:pt x="66035" y="9733"/>
                    </a:lnTo>
                    <a:lnTo>
                      <a:pt x="66195" y="9712"/>
                    </a:lnTo>
                    <a:lnTo>
                      <a:pt x="66397" y="9659"/>
                    </a:lnTo>
                    <a:lnTo>
                      <a:pt x="66451" y="9498"/>
                    </a:lnTo>
                    <a:lnTo>
                      <a:pt x="66312" y="9228"/>
                    </a:lnTo>
                    <a:lnTo>
                      <a:pt x="65608" y="8643"/>
                    </a:lnTo>
                    <a:lnTo>
                      <a:pt x="65552" y="8228"/>
                    </a:lnTo>
                    <a:lnTo>
                      <a:pt x="65168" y="7979"/>
                    </a:lnTo>
                    <a:lnTo>
                      <a:pt x="65136" y="8119"/>
                    </a:lnTo>
                    <a:lnTo>
                      <a:pt x="65029" y="8204"/>
                    </a:lnTo>
                    <a:lnTo>
                      <a:pt x="64741" y="8192"/>
                    </a:lnTo>
                    <a:lnTo>
                      <a:pt x="64474" y="8288"/>
                    </a:lnTo>
                    <a:lnTo>
                      <a:pt x="64389" y="8416"/>
                    </a:lnTo>
                    <a:lnTo>
                      <a:pt x="64368" y="8750"/>
                    </a:lnTo>
                    <a:lnTo>
                      <a:pt x="64485" y="9235"/>
                    </a:lnTo>
                    <a:lnTo>
                      <a:pt x="64560" y="9698"/>
                    </a:lnTo>
                    <a:lnTo>
                      <a:pt x="64538" y="9816"/>
                    </a:lnTo>
                    <a:lnTo>
                      <a:pt x="64367" y="9740"/>
                    </a:lnTo>
                    <a:lnTo>
                      <a:pt x="64325" y="9664"/>
                    </a:lnTo>
                    <a:lnTo>
                      <a:pt x="63994" y="9512"/>
                    </a:lnTo>
                    <a:lnTo>
                      <a:pt x="63962" y="9286"/>
                    </a:lnTo>
                    <a:lnTo>
                      <a:pt x="63781" y="9221"/>
                    </a:lnTo>
                    <a:lnTo>
                      <a:pt x="63866" y="8887"/>
                    </a:lnTo>
                    <a:lnTo>
                      <a:pt x="63920" y="8490"/>
                    </a:lnTo>
                    <a:lnTo>
                      <a:pt x="63301" y="8390"/>
                    </a:lnTo>
                    <a:lnTo>
                      <a:pt x="63205" y="8518"/>
                    </a:lnTo>
                    <a:lnTo>
                      <a:pt x="63023" y="8517"/>
                    </a:lnTo>
                    <a:lnTo>
                      <a:pt x="62576" y="8150"/>
                    </a:lnTo>
                    <a:lnTo>
                      <a:pt x="62437" y="8127"/>
                    </a:lnTo>
                    <a:lnTo>
                      <a:pt x="62138" y="8502"/>
                    </a:lnTo>
                    <a:lnTo>
                      <a:pt x="62106" y="8556"/>
                    </a:lnTo>
                    <a:lnTo>
                      <a:pt x="61530" y="8424"/>
                    </a:lnTo>
                    <a:lnTo>
                      <a:pt x="61380" y="8779"/>
                    </a:lnTo>
                    <a:lnTo>
                      <a:pt x="61721" y="9350"/>
                    </a:lnTo>
                    <a:lnTo>
                      <a:pt x="61583" y="9920"/>
                    </a:lnTo>
                    <a:lnTo>
                      <a:pt x="61102" y="9993"/>
                    </a:lnTo>
                    <a:lnTo>
                      <a:pt x="60903" y="10146"/>
                    </a:lnTo>
                    <a:lnTo>
                      <a:pt x="60690" y="10231"/>
                    </a:lnTo>
                    <a:lnTo>
                      <a:pt x="60348" y="10283"/>
                    </a:lnTo>
                    <a:lnTo>
                      <a:pt x="60199" y="10315"/>
                    </a:lnTo>
                    <a:lnTo>
                      <a:pt x="60145" y="10508"/>
                    </a:lnTo>
                    <a:lnTo>
                      <a:pt x="59953" y="10895"/>
                    </a:lnTo>
                    <a:lnTo>
                      <a:pt x="59697" y="11012"/>
                    </a:lnTo>
                    <a:lnTo>
                      <a:pt x="59366" y="11301"/>
                    </a:lnTo>
                    <a:lnTo>
                      <a:pt x="59515" y="11528"/>
                    </a:lnTo>
                    <a:lnTo>
                      <a:pt x="59387" y="11861"/>
                    </a:lnTo>
                    <a:lnTo>
                      <a:pt x="59411" y="12004"/>
                    </a:lnTo>
                    <a:lnTo>
                      <a:pt x="59036" y="12460"/>
                    </a:lnTo>
                    <a:lnTo>
                      <a:pt x="58997" y="12523"/>
                    </a:lnTo>
                    <a:lnTo>
                      <a:pt x="58848" y="12759"/>
                    </a:lnTo>
                    <a:lnTo>
                      <a:pt x="58442" y="13293"/>
                    </a:lnTo>
                    <a:lnTo>
                      <a:pt x="58379" y="13451"/>
                    </a:lnTo>
                    <a:lnTo>
                      <a:pt x="58317" y="13782"/>
                    </a:lnTo>
                    <a:lnTo>
                      <a:pt x="58239" y="14302"/>
                    </a:lnTo>
                    <a:lnTo>
                      <a:pt x="58162" y="14965"/>
                    </a:lnTo>
                    <a:lnTo>
                      <a:pt x="58678" y="15015"/>
                    </a:lnTo>
                    <a:lnTo>
                      <a:pt x="58647" y="15236"/>
                    </a:lnTo>
                    <a:lnTo>
                      <a:pt x="58598" y="15375"/>
                    </a:lnTo>
                    <a:lnTo>
                      <a:pt x="58866" y="15392"/>
                    </a:lnTo>
                    <a:lnTo>
                      <a:pt x="59098" y="15420"/>
                    </a:lnTo>
                    <a:lnTo>
                      <a:pt x="59410" y="15376"/>
                    </a:lnTo>
                    <a:lnTo>
                      <a:pt x="59632" y="15215"/>
                    </a:lnTo>
                    <a:lnTo>
                      <a:pt x="60007" y="15712"/>
                    </a:lnTo>
                    <a:lnTo>
                      <a:pt x="59963" y="15964"/>
                    </a:lnTo>
                    <a:lnTo>
                      <a:pt x="59950" y="16115"/>
                    </a:lnTo>
                    <a:lnTo>
                      <a:pt x="59950" y="16116"/>
                    </a:lnTo>
                    <a:lnTo>
                      <a:pt x="59950" y="16116"/>
                    </a:lnTo>
                    <a:lnTo>
                      <a:pt x="59949" y="16120"/>
                    </a:lnTo>
                    <a:lnTo>
                      <a:pt x="59952" y="16121"/>
                    </a:lnTo>
                    <a:lnTo>
                      <a:pt x="60083" y="16151"/>
                    </a:lnTo>
                    <a:lnTo>
                      <a:pt x="60223" y="16202"/>
                    </a:lnTo>
                    <a:lnTo>
                      <a:pt x="60328" y="16230"/>
                    </a:lnTo>
                    <a:lnTo>
                      <a:pt x="60460" y="16281"/>
                    </a:lnTo>
                    <a:lnTo>
                      <a:pt x="60566" y="16328"/>
                    </a:lnTo>
                    <a:lnTo>
                      <a:pt x="60575" y="16332"/>
                    </a:lnTo>
                    <a:lnTo>
                      <a:pt x="60585" y="16336"/>
                    </a:lnTo>
                    <a:lnTo>
                      <a:pt x="60590" y="16339"/>
                    </a:lnTo>
                    <a:lnTo>
                      <a:pt x="60605" y="16347"/>
                    </a:lnTo>
                    <a:lnTo>
                      <a:pt x="60629" y="16361"/>
                    </a:lnTo>
                    <a:lnTo>
                      <a:pt x="60659" y="16379"/>
                    </a:lnTo>
                    <a:lnTo>
                      <a:pt x="60754" y="16438"/>
                    </a:lnTo>
                    <a:lnTo>
                      <a:pt x="60852" y="16519"/>
                    </a:lnTo>
                    <a:lnTo>
                      <a:pt x="60956" y="16604"/>
                    </a:lnTo>
                    <a:lnTo>
                      <a:pt x="61028" y="16661"/>
                    </a:lnTo>
                    <a:lnTo>
                      <a:pt x="61089" y="16720"/>
                    </a:lnTo>
                    <a:lnTo>
                      <a:pt x="61179" y="16816"/>
                    </a:lnTo>
                    <a:lnTo>
                      <a:pt x="61277" y="16921"/>
                    </a:lnTo>
                    <a:lnTo>
                      <a:pt x="61363" y="16988"/>
                    </a:lnTo>
                    <a:lnTo>
                      <a:pt x="61410" y="17055"/>
                    </a:lnTo>
                    <a:lnTo>
                      <a:pt x="61479" y="17099"/>
                    </a:lnTo>
                    <a:lnTo>
                      <a:pt x="61483" y="17101"/>
                    </a:lnTo>
                    <a:lnTo>
                      <a:pt x="61504" y="17115"/>
                    </a:lnTo>
                    <a:lnTo>
                      <a:pt x="61516" y="17161"/>
                    </a:lnTo>
                    <a:lnTo>
                      <a:pt x="61518" y="17172"/>
                    </a:lnTo>
                    <a:lnTo>
                      <a:pt x="61527" y="17205"/>
                    </a:lnTo>
                    <a:lnTo>
                      <a:pt x="61536" y="17215"/>
                    </a:lnTo>
                    <a:lnTo>
                      <a:pt x="61541" y="17222"/>
                    </a:lnTo>
                    <a:lnTo>
                      <a:pt x="61583" y="17271"/>
                    </a:lnTo>
                    <a:lnTo>
                      <a:pt x="61663" y="17376"/>
                    </a:lnTo>
                    <a:lnTo>
                      <a:pt x="61729" y="17459"/>
                    </a:lnTo>
                    <a:lnTo>
                      <a:pt x="61791" y="17523"/>
                    </a:lnTo>
                    <a:lnTo>
                      <a:pt x="61875" y="17617"/>
                    </a:lnTo>
                    <a:lnTo>
                      <a:pt x="61936" y="17708"/>
                    </a:lnTo>
                    <a:lnTo>
                      <a:pt x="62014" y="17804"/>
                    </a:lnTo>
                    <a:lnTo>
                      <a:pt x="62099" y="17920"/>
                    </a:lnTo>
                    <a:lnTo>
                      <a:pt x="62158" y="17993"/>
                    </a:lnTo>
                    <a:lnTo>
                      <a:pt x="62262" y="18078"/>
                    </a:lnTo>
                    <a:lnTo>
                      <a:pt x="62295" y="18155"/>
                    </a:lnTo>
                    <a:lnTo>
                      <a:pt x="62377" y="18230"/>
                    </a:lnTo>
                    <a:lnTo>
                      <a:pt x="62408" y="18304"/>
                    </a:lnTo>
                    <a:lnTo>
                      <a:pt x="62414" y="18309"/>
                    </a:lnTo>
                    <a:lnTo>
                      <a:pt x="62420" y="18314"/>
                    </a:lnTo>
                    <a:lnTo>
                      <a:pt x="62478" y="18367"/>
                    </a:lnTo>
                    <a:lnTo>
                      <a:pt x="62554" y="18456"/>
                    </a:lnTo>
                    <a:lnTo>
                      <a:pt x="62614" y="18525"/>
                    </a:lnTo>
                    <a:lnTo>
                      <a:pt x="62721" y="18627"/>
                    </a:lnTo>
                    <a:lnTo>
                      <a:pt x="62812" y="18712"/>
                    </a:lnTo>
                    <a:lnTo>
                      <a:pt x="62881" y="18765"/>
                    </a:lnTo>
                    <a:lnTo>
                      <a:pt x="62956" y="18814"/>
                    </a:lnTo>
                    <a:lnTo>
                      <a:pt x="63063" y="18867"/>
                    </a:lnTo>
                    <a:lnTo>
                      <a:pt x="63070" y="18871"/>
                    </a:lnTo>
                    <a:lnTo>
                      <a:pt x="63097" y="18885"/>
                    </a:lnTo>
                    <a:lnTo>
                      <a:pt x="63202" y="18916"/>
                    </a:lnTo>
                    <a:lnTo>
                      <a:pt x="63338" y="18928"/>
                    </a:lnTo>
                    <a:lnTo>
                      <a:pt x="63474" y="18912"/>
                    </a:lnTo>
                    <a:lnTo>
                      <a:pt x="63585" y="18889"/>
                    </a:lnTo>
                    <a:lnTo>
                      <a:pt x="63670" y="18868"/>
                    </a:lnTo>
                    <a:lnTo>
                      <a:pt x="63780" y="18809"/>
                    </a:lnTo>
                    <a:lnTo>
                      <a:pt x="63887" y="18764"/>
                    </a:lnTo>
                    <a:lnTo>
                      <a:pt x="64009" y="18695"/>
                    </a:lnTo>
                    <a:lnTo>
                      <a:pt x="64086" y="18626"/>
                    </a:lnTo>
                    <a:lnTo>
                      <a:pt x="64147" y="18564"/>
                    </a:lnTo>
                    <a:lnTo>
                      <a:pt x="64154" y="18560"/>
                    </a:lnTo>
                    <a:lnTo>
                      <a:pt x="64161" y="18556"/>
                    </a:lnTo>
                    <a:lnTo>
                      <a:pt x="64239" y="18504"/>
                    </a:lnTo>
                    <a:lnTo>
                      <a:pt x="64362" y="18376"/>
                    </a:lnTo>
                    <a:lnTo>
                      <a:pt x="64469" y="18328"/>
                    </a:lnTo>
                    <a:lnTo>
                      <a:pt x="64560" y="18285"/>
                    </a:lnTo>
                    <a:lnTo>
                      <a:pt x="64688" y="18217"/>
                    </a:lnTo>
                    <a:lnTo>
                      <a:pt x="64781" y="18157"/>
                    </a:lnTo>
                    <a:lnTo>
                      <a:pt x="64864" y="18096"/>
                    </a:lnTo>
                    <a:lnTo>
                      <a:pt x="64894" y="18077"/>
                    </a:lnTo>
                    <a:lnTo>
                      <a:pt x="64898" y="18075"/>
                    </a:lnTo>
                    <a:lnTo>
                      <a:pt x="64942" y="18048"/>
                    </a:lnTo>
                    <a:lnTo>
                      <a:pt x="65029" y="18008"/>
                    </a:lnTo>
                    <a:lnTo>
                      <a:pt x="65165" y="17946"/>
                    </a:lnTo>
                    <a:lnTo>
                      <a:pt x="65241" y="17915"/>
                    </a:lnTo>
                    <a:lnTo>
                      <a:pt x="65329" y="17883"/>
                    </a:lnTo>
                    <a:lnTo>
                      <a:pt x="65432" y="17853"/>
                    </a:lnTo>
                    <a:lnTo>
                      <a:pt x="65585" y="17838"/>
                    </a:lnTo>
                    <a:lnTo>
                      <a:pt x="65735" y="17824"/>
                    </a:lnTo>
                    <a:lnTo>
                      <a:pt x="65905" y="17866"/>
                    </a:lnTo>
                    <a:lnTo>
                      <a:pt x="66016" y="17968"/>
                    </a:lnTo>
                    <a:lnTo>
                      <a:pt x="66089" y="18049"/>
                    </a:lnTo>
                    <a:lnTo>
                      <a:pt x="66143" y="18120"/>
                    </a:lnTo>
                    <a:lnTo>
                      <a:pt x="66144" y="18122"/>
                    </a:lnTo>
                    <a:lnTo>
                      <a:pt x="66167" y="18152"/>
                    </a:lnTo>
                    <a:lnTo>
                      <a:pt x="66227" y="18231"/>
                    </a:lnTo>
                    <a:lnTo>
                      <a:pt x="66267" y="18304"/>
                    </a:lnTo>
                    <a:lnTo>
                      <a:pt x="66305" y="18410"/>
                    </a:lnTo>
                    <a:lnTo>
                      <a:pt x="66334" y="18520"/>
                    </a:lnTo>
                    <a:lnTo>
                      <a:pt x="66364" y="18596"/>
                    </a:lnTo>
                    <a:lnTo>
                      <a:pt x="66408" y="18689"/>
                    </a:lnTo>
                    <a:lnTo>
                      <a:pt x="66450" y="18771"/>
                    </a:lnTo>
                    <a:lnTo>
                      <a:pt x="66505" y="18851"/>
                    </a:lnTo>
                    <a:lnTo>
                      <a:pt x="66564" y="18954"/>
                    </a:lnTo>
                    <a:lnTo>
                      <a:pt x="66627" y="19066"/>
                    </a:lnTo>
                    <a:lnTo>
                      <a:pt x="66676" y="19136"/>
                    </a:lnTo>
                    <a:lnTo>
                      <a:pt x="66730" y="19197"/>
                    </a:lnTo>
                    <a:lnTo>
                      <a:pt x="66794" y="19246"/>
                    </a:lnTo>
                    <a:lnTo>
                      <a:pt x="66872" y="19310"/>
                    </a:lnTo>
                    <a:lnTo>
                      <a:pt x="66959" y="19384"/>
                    </a:lnTo>
                    <a:lnTo>
                      <a:pt x="67060" y="19449"/>
                    </a:lnTo>
                    <a:lnTo>
                      <a:pt x="67127" y="19501"/>
                    </a:lnTo>
                    <a:lnTo>
                      <a:pt x="67192" y="19554"/>
                    </a:lnTo>
                    <a:lnTo>
                      <a:pt x="67263" y="19622"/>
                    </a:lnTo>
                    <a:lnTo>
                      <a:pt x="67327" y="19687"/>
                    </a:lnTo>
                    <a:lnTo>
                      <a:pt x="67391" y="19770"/>
                    </a:lnTo>
                    <a:lnTo>
                      <a:pt x="67454" y="19848"/>
                    </a:lnTo>
                    <a:lnTo>
                      <a:pt x="67506" y="19910"/>
                    </a:lnTo>
                    <a:lnTo>
                      <a:pt x="67566" y="20006"/>
                    </a:lnTo>
                    <a:lnTo>
                      <a:pt x="67618" y="20077"/>
                    </a:lnTo>
                    <a:lnTo>
                      <a:pt x="67677" y="20181"/>
                    </a:lnTo>
                    <a:lnTo>
                      <a:pt x="67741" y="20237"/>
                    </a:lnTo>
                    <a:lnTo>
                      <a:pt x="67851" y="20333"/>
                    </a:lnTo>
                    <a:lnTo>
                      <a:pt x="67958" y="20403"/>
                    </a:lnTo>
                    <a:lnTo>
                      <a:pt x="67968" y="20409"/>
                    </a:lnTo>
                    <a:lnTo>
                      <a:pt x="67970" y="20411"/>
                    </a:lnTo>
                    <a:lnTo>
                      <a:pt x="68064" y="20458"/>
                    </a:lnTo>
                    <a:lnTo>
                      <a:pt x="68188" y="20478"/>
                    </a:lnTo>
                    <a:lnTo>
                      <a:pt x="68311" y="20466"/>
                    </a:lnTo>
                    <a:lnTo>
                      <a:pt x="68425" y="20448"/>
                    </a:lnTo>
                    <a:lnTo>
                      <a:pt x="68532" y="20406"/>
                    </a:lnTo>
                    <a:lnTo>
                      <a:pt x="68621" y="20356"/>
                    </a:lnTo>
                    <a:lnTo>
                      <a:pt x="68727" y="20284"/>
                    </a:lnTo>
                    <a:lnTo>
                      <a:pt x="68809" y="20209"/>
                    </a:lnTo>
                    <a:lnTo>
                      <a:pt x="68875" y="20126"/>
                    </a:lnTo>
                    <a:lnTo>
                      <a:pt x="68918" y="20056"/>
                    </a:lnTo>
                    <a:lnTo>
                      <a:pt x="68980" y="19952"/>
                    </a:lnTo>
                    <a:lnTo>
                      <a:pt x="69008" y="19876"/>
                    </a:lnTo>
                    <a:lnTo>
                      <a:pt x="69015" y="19861"/>
                    </a:lnTo>
                    <a:lnTo>
                      <a:pt x="69021" y="19847"/>
                    </a:lnTo>
                    <a:lnTo>
                      <a:pt x="69066" y="19748"/>
                    </a:lnTo>
                    <a:lnTo>
                      <a:pt x="69135" y="19608"/>
                    </a:lnTo>
                    <a:lnTo>
                      <a:pt x="69210" y="19474"/>
                    </a:lnTo>
                    <a:lnTo>
                      <a:pt x="69240" y="19397"/>
                    </a:lnTo>
                    <a:lnTo>
                      <a:pt x="69305" y="19263"/>
                    </a:lnTo>
                    <a:lnTo>
                      <a:pt x="69342" y="19185"/>
                    </a:lnTo>
                    <a:lnTo>
                      <a:pt x="69442" y="19058"/>
                    </a:lnTo>
                    <a:lnTo>
                      <a:pt x="69525" y="18948"/>
                    </a:lnTo>
                    <a:lnTo>
                      <a:pt x="69595" y="18857"/>
                    </a:lnTo>
                    <a:lnTo>
                      <a:pt x="69656" y="18794"/>
                    </a:lnTo>
                    <a:lnTo>
                      <a:pt x="69729" y="18730"/>
                    </a:lnTo>
                    <a:lnTo>
                      <a:pt x="69786" y="18671"/>
                    </a:lnTo>
                    <a:lnTo>
                      <a:pt x="69867" y="18611"/>
                    </a:lnTo>
                    <a:lnTo>
                      <a:pt x="69880" y="18602"/>
                    </a:lnTo>
                    <a:lnTo>
                      <a:pt x="69912" y="18580"/>
                    </a:lnTo>
                    <a:lnTo>
                      <a:pt x="69941" y="18566"/>
                    </a:lnTo>
                    <a:lnTo>
                      <a:pt x="69956" y="18557"/>
                    </a:lnTo>
                    <a:lnTo>
                      <a:pt x="69979" y="18544"/>
                    </a:lnTo>
                    <a:lnTo>
                      <a:pt x="70083" y="18492"/>
                    </a:lnTo>
                    <a:lnTo>
                      <a:pt x="70165" y="18459"/>
                    </a:lnTo>
                    <a:lnTo>
                      <a:pt x="70249" y="18423"/>
                    </a:lnTo>
                    <a:lnTo>
                      <a:pt x="70330" y="18387"/>
                    </a:lnTo>
                    <a:lnTo>
                      <a:pt x="70448" y="18381"/>
                    </a:lnTo>
                    <a:lnTo>
                      <a:pt x="70461" y="18377"/>
                    </a:lnTo>
                    <a:lnTo>
                      <a:pt x="70468" y="18375"/>
                    </a:lnTo>
                    <a:lnTo>
                      <a:pt x="70551" y="18348"/>
                    </a:lnTo>
                    <a:lnTo>
                      <a:pt x="70655" y="18319"/>
                    </a:lnTo>
                    <a:lnTo>
                      <a:pt x="70655" y="18319"/>
                    </a:lnTo>
                    <a:lnTo>
                      <a:pt x="70673" y="18314"/>
                    </a:lnTo>
                    <a:lnTo>
                      <a:pt x="70767" y="18309"/>
                    </a:lnTo>
                    <a:lnTo>
                      <a:pt x="70870" y="18305"/>
                    </a:lnTo>
                    <a:lnTo>
                      <a:pt x="70951" y="18305"/>
                    </a:lnTo>
                    <a:lnTo>
                      <a:pt x="71051" y="18327"/>
                    </a:lnTo>
                    <a:lnTo>
                      <a:pt x="71108" y="18337"/>
                    </a:lnTo>
                    <a:lnTo>
                      <a:pt x="71109" y="18338"/>
                    </a:lnTo>
                    <a:lnTo>
                      <a:pt x="71173" y="18350"/>
                    </a:lnTo>
                    <a:lnTo>
                      <a:pt x="71340" y="18360"/>
                    </a:lnTo>
                    <a:lnTo>
                      <a:pt x="71457" y="18382"/>
                    </a:lnTo>
                    <a:lnTo>
                      <a:pt x="71591" y="18406"/>
                    </a:lnTo>
                    <a:lnTo>
                      <a:pt x="71711" y="18450"/>
                    </a:lnTo>
                    <a:lnTo>
                      <a:pt x="71808" y="18530"/>
                    </a:lnTo>
                    <a:lnTo>
                      <a:pt x="71879" y="18626"/>
                    </a:lnTo>
                    <a:lnTo>
                      <a:pt x="71957" y="18739"/>
                    </a:lnTo>
                    <a:lnTo>
                      <a:pt x="72051" y="18859"/>
                    </a:lnTo>
                    <a:lnTo>
                      <a:pt x="72126" y="18952"/>
                    </a:lnTo>
                    <a:lnTo>
                      <a:pt x="72217" y="19043"/>
                    </a:lnTo>
                    <a:lnTo>
                      <a:pt x="72288" y="19094"/>
                    </a:lnTo>
                    <a:lnTo>
                      <a:pt x="72389" y="19163"/>
                    </a:lnTo>
                    <a:lnTo>
                      <a:pt x="72478" y="19229"/>
                    </a:lnTo>
                    <a:lnTo>
                      <a:pt x="72554" y="19277"/>
                    </a:lnTo>
                    <a:lnTo>
                      <a:pt x="72658" y="19332"/>
                    </a:lnTo>
                    <a:lnTo>
                      <a:pt x="72816" y="19415"/>
                    </a:lnTo>
                    <a:lnTo>
                      <a:pt x="72922" y="19463"/>
                    </a:lnTo>
                    <a:lnTo>
                      <a:pt x="73096" y="19532"/>
                    </a:lnTo>
                    <a:lnTo>
                      <a:pt x="73220" y="19566"/>
                    </a:lnTo>
                    <a:lnTo>
                      <a:pt x="73427" y="19603"/>
                    </a:lnTo>
                    <a:lnTo>
                      <a:pt x="73463" y="19550"/>
                    </a:lnTo>
                    <a:lnTo>
                      <a:pt x="73463" y="19549"/>
                    </a:lnTo>
                    <a:lnTo>
                      <a:pt x="73503" y="19489"/>
                    </a:lnTo>
                    <a:lnTo>
                      <a:pt x="73526" y="19362"/>
                    </a:lnTo>
                    <a:lnTo>
                      <a:pt x="73606" y="19337"/>
                    </a:lnTo>
                    <a:lnTo>
                      <a:pt x="73720" y="19344"/>
                    </a:lnTo>
                    <a:lnTo>
                      <a:pt x="73847" y="19344"/>
                    </a:lnTo>
                    <a:lnTo>
                      <a:pt x="74001" y="19342"/>
                    </a:lnTo>
                    <a:lnTo>
                      <a:pt x="74097" y="19348"/>
                    </a:lnTo>
                    <a:lnTo>
                      <a:pt x="74182" y="19340"/>
                    </a:lnTo>
                    <a:lnTo>
                      <a:pt x="74338" y="19312"/>
                    </a:lnTo>
                    <a:lnTo>
                      <a:pt x="74427" y="19293"/>
                    </a:lnTo>
                    <a:lnTo>
                      <a:pt x="74572" y="19224"/>
                    </a:lnTo>
                    <a:lnTo>
                      <a:pt x="74694" y="19197"/>
                    </a:lnTo>
                    <a:lnTo>
                      <a:pt x="74799" y="19131"/>
                    </a:lnTo>
                    <a:lnTo>
                      <a:pt x="74907" y="19021"/>
                    </a:lnTo>
                    <a:lnTo>
                      <a:pt x="74969" y="18955"/>
                    </a:lnTo>
                    <a:lnTo>
                      <a:pt x="75021" y="18879"/>
                    </a:lnTo>
                    <a:lnTo>
                      <a:pt x="75086" y="18751"/>
                    </a:lnTo>
                    <a:lnTo>
                      <a:pt x="75171" y="18654"/>
                    </a:lnTo>
                    <a:lnTo>
                      <a:pt x="75242" y="18558"/>
                    </a:lnTo>
                    <a:lnTo>
                      <a:pt x="75287" y="18466"/>
                    </a:lnTo>
                    <a:lnTo>
                      <a:pt x="75358" y="18278"/>
                    </a:lnTo>
                    <a:lnTo>
                      <a:pt x="75594" y="18157"/>
                    </a:lnTo>
                    <a:lnTo>
                      <a:pt x="75598" y="18155"/>
                    </a:lnTo>
                    <a:lnTo>
                      <a:pt x="75601" y="18148"/>
                    </a:lnTo>
                    <a:lnTo>
                      <a:pt x="75654" y="18041"/>
                    </a:lnTo>
                    <a:lnTo>
                      <a:pt x="75695" y="17978"/>
                    </a:lnTo>
                    <a:lnTo>
                      <a:pt x="75733" y="17903"/>
                    </a:lnTo>
                    <a:lnTo>
                      <a:pt x="75789" y="17791"/>
                    </a:lnTo>
                    <a:lnTo>
                      <a:pt x="75890" y="17601"/>
                    </a:lnTo>
                    <a:lnTo>
                      <a:pt x="75951" y="17473"/>
                    </a:lnTo>
                    <a:lnTo>
                      <a:pt x="76013" y="17347"/>
                    </a:lnTo>
                    <a:lnTo>
                      <a:pt x="76046" y="17265"/>
                    </a:lnTo>
                    <a:lnTo>
                      <a:pt x="76065" y="17205"/>
                    </a:lnTo>
                    <a:lnTo>
                      <a:pt x="76087" y="17144"/>
                    </a:lnTo>
                    <a:lnTo>
                      <a:pt x="76087" y="17142"/>
                    </a:lnTo>
                    <a:lnTo>
                      <a:pt x="76125" y="17045"/>
                    </a:lnTo>
                    <a:lnTo>
                      <a:pt x="76151" y="16996"/>
                    </a:lnTo>
                    <a:lnTo>
                      <a:pt x="76159" y="16982"/>
                    </a:lnTo>
                    <a:lnTo>
                      <a:pt x="76177" y="16948"/>
                    </a:lnTo>
                    <a:lnTo>
                      <a:pt x="76208" y="16888"/>
                    </a:lnTo>
                    <a:lnTo>
                      <a:pt x="76237" y="16832"/>
                    </a:lnTo>
                    <a:lnTo>
                      <a:pt x="76267" y="16780"/>
                    </a:lnTo>
                    <a:lnTo>
                      <a:pt x="76293" y="16709"/>
                    </a:lnTo>
                    <a:lnTo>
                      <a:pt x="76338" y="16574"/>
                    </a:lnTo>
                    <a:lnTo>
                      <a:pt x="76354" y="16526"/>
                    </a:lnTo>
                    <a:lnTo>
                      <a:pt x="76364" y="16496"/>
                    </a:lnTo>
                    <a:lnTo>
                      <a:pt x="76388" y="16434"/>
                    </a:lnTo>
                    <a:lnTo>
                      <a:pt x="76405" y="16392"/>
                    </a:lnTo>
                    <a:lnTo>
                      <a:pt x="76439" y="16298"/>
                    </a:lnTo>
                    <a:lnTo>
                      <a:pt x="76476" y="16194"/>
                    </a:lnTo>
                    <a:lnTo>
                      <a:pt x="76513" y="16086"/>
                    </a:lnTo>
                    <a:lnTo>
                      <a:pt x="76553" y="15988"/>
                    </a:lnTo>
                    <a:lnTo>
                      <a:pt x="76563" y="15964"/>
                    </a:lnTo>
                    <a:lnTo>
                      <a:pt x="76622" y="15822"/>
                    </a:lnTo>
                    <a:lnTo>
                      <a:pt x="76701" y="15654"/>
                    </a:lnTo>
                    <a:lnTo>
                      <a:pt x="76709" y="15634"/>
                    </a:lnTo>
                    <a:lnTo>
                      <a:pt x="76750" y="15538"/>
                    </a:lnTo>
                    <a:lnTo>
                      <a:pt x="76802" y="15404"/>
                    </a:lnTo>
                    <a:lnTo>
                      <a:pt x="76839" y="15288"/>
                    </a:lnTo>
                    <a:lnTo>
                      <a:pt x="76884" y="15169"/>
                    </a:lnTo>
                    <a:lnTo>
                      <a:pt x="76936" y="15012"/>
                    </a:lnTo>
                    <a:lnTo>
                      <a:pt x="76981" y="14870"/>
                    </a:lnTo>
                    <a:lnTo>
                      <a:pt x="77007" y="14792"/>
                    </a:lnTo>
                    <a:lnTo>
                      <a:pt x="77018" y="14750"/>
                    </a:lnTo>
                    <a:lnTo>
                      <a:pt x="77030" y="14706"/>
                    </a:lnTo>
                    <a:lnTo>
                      <a:pt x="77030" y="14694"/>
                    </a:lnTo>
                    <a:lnTo>
                      <a:pt x="77030" y="14586"/>
                    </a:lnTo>
                    <a:lnTo>
                      <a:pt x="77030" y="14572"/>
                    </a:lnTo>
                    <a:lnTo>
                      <a:pt x="77047" y="14520"/>
                    </a:lnTo>
                    <a:lnTo>
                      <a:pt x="77067" y="14460"/>
                    </a:lnTo>
                    <a:lnTo>
                      <a:pt x="77071" y="14442"/>
                    </a:lnTo>
                    <a:lnTo>
                      <a:pt x="77089" y="14370"/>
                    </a:lnTo>
                    <a:lnTo>
                      <a:pt x="77123" y="14258"/>
                    </a:lnTo>
                    <a:lnTo>
                      <a:pt x="77131" y="14232"/>
                    </a:lnTo>
                    <a:lnTo>
                      <a:pt x="77149" y="14172"/>
                    </a:lnTo>
                    <a:lnTo>
                      <a:pt x="77167" y="14116"/>
                    </a:lnTo>
                    <a:lnTo>
                      <a:pt x="77183" y="14068"/>
                    </a:lnTo>
                    <a:lnTo>
                      <a:pt x="77199" y="14001"/>
                    </a:lnTo>
                    <a:lnTo>
                      <a:pt x="77205" y="13978"/>
                    </a:lnTo>
                    <a:lnTo>
                      <a:pt x="77210" y="13952"/>
                    </a:lnTo>
                    <a:lnTo>
                      <a:pt x="77220" y="13892"/>
                    </a:lnTo>
                    <a:lnTo>
                      <a:pt x="77222" y="13885"/>
                    </a:lnTo>
                    <a:lnTo>
                      <a:pt x="77239" y="13829"/>
                    </a:lnTo>
                    <a:lnTo>
                      <a:pt x="77255" y="13773"/>
                    </a:lnTo>
                    <a:lnTo>
                      <a:pt x="77258" y="13767"/>
                    </a:lnTo>
                    <a:lnTo>
                      <a:pt x="77291" y="13690"/>
                    </a:lnTo>
                    <a:lnTo>
                      <a:pt x="77306" y="13655"/>
                    </a:lnTo>
                    <a:lnTo>
                      <a:pt x="77306" y="13654"/>
                    </a:lnTo>
                    <a:lnTo>
                      <a:pt x="77324" y="13580"/>
                    </a:lnTo>
                    <a:lnTo>
                      <a:pt x="77346" y="13487"/>
                    </a:lnTo>
                    <a:lnTo>
                      <a:pt x="77347" y="13483"/>
                    </a:lnTo>
                    <a:lnTo>
                      <a:pt x="77366" y="13420"/>
                    </a:lnTo>
                    <a:lnTo>
                      <a:pt x="77396" y="13357"/>
                    </a:lnTo>
                    <a:lnTo>
                      <a:pt x="77463" y="13170"/>
                    </a:lnTo>
                    <a:lnTo>
                      <a:pt x="77480" y="13133"/>
                    </a:lnTo>
                    <a:lnTo>
                      <a:pt x="77504" y="13080"/>
                    </a:lnTo>
                    <a:lnTo>
                      <a:pt x="77546" y="13013"/>
                    </a:lnTo>
                    <a:lnTo>
                      <a:pt x="77579" y="12961"/>
                    </a:lnTo>
                    <a:lnTo>
                      <a:pt x="77676" y="12819"/>
                    </a:lnTo>
                    <a:lnTo>
                      <a:pt x="77695" y="12784"/>
                    </a:lnTo>
                    <a:lnTo>
                      <a:pt x="77724" y="12729"/>
                    </a:lnTo>
                    <a:lnTo>
                      <a:pt x="77762" y="12651"/>
                    </a:lnTo>
                    <a:lnTo>
                      <a:pt x="77836" y="12516"/>
                    </a:lnTo>
                    <a:lnTo>
                      <a:pt x="77904" y="12405"/>
                    </a:lnTo>
                    <a:lnTo>
                      <a:pt x="77982" y="12319"/>
                    </a:lnTo>
                    <a:lnTo>
                      <a:pt x="78023" y="12270"/>
                    </a:lnTo>
                    <a:lnTo>
                      <a:pt x="78060" y="12230"/>
                    </a:lnTo>
                    <a:lnTo>
                      <a:pt x="78060" y="12229"/>
                    </a:lnTo>
                    <a:lnTo>
                      <a:pt x="78069" y="12220"/>
                    </a:lnTo>
                    <a:lnTo>
                      <a:pt x="78102" y="12184"/>
                    </a:lnTo>
                    <a:lnTo>
                      <a:pt x="78169" y="12111"/>
                    </a:lnTo>
                    <a:lnTo>
                      <a:pt x="78187" y="12091"/>
                    </a:lnTo>
                    <a:lnTo>
                      <a:pt x="78262" y="12016"/>
                    </a:lnTo>
                    <a:lnTo>
                      <a:pt x="78337" y="11936"/>
                    </a:lnTo>
                    <a:lnTo>
                      <a:pt x="78442" y="11817"/>
                    </a:lnTo>
                    <a:lnTo>
                      <a:pt x="78449" y="11809"/>
                    </a:lnTo>
                    <a:lnTo>
                      <a:pt x="78516" y="11719"/>
                    </a:lnTo>
                    <a:lnTo>
                      <a:pt x="78563" y="11691"/>
                    </a:lnTo>
                    <a:lnTo>
                      <a:pt x="78595" y="11671"/>
                    </a:lnTo>
                    <a:lnTo>
                      <a:pt x="78647" y="11630"/>
                    </a:lnTo>
                    <a:lnTo>
                      <a:pt x="78717" y="11574"/>
                    </a:lnTo>
                    <a:lnTo>
                      <a:pt x="78722" y="11570"/>
                    </a:lnTo>
                    <a:lnTo>
                      <a:pt x="78815" y="11499"/>
                    </a:lnTo>
                    <a:lnTo>
                      <a:pt x="78902" y="11431"/>
                    </a:lnTo>
                    <a:lnTo>
                      <a:pt x="78905" y="11428"/>
                    </a:lnTo>
                    <a:lnTo>
                      <a:pt x="78915" y="11418"/>
                    </a:lnTo>
                    <a:lnTo>
                      <a:pt x="79017" y="11324"/>
                    </a:lnTo>
                    <a:lnTo>
                      <a:pt x="79080" y="11260"/>
                    </a:lnTo>
                    <a:lnTo>
                      <a:pt x="79113" y="11221"/>
                    </a:lnTo>
                    <a:lnTo>
                      <a:pt x="79132" y="11197"/>
                    </a:lnTo>
                    <a:lnTo>
                      <a:pt x="79259" y="11077"/>
                    </a:lnTo>
                    <a:lnTo>
                      <a:pt x="79330" y="11025"/>
                    </a:lnTo>
                    <a:lnTo>
                      <a:pt x="79358" y="11008"/>
                    </a:lnTo>
                    <a:lnTo>
                      <a:pt x="79420" y="10969"/>
                    </a:lnTo>
                    <a:lnTo>
                      <a:pt x="79483" y="10917"/>
                    </a:lnTo>
                    <a:lnTo>
                      <a:pt x="79584" y="10861"/>
                    </a:lnTo>
                    <a:lnTo>
                      <a:pt x="79719" y="10801"/>
                    </a:lnTo>
                    <a:lnTo>
                      <a:pt x="79781" y="10784"/>
                    </a:lnTo>
                    <a:lnTo>
                      <a:pt x="79801" y="10779"/>
                    </a:lnTo>
                    <a:lnTo>
                      <a:pt x="79867" y="10766"/>
                    </a:lnTo>
                    <a:lnTo>
                      <a:pt x="79908" y="10758"/>
                    </a:lnTo>
                    <a:lnTo>
                      <a:pt x="79918" y="10754"/>
                    </a:lnTo>
                    <a:lnTo>
                      <a:pt x="79923" y="10753"/>
                    </a:lnTo>
                    <a:lnTo>
                      <a:pt x="79991" y="10729"/>
                    </a:lnTo>
                    <a:lnTo>
                      <a:pt x="79998" y="10727"/>
                    </a:lnTo>
                    <a:lnTo>
                      <a:pt x="80005" y="10724"/>
                    </a:lnTo>
                    <a:lnTo>
                      <a:pt x="80128" y="10698"/>
                    </a:lnTo>
                    <a:lnTo>
                      <a:pt x="80229" y="10673"/>
                    </a:lnTo>
                    <a:lnTo>
                      <a:pt x="80278" y="10661"/>
                    </a:lnTo>
                    <a:lnTo>
                      <a:pt x="80402" y="10628"/>
                    </a:lnTo>
                    <a:lnTo>
                      <a:pt x="80464" y="10612"/>
                    </a:lnTo>
                    <a:lnTo>
                      <a:pt x="80512" y="10604"/>
                    </a:lnTo>
                    <a:lnTo>
                      <a:pt x="80610" y="10586"/>
                    </a:lnTo>
                    <a:lnTo>
                      <a:pt x="80610" y="10586"/>
                    </a:lnTo>
                    <a:lnTo>
                      <a:pt x="80733" y="10586"/>
                    </a:lnTo>
                    <a:lnTo>
                      <a:pt x="80733" y="10586"/>
                    </a:lnTo>
                    <a:lnTo>
                      <a:pt x="80862" y="10597"/>
                    </a:lnTo>
                    <a:lnTo>
                      <a:pt x="80868" y="10597"/>
                    </a:lnTo>
                    <a:lnTo>
                      <a:pt x="80886" y="10600"/>
                    </a:lnTo>
                    <a:lnTo>
                      <a:pt x="80998" y="10617"/>
                    </a:lnTo>
                    <a:lnTo>
                      <a:pt x="81017" y="10620"/>
                    </a:lnTo>
                    <a:lnTo>
                      <a:pt x="81019" y="10620"/>
                    </a:lnTo>
                    <a:lnTo>
                      <a:pt x="81110" y="10646"/>
                    </a:lnTo>
                    <a:lnTo>
                      <a:pt x="81181" y="10668"/>
                    </a:lnTo>
                    <a:lnTo>
                      <a:pt x="81225" y="10686"/>
                    </a:lnTo>
                    <a:lnTo>
                      <a:pt x="81267" y="10702"/>
                    </a:lnTo>
                    <a:lnTo>
                      <a:pt x="81290" y="10713"/>
                    </a:lnTo>
                    <a:lnTo>
                      <a:pt x="81372" y="10754"/>
                    </a:lnTo>
                    <a:lnTo>
                      <a:pt x="81495" y="10814"/>
                    </a:lnTo>
                    <a:lnTo>
                      <a:pt x="81611" y="10881"/>
                    </a:lnTo>
                    <a:lnTo>
                      <a:pt x="81689" y="10941"/>
                    </a:lnTo>
                    <a:lnTo>
                      <a:pt x="81735" y="10972"/>
                    </a:lnTo>
                    <a:lnTo>
                      <a:pt x="81771" y="10997"/>
                    </a:lnTo>
                    <a:lnTo>
                      <a:pt x="81832" y="11045"/>
                    </a:lnTo>
                    <a:lnTo>
                      <a:pt x="81842" y="11053"/>
                    </a:lnTo>
                    <a:lnTo>
                      <a:pt x="81913" y="11116"/>
                    </a:lnTo>
                    <a:lnTo>
                      <a:pt x="81955" y="11158"/>
                    </a:lnTo>
                    <a:lnTo>
                      <a:pt x="81991" y="11195"/>
                    </a:lnTo>
                    <a:lnTo>
                      <a:pt x="82028" y="11234"/>
                    </a:lnTo>
                    <a:lnTo>
                      <a:pt x="82047" y="11254"/>
                    </a:lnTo>
                    <a:lnTo>
                      <a:pt x="82130" y="11394"/>
                    </a:lnTo>
                    <a:lnTo>
                      <a:pt x="82142" y="11413"/>
                    </a:lnTo>
                    <a:lnTo>
                      <a:pt x="82182" y="11480"/>
                    </a:lnTo>
                    <a:lnTo>
                      <a:pt x="82220" y="11573"/>
                    </a:lnTo>
                    <a:lnTo>
                      <a:pt x="82227" y="11587"/>
                    </a:lnTo>
                    <a:lnTo>
                      <a:pt x="82261" y="11655"/>
                    </a:lnTo>
                    <a:lnTo>
                      <a:pt x="82291" y="11714"/>
                    </a:lnTo>
                    <a:lnTo>
                      <a:pt x="82313" y="11756"/>
                    </a:lnTo>
                    <a:lnTo>
                      <a:pt x="82342" y="11824"/>
                    </a:lnTo>
                    <a:lnTo>
                      <a:pt x="82358" y="11860"/>
                    </a:lnTo>
                    <a:lnTo>
                      <a:pt x="82395" y="11972"/>
                    </a:lnTo>
                    <a:lnTo>
                      <a:pt x="82421" y="12054"/>
                    </a:lnTo>
                    <a:lnTo>
                      <a:pt x="82455" y="12148"/>
                    </a:lnTo>
                    <a:lnTo>
                      <a:pt x="82500" y="12274"/>
                    </a:lnTo>
                    <a:lnTo>
                      <a:pt x="82535" y="12400"/>
                    </a:lnTo>
                    <a:lnTo>
                      <a:pt x="82548" y="12446"/>
                    </a:lnTo>
                    <a:lnTo>
                      <a:pt x="82573" y="12516"/>
                    </a:lnTo>
                    <a:lnTo>
                      <a:pt x="82589" y="12562"/>
                    </a:lnTo>
                    <a:lnTo>
                      <a:pt x="82626" y="12715"/>
                    </a:lnTo>
                    <a:lnTo>
                      <a:pt x="82643" y="12775"/>
                    </a:lnTo>
                    <a:lnTo>
                      <a:pt x="82671" y="12879"/>
                    </a:lnTo>
                    <a:lnTo>
                      <a:pt x="82709" y="13021"/>
                    </a:lnTo>
                    <a:lnTo>
                      <a:pt x="82746" y="13148"/>
                    </a:lnTo>
                    <a:lnTo>
                      <a:pt x="82771" y="13241"/>
                    </a:lnTo>
                    <a:lnTo>
                      <a:pt x="82791" y="13312"/>
                    </a:lnTo>
                    <a:lnTo>
                      <a:pt x="82800" y="13340"/>
                    </a:lnTo>
                    <a:lnTo>
                      <a:pt x="82835" y="13446"/>
                    </a:lnTo>
                    <a:lnTo>
                      <a:pt x="82869" y="13584"/>
                    </a:lnTo>
                    <a:lnTo>
                      <a:pt x="82886" y="13657"/>
                    </a:lnTo>
                    <a:lnTo>
                      <a:pt x="82888" y="13666"/>
                    </a:lnTo>
                    <a:lnTo>
                      <a:pt x="82914" y="13823"/>
                    </a:lnTo>
                    <a:lnTo>
                      <a:pt x="82916" y="13829"/>
                    </a:lnTo>
                    <a:lnTo>
                      <a:pt x="82940" y="13897"/>
                    </a:lnTo>
                    <a:lnTo>
                      <a:pt x="82963" y="13961"/>
                    </a:lnTo>
                    <a:lnTo>
                      <a:pt x="83000" y="14084"/>
                    </a:lnTo>
                    <a:lnTo>
                      <a:pt x="83022" y="14173"/>
                    </a:lnTo>
                    <a:lnTo>
                      <a:pt x="83060" y="14341"/>
                    </a:lnTo>
                    <a:lnTo>
                      <a:pt x="83090" y="14487"/>
                    </a:lnTo>
                    <a:lnTo>
                      <a:pt x="83113" y="14606"/>
                    </a:lnTo>
                    <a:lnTo>
                      <a:pt x="83119" y="14636"/>
                    </a:lnTo>
                    <a:lnTo>
                      <a:pt x="83146" y="14778"/>
                    </a:lnTo>
                    <a:lnTo>
                      <a:pt x="83153" y="14831"/>
                    </a:lnTo>
                    <a:lnTo>
                      <a:pt x="83160" y="14890"/>
                    </a:lnTo>
                    <a:lnTo>
                      <a:pt x="83170" y="14952"/>
                    </a:lnTo>
                    <a:lnTo>
                      <a:pt x="83179" y="15009"/>
                    </a:lnTo>
                    <a:lnTo>
                      <a:pt x="83205" y="15140"/>
                    </a:lnTo>
                    <a:lnTo>
                      <a:pt x="83235" y="15278"/>
                    </a:lnTo>
                    <a:lnTo>
                      <a:pt x="83251" y="15341"/>
                    </a:lnTo>
                    <a:lnTo>
                      <a:pt x="83265" y="15398"/>
                    </a:lnTo>
                    <a:lnTo>
                      <a:pt x="83299" y="15476"/>
                    </a:lnTo>
                    <a:lnTo>
                      <a:pt x="83299" y="15477"/>
                    </a:lnTo>
                    <a:lnTo>
                      <a:pt x="83332" y="15560"/>
                    </a:lnTo>
                    <a:lnTo>
                      <a:pt x="83347" y="15599"/>
                    </a:lnTo>
                    <a:lnTo>
                      <a:pt x="83355" y="15613"/>
                    </a:lnTo>
                    <a:lnTo>
                      <a:pt x="83370" y="15642"/>
                    </a:lnTo>
                    <a:lnTo>
                      <a:pt x="83372" y="15646"/>
                    </a:lnTo>
                    <a:lnTo>
                      <a:pt x="83401" y="15702"/>
                    </a:lnTo>
                    <a:lnTo>
                      <a:pt x="83461" y="15777"/>
                    </a:lnTo>
                    <a:lnTo>
                      <a:pt x="83485" y="15811"/>
                    </a:lnTo>
                    <a:lnTo>
                      <a:pt x="83513" y="15851"/>
                    </a:lnTo>
                    <a:lnTo>
                      <a:pt x="83551" y="15930"/>
                    </a:lnTo>
                    <a:lnTo>
                      <a:pt x="83556" y="15939"/>
                    </a:lnTo>
                    <a:lnTo>
                      <a:pt x="83610" y="16030"/>
                    </a:lnTo>
                    <a:lnTo>
                      <a:pt x="83638" y="16074"/>
                    </a:lnTo>
                    <a:lnTo>
                      <a:pt x="83659" y="16109"/>
                    </a:lnTo>
                    <a:lnTo>
                      <a:pt x="83688" y="16152"/>
                    </a:lnTo>
                    <a:lnTo>
                      <a:pt x="83711" y="16187"/>
                    </a:lnTo>
                    <a:lnTo>
                      <a:pt x="83775" y="16265"/>
                    </a:lnTo>
                    <a:lnTo>
                      <a:pt x="83819" y="16324"/>
                    </a:lnTo>
                    <a:lnTo>
                      <a:pt x="83857" y="16374"/>
                    </a:lnTo>
                    <a:lnTo>
                      <a:pt x="83886" y="16413"/>
                    </a:lnTo>
                    <a:lnTo>
                      <a:pt x="83939" y="16486"/>
                    </a:lnTo>
                    <a:lnTo>
                      <a:pt x="83995" y="16547"/>
                    </a:lnTo>
                    <a:lnTo>
                      <a:pt x="84021" y="16575"/>
                    </a:lnTo>
                    <a:lnTo>
                      <a:pt x="84073" y="16639"/>
                    </a:lnTo>
                    <a:lnTo>
                      <a:pt x="84107" y="16699"/>
                    </a:lnTo>
                    <a:lnTo>
                      <a:pt x="84185" y="16822"/>
                    </a:lnTo>
                    <a:lnTo>
                      <a:pt x="84252" y="16922"/>
                    </a:lnTo>
                    <a:lnTo>
                      <a:pt x="84255" y="16935"/>
                    </a:lnTo>
                    <a:lnTo>
                      <a:pt x="84280" y="17069"/>
                    </a:lnTo>
                    <a:lnTo>
                      <a:pt x="84280" y="17069"/>
                    </a:lnTo>
                    <a:lnTo>
                      <a:pt x="84278" y="17069"/>
                    </a:lnTo>
                    <a:lnTo>
                      <a:pt x="84228" y="17067"/>
                    </a:lnTo>
                    <a:lnTo>
                      <a:pt x="84171" y="17065"/>
                    </a:lnTo>
                    <a:lnTo>
                      <a:pt x="84171" y="17065"/>
                    </a:lnTo>
                    <a:lnTo>
                      <a:pt x="84171" y="17065"/>
                    </a:lnTo>
                    <a:lnTo>
                      <a:pt x="83966" y="17075"/>
                    </a:lnTo>
                    <a:lnTo>
                      <a:pt x="83936" y="17076"/>
                    </a:lnTo>
                    <a:lnTo>
                      <a:pt x="83934" y="17076"/>
                    </a:lnTo>
                    <a:lnTo>
                      <a:pt x="83723" y="17065"/>
                    </a:lnTo>
                    <a:lnTo>
                      <a:pt x="83722" y="17065"/>
                    </a:lnTo>
                    <a:lnTo>
                      <a:pt x="83320" y="17065"/>
                    </a:lnTo>
                    <a:lnTo>
                      <a:pt x="82857" y="17076"/>
                    </a:lnTo>
                    <a:lnTo>
                      <a:pt x="82857" y="17076"/>
                    </a:lnTo>
                    <a:lnTo>
                      <a:pt x="82845" y="17070"/>
                    </a:lnTo>
                    <a:lnTo>
                      <a:pt x="82777" y="17033"/>
                    </a:lnTo>
                    <a:lnTo>
                      <a:pt x="82775" y="17032"/>
                    </a:lnTo>
                    <a:lnTo>
                      <a:pt x="82760" y="17024"/>
                    </a:lnTo>
                    <a:lnTo>
                      <a:pt x="82723" y="17020"/>
                    </a:lnTo>
                    <a:lnTo>
                      <a:pt x="82718" y="17019"/>
                    </a:lnTo>
                    <a:lnTo>
                      <a:pt x="82701" y="17018"/>
                    </a:lnTo>
                    <a:lnTo>
                      <a:pt x="82699" y="17017"/>
                    </a:lnTo>
                    <a:lnTo>
                      <a:pt x="82622" y="17009"/>
                    </a:lnTo>
                    <a:lnTo>
                      <a:pt x="82622" y="17009"/>
                    </a:lnTo>
                    <a:lnTo>
                      <a:pt x="82598" y="17033"/>
                    </a:lnTo>
                    <a:lnTo>
                      <a:pt x="82561" y="17069"/>
                    </a:lnTo>
                    <a:lnTo>
                      <a:pt x="82547" y="17084"/>
                    </a:lnTo>
                    <a:lnTo>
                      <a:pt x="82506" y="17166"/>
                    </a:lnTo>
                    <a:lnTo>
                      <a:pt x="82446" y="17252"/>
                    </a:lnTo>
                    <a:lnTo>
                      <a:pt x="82390" y="17296"/>
                    </a:lnTo>
                    <a:lnTo>
                      <a:pt x="82342" y="17349"/>
                    </a:lnTo>
                    <a:lnTo>
                      <a:pt x="82275" y="17423"/>
                    </a:lnTo>
                    <a:lnTo>
                      <a:pt x="82247" y="17464"/>
                    </a:lnTo>
                    <a:lnTo>
                      <a:pt x="82230" y="17490"/>
                    </a:lnTo>
                    <a:lnTo>
                      <a:pt x="82207" y="17529"/>
                    </a:lnTo>
                    <a:lnTo>
                      <a:pt x="82178" y="17580"/>
                    </a:lnTo>
                    <a:lnTo>
                      <a:pt x="82118" y="17688"/>
                    </a:lnTo>
                    <a:lnTo>
                      <a:pt x="82073" y="17778"/>
                    </a:lnTo>
                    <a:lnTo>
                      <a:pt x="82071" y="17795"/>
                    </a:lnTo>
                    <a:lnTo>
                      <a:pt x="82062" y="17815"/>
                    </a:lnTo>
                    <a:lnTo>
                      <a:pt x="82065" y="17846"/>
                    </a:lnTo>
                    <a:lnTo>
                      <a:pt x="82073" y="17941"/>
                    </a:lnTo>
                    <a:lnTo>
                      <a:pt x="82073" y="17943"/>
                    </a:lnTo>
                    <a:lnTo>
                      <a:pt x="82103" y="18091"/>
                    </a:lnTo>
                    <a:lnTo>
                      <a:pt x="82109" y="18100"/>
                    </a:lnTo>
                    <a:lnTo>
                      <a:pt x="82151" y="18159"/>
                    </a:lnTo>
                    <a:lnTo>
                      <a:pt x="82220" y="18204"/>
                    </a:lnTo>
                    <a:lnTo>
                      <a:pt x="82220" y="18204"/>
                    </a:lnTo>
                    <a:lnTo>
                      <a:pt x="82230" y="18211"/>
                    </a:lnTo>
                    <a:lnTo>
                      <a:pt x="82301" y="18265"/>
                    </a:lnTo>
                    <a:lnTo>
                      <a:pt x="82365" y="18321"/>
                    </a:lnTo>
                    <a:lnTo>
                      <a:pt x="82432" y="18389"/>
                    </a:lnTo>
                    <a:lnTo>
                      <a:pt x="82507" y="18478"/>
                    </a:lnTo>
                    <a:lnTo>
                      <a:pt x="82606" y="18494"/>
                    </a:lnTo>
                    <a:lnTo>
                      <a:pt x="82622" y="18497"/>
                    </a:lnTo>
                    <a:lnTo>
                      <a:pt x="82636" y="18505"/>
                    </a:lnTo>
                    <a:lnTo>
                      <a:pt x="82727" y="18557"/>
                    </a:lnTo>
                    <a:lnTo>
                      <a:pt x="82779" y="18646"/>
                    </a:lnTo>
                    <a:lnTo>
                      <a:pt x="82809" y="18758"/>
                    </a:lnTo>
                    <a:lnTo>
                      <a:pt x="82813" y="18840"/>
                    </a:lnTo>
                    <a:lnTo>
                      <a:pt x="82805" y="18930"/>
                    </a:lnTo>
                    <a:lnTo>
                      <a:pt x="82790" y="19083"/>
                    </a:lnTo>
                    <a:lnTo>
                      <a:pt x="82772" y="19246"/>
                    </a:lnTo>
                    <a:lnTo>
                      <a:pt x="82772" y="19247"/>
                    </a:lnTo>
                    <a:lnTo>
                      <a:pt x="82757" y="19337"/>
                    </a:lnTo>
                    <a:lnTo>
                      <a:pt x="82734" y="19437"/>
                    </a:lnTo>
                    <a:lnTo>
                      <a:pt x="82748" y="19496"/>
                    </a:lnTo>
                    <a:lnTo>
                      <a:pt x="82753" y="19516"/>
                    </a:lnTo>
                    <a:lnTo>
                      <a:pt x="82756" y="19536"/>
                    </a:lnTo>
                    <a:lnTo>
                      <a:pt x="82772" y="19635"/>
                    </a:lnTo>
                    <a:lnTo>
                      <a:pt x="82798" y="19729"/>
                    </a:lnTo>
                    <a:lnTo>
                      <a:pt x="82831" y="19829"/>
                    </a:lnTo>
                    <a:lnTo>
                      <a:pt x="82869" y="19926"/>
                    </a:lnTo>
                    <a:lnTo>
                      <a:pt x="82887" y="20020"/>
                    </a:lnTo>
                    <a:lnTo>
                      <a:pt x="82888" y="20025"/>
                    </a:lnTo>
                    <a:lnTo>
                      <a:pt x="82906" y="20124"/>
                    </a:lnTo>
                    <a:lnTo>
                      <a:pt x="82921" y="20232"/>
                    </a:lnTo>
                    <a:lnTo>
                      <a:pt x="82943" y="20359"/>
                    </a:lnTo>
                    <a:lnTo>
                      <a:pt x="82967" y="20444"/>
                    </a:lnTo>
                    <a:lnTo>
                      <a:pt x="82973" y="20466"/>
                    </a:lnTo>
                    <a:lnTo>
                      <a:pt x="83003" y="20645"/>
                    </a:lnTo>
                    <a:lnTo>
                      <a:pt x="82980" y="20802"/>
                    </a:lnTo>
                    <a:lnTo>
                      <a:pt x="82865" y="20892"/>
                    </a:lnTo>
                    <a:lnTo>
                      <a:pt x="82764" y="20892"/>
                    </a:lnTo>
                    <a:lnTo>
                      <a:pt x="82736" y="20900"/>
                    </a:lnTo>
                    <a:lnTo>
                      <a:pt x="82652" y="20925"/>
                    </a:lnTo>
                    <a:lnTo>
                      <a:pt x="82660" y="21011"/>
                    </a:lnTo>
                    <a:lnTo>
                      <a:pt x="82663" y="21045"/>
                    </a:lnTo>
                    <a:lnTo>
                      <a:pt x="82669" y="21092"/>
                    </a:lnTo>
                    <a:lnTo>
                      <a:pt x="82686" y="21216"/>
                    </a:lnTo>
                    <a:lnTo>
                      <a:pt x="82698" y="21408"/>
                    </a:lnTo>
                    <a:lnTo>
                      <a:pt x="82700" y="21440"/>
                    </a:lnTo>
                    <a:lnTo>
                      <a:pt x="82703" y="21491"/>
                    </a:lnTo>
                    <a:lnTo>
                      <a:pt x="82715" y="21743"/>
                    </a:lnTo>
                    <a:lnTo>
                      <a:pt x="82745" y="21981"/>
                    </a:lnTo>
                    <a:lnTo>
                      <a:pt x="82772" y="22330"/>
                    </a:lnTo>
                    <a:lnTo>
                      <a:pt x="82779" y="22424"/>
                    </a:lnTo>
                    <a:lnTo>
                      <a:pt x="82782" y="22450"/>
                    </a:lnTo>
                    <a:lnTo>
                      <a:pt x="82791" y="22540"/>
                    </a:lnTo>
                    <a:lnTo>
                      <a:pt x="82798" y="22764"/>
                    </a:lnTo>
                    <a:lnTo>
                      <a:pt x="82806" y="22873"/>
                    </a:lnTo>
                    <a:lnTo>
                      <a:pt x="82809" y="22909"/>
                    </a:lnTo>
                    <a:lnTo>
                      <a:pt x="82815" y="23000"/>
                    </a:lnTo>
                    <a:lnTo>
                      <a:pt x="82820" y="23077"/>
                    </a:lnTo>
                    <a:lnTo>
                      <a:pt x="82831" y="23190"/>
                    </a:lnTo>
                    <a:lnTo>
                      <a:pt x="82843" y="23309"/>
                    </a:lnTo>
                    <a:lnTo>
                      <a:pt x="82847" y="23348"/>
                    </a:lnTo>
                    <a:lnTo>
                      <a:pt x="82861" y="23466"/>
                    </a:lnTo>
                    <a:lnTo>
                      <a:pt x="82865" y="23531"/>
                    </a:lnTo>
                    <a:lnTo>
                      <a:pt x="82869" y="23592"/>
                    </a:lnTo>
                    <a:lnTo>
                      <a:pt x="82882" y="23655"/>
                    </a:lnTo>
                    <a:lnTo>
                      <a:pt x="82895" y="23716"/>
                    </a:lnTo>
                    <a:lnTo>
                      <a:pt x="82917" y="23865"/>
                    </a:lnTo>
                    <a:lnTo>
                      <a:pt x="82929" y="23951"/>
                    </a:lnTo>
                    <a:lnTo>
                      <a:pt x="82962" y="24085"/>
                    </a:lnTo>
                    <a:lnTo>
                      <a:pt x="82988" y="24186"/>
                    </a:lnTo>
                    <a:lnTo>
                      <a:pt x="83022" y="24324"/>
                    </a:lnTo>
                    <a:lnTo>
                      <a:pt x="83047" y="24413"/>
                    </a:lnTo>
                    <a:lnTo>
                      <a:pt x="83057" y="24449"/>
                    </a:lnTo>
                    <a:lnTo>
                      <a:pt x="83086" y="24580"/>
                    </a:lnTo>
                    <a:lnTo>
                      <a:pt x="83154" y="24639"/>
                    </a:lnTo>
                    <a:lnTo>
                      <a:pt x="83251" y="24651"/>
                    </a:lnTo>
                    <a:lnTo>
                      <a:pt x="83419" y="24677"/>
                    </a:lnTo>
                    <a:lnTo>
                      <a:pt x="83421" y="24677"/>
                    </a:lnTo>
                    <a:lnTo>
                      <a:pt x="83531" y="24695"/>
                    </a:lnTo>
                    <a:lnTo>
                      <a:pt x="83575" y="24699"/>
                    </a:lnTo>
                    <a:lnTo>
                      <a:pt x="83628" y="24703"/>
                    </a:lnTo>
                    <a:lnTo>
                      <a:pt x="83721" y="24718"/>
                    </a:lnTo>
                    <a:lnTo>
                      <a:pt x="83765" y="24726"/>
                    </a:lnTo>
                    <a:lnTo>
                      <a:pt x="83812" y="24736"/>
                    </a:lnTo>
                    <a:lnTo>
                      <a:pt x="83815" y="24736"/>
                    </a:lnTo>
                    <a:lnTo>
                      <a:pt x="83851" y="24658"/>
                    </a:lnTo>
                    <a:lnTo>
                      <a:pt x="83856" y="24647"/>
                    </a:lnTo>
                    <a:lnTo>
                      <a:pt x="83863" y="24634"/>
                    </a:lnTo>
                    <a:lnTo>
                      <a:pt x="83915" y="24535"/>
                    </a:lnTo>
                    <a:lnTo>
                      <a:pt x="83971" y="24456"/>
                    </a:lnTo>
                    <a:lnTo>
                      <a:pt x="84039" y="24359"/>
                    </a:lnTo>
                    <a:lnTo>
                      <a:pt x="84126" y="24289"/>
                    </a:lnTo>
                    <a:lnTo>
                      <a:pt x="84158" y="24262"/>
                    </a:lnTo>
                    <a:lnTo>
                      <a:pt x="84255" y="24225"/>
                    </a:lnTo>
                    <a:lnTo>
                      <a:pt x="84356" y="24200"/>
                    </a:lnTo>
                    <a:lnTo>
                      <a:pt x="84390" y="24192"/>
                    </a:lnTo>
                    <a:lnTo>
                      <a:pt x="84418" y="24202"/>
                    </a:lnTo>
                    <a:lnTo>
                      <a:pt x="84454" y="24215"/>
                    </a:lnTo>
                    <a:lnTo>
                      <a:pt x="84472" y="24221"/>
                    </a:lnTo>
                    <a:lnTo>
                      <a:pt x="84484" y="24245"/>
                    </a:lnTo>
                    <a:lnTo>
                      <a:pt x="84524" y="24322"/>
                    </a:lnTo>
                    <a:lnTo>
                      <a:pt x="84580" y="24494"/>
                    </a:lnTo>
                    <a:lnTo>
                      <a:pt x="84583" y="24519"/>
                    </a:lnTo>
                    <a:lnTo>
                      <a:pt x="84591" y="24580"/>
                    </a:lnTo>
                    <a:lnTo>
                      <a:pt x="84595" y="24662"/>
                    </a:lnTo>
                    <a:lnTo>
                      <a:pt x="84595" y="24664"/>
                    </a:lnTo>
                    <a:lnTo>
                      <a:pt x="84599" y="24846"/>
                    </a:lnTo>
                    <a:lnTo>
                      <a:pt x="84599" y="24848"/>
                    </a:lnTo>
                    <a:lnTo>
                      <a:pt x="84631" y="25050"/>
                    </a:lnTo>
                    <a:lnTo>
                      <a:pt x="84666" y="25270"/>
                    </a:lnTo>
                    <a:lnTo>
                      <a:pt x="84683" y="25383"/>
                    </a:lnTo>
                    <a:lnTo>
                      <a:pt x="84696" y="25468"/>
                    </a:lnTo>
                    <a:lnTo>
                      <a:pt x="84718" y="25572"/>
                    </a:lnTo>
                    <a:lnTo>
                      <a:pt x="84719" y="25581"/>
                    </a:lnTo>
                    <a:lnTo>
                      <a:pt x="84733" y="25666"/>
                    </a:lnTo>
                    <a:lnTo>
                      <a:pt x="84748" y="25762"/>
                    </a:lnTo>
                    <a:lnTo>
                      <a:pt x="84752" y="25789"/>
                    </a:lnTo>
                    <a:lnTo>
                      <a:pt x="84760" y="25845"/>
                    </a:lnTo>
                    <a:lnTo>
                      <a:pt x="84774" y="25934"/>
                    </a:lnTo>
                    <a:lnTo>
                      <a:pt x="84804" y="26102"/>
                    </a:lnTo>
                    <a:lnTo>
                      <a:pt x="84815" y="26198"/>
                    </a:lnTo>
                    <a:lnTo>
                      <a:pt x="84819" y="26229"/>
                    </a:lnTo>
                    <a:lnTo>
                      <a:pt x="84826" y="26315"/>
                    </a:lnTo>
                    <a:lnTo>
                      <a:pt x="84830" y="26449"/>
                    </a:lnTo>
                    <a:lnTo>
                      <a:pt x="84845" y="26578"/>
                    </a:lnTo>
                    <a:lnTo>
                      <a:pt x="84849" y="26617"/>
                    </a:lnTo>
                    <a:lnTo>
                      <a:pt x="84856" y="26705"/>
                    </a:lnTo>
                    <a:lnTo>
                      <a:pt x="84871" y="26877"/>
                    </a:lnTo>
                    <a:lnTo>
                      <a:pt x="84872" y="26907"/>
                    </a:lnTo>
                    <a:lnTo>
                      <a:pt x="84875" y="27022"/>
                    </a:lnTo>
                    <a:lnTo>
                      <a:pt x="84875" y="27228"/>
                    </a:lnTo>
                    <a:lnTo>
                      <a:pt x="84879" y="27332"/>
                    </a:lnTo>
                    <a:lnTo>
                      <a:pt x="84872" y="27413"/>
                    </a:lnTo>
                    <a:lnTo>
                      <a:pt x="84871" y="27418"/>
                    </a:lnTo>
                    <a:lnTo>
                      <a:pt x="84849" y="27541"/>
                    </a:lnTo>
                    <a:lnTo>
                      <a:pt x="84839" y="27573"/>
                    </a:lnTo>
                    <a:lnTo>
                      <a:pt x="84823" y="27623"/>
                    </a:lnTo>
                    <a:lnTo>
                      <a:pt x="84796" y="27705"/>
                    </a:lnTo>
                    <a:lnTo>
                      <a:pt x="84763" y="27832"/>
                    </a:lnTo>
                    <a:lnTo>
                      <a:pt x="84703" y="27973"/>
                    </a:lnTo>
                    <a:lnTo>
                      <a:pt x="84643" y="28096"/>
                    </a:lnTo>
                    <a:lnTo>
                      <a:pt x="84627" y="28132"/>
                    </a:lnTo>
                    <a:lnTo>
                      <a:pt x="84610" y="28171"/>
                    </a:lnTo>
                    <a:lnTo>
                      <a:pt x="84546" y="28346"/>
                    </a:lnTo>
                    <a:lnTo>
                      <a:pt x="84542" y="28389"/>
                    </a:lnTo>
                    <a:lnTo>
                      <a:pt x="84535" y="28473"/>
                    </a:lnTo>
                    <a:lnTo>
                      <a:pt x="84542" y="28571"/>
                    </a:lnTo>
                    <a:lnTo>
                      <a:pt x="84546" y="28622"/>
                    </a:lnTo>
                    <a:lnTo>
                      <a:pt x="84557" y="28751"/>
                    </a:lnTo>
                    <a:lnTo>
                      <a:pt x="84558" y="28753"/>
                    </a:lnTo>
                    <a:lnTo>
                      <a:pt x="84558" y="28755"/>
                    </a:lnTo>
                    <a:lnTo>
                      <a:pt x="84572" y="28884"/>
                    </a:lnTo>
                    <a:lnTo>
                      <a:pt x="84580" y="28935"/>
                    </a:lnTo>
                    <a:lnTo>
                      <a:pt x="84580" y="28938"/>
                    </a:lnTo>
                    <a:lnTo>
                      <a:pt x="84587" y="28988"/>
                    </a:lnTo>
                    <a:lnTo>
                      <a:pt x="84599" y="29104"/>
                    </a:lnTo>
                    <a:lnTo>
                      <a:pt x="84625" y="29227"/>
                    </a:lnTo>
                    <a:lnTo>
                      <a:pt x="84655" y="29347"/>
                    </a:lnTo>
                    <a:lnTo>
                      <a:pt x="84681" y="29455"/>
                    </a:lnTo>
                    <a:lnTo>
                      <a:pt x="84684" y="29537"/>
                    </a:lnTo>
                    <a:lnTo>
                      <a:pt x="84696" y="29691"/>
                    </a:lnTo>
                    <a:lnTo>
                      <a:pt x="84696" y="29692"/>
                    </a:lnTo>
                    <a:lnTo>
                      <a:pt x="84706" y="29753"/>
                    </a:lnTo>
                    <a:lnTo>
                      <a:pt x="84722" y="29856"/>
                    </a:lnTo>
                    <a:lnTo>
                      <a:pt x="84747" y="29935"/>
                    </a:lnTo>
                    <a:lnTo>
                      <a:pt x="84763" y="29983"/>
                    </a:lnTo>
                    <a:lnTo>
                      <a:pt x="84804" y="30129"/>
                    </a:lnTo>
                    <a:lnTo>
                      <a:pt x="84860" y="30289"/>
                    </a:lnTo>
                    <a:lnTo>
                      <a:pt x="84901" y="30426"/>
                    </a:lnTo>
                    <a:lnTo>
                      <a:pt x="84905" y="30438"/>
                    </a:lnTo>
                    <a:lnTo>
                      <a:pt x="84920" y="30499"/>
                    </a:lnTo>
                    <a:lnTo>
                      <a:pt x="84939" y="30576"/>
                    </a:lnTo>
                    <a:lnTo>
                      <a:pt x="84968" y="30681"/>
                    </a:lnTo>
                    <a:lnTo>
                      <a:pt x="84981" y="30728"/>
                    </a:lnTo>
                    <a:lnTo>
                      <a:pt x="85006" y="30823"/>
                    </a:lnTo>
                    <a:lnTo>
                      <a:pt x="85016" y="30852"/>
                    </a:lnTo>
                    <a:lnTo>
                      <a:pt x="85054" y="30965"/>
                    </a:lnTo>
                    <a:lnTo>
                      <a:pt x="85095" y="31118"/>
                    </a:lnTo>
                    <a:lnTo>
                      <a:pt x="85140" y="31243"/>
                    </a:lnTo>
                    <a:lnTo>
                      <a:pt x="85144" y="31256"/>
                    </a:lnTo>
                    <a:lnTo>
                      <a:pt x="85181" y="31334"/>
                    </a:lnTo>
                    <a:lnTo>
                      <a:pt x="85205" y="31392"/>
                    </a:lnTo>
                    <a:lnTo>
                      <a:pt x="85230" y="31450"/>
                    </a:lnTo>
                    <a:lnTo>
                      <a:pt x="85286" y="31606"/>
                    </a:lnTo>
                    <a:lnTo>
                      <a:pt x="85361" y="31837"/>
                    </a:lnTo>
                    <a:lnTo>
                      <a:pt x="85387" y="31964"/>
                    </a:lnTo>
                    <a:lnTo>
                      <a:pt x="85461" y="32244"/>
                    </a:lnTo>
                    <a:lnTo>
                      <a:pt x="85494" y="32404"/>
                    </a:lnTo>
                    <a:lnTo>
                      <a:pt x="85502" y="32445"/>
                    </a:lnTo>
                    <a:lnTo>
                      <a:pt x="85507" y="32467"/>
                    </a:lnTo>
                    <a:lnTo>
                      <a:pt x="85551" y="32669"/>
                    </a:lnTo>
                    <a:lnTo>
                      <a:pt x="85584" y="32856"/>
                    </a:lnTo>
                    <a:lnTo>
                      <a:pt x="85599" y="32929"/>
                    </a:lnTo>
                    <a:lnTo>
                      <a:pt x="85611" y="32986"/>
                    </a:lnTo>
                    <a:lnTo>
                      <a:pt x="85611" y="32991"/>
                    </a:lnTo>
                    <a:lnTo>
                      <a:pt x="85626" y="33128"/>
                    </a:lnTo>
                    <a:lnTo>
                      <a:pt x="85622" y="33225"/>
                    </a:lnTo>
                    <a:lnTo>
                      <a:pt x="85607" y="33399"/>
                    </a:lnTo>
                    <a:lnTo>
                      <a:pt x="85607" y="33401"/>
                    </a:lnTo>
                    <a:lnTo>
                      <a:pt x="85569" y="33509"/>
                    </a:lnTo>
                    <a:lnTo>
                      <a:pt x="85536" y="33677"/>
                    </a:lnTo>
                    <a:lnTo>
                      <a:pt x="85522" y="33737"/>
                    </a:lnTo>
                    <a:lnTo>
                      <a:pt x="85506" y="33804"/>
                    </a:lnTo>
                    <a:lnTo>
                      <a:pt x="85461" y="33937"/>
                    </a:lnTo>
                    <a:lnTo>
                      <a:pt x="85456" y="33952"/>
                    </a:lnTo>
                    <a:lnTo>
                      <a:pt x="85436" y="33963"/>
                    </a:lnTo>
                    <a:lnTo>
                      <a:pt x="85398" y="33985"/>
                    </a:lnTo>
                    <a:lnTo>
                      <a:pt x="85366" y="34004"/>
                    </a:lnTo>
                    <a:lnTo>
                      <a:pt x="85291" y="34004"/>
                    </a:lnTo>
                    <a:lnTo>
                      <a:pt x="85251" y="34004"/>
                    </a:lnTo>
                    <a:lnTo>
                      <a:pt x="85120" y="34019"/>
                    </a:lnTo>
                    <a:lnTo>
                      <a:pt x="84978" y="34030"/>
                    </a:lnTo>
                    <a:lnTo>
                      <a:pt x="84933" y="34034"/>
                    </a:lnTo>
                    <a:lnTo>
                      <a:pt x="84902" y="34038"/>
                    </a:lnTo>
                    <a:lnTo>
                      <a:pt x="84814" y="34049"/>
                    </a:lnTo>
                    <a:lnTo>
                      <a:pt x="84767" y="34051"/>
                    </a:lnTo>
                    <a:lnTo>
                      <a:pt x="84721" y="34052"/>
                    </a:lnTo>
                    <a:lnTo>
                      <a:pt x="84640" y="34048"/>
                    </a:lnTo>
                    <a:lnTo>
                      <a:pt x="84586" y="34045"/>
                    </a:lnTo>
                    <a:lnTo>
                      <a:pt x="84501" y="34055"/>
                    </a:lnTo>
                    <a:lnTo>
                      <a:pt x="84459" y="34060"/>
                    </a:lnTo>
                    <a:lnTo>
                      <a:pt x="84399" y="34119"/>
                    </a:lnTo>
                    <a:lnTo>
                      <a:pt x="84362" y="34205"/>
                    </a:lnTo>
                    <a:lnTo>
                      <a:pt x="84328" y="34292"/>
                    </a:lnTo>
                    <a:lnTo>
                      <a:pt x="84313" y="34329"/>
                    </a:lnTo>
                    <a:lnTo>
                      <a:pt x="84289" y="34401"/>
                    </a:lnTo>
                    <a:lnTo>
                      <a:pt x="84287" y="34407"/>
                    </a:lnTo>
                    <a:lnTo>
                      <a:pt x="84269" y="34493"/>
                    </a:lnTo>
                    <a:lnTo>
                      <a:pt x="84254" y="34549"/>
                    </a:lnTo>
                    <a:lnTo>
                      <a:pt x="84246" y="34579"/>
                    </a:lnTo>
                    <a:lnTo>
                      <a:pt x="84213" y="34635"/>
                    </a:lnTo>
                    <a:lnTo>
                      <a:pt x="84187" y="34683"/>
                    </a:lnTo>
                    <a:lnTo>
                      <a:pt x="84170" y="34708"/>
                    </a:lnTo>
                    <a:lnTo>
                      <a:pt x="84134" y="34761"/>
                    </a:lnTo>
                    <a:lnTo>
                      <a:pt x="84094" y="34837"/>
                    </a:lnTo>
                    <a:lnTo>
                      <a:pt x="84074" y="34873"/>
                    </a:lnTo>
                    <a:lnTo>
                      <a:pt x="84015" y="34993"/>
                    </a:lnTo>
                    <a:lnTo>
                      <a:pt x="84014" y="34995"/>
                    </a:lnTo>
                    <a:lnTo>
                      <a:pt x="83966" y="35090"/>
                    </a:lnTo>
                    <a:lnTo>
                      <a:pt x="83944" y="35138"/>
                    </a:lnTo>
                    <a:lnTo>
                      <a:pt x="83906" y="35217"/>
                    </a:lnTo>
                    <a:lnTo>
                      <a:pt x="83873" y="35299"/>
                    </a:lnTo>
                    <a:lnTo>
                      <a:pt x="83850" y="35348"/>
                    </a:lnTo>
                    <a:lnTo>
                      <a:pt x="83832" y="35388"/>
                    </a:lnTo>
                    <a:lnTo>
                      <a:pt x="83776" y="35508"/>
                    </a:lnTo>
                    <a:lnTo>
                      <a:pt x="83747" y="35573"/>
                    </a:lnTo>
                    <a:lnTo>
                      <a:pt x="83746" y="35575"/>
                    </a:lnTo>
                    <a:lnTo>
                      <a:pt x="83679" y="35676"/>
                    </a:lnTo>
                    <a:lnTo>
                      <a:pt x="83630" y="35773"/>
                    </a:lnTo>
                    <a:lnTo>
                      <a:pt x="83574" y="35877"/>
                    </a:lnTo>
                    <a:lnTo>
                      <a:pt x="83529" y="35956"/>
                    </a:lnTo>
                    <a:lnTo>
                      <a:pt x="83485" y="36060"/>
                    </a:lnTo>
                    <a:lnTo>
                      <a:pt x="83443" y="36131"/>
                    </a:lnTo>
                    <a:lnTo>
                      <a:pt x="83416" y="36178"/>
                    </a:lnTo>
                    <a:lnTo>
                      <a:pt x="83391" y="36223"/>
                    </a:lnTo>
                    <a:lnTo>
                      <a:pt x="83365" y="36271"/>
                    </a:lnTo>
                    <a:lnTo>
                      <a:pt x="83331" y="36335"/>
                    </a:lnTo>
                    <a:lnTo>
                      <a:pt x="83315" y="36379"/>
                    </a:lnTo>
                    <a:lnTo>
                      <a:pt x="83294" y="36436"/>
                    </a:lnTo>
                    <a:lnTo>
                      <a:pt x="83277" y="36495"/>
                    </a:lnTo>
                    <a:lnTo>
                      <a:pt x="83271" y="36515"/>
                    </a:lnTo>
                    <a:lnTo>
                      <a:pt x="83256" y="36589"/>
                    </a:lnTo>
                    <a:lnTo>
                      <a:pt x="83256" y="36667"/>
                    </a:lnTo>
                    <a:lnTo>
                      <a:pt x="83256" y="36764"/>
                    </a:lnTo>
                    <a:lnTo>
                      <a:pt x="83260" y="36847"/>
                    </a:lnTo>
                    <a:lnTo>
                      <a:pt x="83256" y="36970"/>
                    </a:lnTo>
                    <a:lnTo>
                      <a:pt x="83246" y="37031"/>
                    </a:lnTo>
                    <a:lnTo>
                      <a:pt x="83238" y="37078"/>
                    </a:lnTo>
                    <a:lnTo>
                      <a:pt x="83241" y="37175"/>
                    </a:lnTo>
                    <a:lnTo>
                      <a:pt x="83241" y="37276"/>
                    </a:lnTo>
                    <a:lnTo>
                      <a:pt x="83249" y="37425"/>
                    </a:lnTo>
                    <a:lnTo>
                      <a:pt x="83289" y="37523"/>
                    </a:lnTo>
                    <a:lnTo>
                      <a:pt x="83290" y="37526"/>
                    </a:lnTo>
                    <a:lnTo>
                      <a:pt x="83290" y="37527"/>
                    </a:lnTo>
                    <a:lnTo>
                      <a:pt x="83277" y="37669"/>
                    </a:lnTo>
                    <a:lnTo>
                      <a:pt x="83267" y="37780"/>
                    </a:lnTo>
                    <a:lnTo>
                      <a:pt x="83250" y="37867"/>
                    </a:lnTo>
                    <a:lnTo>
                      <a:pt x="83249" y="37873"/>
                    </a:lnTo>
                    <a:lnTo>
                      <a:pt x="83249" y="37959"/>
                    </a:lnTo>
                    <a:lnTo>
                      <a:pt x="83249" y="37966"/>
                    </a:lnTo>
                    <a:lnTo>
                      <a:pt x="83252" y="37970"/>
                    </a:lnTo>
                    <a:lnTo>
                      <a:pt x="83260" y="38004"/>
                    </a:lnTo>
                    <a:lnTo>
                      <a:pt x="83295" y="38030"/>
                    </a:lnTo>
                    <a:lnTo>
                      <a:pt x="83297" y="38033"/>
                    </a:lnTo>
                    <a:lnTo>
                      <a:pt x="83307" y="38039"/>
                    </a:lnTo>
                    <a:lnTo>
                      <a:pt x="83338" y="38063"/>
                    </a:lnTo>
                    <a:lnTo>
                      <a:pt x="83402" y="38097"/>
                    </a:lnTo>
                    <a:lnTo>
                      <a:pt x="83493" y="38142"/>
                    </a:lnTo>
                    <a:lnTo>
                      <a:pt x="83536" y="38164"/>
                    </a:lnTo>
                    <a:lnTo>
                      <a:pt x="83724" y="38282"/>
                    </a:lnTo>
                    <a:lnTo>
                      <a:pt x="83787" y="38331"/>
                    </a:lnTo>
                    <a:lnTo>
                      <a:pt x="83836" y="38368"/>
                    </a:lnTo>
                    <a:lnTo>
                      <a:pt x="83901" y="38409"/>
                    </a:lnTo>
                    <a:lnTo>
                      <a:pt x="84052" y="38506"/>
                    </a:lnTo>
                    <a:lnTo>
                      <a:pt x="84194" y="38596"/>
                    </a:lnTo>
                    <a:lnTo>
                      <a:pt x="84254" y="38659"/>
                    </a:lnTo>
                    <a:lnTo>
                      <a:pt x="84310" y="38760"/>
                    </a:lnTo>
                    <a:lnTo>
                      <a:pt x="84246" y="38891"/>
                    </a:lnTo>
                    <a:lnTo>
                      <a:pt x="84157" y="39021"/>
                    </a:lnTo>
                    <a:lnTo>
                      <a:pt x="84067" y="39159"/>
                    </a:lnTo>
                    <a:lnTo>
                      <a:pt x="84015" y="39245"/>
                    </a:lnTo>
                    <a:lnTo>
                      <a:pt x="83975" y="39309"/>
                    </a:lnTo>
                    <a:lnTo>
                      <a:pt x="83951" y="39346"/>
                    </a:lnTo>
                    <a:lnTo>
                      <a:pt x="83950" y="39347"/>
                    </a:lnTo>
                    <a:lnTo>
                      <a:pt x="83859" y="39515"/>
                    </a:lnTo>
                    <a:lnTo>
                      <a:pt x="83858" y="39517"/>
                    </a:lnTo>
                    <a:lnTo>
                      <a:pt x="83855" y="39529"/>
                    </a:lnTo>
                    <a:lnTo>
                      <a:pt x="83828" y="39641"/>
                    </a:lnTo>
                    <a:lnTo>
                      <a:pt x="83828" y="39685"/>
                    </a:lnTo>
                    <a:lnTo>
                      <a:pt x="83828" y="39741"/>
                    </a:lnTo>
                    <a:lnTo>
                      <a:pt x="83828" y="39750"/>
                    </a:lnTo>
                    <a:lnTo>
                      <a:pt x="83821" y="39857"/>
                    </a:lnTo>
                    <a:lnTo>
                      <a:pt x="83821" y="39861"/>
                    </a:lnTo>
                    <a:lnTo>
                      <a:pt x="83809" y="39977"/>
                    </a:lnTo>
                    <a:lnTo>
                      <a:pt x="83809" y="39979"/>
                    </a:lnTo>
                    <a:lnTo>
                      <a:pt x="83802" y="40083"/>
                    </a:lnTo>
                    <a:lnTo>
                      <a:pt x="83812" y="40176"/>
                    </a:lnTo>
                    <a:lnTo>
                      <a:pt x="83813" y="40180"/>
                    </a:lnTo>
                    <a:lnTo>
                      <a:pt x="83820" y="40273"/>
                    </a:lnTo>
                    <a:lnTo>
                      <a:pt x="83826" y="40331"/>
                    </a:lnTo>
                    <a:lnTo>
                      <a:pt x="83832" y="40400"/>
                    </a:lnTo>
                    <a:lnTo>
                      <a:pt x="83861" y="40553"/>
                    </a:lnTo>
                    <a:lnTo>
                      <a:pt x="83962" y="40624"/>
                    </a:lnTo>
                    <a:lnTo>
                      <a:pt x="84011" y="40650"/>
                    </a:lnTo>
                    <a:lnTo>
                      <a:pt x="84082" y="40680"/>
                    </a:lnTo>
                    <a:lnTo>
                      <a:pt x="84153" y="40733"/>
                    </a:lnTo>
                    <a:lnTo>
                      <a:pt x="84243" y="40848"/>
                    </a:lnTo>
                    <a:lnTo>
                      <a:pt x="84246" y="40852"/>
                    </a:lnTo>
                    <a:lnTo>
                      <a:pt x="84247" y="40857"/>
                    </a:lnTo>
                    <a:lnTo>
                      <a:pt x="84261" y="40938"/>
                    </a:lnTo>
                    <a:lnTo>
                      <a:pt x="84250" y="41025"/>
                    </a:lnTo>
                    <a:lnTo>
                      <a:pt x="84246" y="41057"/>
                    </a:lnTo>
                    <a:lnTo>
                      <a:pt x="84241" y="41100"/>
                    </a:lnTo>
                    <a:lnTo>
                      <a:pt x="84235" y="41147"/>
                    </a:lnTo>
                    <a:lnTo>
                      <a:pt x="84230" y="41212"/>
                    </a:lnTo>
                    <a:lnTo>
                      <a:pt x="84220" y="41345"/>
                    </a:lnTo>
                    <a:lnTo>
                      <a:pt x="84207" y="41461"/>
                    </a:lnTo>
                    <a:lnTo>
                      <a:pt x="84201" y="41520"/>
                    </a:lnTo>
                    <a:lnTo>
                      <a:pt x="84196" y="41569"/>
                    </a:lnTo>
                    <a:lnTo>
                      <a:pt x="84186" y="41666"/>
                    </a:lnTo>
                    <a:lnTo>
                      <a:pt x="84175" y="41778"/>
                    </a:lnTo>
                    <a:lnTo>
                      <a:pt x="84154" y="41884"/>
                    </a:lnTo>
                    <a:lnTo>
                      <a:pt x="84138" y="41962"/>
                    </a:lnTo>
                    <a:lnTo>
                      <a:pt x="84133" y="41995"/>
                    </a:lnTo>
                    <a:lnTo>
                      <a:pt x="84126" y="42045"/>
                    </a:lnTo>
                    <a:lnTo>
                      <a:pt x="84115" y="42100"/>
                    </a:lnTo>
                    <a:lnTo>
                      <a:pt x="84108" y="42179"/>
                    </a:lnTo>
                    <a:lnTo>
                      <a:pt x="84101" y="42265"/>
                    </a:lnTo>
                    <a:lnTo>
                      <a:pt x="84100" y="42272"/>
                    </a:lnTo>
                    <a:lnTo>
                      <a:pt x="84063" y="42410"/>
                    </a:lnTo>
                    <a:lnTo>
                      <a:pt x="84029" y="42488"/>
                    </a:lnTo>
                    <a:lnTo>
                      <a:pt x="84000" y="42578"/>
                    </a:lnTo>
                    <a:lnTo>
                      <a:pt x="84001" y="42698"/>
                    </a:lnTo>
                    <a:lnTo>
                      <a:pt x="84001" y="42699"/>
                    </a:lnTo>
                    <a:lnTo>
                      <a:pt x="84078" y="42920"/>
                    </a:lnTo>
                    <a:lnTo>
                      <a:pt x="84119" y="42989"/>
                    </a:lnTo>
                    <a:lnTo>
                      <a:pt x="84119" y="42991"/>
                    </a:lnTo>
                    <a:lnTo>
                      <a:pt x="84119" y="43466"/>
                    </a:lnTo>
                    <a:lnTo>
                      <a:pt x="84107" y="43619"/>
                    </a:lnTo>
                    <a:lnTo>
                      <a:pt x="84104" y="43653"/>
                    </a:lnTo>
                    <a:lnTo>
                      <a:pt x="84100" y="43679"/>
                    </a:lnTo>
                    <a:lnTo>
                      <a:pt x="84089" y="43757"/>
                    </a:lnTo>
                    <a:lnTo>
                      <a:pt x="84089" y="43843"/>
                    </a:lnTo>
                    <a:lnTo>
                      <a:pt x="84085" y="43937"/>
                    </a:lnTo>
                    <a:lnTo>
                      <a:pt x="84081" y="44063"/>
                    </a:lnTo>
                    <a:lnTo>
                      <a:pt x="84070" y="44190"/>
                    </a:lnTo>
                    <a:lnTo>
                      <a:pt x="84066" y="44264"/>
                    </a:lnTo>
                    <a:lnTo>
                      <a:pt x="84063" y="44316"/>
                    </a:lnTo>
                    <a:lnTo>
                      <a:pt x="84052" y="44442"/>
                    </a:lnTo>
                    <a:lnTo>
                      <a:pt x="84052" y="44443"/>
                    </a:lnTo>
                    <a:lnTo>
                      <a:pt x="84044" y="44529"/>
                    </a:lnTo>
                    <a:lnTo>
                      <a:pt x="84039" y="44562"/>
                    </a:lnTo>
                    <a:lnTo>
                      <a:pt x="84029" y="44622"/>
                    </a:lnTo>
                    <a:lnTo>
                      <a:pt x="84025" y="44805"/>
                    </a:lnTo>
                    <a:lnTo>
                      <a:pt x="84019" y="44922"/>
                    </a:lnTo>
                    <a:lnTo>
                      <a:pt x="84007" y="45175"/>
                    </a:lnTo>
                    <a:lnTo>
                      <a:pt x="83971" y="45322"/>
                    </a:lnTo>
                    <a:lnTo>
                      <a:pt x="83971" y="45324"/>
                    </a:lnTo>
                    <a:lnTo>
                      <a:pt x="83963" y="45339"/>
                    </a:lnTo>
                    <a:lnTo>
                      <a:pt x="83899" y="45459"/>
                    </a:lnTo>
                    <a:lnTo>
                      <a:pt x="83893" y="45470"/>
                    </a:lnTo>
                    <a:lnTo>
                      <a:pt x="83887" y="45481"/>
                    </a:lnTo>
                    <a:lnTo>
                      <a:pt x="83826" y="45564"/>
                    </a:lnTo>
                    <a:lnTo>
                      <a:pt x="83824" y="45567"/>
                    </a:lnTo>
                    <a:lnTo>
                      <a:pt x="83775" y="45619"/>
                    </a:lnTo>
                    <a:lnTo>
                      <a:pt x="83730" y="45671"/>
                    </a:lnTo>
                    <a:lnTo>
                      <a:pt x="83686" y="45720"/>
                    </a:lnTo>
                    <a:lnTo>
                      <a:pt x="83648" y="45761"/>
                    </a:lnTo>
                    <a:lnTo>
                      <a:pt x="83611" y="45802"/>
                    </a:lnTo>
                    <a:lnTo>
                      <a:pt x="83570" y="45847"/>
                    </a:lnTo>
                    <a:lnTo>
                      <a:pt x="83562" y="45858"/>
                    </a:lnTo>
                    <a:lnTo>
                      <a:pt x="83510" y="45936"/>
                    </a:lnTo>
                    <a:lnTo>
                      <a:pt x="83478" y="45983"/>
                    </a:lnTo>
                    <a:lnTo>
                      <a:pt x="83454" y="46018"/>
                    </a:lnTo>
                    <a:lnTo>
                      <a:pt x="83420" y="46063"/>
                    </a:lnTo>
                    <a:lnTo>
                      <a:pt x="83391" y="46112"/>
                    </a:lnTo>
                    <a:lnTo>
                      <a:pt x="83364" y="46164"/>
                    </a:lnTo>
                    <a:lnTo>
                      <a:pt x="83335" y="46224"/>
                    </a:lnTo>
                    <a:lnTo>
                      <a:pt x="83293" y="46310"/>
                    </a:lnTo>
                    <a:lnTo>
                      <a:pt x="83218" y="46488"/>
                    </a:lnTo>
                    <a:lnTo>
                      <a:pt x="83181" y="46562"/>
                    </a:lnTo>
                    <a:lnTo>
                      <a:pt x="83172" y="46576"/>
                    </a:lnTo>
                    <a:lnTo>
                      <a:pt x="83125" y="46652"/>
                    </a:lnTo>
                    <a:lnTo>
                      <a:pt x="83069" y="46734"/>
                    </a:lnTo>
                    <a:lnTo>
                      <a:pt x="83039" y="46787"/>
                    </a:lnTo>
                    <a:lnTo>
                      <a:pt x="82976" y="46924"/>
                    </a:lnTo>
                    <a:lnTo>
                      <a:pt x="82923" y="47006"/>
                    </a:lnTo>
                    <a:lnTo>
                      <a:pt x="82877" y="47073"/>
                    </a:lnTo>
                    <a:lnTo>
                      <a:pt x="82856" y="47103"/>
                    </a:lnTo>
                    <a:lnTo>
                      <a:pt x="82770" y="47193"/>
                    </a:lnTo>
                    <a:lnTo>
                      <a:pt x="82725" y="47245"/>
                    </a:lnTo>
                    <a:lnTo>
                      <a:pt x="82718" y="47309"/>
                    </a:lnTo>
                    <a:lnTo>
                      <a:pt x="82617" y="47592"/>
                    </a:lnTo>
                    <a:lnTo>
                      <a:pt x="82592" y="47674"/>
                    </a:lnTo>
                    <a:lnTo>
                      <a:pt x="82539" y="47842"/>
                    </a:lnTo>
                    <a:lnTo>
                      <a:pt x="82464" y="48063"/>
                    </a:lnTo>
                    <a:lnTo>
                      <a:pt x="82463" y="48066"/>
                    </a:lnTo>
                    <a:lnTo>
                      <a:pt x="82382" y="48298"/>
                    </a:lnTo>
                    <a:lnTo>
                      <a:pt x="82382" y="48298"/>
                    </a:lnTo>
                    <a:lnTo>
                      <a:pt x="82970" y="48338"/>
                    </a:lnTo>
                    <a:lnTo>
                      <a:pt x="82908" y="48467"/>
                    </a:lnTo>
                    <a:lnTo>
                      <a:pt x="82905" y="48473"/>
                    </a:lnTo>
                    <a:lnTo>
                      <a:pt x="82869" y="48509"/>
                    </a:lnTo>
                    <a:lnTo>
                      <a:pt x="82841" y="48537"/>
                    </a:lnTo>
                    <a:lnTo>
                      <a:pt x="82763" y="48611"/>
                    </a:lnTo>
                    <a:lnTo>
                      <a:pt x="82692" y="48690"/>
                    </a:lnTo>
                    <a:lnTo>
                      <a:pt x="82647" y="48749"/>
                    </a:lnTo>
                    <a:lnTo>
                      <a:pt x="82610" y="48824"/>
                    </a:lnTo>
                    <a:lnTo>
                      <a:pt x="82609" y="48825"/>
                    </a:lnTo>
                    <a:lnTo>
                      <a:pt x="82557" y="48947"/>
                    </a:lnTo>
                    <a:lnTo>
                      <a:pt x="82542" y="49022"/>
                    </a:lnTo>
                    <a:lnTo>
                      <a:pt x="82527" y="49096"/>
                    </a:lnTo>
                    <a:lnTo>
                      <a:pt x="82517" y="49164"/>
                    </a:lnTo>
                    <a:lnTo>
                      <a:pt x="82505" y="49234"/>
                    </a:lnTo>
                    <a:lnTo>
                      <a:pt x="82496" y="49305"/>
                    </a:lnTo>
                    <a:lnTo>
                      <a:pt x="82494" y="49326"/>
                    </a:lnTo>
                    <a:lnTo>
                      <a:pt x="82479" y="49423"/>
                    </a:lnTo>
                    <a:lnTo>
                      <a:pt x="82471" y="49498"/>
                    </a:lnTo>
                    <a:lnTo>
                      <a:pt x="82471" y="49502"/>
                    </a:lnTo>
                    <a:lnTo>
                      <a:pt x="82467" y="49576"/>
                    </a:lnTo>
                    <a:lnTo>
                      <a:pt x="82464" y="49643"/>
                    </a:lnTo>
                    <a:lnTo>
                      <a:pt x="82457" y="49726"/>
                    </a:lnTo>
                    <a:lnTo>
                      <a:pt x="82453" y="49779"/>
                    </a:lnTo>
                    <a:lnTo>
                      <a:pt x="82452" y="49781"/>
                    </a:lnTo>
                    <a:lnTo>
                      <a:pt x="82449" y="49867"/>
                    </a:lnTo>
                    <a:lnTo>
                      <a:pt x="82452" y="49957"/>
                    </a:lnTo>
                    <a:lnTo>
                      <a:pt x="82456" y="50095"/>
                    </a:lnTo>
                    <a:lnTo>
                      <a:pt x="82460" y="50199"/>
                    </a:lnTo>
                    <a:lnTo>
                      <a:pt x="82464" y="50296"/>
                    </a:lnTo>
                    <a:lnTo>
                      <a:pt x="82460" y="50408"/>
                    </a:lnTo>
                    <a:lnTo>
                      <a:pt x="82463" y="50508"/>
                    </a:lnTo>
                    <a:lnTo>
                      <a:pt x="82460" y="50528"/>
                    </a:lnTo>
                    <a:lnTo>
                      <a:pt x="82448" y="50605"/>
                    </a:lnTo>
                    <a:lnTo>
                      <a:pt x="82426" y="50766"/>
                    </a:lnTo>
                    <a:lnTo>
                      <a:pt x="82415" y="50832"/>
                    </a:lnTo>
                    <a:lnTo>
                      <a:pt x="82402" y="50868"/>
                    </a:lnTo>
                    <a:lnTo>
                      <a:pt x="82400" y="50877"/>
                    </a:lnTo>
                    <a:lnTo>
                      <a:pt x="82394" y="50889"/>
                    </a:lnTo>
                    <a:lnTo>
                      <a:pt x="82381" y="50926"/>
                    </a:lnTo>
                    <a:lnTo>
                      <a:pt x="82347" y="50989"/>
                    </a:lnTo>
                    <a:lnTo>
                      <a:pt x="82313" y="51039"/>
                    </a:lnTo>
                    <a:lnTo>
                      <a:pt x="82285" y="51079"/>
                    </a:lnTo>
                    <a:lnTo>
                      <a:pt x="82254" y="51124"/>
                    </a:lnTo>
                    <a:lnTo>
                      <a:pt x="82224" y="51168"/>
                    </a:lnTo>
                    <a:lnTo>
                      <a:pt x="82205" y="51195"/>
                    </a:lnTo>
                    <a:lnTo>
                      <a:pt x="82171" y="51223"/>
                    </a:lnTo>
                    <a:lnTo>
                      <a:pt x="82118" y="51268"/>
                    </a:lnTo>
                    <a:lnTo>
                      <a:pt x="82086" y="51295"/>
                    </a:lnTo>
                    <a:lnTo>
                      <a:pt x="82007" y="51359"/>
                    </a:lnTo>
                    <a:lnTo>
                      <a:pt x="81940" y="51422"/>
                    </a:lnTo>
                    <a:lnTo>
                      <a:pt x="81873" y="51478"/>
                    </a:lnTo>
                    <a:lnTo>
                      <a:pt x="81820" y="51514"/>
                    </a:lnTo>
                    <a:lnTo>
                      <a:pt x="81802" y="51527"/>
                    </a:lnTo>
                    <a:lnTo>
                      <a:pt x="81778" y="51544"/>
                    </a:lnTo>
                    <a:lnTo>
                      <a:pt x="81716" y="51586"/>
                    </a:lnTo>
                    <a:lnTo>
                      <a:pt x="81634" y="51646"/>
                    </a:lnTo>
                    <a:lnTo>
                      <a:pt x="81515" y="51732"/>
                    </a:lnTo>
                    <a:lnTo>
                      <a:pt x="81432" y="51792"/>
                    </a:lnTo>
                    <a:lnTo>
                      <a:pt x="81328" y="51859"/>
                    </a:lnTo>
                    <a:lnTo>
                      <a:pt x="81264" y="51907"/>
                    </a:lnTo>
                    <a:lnTo>
                      <a:pt x="81197" y="51960"/>
                    </a:lnTo>
                    <a:lnTo>
                      <a:pt x="81138" y="52015"/>
                    </a:lnTo>
                    <a:lnTo>
                      <a:pt x="81086" y="52064"/>
                    </a:lnTo>
                    <a:lnTo>
                      <a:pt x="81078" y="52071"/>
                    </a:lnTo>
                    <a:lnTo>
                      <a:pt x="80999" y="52161"/>
                    </a:lnTo>
                    <a:lnTo>
                      <a:pt x="80911" y="52238"/>
                    </a:lnTo>
                    <a:lnTo>
                      <a:pt x="80829" y="52294"/>
                    </a:lnTo>
                    <a:lnTo>
                      <a:pt x="80776" y="52329"/>
                    </a:lnTo>
                    <a:lnTo>
                      <a:pt x="80683" y="52391"/>
                    </a:lnTo>
                    <a:lnTo>
                      <a:pt x="80597" y="52458"/>
                    </a:lnTo>
                    <a:lnTo>
                      <a:pt x="80582" y="52469"/>
                    </a:lnTo>
                    <a:lnTo>
                      <a:pt x="80429" y="52574"/>
                    </a:lnTo>
                    <a:lnTo>
                      <a:pt x="80328" y="52637"/>
                    </a:lnTo>
                    <a:lnTo>
                      <a:pt x="80239" y="52697"/>
                    </a:lnTo>
                    <a:lnTo>
                      <a:pt x="80142" y="52753"/>
                    </a:lnTo>
                    <a:lnTo>
                      <a:pt x="80060" y="52783"/>
                    </a:lnTo>
                    <a:lnTo>
                      <a:pt x="79989" y="52809"/>
                    </a:lnTo>
                    <a:lnTo>
                      <a:pt x="79921" y="52842"/>
                    </a:lnTo>
                    <a:lnTo>
                      <a:pt x="79893" y="52857"/>
                    </a:lnTo>
                    <a:lnTo>
                      <a:pt x="79839" y="52884"/>
                    </a:lnTo>
                    <a:lnTo>
                      <a:pt x="79817" y="52895"/>
                    </a:lnTo>
                    <a:lnTo>
                      <a:pt x="79727" y="52943"/>
                    </a:lnTo>
                    <a:lnTo>
                      <a:pt x="79638" y="52988"/>
                    </a:lnTo>
                    <a:lnTo>
                      <a:pt x="79533" y="53051"/>
                    </a:lnTo>
                    <a:lnTo>
                      <a:pt x="79513" y="53064"/>
                    </a:lnTo>
                    <a:lnTo>
                      <a:pt x="79428" y="53117"/>
                    </a:lnTo>
                    <a:lnTo>
                      <a:pt x="79414" y="53126"/>
                    </a:lnTo>
                    <a:lnTo>
                      <a:pt x="79334" y="53173"/>
                    </a:lnTo>
                    <a:lnTo>
                      <a:pt x="79324" y="53178"/>
                    </a:lnTo>
                    <a:lnTo>
                      <a:pt x="79205" y="53253"/>
                    </a:lnTo>
                    <a:lnTo>
                      <a:pt x="79100" y="53335"/>
                    </a:lnTo>
                    <a:lnTo>
                      <a:pt x="79033" y="53395"/>
                    </a:lnTo>
                    <a:lnTo>
                      <a:pt x="78988" y="53432"/>
                    </a:lnTo>
                    <a:lnTo>
                      <a:pt x="78961" y="53441"/>
                    </a:lnTo>
                    <a:lnTo>
                      <a:pt x="78947" y="53451"/>
                    </a:lnTo>
                    <a:lnTo>
                      <a:pt x="78922" y="53455"/>
                    </a:lnTo>
                    <a:lnTo>
                      <a:pt x="78902" y="53462"/>
                    </a:lnTo>
                    <a:lnTo>
                      <a:pt x="78876" y="53463"/>
                    </a:lnTo>
                    <a:lnTo>
                      <a:pt x="78861" y="53466"/>
                    </a:lnTo>
                    <a:lnTo>
                      <a:pt x="78775" y="53492"/>
                    </a:lnTo>
                    <a:lnTo>
                      <a:pt x="78746" y="53498"/>
                    </a:lnTo>
                    <a:lnTo>
                      <a:pt x="78739" y="53499"/>
                    </a:lnTo>
                    <a:lnTo>
                      <a:pt x="78682" y="53510"/>
                    </a:lnTo>
                    <a:lnTo>
                      <a:pt x="78663" y="53514"/>
                    </a:lnTo>
                    <a:lnTo>
                      <a:pt x="78581" y="53533"/>
                    </a:lnTo>
                    <a:lnTo>
                      <a:pt x="78476" y="53548"/>
                    </a:lnTo>
                    <a:lnTo>
                      <a:pt x="78421" y="53559"/>
                    </a:lnTo>
                    <a:lnTo>
                      <a:pt x="78349" y="53574"/>
                    </a:lnTo>
                    <a:lnTo>
                      <a:pt x="78293" y="53589"/>
                    </a:lnTo>
                    <a:lnTo>
                      <a:pt x="78222" y="53603"/>
                    </a:lnTo>
                    <a:lnTo>
                      <a:pt x="78221" y="53604"/>
                    </a:lnTo>
                    <a:lnTo>
                      <a:pt x="78112" y="53626"/>
                    </a:lnTo>
                    <a:lnTo>
                      <a:pt x="78067" y="53634"/>
                    </a:lnTo>
                    <a:lnTo>
                      <a:pt x="78004" y="53645"/>
                    </a:lnTo>
                    <a:lnTo>
                      <a:pt x="77992" y="53647"/>
                    </a:lnTo>
                    <a:lnTo>
                      <a:pt x="77846" y="53670"/>
                    </a:lnTo>
                    <a:lnTo>
                      <a:pt x="77844" y="53671"/>
                    </a:lnTo>
                    <a:lnTo>
                      <a:pt x="77782" y="53677"/>
                    </a:lnTo>
                    <a:lnTo>
                      <a:pt x="77739" y="53682"/>
                    </a:lnTo>
                    <a:lnTo>
                      <a:pt x="77706" y="53684"/>
                    </a:lnTo>
                    <a:lnTo>
                      <a:pt x="77590" y="53693"/>
                    </a:lnTo>
                    <a:lnTo>
                      <a:pt x="77574" y="53694"/>
                    </a:lnTo>
                    <a:lnTo>
                      <a:pt x="77490" y="53696"/>
                    </a:lnTo>
                    <a:lnTo>
                      <a:pt x="77481" y="53697"/>
                    </a:lnTo>
                    <a:lnTo>
                      <a:pt x="77444" y="53697"/>
                    </a:lnTo>
                    <a:lnTo>
                      <a:pt x="77396" y="53697"/>
                    </a:lnTo>
                    <a:lnTo>
                      <a:pt x="77347" y="53697"/>
                    </a:lnTo>
                    <a:lnTo>
                      <a:pt x="77276" y="53697"/>
                    </a:lnTo>
                    <a:lnTo>
                      <a:pt x="77209" y="53697"/>
                    </a:lnTo>
                    <a:lnTo>
                      <a:pt x="77208" y="53697"/>
                    </a:lnTo>
                    <a:lnTo>
                      <a:pt x="77130" y="53697"/>
                    </a:lnTo>
                    <a:lnTo>
                      <a:pt x="77096" y="53694"/>
                    </a:lnTo>
                    <a:lnTo>
                      <a:pt x="77091" y="53693"/>
                    </a:lnTo>
                    <a:lnTo>
                      <a:pt x="77009" y="53686"/>
                    </a:lnTo>
                    <a:lnTo>
                      <a:pt x="77007" y="53686"/>
                    </a:lnTo>
                    <a:lnTo>
                      <a:pt x="77006" y="53685"/>
                    </a:lnTo>
                    <a:lnTo>
                      <a:pt x="76864" y="53664"/>
                    </a:lnTo>
                    <a:lnTo>
                      <a:pt x="76862" y="53663"/>
                    </a:lnTo>
                    <a:lnTo>
                      <a:pt x="76791" y="53644"/>
                    </a:lnTo>
                    <a:lnTo>
                      <a:pt x="76630" y="53622"/>
                    </a:lnTo>
                    <a:lnTo>
                      <a:pt x="76630" y="53622"/>
                    </a:lnTo>
                    <a:lnTo>
                      <a:pt x="76598" y="53621"/>
                    </a:lnTo>
                    <a:lnTo>
                      <a:pt x="76514" y="53618"/>
                    </a:lnTo>
                    <a:lnTo>
                      <a:pt x="76425" y="53611"/>
                    </a:lnTo>
                    <a:lnTo>
                      <a:pt x="76331" y="53607"/>
                    </a:lnTo>
                    <a:lnTo>
                      <a:pt x="76151" y="53598"/>
                    </a:lnTo>
                    <a:lnTo>
                      <a:pt x="76100" y="53596"/>
                    </a:lnTo>
                    <a:lnTo>
                      <a:pt x="75949" y="53592"/>
                    </a:lnTo>
                    <a:lnTo>
                      <a:pt x="75943" y="53592"/>
                    </a:lnTo>
                    <a:lnTo>
                      <a:pt x="75786" y="53596"/>
                    </a:lnTo>
                    <a:lnTo>
                      <a:pt x="75732" y="53600"/>
                    </a:lnTo>
                    <a:lnTo>
                      <a:pt x="75607" y="53611"/>
                    </a:lnTo>
                    <a:lnTo>
                      <a:pt x="75495" y="53619"/>
                    </a:lnTo>
                    <a:lnTo>
                      <a:pt x="75400" y="53626"/>
                    </a:lnTo>
                    <a:lnTo>
                      <a:pt x="75398" y="53626"/>
                    </a:lnTo>
                    <a:lnTo>
                      <a:pt x="75360" y="53634"/>
                    </a:lnTo>
                    <a:lnTo>
                      <a:pt x="75297" y="53648"/>
                    </a:lnTo>
                    <a:lnTo>
                      <a:pt x="75211" y="53674"/>
                    </a:lnTo>
                    <a:lnTo>
                      <a:pt x="75186" y="53683"/>
                    </a:lnTo>
                    <a:lnTo>
                      <a:pt x="75088" y="53719"/>
                    </a:lnTo>
                    <a:lnTo>
                      <a:pt x="75012" y="53760"/>
                    </a:lnTo>
                    <a:lnTo>
                      <a:pt x="74999" y="53768"/>
                    </a:lnTo>
                    <a:lnTo>
                      <a:pt x="74895" y="53814"/>
                    </a:lnTo>
                    <a:lnTo>
                      <a:pt x="74839" y="53838"/>
                    </a:lnTo>
                    <a:lnTo>
                      <a:pt x="74779" y="53863"/>
                    </a:lnTo>
                    <a:lnTo>
                      <a:pt x="74731" y="53909"/>
                    </a:lnTo>
                    <a:lnTo>
                      <a:pt x="74712" y="53926"/>
                    </a:lnTo>
                    <a:lnTo>
                      <a:pt x="74690" y="53943"/>
                    </a:lnTo>
                    <a:lnTo>
                      <a:pt x="74645" y="53979"/>
                    </a:lnTo>
                    <a:lnTo>
                      <a:pt x="74606" y="54009"/>
                    </a:lnTo>
                    <a:lnTo>
                      <a:pt x="74563" y="54042"/>
                    </a:lnTo>
                    <a:lnTo>
                      <a:pt x="74459" y="54127"/>
                    </a:lnTo>
                    <a:lnTo>
                      <a:pt x="74439" y="54143"/>
                    </a:lnTo>
                    <a:lnTo>
                      <a:pt x="74286" y="54262"/>
                    </a:lnTo>
                    <a:lnTo>
                      <a:pt x="74182" y="54344"/>
                    </a:lnTo>
                    <a:lnTo>
                      <a:pt x="74091" y="54399"/>
                    </a:lnTo>
                    <a:lnTo>
                      <a:pt x="74021" y="54441"/>
                    </a:lnTo>
                    <a:lnTo>
                      <a:pt x="73797" y="54602"/>
                    </a:lnTo>
                    <a:lnTo>
                      <a:pt x="73704" y="54658"/>
                    </a:lnTo>
                    <a:lnTo>
                      <a:pt x="73596" y="54692"/>
                    </a:lnTo>
                    <a:lnTo>
                      <a:pt x="73538" y="54737"/>
                    </a:lnTo>
                    <a:lnTo>
                      <a:pt x="73428" y="54822"/>
                    </a:lnTo>
                    <a:lnTo>
                      <a:pt x="73379" y="54858"/>
                    </a:lnTo>
                    <a:lnTo>
                      <a:pt x="73241" y="54960"/>
                    </a:lnTo>
                    <a:lnTo>
                      <a:pt x="73133" y="55031"/>
                    </a:lnTo>
                    <a:lnTo>
                      <a:pt x="73106" y="55049"/>
                    </a:lnTo>
                    <a:lnTo>
                      <a:pt x="72998" y="55124"/>
                    </a:lnTo>
                    <a:lnTo>
                      <a:pt x="72896" y="55187"/>
                    </a:lnTo>
                    <a:lnTo>
                      <a:pt x="72841" y="55221"/>
                    </a:lnTo>
                    <a:lnTo>
                      <a:pt x="72745" y="55273"/>
                    </a:lnTo>
                    <a:lnTo>
                      <a:pt x="72703" y="55296"/>
                    </a:lnTo>
                    <a:lnTo>
                      <a:pt x="72667" y="55298"/>
                    </a:lnTo>
                    <a:lnTo>
                      <a:pt x="72621" y="55300"/>
                    </a:lnTo>
                    <a:lnTo>
                      <a:pt x="72559" y="55316"/>
                    </a:lnTo>
                    <a:lnTo>
                      <a:pt x="72535" y="55322"/>
                    </a:lnTo>
                    <a:lnTo>
                      <a:pt x="72490" y="55330"/>
                    </a:lnTo>
                    <a:lnTo>
                      <a:pt x="72453" y="55337"/>
                    </a:lnTo>
                    <a:lnTo>
                      <a:pt x="72423" y="55342"/>
                    </a:lnTo>
                    <a:lnTo>
                      <a:pt x="72330" y="55356"/>
                    </a:lnTo>
                    <a:lnTo>
                      <a:pt x="72237" y="55378"/>
                    </a:lnTo>
                    <a:lnTo>
                      <a:pt x="72181" y="55392"/>
                    </a:lnTo>
                    <a:lnTo>
                      <a:pt x="72177" y="55393"/>
                    </a:lnTo>
                    <a:lnTo>
                      <a:pt x="72095" y="55423"/>
                    </a:lnTo>
                    <a:lnTo>
                      <a:pt x="71953" y="55471"/>
                    </a:lnTo>
                    <a:lnTo>
                      <a:pt x="71822" y="55512"/>
                    </a:lnTo>
                    <a:lnTo>
                      <a:pt x="71700" y="55561"/>
                    </a:lnTo>
                    <a:lnTo>
                      <a:pt x="71558" y="55595"/>
                    </a:lnTo>
                    <a:lnTo>
                      <a:pt x="71483" y="55611"/>
                    </a:lnTo>
                    <a:lnTo>
                      <a:pt x="71364" y="55636"/>
                    </a:lnTo>
                    <a:lnTo>
                      <a:pt x="71270" y="55670"/>
                    </a:lnTo>
                    <a:lnTo>
                      <a:pt x="71208" y="55690"/>
                    </a:lnTo>
                    <a:lnTo>
                      <a:pt x="71166" y="55703"/>
                    </a:lnTo>
                    <a:lnTo>
                      <a:pt x="71041" y="55733"/>
                    </a:lnTo>
                    <a:lnTo>
                      <a:pt x="71003" y="55742"/>
                    </a:lnTo>
                    <a:lnTo>
                      <a:pt x="70976" y="55748"/>
                    </a:lnTo>
                    <a:lnTo>
                      <a:pt x="70789" y="55793"/>
                    </a:lnTo>
                    <a:lnTo>
                      <a:pt x="70759" y="55800"/>
                    </a:lnTo>
                    <a:lnTo>
                      <a:pt x="70737" y="55804"/>
                    </a:lnTo>
                    <a:lnTo>
                      <a:pt x="70580" y="55834"/>
                    </a:lnTo>
                    <a:lnTo>
                      <a:pt x="70441" y="55873"/>
                    </a:lnTo>
                    <a:lnTo>
                      <a:pt x="70408" y="55882"/>
                    </a:lnTo>
                    <a:lnTo>
                      <a:pt x="70369" y="55893"/>
                    </a:lnTo>
                    <a:lnTo>
                      <a:pt x="70132" y="55957"/>
                    </a:lnTo>
                    <a:lnTo>
                      <a:pt x="70040" y="55984"/>
                    </a:lnTo>
                    <a:lnTo>
                      <a:pt x="69926" y="56017"/>
                    </a:lnTo>
                    <a:lnTo>
                      <a:pt x="69786" y="56051"/>
                    </a:lnTo>
                    <a:lnTo>
                      <a:pt x="69743" y="56061"/>
                    </a:lnTo>
                    <a:lnTo>
                      <a:pt x="69605" y="56099"/>
                    </a:lnTo>
                    <a:lnTo>
                      <a:pt x="69451" y="56144"/>
                    </a:lnTo>
                    <a:lnTo>
                      <a:pt x="69377" y="56166"/>
                    </a:lnTo>
                    <a:lnTo>
                      <a:pt x="69172" y="56229"/>
                    </a:lnTo>
                    <a:lnTo>
                      <a:pt x="68990" y="56288"/>
                    </a:lnTo>
                    <a:lnTo>
                      <a:pt x="68799" y="56349"/>
                    </a:lnTo>
                    <a:lnTo>
                      <a:pt x="68769" y="56352"/>
                    </a:lnTo>
                    <a:lnTo>
                      <a:pt x="68668" y="56364"/>
                    </a:lnTo>
                    <a:lnTo>
                      <a:pt x="68601" y="56373"/>
                    </a:lnTo>
                    <a:lnTo>
                      <a:pt x="68586" y="56375"/>
                    </a:lnTo>
                    <a:lnTo>
                      <a:pt x="68557" y="56379"/>
                    </a:lnTo>
                    <a:lnTo>
                      <a:pt x="68437" y="56394"/>
                    </a:lnTo>
                    <a:lnTo>
                      <a:pt x="68262" y="56393"/>
                    </a:lnTo>
                    <a:lnTo>
                      <a:pt x="68128" y="56404"/>
                    </a:lnTo>
                    <a:lnTo>
                      <a:pt x="68066" y="56406"/>
                    </a:lnTo>
                    <a:lnTo>
                      <a:pt x="67993" y="56408"/>
                    </a:lnTo>
                    <a:lnTo>
                      <a:pt x="67815" y="56399"/>
                    </a:lnTo>
                    <a:lnTo>
                      <a:pt x="67769" y="56397"/>
                    </a:lnTo>
                    <a:lnTo>
                      <a:pt x="67720" y="56393"/>
                    </a:lnTo>
                    <a:lnTo>
                      <a:pt x="67605" y="56385"/>
                    </a:lnTo>
                    <a:lnTo>
                      <a:pt x="67393" y="56371"/>
                    </a:lnTo>
                    <a:lnTo>
                      <a:pt x="67340" y="56367"/>
                    </a:lnTo>
                    <a:lnTo>
                      <a:pt x="67259" y="56361"/>
                    </a:lnTo>
                    <a:lnTo>
                      <a:pt x="66701" y="56322"/>
                    </a:lnTo>
                    <a:lnTo>
                      <a:pt x="66524" y="56313"/>
                    </a:lnTo>
                    <a:lnTo>
                      <a:pt x="66481" y="56311"/>
                    </a:lnTo>
                    <a:lnTo>
                      <a:pt x="66287" y="56315"/>
                    </a:lnTo>
                    <a:lnTo>
                      <a:pt x="66099" y="56307"/>
                    </a:lnTo>
                    <a:lnTo>
                      <a:pt x="66015" y="56303"/>
                    </a:lnTo>
                    <a:lnTo>
                      <a:pt x="65885" y="56289"/>
                    </a:lnTo>
                    <a:lnTo>
                      <a:pt x="65809" y="56281"/>
                    </a:lnTo>
                    <a:lnTo>
                      <a:pt x="65809" y="56281"/>
                    </a:lnTo>
                    <a:lnTo>
                      <a:pt x="65738" y="56259"/>
                    </a:lnTo>
                    <a:lnTo>
                      <a:pt x="65736" y="56258"/>
                    </a:lnTo>
                    <a:lnTo>
                      <a:pt x="65593" y="56251"/>
                    </a:lnTo>
                    <a:lnTo>
                      <a:pt x="65553" y="56249"/>
                    </a:lnTo>
                    <a:lnTo>
                      <a:pt x="65395" y="56240"/>
                    </a:lnTo>
                    <a:lnTo>
                      <a:pt x="65328" y="56236"/>
                    </a:lnTo>
                    <a:lnTo>
                      <a:pt x="65245" y="56232"/>
                    </a:lnTo>
                    <a:lnTo>
                      <a:pt x="65096" y="56225"/>
                    </a:lnTo>
                    <a:lnTo>
                      <a:pt x="64960" y="56220"/>
                    </a:lnTo>
                    <a:lnTo>
                      <a:pt x="64868" y="56217"/>
                    </a:lnTo>
                    <a:lnTo>
                      <a:pt x="64845" y="56215"/>
                    </a:lnTo>
                    <a:lnTo>
                      <a:pt x="64730" y="56202"/>
                    </a:lnTo>
                    <a:lnTo>
                      <a:pt x="64518" y="56195"/>
                    </a:lnTo>
                    <a:lnTo>
                      <a:pt x="64414" y="56195"/>
                    </a:lnTo>
                    <a:lnTo>
                      <a:pt x="64245" y="56181"/>
                    </a:lnTo>
                    <a:lnTo>
                      <a:pt x="64227" y="56180"/>
                    </a:lnTo>
                    <a:lnTo>
                      <a:pt x="64007" y="56172"/>
                    </a:lnTo>
                    <a:lnTo>
                      <a:pt x="63945" y="56166"/>
                    </a:lnTo>
                    <a:lnTo>
                      <a:pt x="63891" y="56161"/>
                    </a:lnTo>
                    <a:lnTo>
                      <a:pt x="63890" y="56161"/>
                    </a:lnTo>
                    <a:lnTo>
                      <a:pt x="63809" y="56131"/>
                    </a:lnTo>
                    <a:lnTo>
                      <a:pt x="63671" y="56071"/>
                    </a:lnTo>
                    <a:lnTo>
                      <a:pt x="63582" y="56046"/>
                    </a:lnTo>
                    <a:lnTo>
                      <a:pt x="63450" y="56008"/>
                    </a:lnTo>
                    <a:lnTo>
                      <a:pt x="63368" y="55986"/>
                    </a:lnTo>
                    <a:lnTo>
                      <a:pt x="63252" y="55956"/>
                    </a:lnTo>
                    <a:lnTo>
                      <a:pt x="63065" y="55908"/>
                    </a:lnTo>
                    <a:lnTo>
                      <a:pt x="63017" y="55896"/>
                    </a:lnTo>
                    <a:lnTo>
                      <a:pt x="62997" y="55891"/>
                    </a:lnTo>
                    <a:lnTo>
                      <a:pt x="62812" y="55851"/>
                    </a:lnTo>
                    <a:lnTo>
                      <a:pt x="62607" y="55814"/>
                    </a:lnTo>
                    <a:lnTo>
                      <a:pt x="62446" y="55788"/>
                    </a:lnTo>
                    <a:lnTo>
                      <a:pt x="62444" y="55787"/>
                    </a:lnTo>
                    <a:lnTo>
                      <a:pt x="62412" y="55783"/>
                    </a:lnTo>
                    <a:lnTo>
                      <a:pt x="62384" y="55780"/>
                    </a:lnTo>
                    <a:lnTo>
                      <a:pt x="62330" y="55773"/>
                    </a:lnTo>
                    <a:lnTo>
                      <a:pt x="62330" y="55773"/>
                    </a:lnTo>
                    <a:lnTo>
                      <a:pt x="62294" y="55770"/>
                    </a:lnTo>
                    <a:lnTo>
                      <a:pt x="62222" y="55765"/>
                    </a:lnTo>
                    <a:lnTo>
                      <a:pt x="62114" y="55762"/>
                    </a:lnTo>
                    <a:lnTo>
                      <a:pt x="61979" y="55754"/>
                    </a:lnTo>
                    <a:lnTo>
                      <a:pt x="61979" y="55754"/>
                    </a:lnTo>
                    <a:lnTo>
                      <a:pt x="61905" y="55728"/>
                    </a:lnTo>
                    <a:lnTo>
                      <a:pt x="61902" y="55728"/>
                    </a:lnTo>
                    <a:lnTo>
                      <a:pt x="61834" y="55720"/>
                    </a:lnTo>
                    <a:lnTo>
                      <a:pt x="61711" y="55709"/>
                    </a:lnTo>
                    <a:lnTo>
                      <a:pt x="61509" y="55691"/>
                    </a:lnTo>
                    <a:lnTo>
                      <a:pt x="61391" y="55683"/>
                    </a:lnTo>
                    <a:lnTo>
                      <a:pt x="61386" y="55683"/>
                    </a:lnTo>
                    <a:lnTo>
                      <a:pt x="61206" y="55669"/>
                    </a:lnTo>
                    <a:lnTo>
                      <a:pt x="61205" y="55669"/>
                    </a:lnTo>
                    <a:lnTo>
                      <a:pt x="61189" y="55666"/>
                    </a:lnTo>
                    <a:lnTo>
                      <a:pt x="61113" y="55656"/>
                    </a:lnTo>
                    <a:lnTo>
                      <a:pt x="61096" y="55654"/>
                    </a:lnTo>
                    <a:lnTo>
                      <a:pt x="61046" y="55645"/>
                    </a:lnTo>
                    <a:lnTo>
                      <a:pt x="60961" y="55631"/>
                    </a:lnTo>
                    <a:lnTo>
                      <a:pt x="60782" y="55583"/>
                    </a:lnTo>
                    <a:lnTo>
                      <a:pt x="60669" y="55554"/>
                    </a:lnTo>
                    <a:lnTo>
                      <a:pt x="60573" y="55530"/>
                    </a:lnTo>
                    <a:lnTo>
                      <a:pt x="60489" y="55509"/>
                    </a:lnTo>
                    <a:lnTo>
                      <a:pt x="60427" y="55493"/>
                    </a:lnTo>
                    <a:lnTo>
                      <a:pt x="60244" y="55459"/>
                    </a:lnTo>
                    <a:lnTo>
                      <a:pt x="59886" y="55403"/>
                    </a:lnTo>
                    <a:lnTo>
                      <a:pt x="59763" y="55374"/>
                    </a:lnTo>
                    <a:lnTo>
                      <a:pt x="59761" y="55373"/>
                    </a:lnTo>
                    <a:lnTo>
                      <a:pt x="59557" y="55351"/>
                    </a:lnTo>
                    <a:lnTo>
                      <a:pt x="59449" y="55340"/>
                    </a:lnTo>
                    <a:lnTo>
                      <a:pt x="59289" y="55325"/>
                    </a:lnTo>
                    <a:lnTo>
                      <a:pt x="59057" y="55313"/>
                    </a:lnTo>
                    <a:lnTo>
                      <a:pt x="58951" y="55298"/>
                    </a:lnTo>
                    <a:lnTo>
                      <a:pt x="58726" y="55277"/>
                    </a:lnTo>
                    <a:lnTo>
                      <a:pt x="58533" y="55266"/>
                    </a:lnTo>
                    <a:lnTo>
                      <a:pt x="58245" y="55244"/>
                    </a:lnTo>
                    <a:lnTo>
                      <a:pt x="58012" y="55244"/>
                    </a:lnTo>
                    <a:lnTo>
                      <a:pt x="57772" y="55251"/>
                    </a:lnTo>
                    <a:lnTo>
                      <a:pt x="57704" y="55256"/>
                    </a:lnTo>
                    <a:lnTo>
                      <a:pt x="57692" y="55257"/>
                    </a:lnTo>
                    <a:lnTo>
                      <a:pt x="57468" y="55273"/>
                    </a:lnTo>
                    <a:lnTo>
                      <a:pt x="57379" y="55282"/>
                    </a:lnTo>
                    <a:lnTo>
                      <a:pt x="57373" y="55282"/>
                    </a:lnTo>
                    <a:lnTo>
                      <a:pt x="57137" y="55306"/>
                    </a:lnTo>
                    <a:lnTo>
                      <a:pt x="56817" y="55320"/>
                    </a:lnTo>
                    <a:lnTo>
                      <a:pt x="56610" y="55331"/>
                    </a:lnTo>
                    <a:lnTo>
                      <a:pt x="56603" y="55331"/>
                    </a:lnTo>
                    <a:lnTo>
                      <a:pt x="56475" y="55338"/>
                    </a:lnTo>
                    <a:lnTo>
                      <a:pt x="56287" y="55353"/>
                    </a:lnTo>
                    <a:lnTo>
                      <a:pt x="56069" y="55379"/>
                    </a:lnTo>
                    <a:lnTo>
                      <a:pt x="55814" y="55412"/>
                    </a:lnTo>
                    <a:lnTo>
                      <a:pt x="55538" y="55433"/>
                    </a:lnTo>
                    <a:lnTo>
                      <a:pt x="55269" y="55462"/>
                    </a:lnTo>
                    <a:lnTo>
                      <a:pt x="55101" y="55484"/>
                    </a:lnTo>
                    <a:lnTo>
                      <a:pt x="54930" y="55513"/>
                    </a:lnTo>
                    <a:lnTo>
                      <a:pt x="54654" y="55571"/>
                    </a:lnTo>
                    <a:lnTo>
                      <a:pt x="54454" y="55597"/>
                    </a:lnTo>
                    <a:lnTo>
                      <a:pt x="54286" y="55619"/>
                    </a:lnTo>
                    <a:lnTo>
                      <a:pt x="54072" y="55651"/>
                    </a:lnTo>
                    <a:lnTo>
                      <a:pt x="53898" y="55681"/>
                    </a:lnTo>
                    <a:lnTo>
                      <a:pt x="53897" y="55681"/>
                    </a:lnTo>
                    <a:lnTo>
                      <a:pt x="53835" y="55691"/>
                    </a:lnTo>
                    <a:lnTo>
                      <a:pt x="53612" y="55722"/>
                    </a:lnTo>
                    <a:lnTo>
                      <a:pt x="53559" y="55721"/>
                    </a:lnTo>
                    <a:lnTo>
                      <a:pt x="53554" y="55721"/>
                    </a:lnTo>
                    <a:lnTo>
                      <a:pt x="53373" y="55717"/>
                    </a:lnTo>
                    <a:lnTo>
                      <a:pt x="53020" y="55723"/>
                    </a:lnTo>
                    <a:lnTo>
                      <a:pt x="52685" y="55754"/>
                    </a:lnTo>
                    <a:lnTo>
                      <a:pt x="52494" y="55773"/>
                    </a:lnTo>
                    <a:lnTo>
                      <a:pt x="52492" y="55773"/>
                    </a:lnTo>
                    <a:lnTo>
                      <a:pt x="52438" y="55779"/>
                    </a:lnTo>
                    <a:lnTo>
                      <a:pt x="52091" y="55822"/>
                    </a:lnTo>
                    <a:lnTo>
                      <a:pt x="51707" y="55865"/>
                    </a:lnTo>
                    <a:lnTo>
                      <a:pt x="51323" y="55909"/>
                    </a:lnTo>
                    <a:lnTo>
                      <a:pt x="50976" y="55964"/>
                    </a:lnTo>
                    <a:lnTo>
                      <a:pt x="50728" y="56026"/>
                    </a:lnTo>
                    <a:lnTo>
                      <a:pt x="50511" y="56063"/>
                    </a:lnTo>
                    <a:lnTo>
                      <a:pt x="50276" y="56119"/>
                    </a:lnTo>
                    <a:lnTo>
                      <a:pt x="49991" y="56181"/>
                    </a:lnTo>
                    <a:lnTo>
                      <a:pt x="49755" y="56243"/>
                    </a:lnTo>
                    <a:lnTo>
                      <a:pt x="49396" y="56335"/>
                    </a:lnTo>
                    <a:lnTo>
                      <a:pt x="49167" y="56391"/>
                    </a:lnTo>
                    <a:lnTo>
                      <a:pt x="48975" y="56441"/>
                    </a:lnTo>
                    <a:lnTo>
                      <a:pt x="48708" y="56527"/>
                    </a:lnTo>
                    <a:lnTo>
                      <a:pt x="48460" y="56595"/>
                    </a:lnTo>
                    <a:lnTo>
                      <a:pt x="48232" y="56647"/>
                    </a:lnTo>
                    <a:lnTo>
                      <a:pt x="48045" y="56686"/>
                    </a:lnTo>
                    <a:lnTo>
                      <a:pt x="47851" y="56721"/>
                    </a:lnTo>
                    <a:lnTo>
                      <a:pt x="47559" y="56787"/>
                    </a:lnTo>
                    <a:lnTo>
                      <a:pt x="47173" y="56853"/>
                    </a:lnTo>
                    <a:lnTo>
                      <a:pt x="46944" y="56900"/>
                    </a:lnTo>
                    <a:lnTo>
                      <a:pt x="46722" y="56938"/>
                    </a:lnTo>
                    <a:lnTo>
                      <a:pt x="46485" y="56977"/>
                    </a:lnTo>
                    <a:lnTo>
                      <a:pt x="46166" y="57008"/>
                    </a:lnTo>
                    <a:lnTo>
                      <a:pt x="45932" y="57036"/>
                    </a:lnTo>
                    <a:lnTo>
                      <a:pt x="45652" y="57090"/>
                    </a:lnTo>
                    <a:lnTo>
                      <a:pt x="45439" y="57126"/>
                    </a:lnTo>
                    <a:lnTo>
                      <a:pt x="45258" y="57159"/>
                    </a:lnTo>
                    <a:lnTo>
                      <a:pt x="45257" y="57159"/>
                    </a:lnTo>
                    <a:lnTo>
                      <a:pt x="45226" y="57165"/>
                    </a:lnTo>
                    <a:lnTo>
                      <a:pt x="45190" y="57172"/>
                    </a:lnTo>
                    <a:lnTo>
                      <a:pt x="45085" y="57190"/>
                    </a:lnTo>
                    <a:lnTo>
                      <a:pt x="45069" y="57193"/>
                    </a:lnTo>
                    <a:lnTo>
                      <a:pt x="44937" y="57215"/>
                    </a:lnTo>
                    <a:lnTo>
                      <a:pt x="44684" y="57258"/>
                    </a:lnTo>
                    <a:lnTo>
                      <a:pt x="44466" y="57293"/>
                    </a:lnTo>
                    <a:lnTo>
                      <a:pt x="44260" y="57328"/>
                    </a:lnTo>
                    <a:lnTo>
                      <a:pt x="44065" y="57363"/>
                    </a:lnTo>
                    <a:lnTo>
                      <a:pt x="43875" y="57394"/>
                    </a:lnTo>
                    <a:lnTo>
                      <a:pt x="43766" y="57416"/>
                    </a:lnTo>
                    <a:lnTo>
                      <a:pt x="43762" y="57417"/>
                    </a:lnTo>
                    <a:lnTo>
                      <a:pt x="43688" y="57433"/>
                    </a:lnTo>
                    <a:lnTo>
                      <a:pt x="43505" y="57483"/>
                    </a:lnTo>
                    <a:lnTo>
                      <a:pt x="43295" y="57541"/>
                    </a:lnTo>
                    <a:lnTo>
                      <a:pt x="43158" y="57576"/>
                    </a:lnTo>
                    <a:lnTo>
                      <a:pt x="43046" y="57611"/>
                    </a:lnTo>
                    <a:lnTo>
                      <a:pt x="42909" y="57650"/>
                    </a:lnTo>
                    <a:lnTo>
                      <a:pt x="42725" y="57709"/>
                    </a:lnTo>
                    <a:lnTo>
                      <a:pt x="42619" y="57756"/>
                    </a:lnTo>
                    <a:lnTo>
                      <a:pt x="42428" y="57825"/>
                    </a:lnTo>
                    <a:lnTo>
                      <a:pt x="42183" y="57900"/>
                    </a:lnTo>
                    <a:lnTo>
                      <a:pt x="41870" y="58006"/>
                    </a:lnTo>
                    <a:lnTo>
                      <a:pt x="41563" y="58110"/>
                    </a:lnTo>
                    <a:lnTo>
                      <a:pt x="41383" y="58179"/>
                    </a:lnTo>
                    <a:lnTo>
                      <a:pt x="41224" y="58237"/>
                    </a:lnTo>
                    <a:lnTo>
                      <a:pt x="41070" y="58295"/>
                    </a:lnTo>
                    <a:lnTo>
                      <a:pt x="40831" y="58391"/>
                    </a:lnTo>
                    <a:lnTo>
                      <a:pt x="40650" y="58465"/>
                    </a:lnTo>
                    <a:lnTo>
                      <a:pt x="40470" y="58539"/>
                    </a:lnTo>
                    <a:lnTo>
                      <a:pt x="40339" y="58598"/>
                    </a:lnTo>
                    <a:lnTo>
                      <a:pt x="40334" y="58601"/>
                    </a:lnTo>
                    <a:lnTo>
                      <a:pt x="40327" y="58604"/>
                    </a:lnTo>
                    <a:lnTo>
                      <a:pt x="40305" y="58614"/>
                    </a:lnTo>
                    <a:lnTo>
                      <a:pt x="40178" y="58672"/>
                    </a:lnTo>
                    <a:lnTo>
                      <a:pt x="40013" y="58741"/>
                    </a:lnTo>
                    <a:lnTo>
                      <a:pt x="39716" y="58874"/>
                    </a:lnTo>
                    <a:lnTo>
                      <a:pt x="39503" y="58948"/>
                    </a:lnTo>
                    <a:lnTo>
                      <a:pt x="39323" y="59011"/>
                    </a:lnTo>
                    <a:lnTo>
                      <a:pt x="39079" y="59107"/>
                    </a:lnTo>
                    <a:lnTo>
                      <a:pt x="38840" y="59202"/>
                    </a:lnTo>
                    <a:lnTo>
                      <a:pt x="38670" y="59266"/>
                    </a:lnTo>
                    <a:lnTo>
                      <a:pt x="38553" y="59324"/>
                    </a:lnTo>
                    <a:lnTo>
                      <a:pt x="38431" y="59388"/>
                    </a:lnTo>
                    <a:lnTo>
                      <a:pt x="38240" y="59473"/>
                    </a:lnTo>
                    <a:lnTo>
                      <a:pt x="38102" y="59542"/>
                    </a:lnTo>
                    <a:lnTo>
                      <a:pt x="37953" y="59600"/>
                    </a:lnTo>
                    <a:lnTo>
                      <a:pt x="37767" y="59685"/>
                    </a:lnTo>
                    <a:lnTo>
                      <a:pt x="37581" y="59765"/>
                    </a:lnTo>
                    <a:lnTo>
                      <a:pt x="37427" y="59834"/>
                    </a:lnTo>
                    <a:lnTo>
                      <a:pt x="37295" y="59892"/>
                    </a:lnTo>
                    <a:lnTo>
                      <a:pt x="37105" y="59988"/>
                    </a:lnTo>
                    <a:lnTo>
                      <a:pt x="36938" y="60069"/>
                    </a:lnTo>
                    <a:lnTo>
                      <a:pt x="36796" y="60140"/>
                    </a:lnTo>
                    <a:lnTo>
                      <a:pt x="36639" y="60231"/>
                    </a:lnTo>
                    <a:lnTo>
                      <a:pt x="36457" y="60342"/>
                    </a:lnTo>
                    <a:lnTo>
                      <a:pt x="36285" y="60448"/>
                    </a:lnTo>
                    <a:lnTo>
                      <a:pt x="36168" y="60534"/>
                    </a:lnTo>
                    <a:lnTo>
                      <a:pt x="36073" y="60584"/>
                    </a:lnTo>
                    <a:lnTo>
                      <a:pt x="36065" y="60588"/>
                    </a:lnTo>
                    <a:lnTo>
                      <a:pt x="35979" y="60633"/>
                    </a:lnTo>
                    <a:lnTo>
                      <a:pt x="35883" y="60734"/>
                    </a:lnTo>
                    <a:lnTo>
                      <a:pt x="35650" y="60890"/>
                    </a:lnTo>
                    <a:lnTo>
                      <a:pt x="35469" y="61014"/>
                    </a:lnTo>
                    <a:lnTo>
                      <a:pt x="35215" y="61201"/>
                    </a:lnTo>
                    <a:lnTo>
                      <a:pt x="34965" y="61424"/>
                    </a:lnTo>
                    <a:lnTo>
                      <a:pt x="34694" y="61642"/>
                    </a:lnTo>
                    <a:lnTo>
                      <a:pt x="34471" y="61839"/>
                    </a:lnTo>
                    <a:lnTo>
                      <a:pt x="34161" y="62122"/>
                    </a:lnTo>
                    <a:lnTo>
                      <a:pt x="33999" y="62272"/>
                    </a:lnTo>
                    <a:lnTo>
                      <a:pt x="33980" y="62289"/>
                    </a:lnTo>
                    <a:lnTo>
                      <a:pt x="33974" y="62293"/>
                    </a:lnTo>
                    <a:lnTo>
                      <a:pt x="33972" y="62295"/>
                    </a:lnTo>
                    <a:lnTo>
                      <a:pt x="33718" y="62532"/>
                    </a:lnTo>
                    <a:lnTo>
                      <a:pt x="33569" y="62683"/>
                    </a:lnTo>
                    <a:lnTo>
                      <a:pt x="33430" y="62839"/>
                    </a:lnTo>
                    <a:lnTo>
                      <a:pt x="33317" y="62994"/>
                    </a:lnTo>
                    <a:lnTo>
                      <a:pt x="33205" y="63145"/>
                    </a:lnTo>
                    <a:lnTo>
                      <a:pt x="33087" y="63295"/>
                    </a:lnTo>
                    <a:lnTo>
                      <a:pt x="32900" y="63472"/>
                    </a:lnTo>
                    <a:lnTo>
                      <a:pt x="32659" y="63664"/>
                    </a:lnTo>
                    <a:lnTo>
                      <a:pt x="32461" y="63835"/>
                    </a:lnTo>
                    <a:lnTo>
                      <a:pt x="32166" y="64058"/>
                    </a:lnTo>
                    <a:lnTo>
                      <a:pt x="31983" y="64182"/>
                    </a:lnTo>
                    <a:lnTo>
                      <a:pt x="31828" y="64318"/>
                    </a:lnTo>
                    <a:lnTo>
                      <a:pt x="31723" y="64405"/>
                    </a:lnTo>
                    <a:lnTo>
                      <a:pt x="31555" y="64520"/>
                    </a:lnTo>
                    <a:lnTo>
                      <a:pt x="31349" y="64657"/>
                    </a:lnTo>
                    <a:lnTo>
                      <a:pt x="31175" y="64776"/>
                    </a:lnTo>
                    <a:lnTo>
                      <a:pt x="30990" y="64884"/>
                    </a:lnTo>
                    <a:lnTo>
                      <a:pt x="30836" y="64975"/>
                    </a:lnTo>
                    <a:lnTo>
                      <a:pt x="30672" y="65064"/>
                    </a:lnTo>
                    <a:lnTo>
                      <a:pt x="30503" y="65158"/>
                    </a:lnTo>
                    <a:lnTo>
                      <a:pt x="30288" y="65268"/>
                    </a:lnTo>
                    <a:lnTo>
                      <a:pt x="30075" y="65379"/>
                    </a:lnTo>
                    <a:lnTo>
                      <a:pt x="29879" y="65475"/>
                    </a:lnTo>
                    <a:lnTo>
                      <a:pt x="29684" y="65563"/>
                    </a:lnTo>
                    <a:lnTo>
                      <a:pt x="29486" y="65643"/>
                    </a:lnTo>
                    <a:lnTo>
                      <a:pt x="29258" y="65738"/>
                    </a:lnTo>
                    <a:lnTo>
                      <a:pt x="29071" y="65808"/>
                    </a:lnTo>
                    <a:lnTo>
                      <a:pt x="28868" y="65864"/>
                    </a:lnTo>
                    <a:lnTo>
                      <a:pt x="28672" y="65918"/>
                    </a:lnTo>
                    <a:lnTo>
                      <a:pt x="28458" y="65954"/>
                    </a:lnTo>
                    <a:lnTo>
                      <a:pt x="28213" y="65980"/>
                    </a:lnTo>
                    <a:lnTo>
                      <a:pt x="27984" y="65984"/>
                    </a:lnTo>
                    <a:lnTo>
                      <a:pt x="27747" y="65970"/>
                    </a:lnTo>
                    <a:lnTo>
                      <a:pt x="27602" y="65952"/>
                    </a:lnTo>
                    <a:lnTo>
                      <a:pt x="27409" y="65924"/>
                    </a:lnTo>
                    <a:lnTo>
                      <a:pt x="27277" y="65905"/>
                    </a:lnTo>
                    <a:lnTo>
                      <a:pt x="27090" y="65872"/>
                    </a:lnTo>
                    <a:lnTo>
                      <a:pt x="26906" y="65835"/>
                    </a:lnTo>
                    <a:lnTo>
                      <a:pt x="26766" y="65800"/>
                    </a:lnTo>
                    <a:lnTo>
                      <a:pt x="26592" y="65750"/>
                    </a:lnTo>
                    <a:lnTo>
                      <a:pt x="26389" y="65701"/>
                    </a:lnTo>
                    <a:lnTo>
                      <a:pt x="26164" y="65641"/>
                    </a:lnTo>
                    <a:lnTo>
                      <a:pt x="25909" y="65575"/>
                    </a:lnTo>
                    <a:lnTo>
                      <a:pt x="25654" y="65501"/>
                    </a:lnTo>
                    <a:lnTo>
                      <a:pt x="25390" y="65465"/>
                    </a:lnTo>
                    <a:lnTo>
                      <a:pt x="25173" y="65438"/>
                    </a:lnTo>
                    <a:lnTo>
                      <a:pt x="24924" y="65438"/>
                    </a:lnTo>
                    <a:lnTo>
                      <a:pt x="24694" y="65440"/>
                    </a:lnTo>
                    <a:lnTo>
                      <a:pt x="24466" y="65440"/>
                    </a:lnTo>
                    <a:lnTo>
                      <a:pt x="24277" y="65432"/>
                    </a:lnTo>
                    <a:lnTo>
                      <a:pt x="24038" y="65435"/>
                    </a:lnTo>
                    <a:lnTo>
                      <a:pt x="23797" y="65440"/>
                    </a:lnTo>
                    <a:lnTo>
                      <a:pt x="23558" y="65443"/>
                    </a:lnTo>
                    <a:lnTo>
                      <a:pt x="23303" y="65457"/>
                    </a:lnTo>
                    <a:lnTo>
                      <a:pt x="23039" y="65468"/>
                    </a:lnTo>
                    <a:lnTo>
                      <a:pt x="22781" y="65484"/>
                    </a:lnTo>
                    <a:lnTo>
                      <a:pt x="22552" y="65515"/>
                    </a:lnTo>
                    <a:lnTo>
                      <a:pt x="22373" y="65539"/>
                    </a:lnTo>
                    <a:lnTo>
                      <a:pt x="22225" y="65559"/>
                    </a:lnTo>
                    <a:lnTo>
                      <a:pt x="22041" y="65581"/>
                    </a:lnTo>
                    <a:lnTo>
                      <a:pt x="21899" y="65602"/>
                    </a:lnTo>
                    <a:lnTo>
                      <a:pt x="21756" y="65622"/>
                    </a:lnTo>
                    <a:lnTo>
                      <a:pt x="21616" y="65644"/>
                    </a:lnTo>
                    <a:lnTo>
                      <a:pt x="21494" y="65666"/>
                    </a:lnTo>
                    <a:lnTo>
                      <a:pt x="21492" y="65667"/>
                    </a:lnTo>
                    <a:lnTo>
                      <a:pt x="21454" y="65674"/>
                    </a:lnTo>
                    <a:lnTo>
                      <a:pt x="21303" y="65709"/>
                    </a:lnTo>
                    <a:lnTo>
                      <a:pt x="21109" y="65759"/>
                    </a:lnTo>
                    <a:lnTo>
                      <a:pt x="20982" y="66824"/>
                    </a:lnTo>
                    <a:lnTo>
                      <a:pt x="20980" y="66825"/>
                    </a:lnTo>
                    <a:lnTo>
                      <a:pt x="20980" y="66825"/>
                    </a:lnTo>
                    <a:lnTo>
                      <a:pt x="20628" y="66884"/>
                    </a:lnTo>
                    <a:lnTo>
                      <a:pt x="20524" y="66909"/>
                    </a:lnTo>
                    <a:lnTo>
                      <a:pt x="20422" y="66941"/>
                    </a:lnTo>
                    <a:lnTo>
                      <a:pt x="20322" y="66980"/>
                    </a:lnTo>
                    <a:lnTo>
                      <a:pt x="20282" y="66999"/>
                    </a:lnTo>
                    <a:lnTo>
                      <a:pt x="20276" y="67002"/>
                    </a:lnTo>
                    <a:lnTo>
                      <a:pt x="20241" y="67018"/>
                    </a:lnTo>
                    <a:lnTo>
                      <a:pt x="20214" y="67033"/>
                    </a:lnTo>
                    <a:lnTo>
                      <a:pt x="20197" y="67042"/>
                    </a:lnTo>
                    <a:lnTo>
                      <a:pt x="20153" y="67066"/>
                    </a:lnTo>
                    <a:lnTo>
                      <a:pt x="20069" y="67121"/>
                    </a:lnTo>
                    <a:lnTo>
                      <a:pt x="20037" y="67145"/>
                    </a:lnTo>
                    <a:lnTo>
                      <a:pt x="20029" y="67151"/>
                    </a:lnTo>
                    <a:lnTo>
                      <a:pt x="20021" y="67157"/>
                    </a:lnTo>
                    <a:lnTo>
                      <a:pt x="19989" y="67181"/>
                    </a:lnTo>
                    <a:lnTo>
                      <a:pt x="19913" y="67246"/>
                    </a:lnTo>
                    <a:lnTo>
                      <a:pt x="19853" y="67306"/>
                    </a:lnTo>
                    <a:lnTo>
                      <a:pt x="19795" y="67364"/>
                    </a:lnTo>
                    <a:lnTo>
                      <a:pt x="19737" y="67422"/>
                    </a:lnTo>
                    <a:lnTo>
                      <a:pt x="19677" y="67479"/>
                    </a:lnTo>
                    <a:lnTo>
                      <a:pt x="19616" y="67535"/>
                    </a:lnTo>
                    <a:lnTo>
                      <a:pt x="19555" y="67590"/>
                    </a:lnTo>
                    <a:lnTo>
                      <a:pt x="19492" y="67644"/>
                    </a:lnTo>
                    <a:lnTo>
                      <a:pt x="19429" y="67696"/>
                    </a:lnTo>
                    <a:lnTo>
                      <a:pt x="19364" y="67748"/>
                    </a:lnTo>
                    <a:lnTo>
                      <a:pt x="19299" y="67798"/>
                    </a:lnTo>
                    <a:lnTo>
                      <a:pt x="19233" y="67848"/>
                    </a:lnTo>
                    <a:lnTo>
                      <a:pt x="19166" y="67896"/>
                    </a:lnTo>
                    <a:lnTo>
                      <a:pt x="19098" y="67943"/>
                    </a:lnTo>
                    <a:lnTo>
                      <a:pt x="18997" y="68010"/>
                    </a:lnTo>
                    <a:lnTo>
                      <a:pt x="18836" y="68111"/>
                    </a:lnTo>
                    <a:lnTo>
                      <a:pt x="18674" y="68209"/>
                    </a:lnTo>
                    <a:lnTo>
                      <a:pt x="18351" y="68393"/>
                    </a:lnTo>
                    <a:lnTo>
                      <a:pt x="18251" y="68451"/>
                    </a:lnTo>
                    <a:lnTo>
                      <a:pt x="18150" y="68508"/>
                    </a:lnTo>
                    <a:lnTo>
                      <a:pt x="18051" y="68568"/>
                    </a:lnTo>
                    <a:lnTo>
                      <a:pt x="17953" y="68630"/>
                    </a:lnTo>
                    <a:lnTo>
                      <a:pt x="17856" y="68693"/>
                    </a:lnTo>
                    <a:lnTo>
                      <a:pt x="17760" y="68759"/>
                    </a:lnTo>
                    <a:lnTo>
                      <a:pt x="17708" y="68796"/>
                    </a:lnTo>
                    <a:lnTo>
                      <a:pt x="17666" y="68825"/>
                    </a:lnTo>
                    <a:lnTo>
                      <a:pt x="17560" y="68903"/>
                    </a:lnTo>
                    <a:lnTo>
                      <a:pt x="16624" y="69442"/>
                    </a:lnTo>
                    <a:lnTo>
                      <a:pt x="16214" y="69722"/>
                    </a:lnTo>
                    <a:lnTo>
                      <a:pt x="15860" y="69963"/>
                    </a:lnTo>
                    <a:lnTo>
                      <a:pt x="15792" y="70011"/>
                    </a:lnTo>
                    <a:lnTo>
                      <a:pt x="15724" y="70059"/>
                    </a:lnTo>
                    <a:lnTo>
                      <a:pt x="15657" y="70110"/>
                    </a:lnTo>
                    <a:lnTo>
                      <a:pt x="15591" y="70160"/>
                    </a:lnTo>
                    <a:lnTo>
                      <a:pt x="15526" y="70213"/>
                    </a:lnTo>
                    <a:lnTo>
                      <a:pt x="15486" y="70246"/>
                    </a:lnTo>
                    <a:lnTo>
                      <a:pt x="15462" y="70266"/>
                    </a:lnTo>
                    <a:lnTo>
                      <a:pt x="15421" y="70300"/>
                    </a:lnTo>
                    <a:lnTo>
                      <a:pt x="14664" y="70807"/>
                    </a:lnTo>
                    <a:lnTo>
                      <a:pt x="14195" y="71076"/>
                    </a:lnTo>
                    <a:lnTo>
                      <a:pt x="13764" y="71324"/>
                    </a:lnTo>
                    <a:lnTo>
                      <a:pt x="13490" y="71485"/>
                    </a:lnTo>
                    <a:lnTo>
                      <a:pt x="13488" y="71487"/>
                    </a:lnTo>
                    <a:lnTo>
                      <a:pt x="13219" y="71651"/>
                    </a:lnTo>
                    <a:lnTo>
                      <a:pt x="13095" y="71729"/>
                    </a:lnTo>
                    <a:lnTo>
                      <a:pt x="13093" y="71730"/>
                    </a:lnTo>
                    <a:lnTo>
                      <a:pt x="13054" y="71754"/>
                    </a:lnTo>
                    <a:lnTo>
                      <a:pt x="12999" y="71788"/>
                    </a:lnTo>
                    <a:lnTo>
                      <a:pt x="12933" y="71827"/>
                    </a:lnTo>
                    <a:lnTo>
                      <a:pt x="12905" y="71845"/>
                    </a:lnTo>
                    <a:lnTo>
                      <a:pt x="12809" y="71900"/>
                    </a:lnTo>
                    <a:lnTo>
                      <a:pt x="12711" y="71952"/>
                    </a:lnTo>
                    <a:lnTo>
                      <a:pt x="12622" y="72001"/>
                    </a:lnTo>
                    <a:lnTo>
                      <a:pt x="12619" y="72003"/>
                    </a:lnTo>
                    <a:lnTo>
                      <a:pt x="12524" y="72052"/>
                    </a:lnTo>
                    <a:lnTo>
                      <a:pt x="12493" y="72070"/>
                    </a:lnTo>
                    <a:lnTo>
                      <a:pt x="12431" y="72104"/>
                    </a:lnTo>
                    <a:lnTo>
                      <a:pt x="12339" y="72157"/>
                    </a:lnTo>
                    <a:lnTo>
                      <a:pt x="12241" y="72216"/>
                    </a:lnTo>
                    <a:lnTo>
                      <a:pt x="12237" y="72218"/>
                    </a:lnTo>
                    <a:lnTo>
                      <a:pt x="11982" y="72373"/>
                    </a:lnTo>
                    <a:lnTo>
                      <a:pt x="11726" y="72527"/>
                    </a:lnTo>
                    <a:lnTo>
                      <a:pt x="11652" y="72573"/>
                    </a:lnTo>
                    <a:lnTo>
                      <a:pt x="11579" y="72622"/>
                    </a:lnTo>
                    <a:lnTo>
                      <a:pt x="11576" y="72624"/>
                    </a:lnTo>
                    <a:lnTo>
                      <a:pt x="11508" y="72674"/>
                    </a:lnTo>
                    <a:lnTo>
                      <a:pt x="11478" y="72696"/>
                    </a:lnTo>
                    <a:lnTo>
                      <a:pt x="11413" y="72745"/>
                    </a:lnTo>
                    <a:lnTo>
                      <a:pt x="11347" y="72793"/>
                    </a:lnTo>
                    <a:lnTo>
                      <a:pt x="11280" y="72840"/>
                    </a:lnTo>
                    <a:lnTo>
                      <a:pt x="11213" y="72886"/>
                    </a:lnTo>
                    <a:lnTo>
                      <a:pt x="11144" y="72931"/>
                    </a:lnTo>
                    <a:lnTo>
                      <a:pt x="11075" y="72974"/>
                    </a:lnTo>
                    <a:lnTo>
                      <a:pt x="11005" y="73016"/>
                    </a:lnTo>
                    <a:lnTo>
                      <a:pt x="10934" y="73058"/>
                    </a:lnTo>
                    <a:lnTo>
                      <a:pt x="10863" y="73097"/>
                    </a:lnTo>
                    <a:lnTo>
                      <a:pt x="10792" y="73135"/>
                    </a:lnTo>
                    <a:lnTo>
                      <a:pt x="10791" y="73136"/>
                    </a:lnTo>
                    <a:lnTo>
                      <a:pt x="10781" y="73141"/>
                    </a:lnTo>
                    <a:lnTo>
                      <a:pt x="10705" y="73181"/>
                    </a:lnTo>
                    <a:lnTo>
                      <a:pt x="10686" y="73192"/>
                    </a:lnTo>
                    <a:lnTo>
                      <a:pt x="10631" y="73222"/>
                    </a:lnTo>
                    <a:lnTo>
                      <a:pt x="10564" y="73261"/>
                    </a:lnTo>
                    <a:lnTo>
                      <a:pt x="10557" y="73265"/>
                    </a:lnTo>
                    <a:lnTo>
                      <a:pt x="10546" y="73272"/>
                    </a:lnTo>
                    <a:lnTo>
                      <a:pt x="10484" y="73309"/>
                    </a:lnTo>
                    <a:lnTo>
                      <a:pt x="10446" y="73332"/>
                    </a:lnTo>
                    <a:lnTo>
                      <a:pt x="10412" y="73354"/>
                    </a:lnTo>
                    <a:lnTo>
                      <a:pt x="10341" y="73400"/>
                    </a:lnTo>
                    <a:lnTo>
                      <a:pt x="10271" y="73447"/>
                    </a:lnTo>
                    <a:lnTo>
                      <a:pt x="10201" y="73496"/>
                    </a:lnTo>
                    <a:lnTo>
                      <a:pt x="10126" y="73551"/>
                    </a:lnTo>
                    <a:lnTo>
                      <a:pt x="10014" y="73632"/>
                    </a:lnTo>
                    <a:lnTo>
                      <a:pt x="9901" y="73712"/>
                    </a:lnTo>
                    <a:lnTo>
                      <a:pt x="9786" y="73789"/>
                    </a:lnTo>
                    <a:lnTo>
                      <a:pt x="9670" y="73865"/>
                    </a:lnTo>
                    <a:lnTo>
                      <a:pt x="9529" y="73953"/>
                    </a:lnTo>
                    <a:lnTo>
                      <a:pt x="9270" y="74114"/>
                    </a:lnTo>
                    <a:lnTo>
                      <a:pt x="9015" y="74278"/>
                    </a:lnTo>
                    <a:lnTo>
                      <a:pt x="8763" y="74448"/>
                    </a:lnTo>
                    <a:lnTo>
                      <a:pt x="8705" y="74487"/>
                    </a:lnTo>
                    <a:lnTo>
                      <a:pt x="8596" y="74562"/>
                    </a:lnTo>
                    <a:lnTo>
                      <a:pt x="8592" y="74564"/>
                    </a:lnTo>
                    <a:lnTo>
                      <a:pt x="8478" y="74639"/>
                    </a:lnTo>
                    <a:lnTo>
                      <a:pt x="8362" y="74711"/>
                    </a:lnTo>
                    <a:lnTo>
                      <a:pt x="8246" y="74781"/>
                    </a:lnTo>
                    <a:lnTo>
                      <a:pt x="8127" y="74849"/>
                    </a:lnTo>
                    <a:lnTo>
                      <a:pt x="8044" y="74897"/>
                    </a:lnTo>
                    <a:lnTo>
                      <a:pt x="8042" y="74898"/>
                    </a:lnTo>
                    <a:lnTo>
                      <a:pt x="7713" y="75083"/>
                    </a:lnTo>
                    <a:lnTo>
                      <a:pt x="7388" y="75274"/>
                    </a:lnTo>
                    <a:lnTo>
                      <a:pt x="7386" y="75275"/>
                    </a:lnTo>
                    <a:lnTo>
                      <a:pt x="6971" y="75529"/>
                    </a:lnTo>
                    <a:lnTo>
                      <a:pt x="5729" y="76248"/>
                    </a:lnTo>
                    <a:lnTo>
                      <a:pt x="5431" y="76417"/>
                    </a:lnTo>
                    <a:lnTo>
                      <a:pt x="5330" y="76474"/>
                    </a:lnTo>
                    <a:lnTo>
                      <a:pt x="5326" y="76476"/>
                    </a:lnTo>
                    <a:lnTo>
                      <a:pt x="4866" y="76725"/>
                    </a:lnTo>
                    <a:lnTo>
                      <a:pt x="4805" y="76758"/>
                    </a:lnTo>
                    <a:lnTo>
                      <a:pt x="4441" y="76948"/>
                    </a:lnTo>
                    <a:lnTo>
                      <a:pt x="4083" y="77131"/>
                    </a:lnTo>
                    <a:lnTo>
                      <a:pt x="4075" y="77134"/>
                    </a:lnTo>
                    <a:lnTo>
                      <a:pt x="3768" y="77286"/>
                    </a:lnTo>
                    <a:lnTo>
                      <a:pt x="3459" y="77433"/>
                    </a:lnTo>
                    <a:lnTo>
                      <a:pt x="3147" y="77573"/>
                    </a:lnTo>
                    <a:lnTo>
                      <a:pt x="3147" y="77574"/>
                    </a:lnTo>
                    <a:lnTo>
                      <a:pt x="3147" y="77574"/>
                    </a:lnTo>
                    <a:lnTo>
                      <a:pt x="3144" y="77730"/>
                    </a:lnTo>
                    <a:lnTo>
                      <a:pt x="3090" y="78041"/>
                    </a:lnTo>
                    <a:lnTo>
                      <a:pt x="3010" y="78490"/>
                    </a:lnTo>
                    <a:lnTo>
                      <a:pt x="2970" y="78664"/>
                    </a:lnTo>
                    <a:lnTo>
                      <a:pt x="2772" y="79073"/>
                    </a:lnTo>
                    <a:lnTo>
                      <a:pt x="2531" y="79609"/>
                    </a:lnTo>
                    <a:lnTo>
                      <a:pt x="2312" y="80072"/>
                    </a:lnTo>
                    <a:lnTo>
                      <a:pt x="2119" y="80472"/>
                    </a:lnTo>
                    <a:lnTo>
                      <a:pt x="2006" y="80642"/>
                    </a:lnTo>
                    <a:lnTo>
                      <a:pt x="1878" y="80834"/>
                    </a:lnTo>
                    <a:lnTo>
                      <a:pt x="1712" y="81058"/>
                    </a:lnTo>
                    <a:lnTo>
                      <a:pt x="1535" y="81249"/>
                    </a:lnTo>
                    <a:lnTo>
                      <a:pt x="1450" y="81233"/>
                    </a:lnTo>
                    <a:lnTo>
                      <a:pt x="1284" y="81211"/>
                    </a:lnTo>
                    <a:lnTo>
                      <a:pt x="1177" y="81200"/>
                    </a:lnTo>
                    <a:lnTo>
                      <a:pt x="1006" y="81168"/>
                    </a:lnTo>
                    <a:lnTo>
                      <a:pt x="734" y="81135"/>
                    </a:lnTo>
                    <a:lnTo>
                      <a:pt x="542" y="81129"/>
                    </a:lnTo>
                    <a:lnTo>
                      <a:pt x="211" y="81133"/>
                    </a:lnTo>
                    <a:lnTo>
                      <a:pt x="72" y="81133"/>
                    </a:lnTo>
                    <a:lnTo>
                      <a:pt x="0" y="81266"/>
                    </a:lnTo>
                    <a:lnTo>
                      <a:pt x="202" y="81309"/>
                    </a:lnTo>
                    <a:lnTo>
                      <a:pt x="332" y="81348"/>
                    </a:lnTo>
                    <a:lnTo>
                      <a:pt x="438" y="81411"/>
                    </a:lnTo>
                    <a:lnTo>
                      <a:pt x="543" y="81493"/>
                    </a:lnTo>
                    <a:lnTo>
                      <a:pt x="616" y="81556"/>
                    </a:lnTo>
                    <a:lnTo>
                      <a:pt x="750" y="81605"/>
                    </a:lnTo>
                    <a:lnTo>
                      <a:pt x="919" y="81629"/>
                    </a:lnTo>
                    <a:lnTo>
                      <a:pt x="1068" y="81625"/>
                    </a:lnTo>
                    <a:lnTo>
                      <a:pt x="1183" y="81601"/>
                    </a:lnTo>
                    <a:lnTo>
                      <a:pt x="1275" y="81500"/>
                    </a:lnTo>
                    <a:lnTo>
                      <a:pt x="1386" y="81443"/>
                    </a:lnTo>
                    <a:lnTo>
                      <a:pt x="1482" y="81405"/>
                    </a:lnTo>
                    <a:lnTo>
                      <a:pt x="1588" y="81352"/>
                    </a:lnTo>
                    <a:lnTo>
                      <a:pt x="1684" y="81299"/>
                    </a:lnTo>
                    <a:lnTo>
                      <a:pt x="1781" y="81266"/>
                    </a:lnTo>
                    <a:lnTo>
                      <a:pt x="1896" y="81261"/>
                    </a:lnTo>
                    <a:lnTo>
                      <a:pt x="2021" y="81247"/>
                    </a:lnTo>
                    <a:lnTo>
                      <a:pt x="2108" y="81228"/>
                    </a:lnTo>
                    <a:lnTo>
                      <a:pt x="2209" y="81176"/>
                    </a:lnTo>
                    <a:lnTo>
                      <a:pt x="2315" y="81118"/>
                    </a:lnTo>
                    <a:lnTo>
                      <a:pt x="2383" y="81075"/>
                    </a:lnTo>
                    <a:lnTo>
                      <a:pt x="2484" y="81004"/>
                    </a:lnTo>
                    <a:lnTo>
                      <a:pt x="2628" y="80874"/>
                    </a:lnTo>
                    <a:lnTo>
                      <a:pt x="2720" y="80802"/>
                    </a:lnTo>
                    <a:lnTo>
                      <a:pt x="2807" y="80726"/>
                    </a:lnTo>
                    <a:lnTo>
                      <a:pt x="2927" y="80630"/>
                    </a:lnTo>
                    <a:lnTo>
                      <a:pt x="3047" y="80524"/>
                    </a:lnTo>
                    <a:lnTo>
                      <a:pt x="3115" y="80472"/>
                    </a:lnTo>
                    <a:lnTo>
                      <a:pt x="3216" y="80400"/>
                    </a:lnTo>
                    <a:lnTo>
                      <a:pt x="3322" y="80333"/>
                    </a:lnTo>
                    <a:lnTo>
                      <a:pt x="3462" y="80247"/>
                    </a:lnTo>
                    <a:lnTo>
                      <a:pt x="3624" y="80146"/>
                    </a:lnTo>
                    <a:lnTo>
                      <a:pt x="3709" y="80086"/>
                    </a:lnTo>
                    <a:lnTo>
                      <a:pt x="3770" y="79989"/>
                    </a:lnTo>
                    <a:lnTo>
                      <a:pt x="3810" y="79872"/>
                    </a:lnTo>
                    <a:lnTo>
                      <a:pt x="3867" y="79772"/>
                    </a:lnTo>
                    <a:lnTo>
                      <a:pt x="4224" y="79011"/>
                    </a:lnTo>
                    <a:lnTo>
                      <a:pt x="4459" y="78582"/>
                    </a:lnTo>
                    <a:lnTo>
                      <a:pt x="4673" y="78418"/>
                    </a:lnTo>
                    <a:lnTo>
                      <a:pt x="4847" y="78282"/>
                    </a:lnTo>
                    <a:lnTo>
                      <a:pt x="5085" y="78568"/>
                    </a:lnTo>
                    <a:lnTo>
                      <a:pt x="5239" y="78785"/>
                    </a:lnTo>
                    <a:lnTo>
                      <a:pt x="5316" y="78858"/>
                    </a:lnTo>
                    <a:lnTo>
                      <a:pt x="5409" y="78907"/>
                    </a:lnTo>
                    <a:lnTo>
                      <a:pt x="5570" y="79000"/>
                    </a:lnTo>
                    <a:lnTo>
                      <a:pt x="5708" y="79053"/>
                    </a:lnTo>
                    <a:lnTo>
                      <a:pt x="5845" y="79049"/>
                    </a:lnTo>
                    <a:lnTo>
                      <a:pt x="5999" y="79038"/>
                    </a:lnTo>
                    <a:lnTo>
                      <a:pt x="6140" y="79030"/>
                    </a:lnTo>
                    <a:lnTo>
                      <a:pt x="6193" y="78990"/>
                    </a:lnTo>
                    <a:lnTo>
                      <a:pt x="6306" y="78930"/>
                    </a:lnTo>
                    <a:lnTo>
                      <a:pt x="6383" y="78886"/>
                    </a:lnTo>
                    <a:lnTo>
                      <a:pt x="6707" y="78763"/>
                    </a:lnTo>
                    <a:lnTo>
                      <a:pt x="6929" y="78667"/>
                    </a:lnTo>
                    <a:lnTo>
                      <a:pt x="7309" y="78657"/>
                    </a:lnTo>
                    <a:lnTo>
                      <a:pt x="7443" y="78641"/>
                    </a:lnTo>
                    <a:lnTo>
                      <a:pt x="7576" y="78545"/>
                    </a:lnTo>
                    <a:lnTo>
                      <a:pt x="7738" y="78429"/>
                    </a:lnTo>
                    <a:lnTo>
                      <a:pt x="7934" y="78363"/>
                    </a:lnTo>
                    <a:lnTo>
                      <a:pt x="9726" y="82096"/>
                    </a:lnTo>
                    <a:lnTo>
                      <a:pt x="9729" y="82103"/>
                    </a:lnTo>
                    <a:lnTo>
                      <a:pt x="9730" y="82105"/>
                    </a:lnTo>
                    <a:lnTo>
                      <a:pt x="10029" y="82743"/>
                    </a:lnTo>
                    <a:lnTo>
                      <a:pt x="10730" y="84305"/>
                    </a:lnTo>
                    <a:lnTo>
                      <a:pt x="11574" y="85997"/>
                    </a:lnTo>
                    <a:lnTo>
                      <a:pt x="11915" y="86683"/>
                    </a:lnTo>
                    <a:lnTo>
                      <a:pt x="12142" y="87190"/>
                    </a:lnTo>
                    <a:lnTo>
                      <a:pt x="12255" y="87431"/>
                    </a:lnTo>
                    <a:lnTo>
                      <a:pt x="12312" y="87583"/>
                    </a:lnTo>
                    <a:lnTo>
                      <a:pt x="12336" y="87978"/>
                    </a:lnTo>
                    <a:lnTo>
                      <a:pt x="12354" y="88334"/>
                    </a:lnTo>
                    <a:lnTo>
                      <a:pt x="12466" y="90212"/>
                    </a:lnTo>
                    <a:lnTo>
                      <a:pt x="12582" y="92516"/>
                    </a:lnTo>
                    <a:lnTo>
                      <a:pt x="12623" y="93544"/>
                    </a:lnTo>
                    <a:lnTo>
                      <a:pt x="12583" y="94034"/>
                    </a:lnTo>
                    <a:lnTo>
                      <a:pt x="12428" y="95214"/>
                    </a:lnTo>
                    <a:lnTo>
                      <a:pt x="12364" y="96275"/>
                    </a:lnTo>
                    <a:lnTo>
                      <a:pt x="12539" y="96160"/>
                    </a:lnTo>
                    <a:lnTo>
                      <a:pt x="12658" y="96091"/>
                    </a:lnTo>
                    <a:lnTo>
                      <a:pt x="12735" y="95971"/>
                    </a:lnTo>
                    <a:lnTo>
                      <a:pt x="12910" y="95695"/>
                    </a:lnTo>
                    <a:lnTo>
                      <a:pt x="13090" y="95360"/>
                    </a:lnTo>
                    <a:lnTo>
                      <a:pt x="13196" y="95175"/>
                    </a:lnTo>
                    <a:lnTo>
                      <a:pt x="13273" y="95106"/>
                    </a:lnTo>
                    <a:lnTo>
                      <a:pt x="13367" y="95114"/>
                    </a:lnTo>
                    <a:lnTo>
                      <a:pt x="13508" y="95113"/>
                    </a:lnTo>
                    <a:lnTo>
                      <a:pt x="13794" y="95141"/>
                    </a:lnTo>
                    <a:lnTo>
                      <a:pt x="14490" y="95246"/>
                    </a:lnTo>
                    <a:lnTo>
                      <a:pt x="14652" y="95266"/>
                    </a:lnTo>
                    <a:lnTo>
                      <a:pt x="14861" y="95285"/>
                    </a:lnTo>
                    <a:lnTo>
                      <a:pt x="14921" y="95258"/>
                    </a:lnTo>
                    <a:lnTo>
                      <a:pt x="14963" y="95198"/>
                    </a:lnTo>
                    <a:lnTo>
                      <a:pt x="15006" y="95120"/>
                    </a:lnTo>
                    <a:lnTo>
                      <a:pt x="15074" y="94913"/>
                    </a:lnTo>
                    <a:lnTo>
                      <a:pt x="15126" y="94808"/>
                    </a:lnTo>
                    <a:lnTo>
                      <a:pt x="15229" y="94632"/>
                    </a:lnTo>
                    <a:lnTo>
                      <a:pt x="15350" y="94525"/>
                    </a:lnTo>
                    <a:lnTo>
                      <a:pt x="15445" y="94471"/>
                    </a:lnTo>
                    <a:lnTo>
                      <a:pt x="15611" y="94455"/>
                    </a:lnTo>
                    <a:lnTo>
                      <a:pt x="15822" y="94432"/>
                    </a:lnTo>
                    <a:lnTo>
                      <a:pt x="15979" y="94408"/>
                    </a:lnTo>
                    <a:lnTo>
                      <a:pt x="16093" y="94401"/>
                    </a:lnTo>
                    <a:lnTo>
                      <a:pt x="16215" y="94394"/>
                    </a:lnTo>
                    <a:lnTo>
                      <a:pt x="16373" y="94378"/>
                    </a:lnTo>
                    <a:lnTo>
                      <a:pt x="16460" y="94361"/>
                    </a:lnTo>
                    <a:lnTo>
                      <a:pt x="16573" y="94345"/>
                    </a:lnTo>
                    <a:lnTo>
                      <a:pt x="16669" y="94311"/>
                    </a:lnTo>
                    <a:lnTo>
                      <a:pt x="16783" y="94242"/>
                    </a:lnTo>
                    <a:lnTo>
                      <a:pt x="16844" y="94173"/>
                    </a:lnTo>
                    <a:lnTo>
                      <a:pt x="16922" y="94077"/>
                    </a:lnTo>
                    <a:lnTo>
                      <a:pt x="16974" y="93999"/>
                    </a:lnTo>
                    <a:lnTo>
                      <a:pt x="17070" y="93913"/>
                    </a:lnTo>
                    <a:lnTo>
                      <a:pt x="17175" y="93809"/>
                    </a:lnTo>
                    <a:lnTo>
                      <a:pt x="17306" y="93705"/>
                    </a:lnTo>
                    <a:lnTo>
                      <a:pt x="17541" y="93593"/>
                    </a:lnTo>
                    <a:lnTo>
                      <a:pt x="17741" y="93507"/>
                    </a:lnTo>
                    <a:lnTo>
                      <a:pt x="17967" y="93395"/>
                    </a:lnTo>
                    <a:lnTo>
                      <a:pt x="18298" y="93309"/>
                    </a:lnTo>
                    <a:lnTo>
                      <a:pt x="18602" y="93188"/>
                    </a:lnTo>
                    <a:lnTo>
                      <a:pt x="18776" y="93136"/>
                    </a:lnTo>
                    <a:lnTo>
                      <a:pt x="18916" y="93075"/>
                    </a:lnTo>
                    <a:lnTo>
                      <a:pt x="19063" y="93006"/>
                    </a:lnTo>
                    <a:lnTo>
                      <a:pt x="19202" y="92876"/>
                    </a:lnTo>
                    <a:lnTo>
                      <a:pt x="19524" y="92520"/>
                    </a:lnTo>
                    <a:lnTo>
                      <a:pt x="19594" y="92433"/>
                    </a:lnTo>
                    <a:lnTo>
                      <a:pt x="20689" y="92574"/>
                    </a:lnTo>
                    <a:lnTo>
                      <a:pt x="20933" y="92418"/>
                    </a:lnTo>
                    <a:lnTo>
                      <a:pt x="21404" y="92397"/>
                    </a:lnTo>
                    <a:lnTo>
                      <a:pt x="21526" y="92260"/>
                    </a:lnTo>
                    <a:lnTo>
                      <a:pt x="21912" y="92260"/>
                    </a:lnTo>
                    <a:lnTo>
                      <a:pt x="22110" y="92305"/>
                    </a:lnTo>
                    <a:lnTo>
                      <a:pt x="22513" y="92343"/>
                    </a:lnTo>
                    <a:lnTo>
                      <a:pt x="23001" y="92419"/>
                    </a:lnTo>
                    <a:lnTo>
                      <a:pt x="23397" y="92480"/>
                    </a:lnTo>
                    <a:lnTo>
                      <a:pt x="23465" y="92381"/>
                    </a:lnTo>
                    <a:lnTo>
                      <a:pt x="23672" y="92122"/>
                    </a:lnTo>
                    <a:lnTo>
                      <a:pt x="23917" y="91795"/>
                    </a:lnTo>
                    <a:lnTo>
                      <a:pt x="24047" y="91628"/>
                    </a:lnTo>
                    <a:lnTo>
                      <a:pt x="24207" y="91529"/>
                    </a:lnTo>
                    <a:lnTo>
                      <a:pt x="24474" y="91369"/>
                    </a:lnTo>
                    <a:lnTo>
                      <a:pt x="24780" y="91202"/>
                    </a:lnTo>
                    <a:lnTo>
                      <a:pt x="25017" y="91118"/>
                    </a:lnTo>
                    <a:lnTo>
                      <a:pt x="25231" y="91179"/>
                    </a:lnTo>
                    <a:lnTo>
                      <a:pt x="25345" y="91240"/>
                    </a:lnTo>
                    <a:lnTo>
                      <a:pt x="25506" y="91240"/>
                    </a:lnTo>
                    <a:lnTo>
                      <a:pt x="25843" y="91210"/>
                    </a:lnTo>
                    <a:lnTo>
                      <a:pt x="25958" y="91142"/>
                    </a:lnTo>
                    <a:lnTo>
                      <a:pt x="25959" y="90921"/>
                    </a:lnTo>
                    <a:lnTo>
                      <a:pt x="26481" y="90983"/>
                    </a:lnTo>
                    <a:lnTo>
                      <a:pt x="26856" y="91037"/>
                    </a:lnTo>
                    <a:lnTo>
                      <a:pt x="27203" y="91144"/>
                    </a:lnTo>
                    <a:lnTo>
                      <a:pt x="27572" y="91258"/>
                    </a:lnTo>
                    <a:lnTo>
                      <a:pt x="27776" y="91342"/>
                    </a:lnTo>
                    <a:lnTo>
                      <a:pt x="27988" y="91403"/>
                    </a:lnTo>
                    <a:lnTo>
                      <a:pt x="28087" y="91388"/>
                    </a:lnTo>
                    <a:lnTo>
                      <a:pt x="28458" y="91289"/>
                    </a:lnTo>
                    <a:lnTo>
                      <a:pt x="28752" y="91198"/>
                    </a:lnTo>
                    <a:lnTo>
                      <a:pt x="28972" y="91137"/>
                    </a:lnTo>
                    <a:lnTo>
                      <a:pt x="29313" y="91068"/>
                    </a:lnTo>
                    <a:lnTo>
                      <a:pt x="29920" y="90970"/>
                    </a:lnTo>
                    <a:lnTo>
                      <a:pt x="29995" y="91122"/>
                    </a:lnTo>
                    <a:lnTo>
                      <a:pt x="30345" y="91023"/>
                    </a:lnTo>
                    <a:lnTo>
                      <a:pt x="30686" y="90924"/>
                    </a:lnTo>
                    <a:lnTo>
                      <a:pt x="31271" y="90772"/>
                    </a:lnTo>
                    <a:lnTo>
                      <a:pt x="31711" y="90665"/>
                    </a:lnTo>
                    <a:lnTo>
                      <a:pt x="32151" y="90505"/>
                    </a:lnTo>
                    <a:lnTo>
                      <a:pt x="32325" y="90848"/>
                    </a:lnTo>
                    <a:lnTo>
                      <a:pt x="32636" y="90894"/>
                    </a:lnTo>
                    <a:lnTo>
                      <a:pt x="32902" y="90939"/>
                    </a:lnTo>
                    <a:lnTo>
                      <a:pt x="33190" y="90977"/>
                    </a:lnTo>
                    <a:lnTo>
                      <a:pt x="33668" y="91008"/>
                    </a:lnTo>
                    <a:lnTo>
                      <a:pt x="34009" y="91008"/>
                    </a:lnTo>
                    <a:lnTo>
                      <a:pt x="34389" y="90985"/>
                    </a:lnTo>
                    <a:lnTo>
                      <a:pt x="34776" y="90978"/>
                    </a:lnTo>
                    <a:lnTo>
                      <a:pt x="35125" y="91039"/>
                    </a:lnTo>
                    <a:lnTo>
                      <a:pt x="35329" y="91099"/>
                    </a:lnTo>
                    <a:lnTo>
                      <a:pt x="35408" y="90986"/>
                    </a:lnTo>
                    <a:lnTo>
                      <a:pt x="35514" y="90746"/>
                    </a:lnTo>
                    <a:lnTo>
                      <a:pt x="35495" y="90457"/>
                    </a:lnTo>
                    <a:lnTo>
                      <a:pt x="35955" y="90275"/>
                    </a:lnTo>
                    <a:lnTo>
                      <a:pt x="36099" y="90226"/>
                    </a:lnTo>
                    <a:lnTo>
                      <a:pt x="36310" y="90226"/>
                    </a:lnTo>
                    <a:lnTo>
                      <a:pt x="36415" y="90294"/>
                    </a:lnTo>
                    <a:lnTo>
                      <a:pt x="36606" y="90419"/>
                    </a:lnTo>
                    <a:lnTo>
                      <a:pt x="36578" y="90034"/>
                    </a:lnTo>
                    <a:lnTo>
                      <a:pt x="37047" y="90120"/>
                    </a:lnTo>
                    <a:lnTo>
                      <a:pt x="37219" y="90207"/>
                    </a:lnTo>
                    <a:lnTo>
                      <a:pt x="37439" y="90554"/>
                    </a:lnTo>
                    <a:lnTo>
                      <a:pt x="37889" y="90553"/>
                    </a:lnTo>
                    <a:lnTo>
                      <a:pt x="37928" y="90380"/>
                    </a:lnTo>
                    <a:lnTo>
                      <a:pt x="38177" y="90361"/>
                    </a:lnTo>
                    <a:lnTo>
                      <a:pt x="38397" y="90303"/>
                    </a:lnTo>
                    <a:lnTo>
                      <a:pt x="38522" y="90197"/>
                    </a:lnTo>
                    <a:lnTo>
                      <a:pt x="38704" y="90034"/>
                    </a:lnTo>
                    <a:lnTo>
                      <a:pt x="39173" y="90034"/>
                    </a:lnTo>
                    <a:lnTo>
                      <a:pt x="39355" y="90034"/>
                    </a:lnTo>
                    <a:lnTo>
                      <a:pt x="39623" y="89918"/>
                    </a:lnTo>
                    <a:lnTo>
                      <a:pt x="39862" y="89870"/>
                    </a:lnTo>
                    <a:lnTo>
                      <a:pt x="40198" y="89783"/>
                    </a:lnTo>
                    <a:lnTo>
                      <a:pt x="40466" y="89687"/>
                    </a:lnTo>
                    <a:lnTo>
                      <a:pt x="40738" y="89616"/>
                    </a:lnTo>
                    <a:lnTo>
                      <a:pt x="41270" y="89946"/>
                    </a:lnTo>
                    <a:lnTo>
                      <a:pt x="41892" y="90235"/>
                    </a:lnTo>
                    <a:lnTo>
                      <a:pt x="42446" y="90466"/>
                    </a:lnTo>
                    <a:lnTo>
                      <a:pt x="42762" y="90620"/>
                    </a:lnTo>
                    <a:lnTo>
                      <a:pt x="42944" y="90976"/>
                    </a:lnTo>
                    <a:lnTo>
                      <a:pt x="43182" y="91486"/>
                    </a:lnTo>
                    <a:lnTo>
                      <a:pt x="43383" y="91957"/>
                    </a:lnTo>
                    <a:lnTo>
                      <a:pt x="43986" y="91543"/>
                    </a:lnTo>
                    <a:lnTo>
                      <a:pt x="44408" y="91225"/>
                    </a:lnTo>
                    <a:lnTo>
                      <a:pt x="44667" y="91061"/>
                    </a:lnTo>
                    <a:lnTo>
                      <a:pt x="44916" y="90878"/>
                    </a:lnTo>
                    <a:lnTo>
                      <a:pt x="45117" y="90782"/>
                    </a:lnTo>
                    <a:lnTo>
                      <a:pt x="45471" y="90647"/>
                    </a:lnTo>
                    <a:lnTo>
                      <a:pt x="45940" y="90771"/>
                    </a:lnTo>
                    <a:lnTo>
                      <a:pt x="46389" y="90867"/>
                    </a:lnTo>
                    <a:lnTo>
                      <a:pt x="46540" y="90859"/>
                    </a:lnTo>
                    <a:lnTo>
                      <a:pt x="46713" y="90657"/>
                    </a:lnTo>
                    <a:lnTo>
                      <a:pt x="46971" y="90666"/>
                    </a:lnTo>
                    <a:lnTo>
                      <a:pt x="47124" y="90637"/>
                    </a:lnTo>
                    <a:lnTo>
                      <a:pt x="47220" y="90579"/>
                    </a:lnTo>
                    <a:lnTo>
                      <a:pt x="46981" y="90193"/>
                    </a:lnTo>
                    <a:lnTo>
                      <a:pt x="46800" y="89866"/>
                    </a:lnTo>
                    <a:lnTo>
                      <a:pt x="46704" y="89634"/>
                    </a:lnTo>
                    <a:lnTo>
                      <a:pt x="46752" y="89480"/>
                    </a:lnTo>
                    <a:lnTo>
                      <a:pt x="46819" y="89354"/>
                    </a:lnTo>
                    <a:lnTo>
                      <a:pt x="46810" y="88620"/>
                    </a:lnTo>
                    <a:lnTo>
                      <a:pt x="46992" y="88658"/>
                    </a:lnTo>
                    <a:lnTo>
                      <a:pt x="47393" y="88812"/>
                    </a:lnTo>
                    <a:lnTo>
                      <a:pt x="47700" y="88946"/>
                    </a:lnTo>
                    <a:lnTo>
                      <a:pt x="48053" y="88258"/>
                    </a:lnTo>
                    <a:lnTo>
                      <a:pt x="48369" y="87653"/>
                    </a:lnTo>
                    <a:lnTo>
                      <a:pt x="48656" y="87626"/>
                    </a:lnTo>
                    <a:lnTo>
                      <a:pt x="48952" y="87589"/>
                    </a:lnTo>
                    <a:lnTo>
                      <a:pt x="49162" y="87637"/>
                    </a:lnTo>
                    <a:lnTo>
                      <a:pt x="49449" y="87712"/>
                    </a:lnTo>
                    <a:lnTo>
                      <a:pt x="49792" y="87870"/>
                    </a:lnTo>
                    <a:lnTo>
                      <a:pt x="50012" y="87842"/>
                    </a:lnTo>
                    <a:lnTo>
                      <a:pt x="50375" y="87959"/>
                    </a:lnTo>
                    <a:lnTo>
                      <a:pt x="50652" y="88067"/>
                    </a:lnTo>
                    <a:lnTo>
                      <a:pt x="50701" y="88496"/>
                    </a:lnTo>
                    <a:lnTo>
                      <a:pt x="50864" y="88536"/>
                    </a:lnTo>
                    <a:lnTo>
                      <a:pt x="50921" y="88351"/>
                    </a:lnTo>
                    <a:lnTo>
                      <a:pt x="50978" y="88175"/>
                    </a:lnTo>
                    <a:lnTo>
                      <a:pt x="51198" y="88185"/>
                    </a:lnTo>
                    <a:lnTo>
                      <a:pt x="51294" y="88390"/>
                    </a:lnTo>
                    <a:lnTo>
                      <a:pt x="51456" y="88429"/>
                    </a:lnTo>
                    <a:lnTo>
                      <a:pt x="51648" y="88721"/>
                    </a:lnTo>
                    <a:lnTo>
                      <a:pt x="51850" y="89167"/>
                    </a:lnTo>
                    <a:lnTo>
                      <a:pt x="51907" y="89215"/>
                    </a:lnTo>
                    <a:lnTo>
                      <a:pt x="52089" y="89283"/>
                    </a:lnTo>
                    <a:lnTo>
                      <a:pt x="52156" y="89370"/>
                    </a:lnTo>
                    <a:lnTo>
                      <a:pt x="52080" y="89544"/>
                    </a:lnTo>
                    <a:lnTo>
                      <a:pt x="52013" y="89718"/>
                    </a:lnTo>
                    <a:lnTo>
                      <a:pt x="52319" y="89767"/>
                    </a:lnTo>
                    <a:lnTo>
                      <a:pt x="52511" y="89777"/>
                    </a:lnTo>
                    <a:lnTo>
                      <a:pt x="52692" y="89777"/>
                    </a:lnTo>
                    <a:lnTo>
                      <a:pt x="52931" y="89748"/>
                    </a:lnTo>
                    <a:lnTo>
                      <a:pt x="53075" y="89729"/>
                    </a:lnTo>
                    <a:lnTo>
                      <a:pt x="53152" y="89894"/>
                    </a:lnTo>
                    <a:lnTo>
                      <a:pt x="53286" y="89874"/>
                    </a:lnTo>
                    <a:lnTo>
                      <a:pt x="53439" y="90106"/>
                    </a:lnTo>
                    <a:lnTo>
                      <a:pt x="53611" y="90319"/>
                    </a:lnTo>
                    <a:lnTo>
                      <a:pt x="53802" y="90329"/>
                    </a:lnTo>
                    <a:lnTo>
                      <a:pt x="53946" y="90367"/>
                    </a:lnTo>
                    <a:lnTo>
                      <a:pt x="54090" y="90406"/>
                    </a:lnTo>
                    <a:lnTo>
                      <a:pt x="54166" y="90445"/>
                    </a:lnTo>
                    <a:lnTo>
                      <a:pt x="54262" y="90532"/>
                    </a:lnTo>
                    <a:lnTo>
                      <a:pt x="54348" y="90600"/>
                    </a:lnTo>
                    <a:lnTo>
                      <a:pt x="54472" y="90609"/>
                    </a:lnTo>
                    <a:lnTo>
                      <a:pt x="54367" y="90840"/>
                    </a:lnTo>
                    <a:lnTo>
                      <a:pt x="54463" y="91110"/>
                    </a:lnTo>
                    <a:lnTo>
                      <a:pt x="54707" y="91103"/>
                    </a:lnTo>
                    <a:lnTo>
                      <a:pt x="55033" y="91142"/>
                    </a:lnTo>
                    <a:lnTo>
                      <a:pt x="55176" y="91104"/>
                    </a:lnTo>
                    <a:lnTo>
                      <a:pt x="55320" y="90998"/>
                    </a:lnTo>
                    <a:lnTo>
                      <a:pt x="55482" y="90863"/>
                    </a:lnTo>
                    <a:lnTo>
                      <a:pt x="55645" y="90757"/>
                    </a:lnTo>
                    <a:lnTo>
                      <a:pt x="55951" y="90642"/>
                    </a:lnTo>
                    <a:lnTo>
                      <a:pt x="56563" y="90353"/>
                    </a:lnTo>
                    <a:lnTo>
                      <a:pt x="57032" y="90200"/>
                    </a:lnTo>
                    <a:lnTo>
                      <a:pt x="57376" y="90084"/>
                    </a:lnTo>
                    <a:lnTo>
                      <a:pt x="57844" y="89920"/>
                    </a:lnTo>
                    <a:lnTo>
                      <a:pt x="58293" y="89785"/>
                    </a:lnTo>
                    <a:lnTo>
                      <a:pt x="58733" y="89650"/>
                    </a:lnTo>
                    <a:lnTo>
                      <a:pt x="59400" y="89089"/>
                    </a:lnTo>
                    <a:lnTo>
                      <a:pt x="59856" y="88614"/>
                    </a:lnTo>
                    <a:lnTo>
                      <a:pt x="60399" y="88170"/>
                    </a:lnTo>
                    <a:lnTo>
                      <a:pt x="61019" y="87708"/>
                    </a:lnTo>
                    <a:lnTo>
                      <a:pt x="61239" y="87530"/>
                    </a:lnTo>
                    <a:lnTo>
                      <a:pt x="61645" y="87694"/>
                    </a:lnTo>
                    <a:lnTo>
                      <a:pt x="62185" y="87910"/>
                    </a:lnTo>
                    <a:lnTo>
                      <a:pt x="62638" y="87999"/>
                    </a:lnTo>
                    <a:lnTo>
                      <a:pt x="63374" y="88315"/>
                    </a:lnTo>
                    <a:lnTo>
                      <a:pt x="63860" y="88801"/>
                    </a:lnTo>
                    <a:lnTo>
                      <a:pt x="63968" y="89152"/>
                    </a:lnTo>
                    <a:lnTo>
                      <a:pt x="63806" y="89531"/>
                    </a:lnTo>
                    <a:lnTo>
                      <a:pt x="63103" y="90827"/>
                    </a:lnTo>
                    <a:lnTo>
                      <a:pt x="62317" y="92177"/>
                    </a:lnTo>
                    <a:lnTo>
                      <a:pt x="62141" y="92338"/>
                    </a:lnTo>
                    <a:lnTo>
                      <a:pt x="61726" y="93150"/>
                    </a:lnTo>
                    <a:lnTo>
                      <a:pt x="61700" y="93371"/>
                    </a:lnTo>
                    <a:lnTo>
                      <a:pt x="61537" y="93852"/>
                    </a:lnTo>
                    <a:lnTo>
                      <a:pt x="61347" y="95013"/>
                    </a:lnTo>
                    <a:lnTo>
                      <a:pt x="61239" y="95607"/>
                    </a:lnTo>
                    <a:lnTo>
                      <a:pt x="61320" y="96282"/>
                    </a:lnTo>
                    <a:lnTo>
                      <a:pt x="61320" y="96661"/>
                    </a:lnTo>
                    <a:lnTo>
                      <a:pt x="61536" y="97120"/>
                    </a:lnTo>
                    <a:lnTo>
                      <a:pt x="61941" y="97471"/>
                    </a:lnTo>
                    <a:lnTo>
                      <a:pt x="62320" y="97579"/>
                    </a:lnTo>
                    <a:lnTo>
                      <a:pt x="62941" y="97687"/>
                    </a:lnTo>
                    <a:lnTo>
                      <a:pt x="63373" y="97903"/>
                    </a:lnTo>
                    <a:lnTo>
                      <a:pt x="63913" y="98200"/>
                    </a:lnTo>
                    <a:lnTo>
                      <a:pt x="64210" y="98686"/>
                    </a:lnTo>
                    <a:lnTo>
                      <a:pt x="64453" y="99335"/>
                    </a:lnTo>
                    <a:lnTo>
                      <a:pt x="64669" y="99848"/>
                    </a:lnTo>
                    <a:lnTo>
                      <a:pt x="64669" y="100253"/>
                    </a:lnTo>
                    <a:lnTo>
                      <a:pt x="64723" y="100685"/>
                    </a:lnTo>
                    <a:lnTo>
                      <a:pt x="64777" y="101036"/>
                    </a:lnTo>
                    <a:lnTo>
                      <a:pt x="64966" y="101468"/>
                    </a:lnTo>
                    <a:lnTo>
                      <a:pt x="65020" y="101765"/>
                    </a:lnTo>
                    <a:lnTo>
                      <a:pt x="64966" y="102009"/>
                    </a:lnTo>
                    <a:lnTo>
                      <a:pt x="64831" y="102198"/>
                    </a:lnTo>
                    <a:lnTo>
                      <a:pt x="64656" y="102475"/>
                    </a:lnTo>
                    <a:lnTo>
                      <a:pt x="64749" y="102584"/>
                    </a:lnTo>
                    <a:lnTo>
                      <a:pt x="64966" y="102738"/>
                    </a:lnTo>
                    <a:lnTo>
                      <a:pt x="65398" y="102630"/>
                    </a:lnTo>
                    <a:lnTo>
                      <a:pt x="65695" y="102522"/>
                    </a:lnTo>
                    <a:lnTo>
                      <a:pt x="66208" y="102279"/>
                    </a:lnTo>
                    <a:close/>
                  </a:path>
                </a:pathLst>
              </a:custGeom>
              <a:solidFill>
                <a:srgbClr val="FCD1A6"/>
              </a:solidFill>
              <a:ln w="4763" cap="rnd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1">
                <a:extLst>
                  <a:ext uri="{FF2B5EF4-FFF2-40B4-BE49-F238E27FC236}">
                    <a16:creationId xmlns:a16="http://schemas.microsoft.com/office/drawing/2014/main" id="{BB9D4450-7797-4F3C-8AA2-C3147ED2724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280" y="1511"/>
                <a:ext cx="738" cy="763"/>
              </a:xfrm>
              <a:custGeom>
                <a:avLst/>
                <a:gdLst>
                  <a:gd name="T0" fmla="*/ 109975 w 170763"/>
                  <a:gd name="T1" fmla="*/ 150387 h 176547"/>
                  <a:gd name="T2" fmla="*/ 122560 w 170763"/>
                  <a:gd name="T3" fmla="*/ 143279 h 176547"/>
                  <a:gd name="T4" fmla="*/ 132806 w 170763"/>
                  <a:gd name="T5" fmla="*/ 133109 h 176547"/>
                  <a:gd name="T6" fmla="*/ 146933 w 170763"/>
                  <a:gd name="T7" fmla="*/ 126897 h 176547"/>
                  <a:gd name="T8" fmla="*/ 146930 w 170763"/>
                  <a:gd name="T9" fmla="*/ 122176 h 176547"/>
                  <a:gd name="T10" fmla="*/ 166712 w 170763"/>
                  <a:gd name="T11" fmla="*/ 87469 h 176547"/>
                  <a:gd name="T12" fmla="*/ 149006 w 170763"/>
                  <a:gd name="T13" fmla="*/ 91635 h 176547"/>
                  <a:gd name="T14" fmla="*/ 151951 w 170763"/>
                  <a:gd name="T15" fmla="*/ 84093 h 176547"/>
                  <a:gd name="T16" fmla="*/ 145731 w 170763"/>
                  <a:gd name="T17" fmla="*/ 78263 h 176547"/>
                  <a:gd name="T18" fmla="*/ 141323 w 170763"/>
                  <a:gd name="T19" fmla="*/ 72293 h 176547"/>
                  <a:gd name="T20" fmla="*/ 140621 w 170763"/>
                  <a:gd name="T21" fmla="*/ 61336 h 176547"/>
                  <a:gd name="T22" fmla="*/ 139750 w 170763"/>
                  <a:gd name="T23" fmla="*/ 51809 h 176547"/>
                  <a:gd name="T24" fmla="*/ 145096 w 170763"/>
                  <a:gd name="T25" fmla="*/ 45825 h 176547"/>
                  <a:gd name="T26" fmla="*/ 138871 w 170763"/>
                  <a:gd name="T27" fmla="*/ 39744 h 176547"/>
                  <a:gd name="T28" fmla="*/ 131630 w 170763"/>
                  <a:gd name="T29" fmla="*/ 42714 h 176547"/>
                  <a:gd name="T30" fmla="*/ 127353 w 170763"/>
                  <a:gd name="T31" fmla="*/ 21361 h 176547"/>
                  <a:gd name="T32" fmla="*/ 136280 w 170763"/>
                  <a:gd name="T33" fmla="*/ 12270 h 176547"/>
                  <a:gd name="T34" fmla="*/ 148166 w 170763"/>
                  <a:gd name="T35" fmla="*/ 6477 h 176547"/>
                  <a:gd name="T36" fmla="*/ 142861 w 170763"/>
                  <a:gd name="T37" fmla="*/ 1858 h 176547"/>
                  <a:gd name="T38" fmla="*/ 131161 w 170763"/>
                  <a:gd name="T39" fmla="*/ 2564 h 176547"/>
                  <a:gd name="T40" fmla="*/ 118615 w 170763"/>
                  <a:gd name="T41" fmla="*/ 6413 h 176547"/>
                  <a:gd name="T42" fmla="*/ 88226 w 170763"/>
                  <a:gd name="T43" fmla="*/ 10853 h 176547"/>
                  <a:gd name="T44" fmla="*/ 71295 w 170763"/>
                  <a:gd name="T45" fmla="*/ 15346 h 176547"/>
                  <a:gd name="T46" fmla="*/ 59324 w 170763"/>
                  <a:gd name="T47" fmla="*/ 14913 h 176547"/>
                  <a:gd name="T48" fmla="*/ 51479 w 170763"/>
                  <a:gd name="T49" fmla="*/ 12074 h 176547"/>
                  <a:gd name="T50" fmla="*/ 42872 w 170763"/>
                  <a:gd name="T51" fmla="*/ 20159 h 176547"/>
                  <a:gd name="T52" fmla="*/ 37479 w 170763"/>
                  <a:gd name="T53" fmla="*/ 16574 h 176547"/>
                  <a:gd name="T54" fmla="*/ 33780 w 170763"/>
                  <a:gd name="T55" fmla="*/ 14991 h 176547"/>
                  <a:gd name="T56" fmla="*/ 30599 w 170763"/>
                  <a:gd name="T57" fmla="*/ 22950 h 176547"/>
                  <a:gd name="T58" fmla="*/ 39816 w 170763"/>
                  <a:gd name="T59" fmla="*/ 28326 h 176547"/>
                  <a:gd name="T60" fmla="*/ 49281 w 170763"/>
                  <a:gd name="T61" fmla="*/ 34598 h 176547"/>
                  <a:gd name="T62" fmla="*/ 53437 w 170763"/>
                  <a:gd name="T63" fmla="*/ 43415 h 176547"/>
                  <a:gd name="T64" fmla="*/ 58295 w 170763"/>
                  <a:gd name="T65" fmla="*/ 43530 h 176547"/>
                  <a:gd name="T66" fmla="*/ 60774 w 170763"/>
                  <a:gd name="T67" fmla="*/ 54783 h 176547"/>
                  <a:gd name="T68" fmla="*/ 48827 w 170763"/>
                  <a:gd name="T69" fmla="*/ 53861 h 176547"/>
                  <a:gd name="T70" fmla="*/ 42177 w 170763"/>
                  <a:gd name="T71" fmla="*/ 48907 h 176547"/>
                  <a:gd name="T72" fmla="*/ 29592 w 170763"/>
                  <a:gd name="T73" fmla="*/ 55129 h 176547"/>
                  <a:gd name="T74" fmla="*/ 18970 w 170763"/>
                  <a:gd name="T75" fmla="*/ 59727 h 176547"/>
                  <a:gd name="T76" fmla="*/ 12757 w 170763"/>
                  <a:gd name="T77" fmla="*/ 63430 h 176547"/>
                  <a:gd name="T78" fmla="*/ 9374 w 170763"/>
                  <a:gd name="T79" fmla="*/ 72309 h 176547"/>
                  <a:gd name="T80" fmla="*/ 17625 w 170763"/>
                  <a:gd name="T81" fmla="*/ 79370 h 176547"/>
                  <a:gd name="T82" fmla="*/ 16560 w 170763"/>
                  <a:gd name="T83" fmla="*/ 84516 h 176547"/>
                  <a:gd name="T84" fmla="*/ 19879 w 170763"/>
                  <a:gd name="T85" fmla="*/ 94931 h 176547"/>
                  <a:gd name="T86" fmla="*/ 22752 w 170763"/>
                  <a:gd name="T87" fmla="*/ 104243 h 176547"/>
                  <a:gd name="T88" fmla="*/ 22667 w 170763"/>
                  <a:gd name="T89" fmla="*/ 106361 h 176547"/>
                  <a:gd name="T90" fmla="*/ 27980 w 170763"/>
                  <a:gd name="T91" fmla="*/ 114972 h 176547"/>
                  <a:gd name="T92" fmla="*/ 22029 w 170763"/>
                  <a:gd name="T93" fmla="*/ 120853 h 176547"/>
                  <a:gd name="T94" fmla="*/ 20795 w 170763"/>
                  <a:gd name="T95" fmla="*/ 124313 h 176547"/>
                  <a:gd name="T96" fmla="*/ 13541 w 170763"/>
                  <a:gd name="T97" fmla="*/ 124877 h 176547"/>
                  <a:gd name="T98" fmla="*/ 12924 w 170763"/>
                  <a:gd name="T99" fmla="*/ 133144 h 176547"/>
                  <a:gd name="T100" fmla="*/ 5792 w 170763"/>
                  <a:gd name="T101" fmla="*/ 140098 h 176547"/>
                  <a:gd name="T102" fmla="*/ 12838 w 170763"/>
                  <a:gd name="T103" fmla="*/ 144680 h 176547"/>
                  <a:gd name="T104" fmla="*/ 12351 w 170763"/>
                  <a:gd name="T105" fmla="*/ 155840 h 176547"/>
                  <a:gd name="T106" fmla="*/ 2161 w 170763"/>
                  <a:gd name="T107" fmla="*/ 166210 h 176547"/>
                  <a:gd name="T108" fmla="*/ 2686 w 170763"/>
                  <a:gd name="T109" fmla="*/ 174421 h 176547"/>
                  <a:gd name="T110" fmla="*/ 10178 w 170763"/>
                  <a:gd name="T111" fmla="*/ 175522 h 176547"/>
                  <a:gd name="T112" fmla="*/ 16670 w 170763"/>
                  <a:gd name="T113" fmla="*/ 169537 h 176547"/>
                  <a:gd name="T114" fmla="*/ 29070 w 170763"/>
                  <a:gd name="T115" fmla="*/ 170124 h 176547"/>
                  <a:gd name="T116" fmla="*/ 37909 w 170763"/>
                  <a:gd name="T117" fmla="*/ 169473 h 176547"/>
                  <a:gd name="T118" fmla="*/ 47655 w 170763"/>
                  <a:gd name="T119" fmla="*/ 164680 h 176547"/>
                  <a:gd name="T120" fmla="*/ 66793 w 170763"/>
                  <a:gd name="T121" fmla="*/ 162336 h 176547"/>
                  <a:gd name="T122" fmla="*/ 82249 w 170763"/>
                  <a:gd name="T123" fmla="*/ 165794 h 176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0763" h="176547">
                    <a:moveTo>
                      <a:pt x="91875" y="161259"/>
                    </a:moveTo>
                    <a:lnTo>
                      <a:pt x="91948" y="161079"/>
                    </a:lnTo>
                    <a:lnTo>
                      <a:pt x="92068" y="160986"/>
                    </a:lnTo>
                    <a:lnTo>
                      <a:pt x="92380" y="160761"/>
                    </a:lnTo>
                    <a:lnTo>
                      <a:pt x="93169" y="160157"/>
                    </a:lnTo>
                    <a:lnTo>
                      <a:pt x="93380" y="159967"/>
                    </a:lnTo>
                    <a:lnTo>
                      <a:pt x="93272" y="159744"/>
                    </a:lnTo>
                    <a:lnTo>
                      <a:pt x="93025" y="159224"/>
                    </a:lnTo>
                    <a:lnTo>
                      <a:pt x="92864" y="158767"/>
                    </a:lnTo>
                    <a:lnTo>
                      <a:pt x="92608" y="158449"/>
                    </a:lnTo>
                    <a:lnTo>
                      <a:pt x="92375" y="158247"/>
                    </a:lnTo>
                    <a:lnTo>
                      <a:pt x="91951" y="157897"/>
                    </a:lnTo>
                    <a:lnTo>
                      <a:pt x="91749" y="157695"/>
                    </a:lnTo>
                    <a:lnTo>
                      <a:pt x="91748" y="157452"/>
                    </a:lnTo>
                    <a:lnTo>
                      <a:pt x="91989" y="157123"/>
                    </a:lnTo>
                    <a:lnTo>
                      <a:pt x="92220" y="156900"/>
                    </a:lnTo>
                    <a:lnTo>
                      <a:pt x="92526" y="156773"/>
                    </a:lnTo>
                    <a:lnTo>
                      <a:pt x="92831" y="156689"/>
                    </a:lnTo>
                    <a:lnTo>
                      <a:pt x="93190" y="156593"/>
                    </a:lnTo>
                    <a:lnTo>
                      <a:pt x="93527" y="156477"/>
                    </a:lnTo>
                    <a:lnTo>
                      <a:pt x="93907" y="156350"/>
                    </a:lnTo>
                    <a:lnTo>
                      <a:pt x="94224" y="156287"/>
                    </a:lnTo>
                    <a:lnTo>
                      <a:pt x="94083" y="155669"/>
                    </a:lnTo>
                    <a:lnTo>
                      <a:pt x="94071" y="155186"/>
                    </a:lnTo>
                    <a:lnTo>
                      <a:pt x="94037" y="154796"/>
                    </a:lnTo>
                    <a:lnTo>
                      <a:pt x="94004" y="154218"/>
                    </a:lnTo>
                    <a:lnTo>
                      <a:pt x="94021" y="153097"/>
                    </a:lnTo>
                    <a:lnTo>
                      <a:pt x="94004" y="152808"/>
                    </a:lnTo>
                    <a:lnTo>
                      <a:pt x="94021" y="152571"/>
                    </a:lnTo>
                    <a:lnTo>
                      <a:pt x="95193" y="150906"/>
                    </a:lnTo>
                    <a:lnTo>
                      <a:pt x="96518" y="148936"/>
                    </a:lnTo>
                    <a:lnTo>
                      <a:pt x="98403" y="148223"/>
                    </a:lnTo>
                    <a:lnTo>
                      <a:pt x="100187" y="147441"/>
                    </a:lnTo>
                    <a:lnTo>
                      <a:pt x="101955" y="147065"/>
                    </a:lnTo>
                    <a:lnTo>
                      <a:pt x="103190" y="147295"/>
                    </a:lnTo>
                    <a:lnTo>
                      <a:pt x="103958" y="147663"/>
                    </a:lnTo>
                    <a:lnTo>
                      <a:pt x="105028" y="147798"/>
                    </a:lnTo>
                    <a:lnTo>
                      <a:pt x="105090" y="147785"/>
                    </a:lnTo>
                    <a:lnTo>
                      <a:pt x="106295" y="148060"/>
                    </a:lnTo>
                    <a:lnTo>
                      <a:pt x="107395" y="148758"/>
                    </a:lnTo>
                    <a:lnTo>
                      <a:pt x="108198" y="149308"/>
                    </a:lnTo>
                    <a:lnTo>
                      <a:pt x="108558" y="149287"/>
                    </a:lnTo>
                    <a:lnTo>
                      <a:pt x="108875" y="149181"/>
                    </a:lnTo>
                    <a:lnTo>
                      <a:pt x="109192" y="148991"/>
                    </a:lnTo>
                    <a:lnTo>
                      <a:pt x="109573" y="148822"/>
                    </a:lnTo>
                    <a:lnTo>
                      <a:pt x="109954" y="148716"/>
                    </a:lnTo>
                    <a:lnTo>
                      <a:pt x="110461" y="148610"/>
                    </a:lnTo>
                    <a:lnTo>
                      <a:pt x="110800" y="148568"/>
                    </a:lnTo>
                    <a:lnTo>
                      <a:pt x="110926" y="148864"/>
                    </a:lnTo>
                    <a:lnTo>
                      <a:pt x="110884" y="149202"/>
                    </a:lnTo>
                    <a:lnTo>
                      <a:pt x="110292" y="149921"/>
                    </a:lnTo>
                    <a:lnTo>
                      <a:pt x="109975" y="150387"/>
                    </a:lnTo>
                    <a:lnTo>
                      <a:pt x="109954" y="150852"/>
                    </a:lnTo>
                    <a:lnTo>
                      <a:pt x="110228" y="151127"/>
                    </a:lnTo>
                    <a:lnTo>
                      <a:pt x="110503" y="151359"/>
                    </a:lnTo>
                    <a:lnTo>
                      <a:pt x="110757" y="151507"/>
                    </a:lnTo>
                    <a:lnTo>
                      <a:pt x="111074" y="151740"/>
                    </a:lnTo>
                    <a:lnTo>
                      <a:pt x="111434" y="151994"/>
                    </a:lnTo>
                    <a:lnTo>
                      <a:pt x="111730" y="152163"/>
                    </a:lnTo>
                    <a:lnTo>
                      <a:pt x="112279" y="152290"/>
                    </a:lnTo>
                    <a:lnTo>
                      <a:pt x="112914" y="152290"/>
                    </a:lnTo>
                    <a:lnTo>
                      <a:pt x="113231" y="152290"/>
                    </a:lnTo>
                    <a:lnTo>
                      <a:pt x="113654" y="151930"/>
                    </a:lnTo>
                    <a:lnTo>
                      <a:pt x="113971" y="151634"/>
                    </a:lnTo>
                    <a:lnTo>
                      <a:pt x="114267" y="151486"/>
                    </a:lnTo>
                    <a:lnTo>
                      <a:pt x="114627" y="151338"/>
                    </a:lnTo>
                    <a:lnTo>
                      <a:pt x="114923" y="151106"/>
                    </a:lnTo>
                    <a:lnTo>
                      <a:pt x="115113" y="150937"/>
                    </a:lnTo>
                    <a:lnTo>
                      <a:pt x="115361" y="150741"/>
                    </a:lnTo>
                    <a:lnTo>
                      <a:pt x="115415" y="150649"/>
                    </a:lnTo>
                    <a:lnTo>
                      <a:pt x="115963" y="149916"/>
                    </a:lnTo>
                    <a:lnTo>
                      <a:pt x="116041" y="149858"/>
                    </a:lnTo>
                    <a:lnTo>
                      <a:pt x="116141" y="149770"/>
                    </a:lnTo>
                    <a:lnTo>
                      <a:pt x="116386" y="149636"/>
                    </a:lnTo>
                    <a:lnTo>
                      <a:pt x="116642" y="149513"/>
                    </a:lnTo>
                    <a:lnTo>
                      <a:pt x="116898" y="149390"/>
                    </a:lnTo>
                    <a:lnTo>
                      <a:pt x="117165" y="149256"/>
                    </a:lnTo>
                    <a:lnTo>
                      <a:pt x="117443" y="149133"/>
                    </a:lnTo>
                    <a:lnTo>
                      <a:pt x="117654" y="148998"/>
                    </a:lnTo>
                    <a:lnTo>
                      <a:pt x="117932" y="148875"/>
                    </a:lnTo>
                    <a:lnTo>
                      <a:pt x="118199" y="148674"/>
                    </a:lnTo>
                    <a:lnTo>
                      <a:pt x="118433" y="148473"/>
                    </a:lnTo>
                    <a:lnTo>
                      <a:pt x="118600" y="148272"/>
                    </a:lnTo>
                    <a:lnTo>
                      <a:pt x="118745" y="148093"/>
                    </a:lnTo>
                    <a:lnTo>
                      <a:pt x="118912" y="147859"/>
                    </a:lnTo>
                    <a:lnTo>
                      <a:pt x="119112" y="147635"/>
                    </a:lnTo>
                    <a:lnTo>
                      <a:pt x="119313" y="147401"/>
                    </a:lnTo>
                    <a:lnTo>
                      <a:pt x="119447" y="147233"/>
                    </a:lnTo>
                    <a:lnTo>
                      <a:pt x="119658" y="146976"/>
                    </a:lnTo>
                    <a:lnTo>
                      <a:pt x="119881" y="146697"/>
                    </a:lnTo>
                    <a:lnTo>
                      <a:pt x="120080" y="146465"/>
                    </a:lnTo>
                    <a:lnTo>
                      <a:pt x="120288" y="146231"/>
                    </a:lnTo>
                    <a:lnTo>
                      <a:pt x="120472" y="145946"/>
                    </a:lnTo>
                    <a:lnTo>
                      <a:pt x="120680" y="145718"/>
                    </a:lnTo>
                    <a:lnTo>
                      <a:pt x="120819" y="145541"/>
                    </a:lnTo>
                    <a:lnTo>
                      <a:pt x="121053" y="145218"/>
                    </a:lnTo>
                    <a:lnTo>
                      <a:pt x="121230" y="144984"/>
                    </a:lnTo>
                    <a:lnTo>
                      <a:pt x="121388" y="144788"/>
                    </a:lnTo>
                    <a:lnTo>
                      <a:pt x="121611" y="144531"/>
                    </a:lnTo>
                    <a:lnTo>
                      <a:pt x="121776" y="144335"/>
                    </a:lnTo>
                    <a:lnTo>
                      <a:pt x="122003" y="144038"/>
                    </a:lnTo>
                    <a:lnTo>
                      <a:pt x="122181" y="143797"/>
                    </a:lnTo>
                    <a:lnTo>
                      <a:pt x="122364" y="143563"/>
                    </a:lnTo>
                    <a:lnTo>
                      <a:pt x="122560" y="143279"/>
                    </a:lnTo>
                    <a:lnTo>
                      <a:pt x="122712" y="143089"/>
                    </a:lnTo>
                    <a:lnTo>
                      <a:pt x="122864" y="142899"/>
                    </a:lnTo>
                    <a:lnTo>
                      <a:pt x="123009" y="142709"/>
                    </a:lnTo>
                    <a:lnTo>
                      <a:pt x="123218" y="142475"/>
                    </a:lnTo>
                    <a:lnTo>
                      <a:pt x="123389" y="142248"/>
                    </a:lnTo>
                    <a:lnTo>
                      <a:pt x="123553" y="142020"/>
                    </a:lnTo>
                    <a:lnTo>
                      <a:pt x="123762" y="141779"/>
                    </a:lnTo>
                    <a:lnTo>
                      <a:pt x="123914" y="141552"/>
                    </a:lnTo>
                    <a:lnTo>
                      <a:pt x="124116" y="141311"/>
                    </a:lnTo>
                    <a:lnTo>
                      <a:pt x="124295" y="141047"/>
                    </a:lnTo>
                    <a:lnTo>
                      <a:pt x="124485" y="140807"/>
                    </a:lnTo>
                    <a:lnTo>
                      <a:pt x="124643" y="140592"/>
                    </a:lnTo>
                    <a:lnTo>
                      <a:pt x="124833" y="140357"/>
                    </a:lnTo>
                    <a:lnTo>
                      <a:pt x="125029" y="140123"/>
                    </a:lnTo>
                    <a:lnTo>
                      <a:pt x="125212" y="139876"/>
                    </a:lnTo>
                    <a:lnTo>
                      <a:pt x="125414" y="139648"/>
                    </a:lnTo>
                    <a:lnTo>
                      <a:pt x="125578" y="139427"/>
                    </a:lnTo>
                    <a:lnTo>
                      <a:pt x="125761" y="139180"/>
                    </a:lnTo>
                    <a:lnTo>
                      <a:pt x="125932" y="138984"/>
                    </a:lnTo>
                    <a:lnTo>
                      <a:pt x="126159" y="138705"/>
                    </a:lnTo>
                    <a:lnTo>
                      <a:pt x="126292" y="138528"/>
                    </a:lnTo>
                    <a:lnTo>
                      <a:pt x="126475" y="138300"/>
                    </a:lnTo>
                    <a:lnTo>
                      <a:pt x="126633" y="138116"/>
                    </a:lnTo>
                    <a:lnTo>
                      <a:pt x="126798" y="137909"/>
                    </a:lnTo>
                    <a:lnTo>
                      <a:pt x="126962" y="137688"/>
                    </a:lnTo>
                    <a:lnTo>
                      <a:pt x="127126" y="137491"/>
                    </a:lnTo>
                    <a:lnTo>
                      <a:pt x="127309" y="137276"/>
                    </a:lnTo>
                    <a:lnTo>
                      <a:pt x="127454" y="137092"/>
                    </a:lnTo>
                    <a:lnTo>
                      <a:pt x="127612" y="136864"/>
                    </a:lnTo>
                    <a:lnTo>
                      <a:pt x="127776" y="136648"/>
                    </a:lnTo>
                    <a:lnTo>
                      <a:pt x="127921" y="136427"/>
                    </a:lnTo>
                    <a:lnTo>
                      <a:pt x="128053" y="136268"/>
                    </a:lnTo>
                    <a:lnTo>
                      <a:pt x="128211" y="136072"/>
                    </a:lnTo>
                    <a:lnTo>
                      <a:pt x="128501" y="135685"/>
                    </a:lnTo>
                    <a:lnTo>
                      <a:pt x="128658" y="135469"/>
                    </a:lnTo>
                    <a:lnTo>
                      <a:pt x="128762" y="135320"/>
                    </a:lnTo>
                    <a:lnTo>
                      <a:pt x="129045" y="135041"/>
                    </a:lnTo>
                    <a:lnTo>
                      <a:pt x="129291" y="134876"/>
                    </a:lnTo>
                    <a:lnTo>
                      <a:pt x="129530" y="134711"/>
                    </a:lnTo>
                    <a:lnTo>
                      <a:pt x="129808" y="134495"/>
                    </a:lnTo>
                    <a:lnTo>
                      <a:pt x="130009" y="134336"/>
                    </a:lnTo>
                    <a:lnTo>
                      <a:pt x="130198" y="134184"/>
                    </a:lnTo>
                    <a:lnTo>
                      <a:pt x="130450" y="134000"/>
                    </a:lnTo>
                    <a:lnTo>
                      <a:pt x="130715" y="133809"/>
                    </a:lnTo>
                    <a:lnTo>
                      <a:pt x="130910" y="133644"/>
                    </a:lnTo>
                    <a:lnTo>
                      <a:pt x="131175" y="133448"/>
                    </a:lnTo>
                    <a:lnTo>
                      <a:pt x="131427" y="133339"/>
                    </a:lnTo>
                    <a:lnTo>
                      <a:pt x="131660" y="133288"/>
                    </a:lnTo>
                    <a:lnTo>
                      <a:pt x="131943" y="133250"/>
                    </a:lnTo>
                    <a:lnTo>
                      <a:pt x="132233" y="133205"/>
                    </a:lnTo>
                    <a:lnTo>
                      <a:pt x="132523" y="133154"/>
                    </a:lnTo>
                    <a:lnTo>
                      <a:pt x="132806" y="133109"/>
                    </a:lnTo>
                    <a:lnTo>
                      <a:pt x="133153" y="133039"/>
                    </a:lnTo>
                    <a:lnTo>
                      <a:pt x="133472" y="133017"/>
                    </a:lnTo>
                    <a:lnTo>
                      <a:pt x="133749" y="132965"/>
                    </a:lnTo>
                    <a:lnTo>
                      <a:pt x="134014" y="132933"/>
                    </a:lnTo>
                    <a:lnTo>
                      <a:pt x="134247" y="132914"/>
                    </a:lnTo>
                    <a:lnTo>
                      <a:pt x="134562" y="132869"/>
                    </a:lnTo>
                    <a:lnTo>
                      <a:pt x="134858" y="132824"/>
                    </a:lnTo>
                    <a:lnTo>
                      <a:pt x="135167" y="132785"/>
                    </a:lnTo>
                    <a:lnTo>
                      <a:pt x="135702" y="132708"/>
                    </a:lnTo>
                    <a:lnTo>
                      <a:pt x="135998" y="132657"/>
                    </a:lnTo>
                    <a:lnTo>
                      <a:pt x="136301" y="132561"/>
                    </a:lnTo>
                    <a:lnTo>
                      <a:pt x="136578" y="132504"/>
                    </a:lnTo>
                    <a:lnTo>
                      <a:pt x="136905" y="132402"/>
                    </a:lnTo>
                    <a:lnTo>
                      <a:pt x="137485" y="132274"/>
                    </a:lnTo>
                    <a:lnTo>
                      <a:pt x="137743" y="132203"/>
                    </a:lnTo>
                    <a:lnTo>
                      <a:pt x="138008" y="132101"/>
                    </a:lnTo>
                    <a:lnTo>
                      <a:pt x="138272" y="131987"/>
                    </a:lnTo>
                    <a:lnTo>
                      <a:pt x="138530" y="131866"/>
                    </a:lnTo>
                    <a:lnTo>
                      <a:pt x="138776" y="131745"/>
                    </a:lnTo>
                    <a:lnTo>
                      <a:pt x="139001" y="131604"/>
                    </a:lnTo>
                    <a:lnTo>
                      <a:pt x="139266" y="131597"/>
                    </a:lnTo>
                    <a:lnTo>
                      <a:pt x="139555" y="131552"/>
                    </a:lnTo>
                    <a:lnTo>
                      <a:pt x="139820" y="131532"/>
                    </a:lnTo>
                    <a:lnTo>
                      <a:pt x="140084" y="131525"/>
                    </a:lnTo>
                    <a:lnTo>
                      <a:pt x="140380" y="131417"/>
                    </a:lnTo>
                    <a:lnTo>
                      <a:pt x="140620" y="131359"/>
                    </a:lnTo>
                    <a:lnTo>
                      <a:pt x="140922" y="131219"/>
                    </a:lnTo>
                    <a:lnTo>
                      <a:pt x="141149" y="131098"/>
                    </a:lnTo>
                    <a:lnTo>
                      <a:pt x="141388" y="130958"/>
                    </a:lnTo>
                    <a:lnTo>
                      <a:pt x="141672" y="130767"/>
                    </a:lnTo>
                    <a:lnTo>
                      <a:pt x="141911" y="130620"/>
                    </a:lnTo>
                    <a:lnTo>
                      <a:pt x="142156" y="130473"/>
                    </a:lnTo>
                    <a:lnTo>
                      <a:pt x="142389" y="130320"/>
                    </a:lnTo>
                    <a:lnTo>
                      <a:pt x="142641" y="130148"/>
                    </a:lnTo>
                    <a:lnTo>
                      <a:pt x="142889" y="129998"/>
                    </a:lnTo>
                    <a:lnTo>
                      <a:pt x="143368" y="129679"/>
                    </a:lnTo>
                    <a:lnTo>
                      <a:pt x="143664" y="129482"/>
                    </a:lnTo>
                    <a:lnTo>
                      <a:pt x="143890" y="129379"/>
                    </a:lnTo>
                    <a:lnTo>
                      <a:pt x="144142" y="129232"/>
                    </a:lnTo>
                    <a:lnTo>
                      <a:pt x="144388" y="129073"/>
                    </a:lnTo>
                    <a:lnTo>
                      <a:pt x="144665" y="128881"/>
                    </a:lnTo>
                    <a:lnTo>
                      <a:pt x="144936" y="128721"/>
                    </a:lnTo>
                    <a:lnTo>
                      <a:pt x="145244" y="128529"/>
                    </a:lnTo>
                    <a:lnTo>
                      <a:pt x="145771" y="128243"/>
                    </a:lnTo>
                    <a:lnTo>
                      <a:pt x="145956" y="128135"/>
                    </a:lnTo>
                    <a:lnTo>
                      <a:pt x="146672" y="127721"/>
                    </a:lnTo>
                    <a:lnTo>
                      <a:pt x="147177" y="127370"/>
                    </a:lnTo>
                    <a:lnTo>
                      <a:pt x="147136" y="127234"/>
                    </a:lnTo>
                    <a:lnTo>
                      <a:pt x="147105" y="127144"/>
                    </a:lnTo>
                    <a:lnTo>
                      <a:pt x="147051" y="127050"/>
                    </a:lnTo>
                    <a:lnTo>
                      <a:pt x="147006" y="126991"/>
                    </a:lnTo>
                    <a:lnTo>
                      <a:pt x="146933" y="126897"/>
                    </a:lnTo>
                    <a:lnTo>
                      <a:pt x="146848" y="126825"/>
                    </a:lnTo>
                    <a:lnTo>
                      <a:pt x="146785" y="126762"/>
                    </a:lnTo>
                    <a:lnTo>
                      <a:pt x="146740" y="126703"/>
                    </a:lnTo>
                    <a:lnTo>
                      <a:pt x="146744" y="126600"/>
                    </a:lnTo>
                    <a:lnTo>
                      <a:pt x="146749" y="126532"/>
                    </a:lnTo>
                    <a:lnTo>
                      <a:pt x="146776" y="126455"/>
                    </a:lnTo>
                    <a:lnTo>
                      <a:pt x="146803" y="126325"/>
                    </a:lnTo>
                    <a:lnTo>
                      <a:pt x="146821" y="126181"/>
                    </a:lnTo>
                    <a:lnTo>
                      <a:pt x="146825" y="126122"/>
                    </a:lnTo>
                    <a:lnTo>
                      <a:pt x="146798" y="126046"/>
                    </a:lnTo>
                    <a:lnTo>
                      <a:pt x="146731" y="125907"/>
                    </a:lnTo>
                    <a:lnTo>
                      <a:pt x="146713" y="125853"/>
                    </a:lnTo>
                    <a:lnTo>
                      <a:pt x="146686" y="125795"/>
                    </a:lnTo>
                    <a:lnTo>
                      <a:pt x="146654" y="125741"/>
                    </a:lnTo>
                    <a:lnTo>
                      <a:pt x="146600" y="125678"/>
                    </a:lnTo>
                    <a:lnTo>
                      <a:pt x="146573" y="125628"/>
                    </a:lnTo>
                    <a:lnTo>
                      <a:pt x="146542" y="125543"/>
                    </a:lnTo>
                    <a:lnTo>
                      <a:pt x="146533" y="125475"/>
                    </a:lnTo>
                    <a:lnTo>
                      <a:pt x="146497" y="125389"/>
                    </a:lnTo>
                    <a:lnTo>
                      <a:pt x="146438" y="125353"/>
                    </a:lnTo>
                    <a:lnTo>
                      <a:pt x="146398" y="125232"/>
                    </a:lnTo>
                    <a:lnTo>
                      <a:pt x="146384" y="125160"/>
                    </a:lnTo>
                    <a:lnTo>
                      <a:pt x="146366" y="125070"/>
                    </a:lnTo>
                    <a:lnTo>
                      <a:pt x="146317" y="124935"/>
                    </a:lnTo>
                    <a:lnTo>
                      <a:pt x="146262" y="124872"/>
                    </a:lnTo>
                    <a:lnTo>
                      <a:pt x="146168" y="124799"/>
                    </a:lnTo>
                    <a:lnTo>
                      <a:pt x="146100" y="124732"/>
                    </a:lnTo>
                    <a:lnTo>
                      <a:pt x="146055" y="124678"/>
                    </a:lnTo>
                    <a:lnTo>
                      <a:pt x="145997" y="124583"/>
                    </a:lnTo>
                    <a:lnTo>
                      <a:pt x="145974" y="124471"/>
                    </a:lnTo>
                    <a:lnTo>
                      <a:pt x="145947" y="124394"/>
                    </a:lnTo>
                    <a:lnTo>
                      <a:pt x="145934" y="124277"/>
                    </a:lnTo>
                    <a:lnTo>
                      <a:pt x="145934" y="124173"/>
                    </a:lnTo>
                    <a:lnTo>
                      <a:pt x="145934" y="124079"/>
                    </a:lnTo>
                    <a:lnTo>
                      <a:pt x="145934" y="123899"/>
                    </a:lnTo>
                    <a:lnTo>
                      <a:pt x="145943" y="123759"/>
                    </a:lnTo>
                    <a:lnTo>
                      <a:pt x="145952" y="123599"/>
                    </a:lnTo>
                    <a:lnTo>
                      <a:pt x="145961" y="123527"/>
                    </a:lnTo>
                    <a:lnTo>
                      <a:pt x="145988" y="123478"/>
                    </a:lnTo>
                    <a:lnTo>
                      <a:pt x="146069" y="123464"/>
                    </a:lnTo>
                    <a:lnTo>
                      <a:pt x="146141" y="123460"/>
                    </a:lnTo>
                    <a:lnTo>
                      <a:pt x="146213" y="123446"/>
                    </a:lnTo>
                    <a:lnTo>
                      <a:pt x="146335" y="123253"/>
                    </a:lnTo>
                    <a:lnTo>
                      <a:pt x="146457" y="122969"/>
                    </a:lnTo>
                    <a:lnTo>
                      <a:pt x="146583" y="122883"/>
                    </a:lnTo>
                    <a:lnTo>
                      <a:pt x="146646" y="122838"/>
                    </a:lnTo>
                    <a:lnTo>
                      <a:pt x="146700" y="122789"/>
                    </a:lnTo>
                    <a:lnTo>
                      <a:pt x="146736" y="122708"/>
                    </a:lnTo>
                    <a:lnTo>
                      <a:pt x="146790" y="122604"/>
                    </a:lnTo>
                    <a:lnTo>
                      <a:pt x="146822" y="122532"/>
                    </a:lnTo>
                    <a:lnTo>
                      <a:pt x="146867" y="122357"/>
                    </a:lnTo>
                    <a:lnTo>
                      <a:pt x="146930" y="122176"/>
                    </a:lnTo>
                    <a:lnTo>
                      <a:pt x="146966" y="122066"/>
                    </a:lnTo>
                    <a:lnTo>
                      <a:pt x="147119" y="121872"/>
                    </a:lnTo>
                    <a:lnTo>
                      <a:pt x="147137" y="121809"/>
                    </a:lnTo>
                    <a:lnTo>
                      <a:pt x="147110" y="121742"/>
                    </a:lnTo>
                    <a:lnTo>
                      <a:pt x="147083" y="121692"/>
                    </a:lnTo>
                    <a:lnTo>
                      <a:pt x="147043" y="121611"/>
                    </a:lnTo>
                    <a:lnTo>
                      <a:pt x="147043" y="121512"/>
                    </a:lnTo>
                    <a:lnTo>
                      <a:pt x="147065" y="121445"/>
                    </a:lnTo>
                    <a:lnTo>
                      <a:pt x="147128" y="121377"/>
                    </a:lnTo>
                    <a:lnTo>
                      <a:pt x="147277" y="121121"/>
                    </a:lnTo>
                    <a:lnTo>
                      <a:pt x="147421" y="120891"/>
                    </a:lnTo>
                    <a:lnTo>
                      <a:pt x="147489" y="120769"/>
                    </a:lnTo>
                    <a:lnTo>
                      <a:pt x="147453" y="120634"/>
                    </a:lnTo>
                    <a:lnTo>
                      <a:pt x="147430" y="120522"/>
                    </a:lnTo>
                    <a:lnTo>
                      <a:pt x="147435" y="120459"/>
                    </a:lnTo>
                    <a:lnTo>
                      <a:pt x="147453" y="120382"/>
                    </a:lnTo>
                    <a:lnTo>
                      <a:pt x="147484" y="120314"/>
                    </a:lnTo>
                    <a:lnTo>
                      <a:pt x="147511" y="120251"/>
                    </a:lnTo>
                    <a:lnTo>
                      <a:pt x="147567" y="120157"/>
                    </a:lnTo>
                    <a:lnTo>
                      <a:pt x="148318" y="120522"/>
                    </a:lnTo>
                    <a:lnTo>
                      <a:pt x="148519" y="120577"/>
                    </a:lnTo>
                    <a:lnTo>
                      <a:pt x="148714" y="120589"/>
                    </a:lnTo>
                    <a:lnTo>
                      <a:pt x="148885" y="120510"/>
                    </a:lnTo>
                    <a:lnTo>
                      <a:pt x="149086" y="120455"/>
                    </a:lnTo>
                    <a:lnTo>
                      <a:pt x="149294" y="120241"/>
                    </a:lnTo>
                    <a:lnTo>
                      <a:pt x="149471" y="120095"/>
                    </a:lnTo>
                    <a:lnTo>
                      <a:pt x="149611" y="120010"/>
                    </a:lnTo>
                    <a:lnTo>
                      <a:pt x="149727" y="119851"/>
                    </a:lnTo>
                    <a:lnTo>
                      <a:pt x="149745" y="119759"/>
                    </a:lnTo>
                    <a:lnTo>
                      <a:pt x="149813" y="119528"/>
                    </a:lnTo>
                    <a:lnTo>
                      <a:pt x="149825" y="119405"/>
                    </a:lnTo>
                    <a:lnTo>
                      <a:pt x="149849" y="119290"/>
                    </a:lnTo>
                    <a:lnTo>
                      <a:pt x="149837" y="119161"/>
                    </a:lnTo>
                    <a:lnTo>
                      <a:pt x="149800" y="119088"/>
                    </a:lnTo>
                    <a:lnTo>
                      <a:pt x="150413" y="117722"/>
                    </a:lnTo>
                    <a:lnTo>
                      <a:pt x="151763" y="116372"/>
                    </a:lnTo>
                    <a:lnTo>
                      <a:pt x="153114" y="115561"/>
                    </a:lnTo>
                    <a:lnTo>
                      <a:pt x="155185" y="114301"/>
                    </a:lnTo>
                    <a:lnTo>
                      <a:pt x="157616" y="112320"/>
                    </a:lnTo>
                    <a:lnTo>
                      <a:pt x="159958" y="110790"/>
                    </a:lnTo>
                    <a:lnTo>
                      <a:pt x="162929" y="108809"/>
                    </a:lnTo>
                    <a:lnTo>
                      <a:pt x="165720" y="107098"/>
                    </a:lnTo>
                    <a:lnTo>
                      <a:pt x="167882" y="105658"/>
                    </a:lnTo>
                    <a:lnTo>
                      <a:pt x="169863" y="103947"/>
                    </a:lnTo>
                    <a:lnTo>
                      <a:pt x="170763" y="101246"/>
                    </a:lnTo>
                    <a:lnTo>
                      <a:pt x="170493" y="98004"/>
                    </a:lnTo>
                    <a:lnTo>
                      <a:pt x="170043" y="95303"/>
                    </a:lnTo>
                    <a:lnTo>
                      <a:pt x="169323" y="92422"/>
                    </a:lnTo>
                    <a:lnTo>
                      <a:pt x="168243" y="90081"/>
                    </a:lnTo>
                    <a:lnTo>
                      <a:pt x="167342" y="88460"/>
                    </a:lnTo>
                    <a:lnTo>
                      <a:pt x="166844" y="87689"/>
                    </a:lnTo>
                    <a:lnTo>
                      <a:pt x="166712" y="87469"/>
                    </a:lnTo>
                    <a:lnTo>
                      <a:pt x="165578" y="84875"/>
                    </a:lnTo>
                    <a:lnTo>
                      <a:pt x="164875" y="83609"/>
                    </a:lnTo>
                    <a:lnTo>
                      <a:pt x="164013" y="83021"/>
                    </a:lnTo>
                    <a:lnTo>
                      <a:pt x="163328" y="82483"/>
                    </a:lnTo>
                    <a:lnTo>
                      <a:pt x="161499" y="82202"/>
                    </a:lnTo>
                    <a:lnTo>
                      <a:pt x="159107" y="82764"/>
                    </a:lnTo>
                    <a:lnTo>
                      <a:pt x="156856" y="83889"/>
                    </a:lnTo>
                    <a:lnTo>
                      <a:pt x="155449" y="84734"/>
                    </a:lnTo>
                    <a:lnTo>
                      <a:pt x="154182" y="87125"/>
                    </a:lnTo>
                    <a:lnTo>
                      <a:pt x="154464" y="89376"/>
                    </a:lnTo>
                    <a:lnTo>
                      <a:pt x="154886" y="90783"/>
                    </a:lnTo>
                    <a:lnTo>
                      <a:pt x="155026" y="92753"/>
                    </a:lnTo>
                    <a:lnTo>
                      <a:pt x="154322" y="94445"/>
                    </a:lnTo>
                    <a:lnTo>
                      <a:pt x="154098" y="94402"/>
                    </a:lnTo>
                    <a:lnTo>
                      <a:pt x="153958" y="94370"/>
                    </a:lnTo>
                    <a:lnTo>
                      <a:pt x="153791" y="94338"/>
                    </a:lnTo>
                    <a:lnTo>
                      <a:pt x="153483" y="94261"/>
                    </a:lnTo>
                    <a:lnTo>
                      <a:pt x="153316" y="94208"/>
                    </a:lnTo>
                    <a:lnTo>
                      <a:pt x="153176" y="94176"/>
                    </a:lnTo>
                    <a:lnTo>
                      <a:pt x="153044" y="94158"/>
                    </a:lnTo>
                    <a:lnTo>
                      <a:pt x="152897" y="94133"/>
                    </a:lnTo>
                    <a:lnTo>
                      <a:pt x="152758" y="94115"/>
                    </a:lnTo>
                    <a:lnTo>
                      <a:pt x="152576" y="94090"/>
                    </a:lnTo>
                    <a:lnTo>
                      <a:pt x="152430" y="94051"/>
                    </a:lnTo>
                    <a:lnTo>
                      <a:pt x="152242" y="94020"/>
                    </a:lnTo>
                    <a:lnTo>
                      <a:pt x="152095" y="94002"/>
                    </a:lnTo>
                    <a:lnTo>
                      <a:pt x="151949" y="93991"/>
                    </a:lnTo>
                    <a:lnTo>
                      <a:pt x="151803" y="93973"/>
                    </a:lnTo>
                    <a:lnTo>
                      <a:pt x="151636" y="93963"/>
                    </a:lnTo>
                    <a:lnTo>
                      <a:pt x="151489" y="93952"/>
                    </a:lnTo>
                    <a:lnTo>
                      <a:pt x="151322" y="93934"/>
                    </a:lnTo>
                    <a:lnTo>
                      <a:pt x="151148" y="93917"/>
                    </a:lnTo>
                    <a:lnTo>
                      <a:pt x="151016" y="93898"/>
                    </a:lnTo>
                    <a:lnTo>
                      <a:pt x="150855" y="93881"/>
                    </a:lnTo>
                    <a:lnTo>
                      <a:pt x="150716" y="93862"/>
                    </a:lnTo>
                    <a:lnTo>
                      <a:pt x="150562" y="93823"/>
                    </a:lnTo>
                    <a:lnTo>
                      <a:pt x="150402" y="93726"/>
                    </a:lnTo>
                    <a:lnTo>
                      <a:pt x="149821" y="93573"/>
                    </a:lnTo>
                    <a:lnTo>
                      <a:pt x="149680" y="93499"/>
                    </a:lnTo>
                    <a:lnTo>
                      <a:pt x="149547" y="93418"/>
                    </a:lnTo>
                    <a:lnTo>
                      <a:pt x="149433" y="93302"/>
                    </a:lnTo>
                    <a:lnTo>
                      <a:pt x="149347" y="93171"/>
                    </a:lnTo>
                    <a:lnTo>
                      <a:pt x="149296" y="93046"/>
                    </a:lnTo>
                    <a:lnTo>
                      <a:pt x="149238" y="92873"/>
                    </a:lnTo>
                    <a:lnTo>
                      <a:pt x="149200" y="92734"/>
                    </a:lnTo>
                    <a:lnTo>
                      <a:pt x="149163" y="92602"/>
                    </a:lnTo>
                    <a:lnTo>
                      <a:pt x="149125" y="92449"/>
                    </a:lnTo>
                    <a:lnTo>
                      <a:pt x="149095" y="92296"/>
                    </a:lnTo>
                    <a:lnTo>
                      <a:pt x="149071" y="92143"/>
                    </a:lnTo>
                    <a:lnTo>
                      <a:pt x="149047" y="91976"/>
                    </a:lnTo>
                    <a:lnTo>
                      <a:pt x="149023" y="91823"/>
                    </a:lnTo>
                    <a:lnTo>
                      <a:pt x="149006" y="91635"/>
                    </a:lnTo>
                    <a:lnTo>
                      <a:pt x="148996" y="91133"/>
                    </a:lnTo>
                    <a:lnTo>
                      <a:pt x="148980" y="90979"/>
                    </a:lnTo>
                    <a:lnTo>
                      <a:pt x="148963" y="90819"/>
                    </a:lnTo>
                    <a:lnTo>
                      <a:pt x="148953" y="90673"/>
                    </a:lnTo>
                    <a:lnTo>
                      <a:pt x="148943" y="90491"/>
                    </a:lnTo>
                    <a:lnTo>
                      <a:pt x="148946" y="90317"/>
                    </a:lnTo>
                    <a:lnTo>
                      <a:pt x="148950" y="90135"/>
                    </a:lnTo>
                    <a:lnTo>
                      <a:pt x="148947" y="89968"/>
                    </a:lnTo>
                    <a:lnTo>
                      <a:pt x="148965" y="89821"/>
                    </a:lnTo>
                    <a:lnTo>
                      <a:pt x="148976" y="89688"/>
                    </a:lnTo>
                    <a:lnTo>
                      <a:pt x="149015" y="89520"/>
                    </a:lnTo>
                    <a:lnTo>
                      <a:pt x="149040" y="89359"/>
                    </a:lnTo>
                    <a:lnTo>
                      <a:pt x="149071" y="89205"/>
                    </a:lnTo>
                    <a:lnTo>
                      <a:pt x="149110" y="89050"/>
                    </a:lnTo>
                    <a:lnTo>
                      <a:pt x="149142" y="88896"/>
                    </a:lnTo>
                    <a:lnTo>
                      <a:pt x="149181" y="88749"/>
                    </a:lnTo>
                    <a:lnTo>
                      <a:pt x="149241" y="88608"/>
                    </a:lnTo>
                    <a:lnTo>
                      <a:pt x="149315" y="88481"/>
                    </a:lnTo>
                    <a:lnTo>
                      <a:pt x="149403" y="88353"/>
                    </a:lnTo>
                    <a:lnTo>
                      <a:pt x="149484" y="88226"/>
                    </a:lnTo>
                    <a:lnTo>
                      <a:pt x="149587" y="88119"/>
                    </a:lnTo>
                    <a:lnTo>
                      <a:pt x="149696" y="88040"/>
                    </a:lnTo>
                    <a:lnTo>
                      <a:pt x="149813" y="87961"/>
                    </a:lnTo>
                    <a:lnTo>
                      <a:pt x="149937" y="87889"/>
                    </a:lnTo>
                    <a:lnTo>
                      <a:pt x="150053" y="87810"/>
                    </a:lnTo>
                    <a:lnTo>
                      <a:pt x="150177" y="87731"/>
                    </a:lnTo>
                    <a:lnTo>
                      <a:pt x="150328" y="87637"/>
                    </a:lnTo>
                    <a:lnTo>
                      <a:pt x="150466" y="87543"/>
                    </a:lnTo>
                    <a:lnTo>
                      <a:pt x="150582" y="87457"/>
                    </a:lnTo>
                    <a:lnTo>
                      <a:pt x="150740" y="87356"/>
                    </a:lnTo>
                    <a:lnTo>
                      <a:pt x="150870" y="87263"/>
                    </a:lnTo>
                    <a:lnTo>
                      <a:pt x="150994" y="87156"/>
                    </a:lnTo>
                    <a:lnTo>
                      <a:pt x="151110" y="87042"/>
                    </a:lnTo>
                    <a:lnTo>
                      <a:pt x="151219" y="86921"/>
                    </a:lnTo>
                    <a:lnTo>
                      <a:pt x="151307" y="86793"/>
                    </a:lnTo>
                    <a:lnTo>
                      <a:pt x="151388" y="86666"/>
                    </a:lnTo>
                    <a:lnTo>
                      <a:pt x="151521" y="86356"/>
                    </a:lnTo>
                    <a:lnTo>
                      <a:pt x="151567" y="86216"/>
                    </a:lnTo>
                    <a:lnTo>
                      <a:pt x="151606" y="86083"/>
                    </a:lnTo>
                    <a:lnTo>
                      <a:pt x="151658" y="85886"/>
                    </a:lnTo>
                    <a:lnTo>
                      <a:pt x="151697" y="85732"/>
                    </a:lnTo>
                    <a:lnTo>
                      <a:pt x="151736" y="85584"/>
                    </a:lnTo>
                    <a:lnTo>
                      <a:pt x="151774" y="85416"/>
                    </a:lnTo>
                    <a:lnTo>
                      <a:pt x="151813" y="85241"/>
                    </a:lnTo>
                    <a:lnTo>
                      <a:pt x="151859" y="85079"/>
                    </a:lnTo>
                    <a:lnTo>
                      <a:pt x="151877" y="84946"/>
                    </a:lnTo>
                    <a:lnTo>
                      <a:pt x="151916" y="84799"/>
                    </a:lnTo>
                    <a:lnTo>
                      <a:pt x="151962" y="84658"/>
                    </a:lnTo>
                    <a:lnTo>
                      <a:pt x="151994" y="84518"/>
                    </a:lnTo>
                    <a:lnTo>
                      <a:pt x="151998" y="84378"/>
                    </a:lnTo>
                    <a:lnTo>
                      <a:pt x="151982" y="84225"/>
                    </a:lnTo>
                    <a:lnTo>
                      <a:pt x="151951" y="84093"/>
                    </a:lnTo>
                    <a:lnTo>
                      <a:pt x="151866" y="83969"/>
                    </a:lnTo>
                    <a:lnTo>
                      <a:pt x="151780" y="83852"/>
                    </a:lnTo>
                    <a:lnTo>
                      <a:pt x="151701" y="83742"/>
                    </a:lnTo>
                    <a:lnTo>
                      <a:pt x="151616" y="83632"/>
                    </a:lnTo>
                    <a:lnTo>
                      <a:pt x="151503" y="83530"/>
                    </a:lnTo>
                    <a:lnTo>
                      <a:pt x="151369" y="83463"/>
                    </a:lnTo>
                    <a:lnTo>
                      <a:pt x="151250" y="83395"/>
                    </a:lnTo>
                    <a:lnTo>
                      <a:pt x="151096" y="83349"/>
                    </a:lnTo>
                    <a:lnTo>
                      <a:pt x="150964" y="83338"/>
                    </a:lnTo>
                    <a:lnTo>
                      <a:pt x="150817" y="83306"/>
                    </a:lnTo>
                    <a:lnTo>
                      <a:pt x="150671" y="83281"/>
                    </a:lnTo>
                    <a:lnTo>
                      <a:pt x="150496" y="83243"/>
                    </a:lnTo>
                    <a:lnTo>
                      <a:pt x="150343" y="83204"/>
                    </a:lnTo>
                    <a:lnTo>
                      <a:pt x="150189" y="83158"/>
                    </a:lnTo>
                    <a:lnTo>
                      <a:pt x="150063" y="83105"/>
                    </a:lnTo>
                    <a:lnTo>
                      <a:pt x="149915" y="83038"/>
                    </a:lnTo>
                    <a:lnTo>
                      <a:pt x="149768" y="82964"/>
                    </a:lnTo>
                    <a:lnTo>
                      <a:pt x="149635" y="82904"/>
                    </a:lnTo>
                    <a:lnTo>
                      <a:pt x="149382" y="82770"/>
                    </a:lnTo>
                    <a:lnTo>
                      <a:pt x="149276" y="82688"/>
                    </a:lnTo>
                    <a:lnTo>
                      <a:pt x="149149" y="82586"/>
                    </a:lnTo>
                    <a:lnTo>
                      <a:pt x="149043" y="82490"/>
                    </a:lnTo>
                    <a:lnTo>
                      <a:pt x="148845" y="82285"/>
                    </a:lnTo>
                    <a:lnTo>
                      <a:pt x="148766" y="82175"/>
                    </a:lnTo>
                    <a:lnTo>
                      <a:pt x="148722" y="82036"/>
                    </a:lnTo>
                    <a:lnTo>
                      <a:pt x="148705" y="81904"/>
                    </a:lnTo>
                    <a:lnTo>
                      <a:pt x="148682" y="81750"/>
                    </a:lnTo>
                    <a:lnTo>
                      <a:pt x="148650" y="81577"/>
                    </a:lnTo>
                    <a:lnTo>
                      <a:pt x="148620" y="81438"/>
                    </a:lnTo>
                    <a:lnTo>
                      <a:pt x="148590" y="81292"/>
                    </a:lnTo>
                    <a:lnTo>
                      <a:pt x="148580" y="81131"/>
                    </a:lnTo>
                    <a:lnTo>
                      <a:pt x="148573" y="80803"/>
                    </a:lnTo>
                    <a:lnTo>
                      <a:pt x="148578" y="80664"/>
                    </a:lnTo>
                    <a:lnTo>
                      <a:pt x="148638" y="80523"/>
                    </a:lnTo>
                    <a:lnTo>
                      <a:pt x="148709" y="80235"/>
                    </a:lnTo>
                    <a:lnTo>
                      <a:pt x="148755" y="80102"/>
                    </a:lnTo>
                    <a:lnTo>
                      <a:pt x="148787" y="79933"/>
                    </a:lnTo>
                    <a:lnTo>
                      <a:pt x="148784" y="79787"/>
                    </a:lnTo>
                    <a:lnTo>
                      <a:pt x="148639" y="79243"/>
                    </a:lnTo>
                    <a:lnTo>
                      <a:pt x="148411" y="79384"/>
                    </a:lnTo>
                    <a:lnTo>
                      <a:pt x="147920" y="78974"/>
                    </a:lnTo>
                    <a:lnTo>
                      <a:pt x="147780" y="78893"/>
                    </a:lnTo>
                    <a:lnTo>
                      <a:pt x="147625" y="78812"/>
                    </a:lnTo>
                    <a:lnTo>
                      <a:pt x="147471" y="78745"/>
                    </a:lnTo>
                    <a:lnTo>
                      <a:pt x="147338" y="78678"/>
                    </a:lnTo>
                    <a:lnTo>
                      <a:pt x="147205" y="78625"/>
                    </a:lnTo>
                    <a:lnTo>
                      <a:pt x="147044" y="78579"/>
                    </a:lnTo>
                    <a:lnTo>
                      <a:pt x="146645" y="78441"/>
                    </a:lnTo>
                    <a:lnTo>
                      <a:pt x="146543" y="78412"/>
                    </a:lnTo>
                    <a:lnTo>
                      <a:pt x="146024" y="78320"/>
                    </a:lnTo>
                    <a:lnTo>
                      <a:pt x="145885" y="78295"/>
                    </a:lnTo>
                    <a:lnTo>
                      <a:pt x="145731" y="78263"/>
                    </a:lnTo>
                    <a:lnTo>
                      <a:pt x="145424" y="78214"/>
                    </a:lnTo>
                    <a:lnTo>
                      <a:pt x="145257" y="78182"/>
                    </a:lnTo>
                    <a:lnTo>
                      <a:pt x="145124" y="78150"/>
                    </a:lnTo>
                    <a:lnTo>
                      <a:pt x="144957" y="78125"/>
                    </a:lnTo>
                    <a:lnTo>
                      <a:pt x="144797" y="78115"/>
                    </a:lnTo>
                    <a:lnTo>
                      <a:pt x="144658" y="78110"/>
                    </a:lnTo>
                    <a:lnTo>
                      <a:pt x="144393" y="78102"/>
                    </a:lnTo>
                    <a:lnTo>
                      <a:pt x="144261" y="78076"/>
                    </a:lnTo>
                    <a:lnTo>
                      <a:pt x="144141" y="78009"/>
                    </a:lnTo>
                    <a:lnTo>
                      <a:pt x="144035" y="77906"/>
                    </a:lnTo>
                    <a:lnTo>
                      <a:pt x="143977" y="77768"/>
                    </a:lnTo>
                    <a:lnTo>
                      <a:pt x="143897" y="77602"/>
                    </a:lnTo>
                    <a:lnTo>
                      <a:pt x="143839" y="77436"/>
                    </a:lnTo>
                    <a:lnTo>
                      <a:pt x="143822" y="77290"/>
                    </a:lnTo>
                    <a:lnTo>
                      <a:pt x="143784" y="77116"/>
                    </a:lnTo>
                    <a:lnTo>
                      <a:pt x="143732" y="76963"/>
                    </a:lnTo>
                    <a:lnTo>
                      <a:pt x="143674" y="76818"/>
                    </a:lnTo>
                    <a:lnTo>
                      <a:pt x="143629" y="76665"/>
                    </a:lnTo>
                    <a:lnTo>
                      <a:pt x="143571" y="76499"/>
                    </a:lnTo>
                    <a:lnTo>
                      <a:pt x="143498" y="76340"/>
                    </a:lnTo>
                    <a:lnTo>
                      <a:pt x="143398" y="76209"/>
                    </a:lnTo>
                    <a:lnTo>
                      <a:pt x="143327" y="76092"/>
                    </a:lnTo>
                    <a:lnTo>
                      <a:pt x="143241" y="75989"/>
                    </a:lnTo>
                    <a:lnTo>
                      <a:pt x="143114" y="75873"/>
                    </a:lnTo>
                    <a:lnTo>
                      <a:pt x="143014" y="75756"/>
                    </a:lnTo>
                    <a:lnTo>
                      <a:pt x="142781" y="75530"/>
                    </a:lnTo>
                    <a:lnTo>
                      <a:pt x="142655" y="75470"/>
                    </a:lnTo>
                    <a:lnTo>
                      <a:pt x="142528" y="75417"/>
                    </a:lnTo>
                    <a:lnTo>
                      <a:pt x="142402" y="75370"/>
                    </a:lnTo>
                    <a:lnTo>
                      <a:pt x="142221" y="75311"/>
                    </a:lnTo>
                    <a:lnTo>
                      <a:pt x="142080" y="75251"/>
                    </a:lnTo>
                    <a:lnTo>
                      <a:pt x="141954" y="75198"/>
                    </a:lnTo>
                    <a:lnTo>
                      <a:pt x="141841" y="75109"/>
                    </a:lnTo>
                    <a:lnTo>
                      <a:pt x="141728" y="74993"/>
                    </a:lnTo>
                    <a:lnTo>
                      <a:pt x="141629" y="74883"/>
                    </a:lnTo>
                    <a:lnTo>
                      <a:pt x="141626" y="74737"/>
                    </a:lnTo>
                    <a:lnTo>
                      <a:pt x="141651" y="74597"/>
                    </a:lnTo>
                    <a:lnTo>
                      <a:pt x="141690" y="74435"/>
                    </a:lnTo>
                    <a:lnTo>
                      <a:pt x="141666" y="74268"/>
                    </a:lnTo>
                    <a:lnTo>
                      <a:pt x="141593" y="74109"/>
                    </a:lnTo>
                    <a:lnTo>
                      <a:pt x="141535" y="73957"/>
                    </a:lnTo>
                    <a:lnTo>
                      <a:pt x="141470" y="73819"/>
                    </a:lnTo>
                    <a:lnTo>
                      <a:pt x="141446" y="73679"/>
                    </a:lnTo>
                    <a:lnTo>
                      <a:pt x="141422" y="73519"/>
                    </a:lnTo>
                    <a:lnTo>
                      <a:pt x="141399" y="73380"/>
                    </a:lnTo>
                    <a:lnTo>
                      <a:pt x="141382" y="73206"/>
                    </a:lnTo>
                    <a:lnTo>
                      <a:pt x="141358" y="73046"/>
                    </a:lnTo>
                    <a:lnTo>
                      <a:pt x="141341" y="72914"/>
                    </a:lnTo>
                    <a:lnTo>
                      <a:pt x="141345" y="72753"/>
                    </a:lnTo>
                    <a:lnTo>
                      <a:pt x="141336" y="72614"/>
                    </a:lnTo>
                    <a:lnTo>
                      <a:pt x="141333" y="72439"/>
                    </a:lnTo>
                    <a:lnTo>
                      <a:pt x="141323" y="72293"/>
                    </a:lnTo>
                    <a:lnTo>
                      <a:pt x="141306" y="72153"/>
                    </a:lnTo>
                    <a:lnTo>
                      <a:pt x="141304" y="72007"/>
                    </a:lnTo>
                    <a:lnTo>
                      <a:pt x="141293" y="71833"/>
                    </a:lnTo>
                    <a:lnTo>
                      <a:pt x="141283" y="71644"/>
                    </a:lnTo>
                    <a:lnTo>
                      <a:pt x="141273" y="71512"/>
                    </a:lnTo>
                    <a:lnTo>
                      <a:pt x="141249" y="71324"/>
                    </a:lnTo>
                    <a:lnTo>
                      <a:pt x="141225" y="71150"/>
                    </a:lnTo>
                    <a:lnTo>
                      <a:pt x="141201" y="71004"/>
                    </a:lnTo>
                    <a:lnTo>
                      <a:pt x="141185" y="70872"/>
                    </a:lnTo>
                    <a:lnTo>
                      <a:pt x="141175" y="70711"/>
                    </a:lnTo>
                    <a:lnTo>
                      <a:pt x="141166" y="70579"/>
                    </a:lnTo>
                    <a:lnTo>
                      <a:pt x="141163" y="70425"/>
                    </a:lnTo>
                    <a:lnTo>
                      <a:pt x="141153" y="70272"/>
                    </a:lnTo>
                    <a:lnTo>
                      <a:pt x="141143" y="70126"/>
                    </a:lnTo>
                    <a:lnTo>
                      <a:pt x="141133" y="69958"/>
                    </a:lnTo>
                    <a:lnTo>
                      <a:pt x="141140" y="69609"/>
                    </a:lnTo>
                    <a:lnTo>
                      <a:pt x="141137" y="69428"/>
                    </a:lnTo>
                    <a:lnTo>
                      <a:pt x="141120" y="69233"/>
                    </a:lnTo>
                    <a:lnTo>
                      <a:pt x="141088" y="69052"/>
                    </a:lnTo>
                    <a:lnTo>
                      <a:pt x="141072" y="68912"/>
                    </a:lnTo>
                    <a:lnTo>
                      <a:pt x="141048" y="68759"/>
                    </a:lnTo>
                    <a:lnTo>
                      <a:pt x="141041" y="68410"/>
                    </a:lnTo>
                    <a:lnTo>
                      <a:pt x="141045" y="68229"/>
                    </a:lnTo>
                    <a:lnTo>
                      <a:pt x="141238" y="67785"/>
                    </a:lnTo>
                    <a:lnTo>
                      <a:pt x="141125" y="67669"/>
                    </a:lnTo>
                    <a:lnTo>
                      <a:pt x="140896" y="66706"/>
                    </a:lnTo>
                    <a:lnTo>
                      <a:pt x="141202" y="66461"/>
                    </a:lnTo>
                    <a:lnTo>
                      <a:pt x="141045" y="65981"/>
                    </a:lnTo>
                    <a:lnTo>
                      <a:pt x="141014" y="65842"/>
                    </a:lnTo>
                    <a:lnTo>
                      <a:pt x="140977" y="65689"/>
                    </a:lnTo>
                    <a:lnTo>
                      <a:pt x="140932" y="65537"/>
                    </a:lnTo>
                    <a:lnTo>
                      <a:pt x="140895" y="65391"/>
                    </a:lnTo>
                    <a:lnTo>
                      <a:pt x="140864" y="65238"/>
                    </a:lnTo>
                    <a:lnTo>
                      <a:pt x="140840" y="65078"/>
                    </a:lnTo>
                    <a:lnTo>
                      <a:pt x="140809" y="64897"/>
                    </a:lnTo>
                    <a:lnTo>
                      <a:pt x="140792" y="64751"/>
                    </a:lnTo>
                    <a:lnTo>
                      <a:pt x="141183" y="64203"/>
                    </a:lnTo>
                    <a:lnTo>
                      <a:pt x="140641" y="64089"/>
                    </a:lnTo>
                    <a:lnTo>
                      <a:pt x="140354" y="63805"/>
                    </a:lnTo>
                    <a:lnTo>
                      <a:pt x="140448" y="63597"/>
                    </a:lnTo>
                    <a:lnTo>
                      <a:pt x="140410" y="63389"/>
                    </a:lnTo>
                    <a:lnTo>
                      <a:pt x="140353" y="63266"/>
                    </a:lnTo>
                    <a:lnTo>
                      <a:pt x="140372" y="62926"/>
                    </a:lnTo>
                    <a:lnTo>
                      <a:pt x="140429" y="62723"/>
                    </a:lnTo>
                    <a:lnTo>
                      <a:pt x="140452" y="62545"/>
                    </a:lnTo>
                    <a:lnTo>
                      <a:pt x="140452" y="62460"/>
                    </a:lnTo>
                    <a:lnTo>
                      <a:pt x="140377" y="62233"/>
                    </a:lnTo>
                    <a:lnTo>
                      <a:pt x="140348" y="62044"/>
                    </a:lnTo>
                    <a:lnTo>
                      <a:pt x="140353" y="61931"/>
                    </a:lnTo>
                    <a:lnTo>
                      <a:pt x="140414" y="61699"/>
                    </a:lnTo>
                    <a:lnTo>
                      <a:pt x="140499" y="61577"/>
                    </a:lnTo>
                    <a:lnTo>
                      <a:pt x="140621" y="61336"/>
                    </a:lnTo>
                    <a:lnTo>
                      <a:pt x="140645" y="61128"/>
                    </a:lnTo>
                    <a:lnTo>
                      <a:pt x="140650" y="61019"/>
                    </a:lnTo>
                    <a:lnTo>
                      <a:pt x="140305" y="60649"/>
                    </a:lnTo>
                    <a:lnTo>
                      <a:pt x="140288" y="60482"/>
                    </a:lnTo>
                    <a:lnTo>
                      <a:pt x="140250" y="60280"/>
                    </a:lnTo>
                    <a:lnTo>
                      <a:pt x="140205" y="60135"/>
                    </a:lnTo>
                    <a:lnTo>
                      <a:pt x="139887" y="59589"/>
                    </a:lnTo>
                    <a:lnTo>
                      <a:pt x="139851" y="59046"/>
                    </a:lnTo>
                    <a:lnTo>
                      <a:pt x="139813" y="58858"/>
                    </a:lnTo>
                    <a:lnTo>
                      <a:pt x="139789" y="58719"/>
                    </a:lnTo>
                    <a:lnTo>
                      <a:pt x="139766" y="58587"/>
                    </a:lnTo>
                    <a:lnTo>
                      <a:pt x="139735" y="58434"/>
                    </a:lnTo>
                    <a:lnTo>
                      <a:pt x="139711" y="58239"/>
                    </a:lnTo>
                    <a:lnTo>
                      <a:pt x="139701" y="58106"/>
                    </a:lnTo>
                    <a:lnTo>
                      <a:pt x="139692" y="57953"/>
                    </a:lnTo>
                    <a:lnTo>
                      <a:pt x="139681" y="57758"/>
                    </a:lnTo>
                    <a:lnTo>
                      <a:pt x="139672" y="57625"/>
                    </a:lnTo>
                    <a:lnTo>
                      <a:pt x="139655" y="57472"/>
                    </a:lnTo>
                    <a:lnTo>
                      <a:pt x="139637" y="57291"/>
                    </a:lnTo>
                    <a:lnTo>
                      <a:pt x="139628" y="57138"/>
                    </a:lnTo>
                    <a:lnTo>
                      <a:pt x="139625" y="56977"/>
                    </a:lnTo>
                    <a:lnTo>
                      <a:pt x="139629" y="56838"/>
                    </a:lnTo>
                    <a:lnTo>
                      <a:pt x="139626" y="56698"/>
                    </a:lnTo>
                    <a:lnTo>
                      <a:pt x="139616" y="56538"/>
                    </a:lnTo>
                    <a:lnTo>
                      <a:pt x="139599" y="56363"/>
                    </a:lnTo>
                    <a:lnTo>
                      <a:pt x="139591" y="55896"/>
                    </a:lnTo>
                    <a:lnTo>
                      <a:pt x="139581" y="55750"/>
                    </a:lnTo>
                    <a:lnTo>
                      <a:pt x="139585" y="55603"/>
                    </a:lnTo>
                    <a:lnTo>
                      <a:pt x="139603" y="55463"/>
                    </a:lnTo>
                    <a:lnTo>
                      <a:pt x="139607" y="55316"/>
                    </a:lnTo>
                    <a:lnTo>
                      <a:pt x="139605" y="55177"/>
                    </a:lnTo>
                    <a:lnTo>
                      <a:pt x="139595" y="55030"/>
                    </a:lnTo>
                    <a:lnTo>
                      <a:pt x="139589" y="54723"/>
                    </a:lnTo>
                    <a:lnTo>
                      <a:pt x="139615" y="54590"/>
                    </a:lnTo>
                    <a:lnTo>
                      <a:pt x="139633" y="54429"/>
                    </a:lnTo>
                    <a:lnTo>
                      <a:pt x="139669" y="54163"/>
                    </a:lnTo>
                    <a:lnTo>
                      <a:pt x="139687" y="54009"/>
                    </a:lnTo>
                    <a:lnTo>
                      <a:pt x="139678" y="53877"/>
                    </a:lnTo>
                    <a:lnTo>
                      <a:pt x="139661" y="53703"/>
                    </a:lnTo>
                    <a:lnTo>
                      <a:pt x="139658" y="53563"/>
                    </a:lnTo>
                    <a:lnTo>
                      <a:pt x="139600" y="53432"/>
                    </a:lnTo>
                    <a:lnTo>
                      <a:pt x="139549" y="53307"/>
                    </a:lnTo>
                    <a:lnTo>
                      <a:pt x="139511" y="53161"/>
                    </a:lnTo>
                    <a:lnTo>
                      <a:pt x="139530" y="53021"/>
                    </a:lnTo>
                    <a:lnTo>
                      <a:pt x="139548" y="52874"/>
                    </a:lnTo>
                    <a:lnTo>
                      <a:pt x="139608" y="52733"/>
                    </a:lnTo>
                    <a:lnTo>
                      <a:pt x="139660" y="52579"/>
                    </a:lnTo>
                    <a:lnTo>
                      <a:pt x="139699" y="52432"/>
                    </a:lnTo>
                    <a:lnTo>
                      <a:pt x="139717" y="52278"/>
                    </a:lnTo>
                    <a:lnTo>
                      <a:pt x="139728" y="52124"/>
                    </a:lnTo>
                    <a:lnTo>
                      <a:pt x="139739" y="51956"/>
                    </a:lnTo>
                    <a:lnTo>
                      <a:pt x="139750" y="51809"/>
                    </a:lnTo>
                    <a:lnTo>
                      <a:pt x="139741" y="51663"/>
                    </a:lnTo>
                    <a:lnTo>
                      <a:pt x="139717" y="51531"/>
                    </a:lnTo>
                    <a:lnTo>
                      <a:pt x="139700" y="51357"/>
                    </a:lnTo>
                    <a:lnTo>
                      <a:pt x="139676" y="51210"/>
                    </a:lnTo>
                    <a:lnTo>
                      <a:pt x="139653" y="51071"/>
                    </a:lnTo>
                    <a:lnTo>
                      <a:pt x="139657" y="50932"/>
                    </a:lnTo>
                    <a:lnTo>
                      <a:pt x="139739" y="50811"/>
                    </a:lnTo>
                    <a:lnTo>
                      <a:pt x="139848" y="50725"/>
                    </a:lnTo>
                    <a:lnTo>
                      <a:pt x="139965" y="50660"/>
                    </a:lnTo>
                    <a:lnTo>
                      <a:pt x="140109" y="50553"/>
                    </a:lnTo>
                    <a:lnTo>
                      <a:pt x="140218" y="50439"/>
                    </a:lnTo>
                    <a:lnTo>
                      <a:pt x="140314" y="50332"/>
                    </a:lnTo>
                    <a:lnTo>
                      <a:pt x="140430" y="50246"/>
                    </a:lnTo>
                    <a:lnTo>
                      <a:pt x="140547" y="50181"/>
                    </a:lnTo>
                    <a:lnTo>
                      <a:pt x="140671" y="50102"/>
                    </a:lnTo>
                    <a:lnTo>
                      <a:pt x="140787" y="50016"/>
                    </a:lnTo>
                    <a:lnTo>
                      <a:pt x="140876" y="49909"/>
                    </a:lnTo>
                    <a:lnTo>
                      <a:pt x="140914" y="49734"/>
                    </a:lnTo>
                    <a:lnTo>
                      <a:pt x="140964" y="49454"/>
                    </a:lnTo>
                    <a:lnTo>
                      <a:pt x="140976" y="49307"/>
                    </a:lnTo>
                    <a:lnTo>
                      <a:pt x="141015" y="49173"/>
                    </a:lnTo>
                    <a:lnTo>
                      <a:pt x="141075" y="49054"/>
                    </a:lnTo>
                    <a:lnTo>
                      <a:pt x="141142" y="48920"/>
                    </a:lnTo>
                    <a:lnTo>
                      <a:pt x="141209" y="48793"/>
                    </a:lnTo>
                    <a:lnTo>
                      <a:pt x="141270" y="48666"/>
                    </a:lnTo>
                    <a:lnTo>
                      <a:pt x="141351" y="48559"/>
                    </a:lnTo>
                    <a:lnTo>
                      <a:pt x="141475" y="48480"/>
                    </a:lnTo>
                    <a:lnTo>
                      <a:pt x="141605" y="48408"/>
                    </a:lnTo>
                    <a:lnTo>
                      <a:pt x="141722" y="48336"/>
                    </a:lnTo>
                    <a:lnTo>
                      <a:pt x="141846" y="48256"/>
                    </a:lnTo>
                    <a:lnTo>
                      <a:pt x="141997" y="48163"/>
                    </a:lnTo>
                    <a:lnTo>
                      <a:pt x="142128" y="48090"/>
                    </a:lnTo>
                    <a:lnTo>
                      <a:pt x="142252" y="48032"/>
                    </a:lnTo>
                    <a:lnTo>
                      <a:pt x="142540" y="47858"/>
                    </a:lnTo>
                    <a:lnTo>
                      <a:pt x="142657" y="47765"/>
                    </a:lnTo>
                    <a:lnTo>
                      <a:pt x="142827" y="47624"/>
                    </a:lnTo>
                    <a:lnTo>
                      <a:pt x="143253" y="47314"/>
                    </a:lnTo>
                    <a:lnTo>
                      <a:pt x="143391" y="47241"/>
                    </a:lnTo>
                    <a:lnTo>
                      <a:pt x="143522" y="47169"/>
                    </a:lnTo>
                    <a:lnTo>
                      <a:pt x="143646" y="47090"/>
                    </a:lnTo>
                    <a:lnTo>
                      <a:pt x="143776" y="46996"/>
                    </a:lnTo>
                    <a:lnTo>
                      <a:pt x="143906" y="46910"/>
                    </a:lnTo>
                    <a:lnTo>
                      <a:pt x="144051" y="46837"/>
                    </a:lnTo>
                    <a:lnTo>
                      <a:pt x="144167" y="46744"/>
                    </a:lnTo>
                    <a:lnTo>
                      <a:pt x="144291" y="46651"/>
                    </a:lnTo>
                    <a:lnTo>
                      <a:pt x="144524" y="46493"/>
                    </a:lnTo>
                    <a:lnTo>
                      <a:pt x="144634" y="46400"/>
                    </a:lnTo>
                    <a:lnTo>
                      <a:pt x="144770" y="46278"/>
                    </a:lnTo>
                    <a:lnTo>
                      <a:pt x="144880" y="46171"/>
                    </a:lnTo>
                    <a:lnTo>
                      <a:pt x="144975" y="46079"/>
                    </a:lnTo>
                    <a:lnTo>
                      <a:pt x="145057" y="45965"/>
                    </a:lnTo>
                    <a:lnTo>
                      <a:pt x="145096" y="45825"/>
                    </a:lnTo>
                    <a:lnTo>
                      <a:pt x="145134" y="45664"/>
                    </a:lnTo>
                    <a:lnTo>
                      <a:pt x="145160" y="45524"/>
                    </a:lnTo>
                    <a:lnTo>
                      <a:pt x="145178" y="45391"/>
                    </a:lnTo>
                    <a:lnTo>
                      <a:pt x="145210" y="45229"/>
                    </a:lnTo>
                    <a:lnTo>
                      <a:pt x="145235" y="45075"/>
                    </a:lnTo>
                    <a:lnTo>
                      <a:pt x="145231" y="44908"/>
                    </a:lnTo>
                    <a:lnTo>
                      <a:pt x="145208" y="44762"/>
                    </a:lnTo>
                    <a:lnTo>
                      <a:pt x="145170" y="44609"/>
                    </a:lnTo>
                    <a:lnTo>
                      <a:pt x="145125" y="44442"/>
                    </a:lnTo>
                    <a:lnTo>
                      <a:pt x="145073" y="44262"/>
                    </a:lnTo>
                    <a:lnTo>
                      <a:pt x="145008" y="44117"/>
                    </a:lnTo>
                    <a:lnTo>
                      <a:pt x="144943" y="43992"/>
                    </a:lnTo>
                    <a:lnTo>
                      <a:pt x="144844" y="43883"/>
                    </a:lnTo>
                    <a:lnTo>
                      <a:pt x="144765" y="43787"/>
                    </a:lnTo>
                    <a:lnTo>
                      <a:pt x="144328" y="43418"/>
                    </a:lnTo>
                    <a:lnTo>
                      <a:pt x="144194" y="43337"/>
                    </a:lnTo>
                    <a:lnTo>
                      <a:pt x="143955" y="43174"/>
                    </a:lnTo>
                    <a:lnTo>
                      <a:pt x="143828" y="43107"/>
                    </a:lnTo>
                    <a:lnTo>
                      <a:pt x="143702" y="43061"/>
                    </a:lnTo>
                    <a:lnTo>
                      <a:pt x="143562" y="43001"/>
                    </a:lnTo>
                    <a:lnTo>
                      <a:pt x="143436" y="42940"/>
                    </a:lnTo>
                    <a:lnTo>
                      <a:pt x="143316" y="42838"/>
                    </a:lnTo>
                    <a:lnTo>
                      <a:pt x="143195" y="42729"/>
                    </a:lnTo>
                    <a:lnTo>
                      <a:pt x="143103" y="42626"/>
                    </a:lnTo>
                    <a:lnTo>
                      <a:pt x="142982" y="42489"/>
                    </a:lnTo>
                    <a:lnTo>
                      <a:pt x="142897" y="42386"/>
                    </a:lnTo>
                    <a:lnTo>
                      <a:pt x="142804" y="42276"/>
                    </a:lnTo>
                    <a:lnTo>
                      <a:pt x="142647" y="42028"/>
                    </a:lnTo>
                    <a:lnTo>
                      <a:pt x="142562" y="41923"/>
                    </a:lnTo>
                    <a:lnTo>
                      <a:pt x="142470" y="41811"/>
                    </a:lnTo>
                    <a:lnTo>
                      <a:pt x="142009" y="41405"/>
                    </a:lnTo>
                    <a:lnTo>
                      <a:pt x="141889" y="41303"/>
                    </a:lnTo>
                    <a:lnTo>
                      <a:pt x="141777" y="41229"/>
                    </a:lnTo>
                    <a:lnTo>
                      <a:pt x="141671" y="41147"/>
                    </a:lnTo>
                    <a:lnTo>
                      <a:pt x="141565" y="41044"/>
                    </a:lnTo>
                    <a:lnTo>
                      <a:pt x="141473" y="40949"/>
                    </a:lnTo>
                    <a:lnTo>
                      <a:pt x="141253" y="40737"/>
                    </a:lnTo>
                    <a:lnTo>
                      <a:pt x="141161" y="40641"/>
                    </a:lnTo>
                    <a:lnTo>
                      <a:pt x="141082" y="40517"/>
                    </a:lnTo>
                    <a:lnTo>
                      <a:pt x="141010" y="40399"/>
                    </a:lnTo>
                    <a:lnTo>
                      <a:pt x="140911" y="40276"/>
                    </a:lnTo>
                    <a:lnTo>
                      <a:pt x="140798" y="40201"/>
                    </a:lnTo>
                    <a:lnTo>
                      <a:pt x="140664" y="40099"/>
                    </a:lnTo>
                    <a:lnTo>
                      <a:pt x="140551" y="40004"/>
                    </a:lnTo>
                    <a:lnTo>
                      <a:pt x="140439" y="39929"/>
                    </a:lnTo>
                    <a:lnTo>
                      <a:pt x="140305" y="39855"/>
                    </a:lnTo>
                    <a:lnTo>
                      <a:pt x="139594" y="39765"/>
                    </a:lnTo>
                    <a:lnTo>
                      <a:pt x="139455" y="39781"/>
                    </a:lnTo>
                    <a:lnTo>
                      <a:pt x="139303" y="39798"/>
                    </a:lnTo>
                    <a:lnTo>
                      <a:pt x="139150" y="39794"/>
                    </a:lnTo>
                    <a:lnTo>
                      <a:pt x="139010" y="39776"/>
                    </a:lnTo>
                    <a:lnTo>
                      <a:pt x="138871" y="39744"/>
                    </a:lnTo>
                    <a:lnTo>
                      <a:pt x="138745" y="39698"/>
                    </a:lnTo>
                    <a:lnTo>
                      <a:pt x="138611" y="39624"/>
                    </a:lnTo>
                    <a:lnTo>
                      <a:pt x="138477" y="39529"/>
                    </a:lnTo>
                    <a:lnTo>
                      <a:pt x="138365" y="39440"/>
                    </a:lnTo>
                    <a:lnTo>
                      <a:pt x="138259" y="39358"/>
                    </a:lnTo>
                    <a:lnTo>
                      <a:pt x="138146" y="39284"/>
                    </a:lnTo>
                    <a:lnTo>
                      <a:pt x="138020" y="39224"/>
                    </a:lnTo>
                    <a:lnTo>
                      <a:pt x="137886" y="39157"/>
                    </a:lnTo>
                    <a:lnTo>
                      <a:pt x="137760" y="39110"/>
                    </a:lnTo>
                    <a:lnTo>
                      <a:pt x="137621" y="39099"/>
                    </a:lnTo>
                    <a:lnTo>
                      <a:pt x="137468" y="39095"/>
                    </a:lnTo>
                    <a:lnTo>
                      <a:pt x="137316" y="39112"/>
                    </a:lnTo>
                    <a:lnTo>
                      <a:pt x="137184" y="39143"/>
                    </a:lnTo>
                    <a:lnTo>
                      <a:pt x="137039" y="39194"/>
                    </a:lnTo>
                    <a:lnTo>
                      <a:pt x="136915" y="39253"/>
                    </a:lnTo>
                    <a:lnTo>
                      <a:pt x="136784" y="39325"/>
                    </a:lnTo>
                    <a:lnTo>
                      <a:pt x="136682" y="39425"/>
                    </a:lnTo>
                    <a:lnTo>
                      <a:pt x="136586" y="39525"/>
                    </a:lnTo>
                    <a:lnTo>
                      <a:pt x="136484" y="39624"/>
                    </a:lnTo>
                    <a:lnTo>
                      <a:pt x="136389" y="39731"/>
                    </a:lnTo>
                    <a:lnTo>
                      <a:pt x="136287" y="39852"/>
                    </a:lnTo>
                    <a:lnTo>
                      <a:pt x="136185" y="40000"/>
                    </a:lnTo>
                    <a:lnTo>
                      <a:pt x="135995" y="40241"/>
                    </a:lnTo>
                    <a:lnTo>
                      <a:pt x="135402" y="40241"/>
                    </a:lnTo>
                    <a:lnTo>
                      <a:pt x="135184" y="40439"/>
                    </a:lnTo>
                    <a:lnTo>
                      <a:pt x="134936" y="40611"/>
                    </a:lnTo>
                    <a:lnTo>
                      <a:pt x="135004" y="40923"/>
                    </a:lnTo>
                    <a:lnTo>
                      <a:pt x="134999" y="41173"/>
                    </a:lnTo>
                    <a:lnTo>
                      <a:pt x="134999" y="41480"/>
                    </a:lnTo>
                    <a:lnTo>
                      <a:pt x="135010" y="41792"/>
                    </a:lnTo>
                    <a:lnTo>
                      <a:pt x="135003" y="42056"/>
                    </a:lnTo>
                    <a:lnTo>
                      <a:pt x="134937" y="42347"/>
                    </a:lnTo>
                    <a:lnTo>
                      <a:pt x="134848" y="42592"/>
                    </a:lnTo>
                    <a:lnTo>
                      <a:pt x="134781" y="42815"/>
                    </a:lnTo>
                    <a:lnTo>
                      <a:pt x="134700" y="43076"/>
                    </a:lnTo>
                    <a:lnTo>
                      <a:pt x="134619" y="43329"/>
                    </a:lnTo>
                    <a:lnTo>
                      <a:pt x="134508" y="43611"/>
                    </a:lnTo>
                    <a:lnTo>
                      <a:pt x="134478" y="43768"/>
                    </a:lnTo>
                    <a:lnTo>
                      <a:pt x="134508" y="43916"/>
                    </a:lnTo>
                    <a:lnTo>
                      <a:pt x="134559" y="44179"/>
                    </a:lnTo>
                    <a:lnTo>
                      <a:pt x="134422" y="44025"/>
                    </a:lnTo>
                    <a:lnTo>
                      <a:pt x="134253" y="43885"/>
                    </a:lnTo>
                    <a:lnTo>
                      <a:pt x="134043" y="43795"/>
                    </a:lnTo>
                    <a:lnTo>
                      <a:pt x="133838" y="43627"/>
                    </a:lnTo>
                    <a:lnTo>
                      <a:pt x="133627" y="43500"/>
                    </a:lnTo>
                    <a:lnTo>
                      <a:pt x="133112" y="43273"/>
                    </a:lnTo>
                    <a:lnTo>
                      <a:pt x="132897" y="43163"/>
                    </a:lnTo>
                    <a:lnTo>
                      <a:pt x="132660" y="43036"/>
                    </a:lnTo>
                    <a:lnTo>
                      <a:pt x="132429" y="42920"/>
                    </a:lnTo>
                    <a:lnTo>
                      <a:pt x="132177" y="42815"/>
                    </a:lnTo>
                    <a:lnTo>
                      <a:pt x="131919" y="42793"/>
                    </a:lnTo>
                    <a:lnTo>
                      <a:pt x="131630" y="42714"/>
                    </a:lnTo>
                    <a:lnTo>
                      <a:pt x="131416" y="42655"/>
                    </a:lnTo>
                    <a:lnTo>
                      <a:pt x="131058" y="42523"/>
                    </a:lnTo>
                    <a:lnTo>
                      <a:pt x="130802" y="42495"/>
                    </a:lnTo>
                    <a:lnTo>
                      <a:pt x="130569" y="42409"/>
                    </a:lnTo>
                    <a:lnTo>
                      <a:pt x="130348" y="42392"/>
                    </a:lnTo>
                    <a:lnTo>
                      <a:pt x="130319" y="42107"/>
                    </a:lnTo>
                    <a:lnTo>
                      <a:pt x="130245" y="41890"/>
                    </a:lnTo>
                    <a:lnTo>
                      <a:pt x="130216" y="41697"/>
                    </a:lnTo>
                    <a:lnTo>
                      <a:pt x="130148" y="41480"/>
                    </a:lnTo>
                    <a:lnTo>
                      <a:pt x="130088" y="41249"/>
                    </a:lnTo>
                    <a:lnTo>
                      <a:pt x="130052" y="41047"/>
                    </a:lnTo>
                    <a:lnTo>
                      <a:pt x="129980" y="40853"/>
                    </a:lnTo>
                    <a:lnTo>
                      <a:pt x="129937" y="40623"/>
                    </a:lnTo>
                    <a:lnTo>
                      <a:pt x="129879" y="40393"/>
                    </a:lnTo>
                    <a:lnTo>
                      <a:pt x="129843" y="40155"/>
                    </a:lnTo>
                    <a:lnTo>
                      <a:pt x="129764" y="39889"/>
                    </a:lnTo>
                    <a:lnTo>
                      <a:pt x="129721" y="39674"/>
                    </a:lnTo>
                    <a:lnTo>
                      <a:pt x="129642" y="39249"/>
                    </a:lnTo>
                    <a:lnTo>
                      <a:pt x="129589" y="39021"/>
                    </a:lnTo>
                    <a:lnTo>
                      <a:pt x="129108" y="38901"/>
                    </a:lnTo>
                    <a:lnTo>
                      <a:pt x="128541" y="38816"/>
                    </a:lnTo>
                    <a:lnTo>
                      <a:pt x="127997" y="38679"/>
                    </a:lnTo>
                    <a:lnTo>
                      <a:pt x="127759" y="38628"/>
                    </a:lnTo>
                    <a:lnTo>
                      <a:pt x="127470" y="38582"/>
                    </a:lnTo>
                    <a:lnTo>
                      <a:pt x="127295" y="38514"/>
                    </a:lnTo>
                    <a:lnTo>
                      <a:pt x="127108" y="38469"/>
                    </a:lnTo>
                    <a:lnTo>
                      <a:pt x="126949" y="38190"/>
                    </a:lnTo>
                    <a:lnTo>
                      <a:pt x="126740" y="38088"/>
                    </a:lnTo>
                    <a:lnTo>
                      <a:pt x="126446" y="38001"/>
                    </a:lnTo>
                    <a:lnTo>
                      <a:pt x="125924" y="37835"/>
                    </a:lnTo>
                    <a:lnTo>
                      <a:pt x="125439" y="37662"/>
                    </a:lnTo>
                    <a:lnTo>
                      <a:pt x="124923" y="37508"/>
                    </a:lnTo>
                    <a:lnTo>
                      <a:pt x="124691" y="37439"/>
                    </a:lnTo>
                    <a:lnTo>
                      <a:pt x="124682" y="37380"/>
                    </a:lnTo>
                    <a:lnTo>
                      <a:pt x="124631" y="37074"/>
                    </a:lnTo>
                    <a:lnTo>
                      <a:pt x="124476" y="36496"/>
                    </a:lnTo>
                    <a:lnTo>
                      <a:pt x="124399" y="35724"/>
                    </a:lnTo>
                    <a:lnTo>
                      <a:pt x="124361" y="34643"/>
                    </a:lnTo>
                    <a:lnTo>
                      <a:pt x="124168" y="33910"/>
                    </a:lnTo>
                    <a:lnTo>
                      <a:pt x="124284" y="33370"/>
                    </a:lnTo>
                    <a:lnTo>
                      <a:pt x="124361" y="32289"/>
                    </a:lnTo>
                    <a:lnTo>
                      <a:pt x="124631" y="31402"/>
                    </a:lnTo>
                    <a:lnTo>
                      <a:pt x="124863" y="30013"/>
                    </a:lnTo>
                    <a:lnTo>
                      <a:pt x="125210" y="29550"/>
                    </a:lnTo>
                    <a:lnTo>
                      <a:pt x="125480" y="28971"/>
                    </a:lnTo>
                    <a:lnTo>
                      <a:pt x="125673" y="28199"/>
                    </a:lnTo>
                    <a:lnTo>
                      <a:pt x="125893" y="27792"/>
                    </a:lnTo>
                    <a:lnTo>
                      <a:pt x="125905" y="27582"/>
                    </a:lnTo>
                    <a:lnTo>
                      <a:pt x="126214" y="25807"/>
                    </a:lnTo>
                    <a:lnTo>
                      <a:pt x="126754" y="23453"/>
                    </a:lnTo>
                    <a:lnTo>
                      <a:pt x="126996" y="21594"/>
                    </a:lnTo>
                    <a:lnTo>
                      <a:pt x="127353" y="21361"/>
                    </a:lnTo>
                    <a:lnTo>
                      <a:pt x="127553" y="21199"/>
                    </a:lnTo>
                    <a:lnTo>
                      <a:pt x="127706" y="20921"/>
                    </a:lnTo>
                    <a:lnTo>
                      <a:pt x="127875" y="20705"/>
                    </a:lnTo>
                    <a:lnTo>
                      <a:pt x="128036" y="20443"/>
                    </a:lnTo>
                    <a:lnTo>
                      <a:pt x="128251" y="20296"/>
                    </a:lnTo>
                    <a:lnTo>
                      <a:pt x="128505" y="20280"/>
                    </a:lnTo>
                    <a:lnTo>
                      <a:pt x="128851" y="20288"/>
                    </a:lnTo>
                    <a:lnTo>
                      <a:pt x="129020" y="20033"/>
                    </a:lnTo>
                    <a:lnTo>
                      <a:pt x="129189" y="19770"/>
                    </a:lnTo>
                    <a:lnTo>
                      <a:pt x="129280" y="19466"/>
                    </a:lnTo>
                    <a:lnTo>
                      <a:pt x="129334" y="19170"/>
                    </a:lnTo>
                    <a:lnTo>
                      <a:pt x="129410" y="18896"/>
                    </a:lnTo>
                    <a:lnTo>
                      <a:pt x="129672" y="18666"/>
                    </a:lnTo>
                    <a:lnTo>
                      <a:pt x="129872" y="18719"/>
                    </a:lnTo>
                    <a:lnTo>
                      <a:pt x="130002" y="18698"/>
                    </a:lnTo>
                    <a:lnTo>
                      <a:pt x="130022" y="18623"/>
                    </a:lnTo>
                    <a:lnTo>
                      <a:pt x="130063" y="18329"/>
                    </a:lnTo>
                    <a:lnTo>
                      <a:pt x="130090" y="18021"/>
                    </a:lnTo>
                    <a:lnTo>
                      <a:pt x="130083" y="17782"/>
                    </a:lnTo>
                    <a:lnTo>
                      <a:pt x="130117" y="17563"/>
                    </a:lnTo>
                    <a:lnTo>
                      <a:pt x="130205" y="17351"/>
                    </a:lnTo>
                    <a:lnTo>
                      <a:pt x="130368" y="17249"/>
                    </a:lnTo>
                    <a:lnTo>
                      <a:pt x="130518" y="17221"/>
                    </a:lnTo>
                    <a:lnTo>
                      <a:pt x="130586" y="17221"/>
                    </a:lnTo>
                    <a:lnTo>
                      <a:pt x="130715" y="16982"/>
                    </a:lnTo>
                    <a:lnTo>
                      <a:pt x="130831" y="16701"/>
                    </a:lnTo>
                    <a:lnTo>
                      <a:pt x="130926" y="16523"/>
                    </a:lnTo>
                    <a:lnTo>
                      <a:pt x="131045" y="16415"/>
                    </a:lnTo>
                    <a:lnTo>
                      <a:pt x="131260" y="16385"/>
                    </a:lnTo>
                    <a:lnTo>
                      <a:pt x="131876" y="16380"/>
                    </a:lnTo>
                    <a:lnTo>
                      <a:pt x="132192" y="16346"/>
                    </a:lnTo>
                    <a:lnTo>
                      <a:pt x="132285" y="16257"/>
                    </a:lnTo>
                    <a:lnTo>
                      <a:pt x="132348" y="16168"/>
                    </a:lnTo>
                    <a:lnTo>
                      <a:pt x="132369" y="15948"/>
                    </a:lnTo>
                    <a:lnTo>
                      <a:pt x="132381" y="15816"/>
                    </a:lnTo>
                    <a:lnTo>
                      <a:pt x="132424" y="15606"/>
                    </a:lnTo>
                    <a:lnTo>
                      <a:pt x="132643" y="15251"/>
                    </a:lnTo>
                    <a:lnTo>
                      <a:pt x="132729" y="15050"/>
                    </a:lnTo>
                    <a:lnTo>
                      <a:pt x="132996" y="14781"/>
                    </a:lnTo>
                    <a:lnTo>
                      <a:pt x="133225" y="14541"/>
                    </a:lnTo>
                    <a:lnTo>
                      <a:pt x="133368" y="14330"/>
                    </a:lnTo>
                    <a:lnTo>
                      <a:pt x="133588" y="14176"/>
                    </a:lnTo>
                    <a:lnTo>
                      <a:pt x="133807" y="14080"/>
                    </a:lnTo>
                    <a:lnTo>
                      <a:pt x="134151" y="13974"/>
                    </a:lnTo>
                    <a:lnTo>
                      <a:pt x="134552" y="13782"/>
                    </a:lnTo>
                    <a:lnTo>
                      <a:pt x="135039" y="13379"/>
                    </a:lnTo>
                    <a:lnTo>
                      <a:pt x="135449" y="13004"/>
                    </a:lnTo>
                    <a:lnTo>
                      <a:pt x="135764" y="12697"/>
                    </a:lnTo>
                    <a:lnTo>
                      <a:pt x="135855" y="12609"/>
                    </a:lnTo>
                    <a:lnTo>
                      <a:pt x="135964" y="12569"/>
                    </a:lnTo>
                    <a:lnTo>
                      <a:pt x="136171" y="12459"/>
                    </a:lnTo>
                    <a:lnTo>
                      <a:pt x="136280" y="12270"/>
                    </a:lnTo>
                    <a:lnTo>
                      <a:pt x="136384" y="12092"/>
                    </a:lnTo>
                    <a:lnTo>
                      <a:pt x="136443" y="11883"/>
                    </a:lnTo>
                    <a:lnTo>
                      <a:pt x="136423" y="11664"/>
                    </a:lnTo>
                    <a:lnTo>
                      <a:pt x="136368" y="11555"/>
                    </a:lnTo>
                    <a:lnTo>
                      <a:pt x="136502" y="11371"/>
                    </a:lnTo>
                    <a:lnTo>
                      <a:pt x="136600" y="11262"/>
                    </a:lnTo>
                    <a:lnTo>
                      <a:pt x="136709" y="11152"/>
                    </a:lnTo>
                    <a:lnTo>
                      <a:pt x="137050" y="11013"/>
                    </a:lnTo>
                    <a:lnTo>
                      <a:pt x="137337" y="10972"/>
                    </a:lnTo>
                    <a:lnTo>
                      <a:pt x="137665" y="10834"/>
                    </a:lnTo>
                    <a:lnTo>
                      <a:pt x="137993" y="10738"/>
                    </a:lnTo>
                    <a:lnTo>
                      <a:pt x="138322" y="10641"/>
                    </a:lnTo>
                    <a:lnTo>
                      <a:pt x="138452" y="10688"/>
                    </a:lnTo>
                    <a:lnTo>
                      <a:pt x="138497" y="10793"/>
                    </a:lnTo>
                    <a:lnTo>
                      <a:pt x="138739" y="10957"/>
                    </a:lnTo>
                    <a:lnTo>
                      <a:pt x="138929" y="11016"/>
                    </a:lnTo>
                    <a:lnTo>
                      <a:pt x="139210" y="11015"/>
                    </a:lnTo>
                    <a:lnTo>
                      <a:pt x="139451" y="11002"/>
                    </a:lnTo>
                    <a:lnTo>
                      <a:pt x="139615" y="10943"/>
                    </a:lnTo>
                    <a:lnTo>
                      <a:pt x="139772" y="10910"/>
                    </a:lnTo>
                    <a:lnTo>
                      <a:pt x="139968" y="10916"/>
                    </a:lnTo>
                    <a:lnTo>
                      <a:pt x="140131" y="10936"/>
                    </a:lnTo>
                    <a:lnTo>
                      <a:pt x="140360" y="11054"/>
                    </a:lnTo>
                    <a:lnTo>
                      <a:pt x="140765" y="11125"/>
                    </a:lnTo>
                    <a:lnTo>
                      <a:pt x="141144" y="11190"/>
                    </a:lnTo>
                    <a:lnTo>
                      <a:pt x="141392" y="11236"/>
                    </a:lnTo>
                    <a:lnTo>
                      <a:pt x="141628" y="11222"/>
                    </a:lnTo>
                    <a:lnTo>
                      <a:pt x="141850" y="11189"/>
                    </a:lnTo>
                    <a:lnTo>
                      <a:pt x="141981" y="11163"/>
                    </a:lnTo>
                    <a:lnTo>
                      <a:pt x="142271" y="11083"/>
                    </a:lnTo>
                    <a:lnTo>
                      <a:pt x="142482" y="10994"/>
                    </a:lnTo>
                    <a:lnTo>
                      <a:pt x="142741" y="10987"/>
                    </a:lnTo>
                    <a:lnTo>
                      <a:pt x="143006" y="10952"/>
                    </a:lnTo>
                    <a:lnTo>
                      <a:pt x="143122" y="10842"/>
                    </a:lnTo>
                    <a:lnTo>
                      <a:pt x="143285" y="10746"/>
                    </a:lnTo>
                    <a:lnTo>
                      <a:pt x="143483" y="10650"/>
                    </a:lnTo>
                    <a:lnTo>
                      <a:pt x="143646" y="10561"/>
                    </a:lnTo>
                    <a:lnTo>
                      <a:pt x="143823" y="10444"/>
                    </a:lnTo>
                    <a:lnTo>
                      <a:pt x="144007" y="10328"/>
                    </a:lnTo>
                    <a:lnTo>
                      <a:pt x="144224" y="10204"/>
                    </a:lnTo>
                    <a:lnTo>
                      <a:pt x="144347" y="10108"/>
                    </a:lnTo>
                    <a:lnTo>
                      <a:pt x="144538" y="10018"/>
                    </a:lnTo>
                    <a:lnTo>
                      <a:pt x="144626" y="9977"/>
                    </a:lnTo>
                    <a:lnTo>
                      <a:pt x="144762" y="9860"/>
                    </a:lnTo>
                    <a:lnTo>
                      <a:pt x="144885" y="9785"/>
                    </a:lnTo>
                    <a:lnTo>
                      <a:pt x="145138" y="7817"/>
                    </a:lnTo>
                    <a:lnTo>
                      <a:pt x="145872" y="7487"/>
                    </a:lnTo>
                    <a:lnTo>
                      <a:pt x="146107" y="7292"/>
                    </a:lnTo>
                    <a:lnTo>
                      <a:pt x="146628" y="7082"/>
                    </a:lnTo>
                    <a:lnTo>
                      <a:pt x="147161" y="6847"/>
                    </a:lnTo>
                    <a:lnTo>
                      <a:pt x="147620" y="6662"/>
                    </a:lnTo>
                    <a:lnTo>
                      <a:pt x="148166" y="6477"/>
                    </a:lnTo>
                    <a:lnTo>
                      <a:pt x="148159" y="5932"/>
                    </a:lnTo>
                    <a:lnTo>
                      <a:pt x="148201" y="5363"/>
                    </a:lnTo>
                    <a:lnTo>
                      <a:pt x="148231" y="4831"/>
                    </a:lnTo>
                    <a:lnTo>
                      <a:pt x="148262" y="4275"/>
                    </a:lnTo>
                    <a:lnTo>
                      <a:pt x="148268" y="3731"/>
                    </a:lnTo>
                    <a:lnTo>
                      <a:pt x="148285" y="3210"/>
                    </a:lnTo>
                    <a:lnTo>
                      <a:pt x="148333" y="2386"/>
                    </a:lnTo>
                    <a:lnTo>
                      <a:pt x="148332" y="1860"/>
                    </a:lnTo>
                    <a:lnTo>
                      <a:pt x="148338" y="1293"/>
                    </a:lnTo>
                    <a:lnTo>
                      <a:pt x="148370" y="758"/>
                    </a:lnTo>
                    <a:lnTo>
                      <a:pt x="148381" y="218"/>
                    </a:lnTo>
                    <a:lnTo>
                      <a:pt x="148410" y="0"/>
                    </a:lnTo>
                    <a:lnTo>
                      <a:pt x="148320" y="31"/>
                    </a:lnTo>
                    <a:lnTo>
                      <a:pt x="148241" y="91"/>
                    </a:lnTo>
                    <a:lnTo>
                      <a:pt x="148197" y="139"/>
                    </a:lnTo>
                    <a:lnTo>
                      <a:pt x="148119" y="162"/>
                    </a:lnTo>
                    <a:lnTo>
                      <a:pt x="147935" y="194"/>
                    </a:lnTo>
                    <a:lnTo>
                      <a:pt x="147872" y="190"/>
                    </a:lnTo>
                    <a:lnTo>
                      <a:pt x="147641" y="138"/>
                    </a:lnTo>
                    <a:lnTo>
                      <a:pt x="147560" y="71"/>
                    </a:lnTo>
                    <a:lnTo>
                      <a:pt x="147462" y="59"/>
                    </a:lnTo>
                    <a:lnTo>
                      <a:pt x="147391" y="119"/>
                    </a:lnTo>
                    <a:lnTo>
                      <a:pt x="147386" y="176"/>
                    </a:lnTo>
                    <a:lnTo>
                      <a:pt x="147314" y="248"/>
                    </a:lnTo>
                    <a:lnTo>
                      <a:pt x="147121" y="279"/>
                    </a:lnTo>
                    <a:lnTo>
                      <a:pt x="147080" y="336"/>
                    </a:lnTo>
                    <a:lnTo>
                      <a:pt x="147029" y="392"/>
                    </a:lnTo>
                    <a:lnTo>
                      <a:pt x="146933" y="494"/>
                    </a:lnTo>
                    <a:lnTo>
                      <a:pt x="146862" y="530"/>
                    </a:lnTo>
                    <a:lnTo>
                      <a:pt x="146761" y="545"/>
                    </a:lnTo>
                    <a:lnTo>
                      <a:pt x="146660" y="596"/>
                    </a:lnTo>
                    <a:lnTo>
                      <a:pt x="146604" y="708"/>
                    </a:lnTo>
                    <a:lnTo>
                      <a:pt x="146539" y="819"/>
                    </a:lnTo>
                    <a:lnTo>
                      <a:pt x="146462" y="921"/>
                    </a:lnTo>
                    <a:lnTo>
                      <a:pt x="146307" y="952"/>
                    </a:lnTo>
                    <a:lnTo>
                      <a:pt x="146128" y="957"/>
                    </a:lnTo>
                    <a:lnTo>
                      <a:pt x="146060" y="1023"/>
                    </a:lnTo>
                    <a:lnTo>
                      <a:pt x="146003" y="1115"/>
                    </a:lnTo>
                    <a:lnTo>
                      <a:pt x="145853" y="1355"/>
                    </a:lnTo>
                    <a:lnTo>
                      <a:pt x="145611" y="1232"/>
                    </a:lnTo>
                    <a:lnTo>
                      <a:pt x="145387" y="1158"/>
                    </a:lnTo>
                    <a:lnTo>
                      <a:pt x="144915" y="1019"/>
                    </a:lnTo>
                    <a:lnTo>
                      <a:pt x="144667" y="974"/>
                    </a:lnTo>
                    <a:lnTo>
                      <a:pt x="144414" y="929"/>
                    </a:lnTo>
                    <a:lnTo>
                      <a:pt x="144127" y="889"/>
                    </a:lnTo>
                    <a:lnTo>
                      <a:pt x="143874" y="843"/>
                    </a:lnTo>
                    <a:lnTo>
                      <a:pt x="143675" y="1018"/>
                    </a:lnTo>
                    <a:lnTo>
                      <a:pt x="143516" y="1178"/>
                    </a:lnTo>
                    <a:lnTo>
                      <a:pt x="143308" y="1343"/>
                    </a:lnTo>
                    <a:lnTo>
                      <a:pt x="143149" y="1498"/>
                    </a:lnTo>
                    <a:lnTo>
                      <a:pt x="142995" y="1663"/>
                    </a:lnTo>
                    <a:lnTo>
                      <a:pt x="142861" y="1858"/>
                    </a:lnTo>
                    <a:lnTo>
                      <a:pt x="142772" y="2038"/>
                    </a:lnTo>
                    <a:lnTo>
                      <a:pt x="142723" y="2145"/>
                    </a:lnTo>
                    <a:lnTo>
                      <a:pt x="142639" y="2214"/>
                    </a:lnTo>
                    <a:lnTo>
                      <a:pt x="142403" y="2267"/>
                    </a:lnTo>
                    <a:lnTo>
                      <a:pt x="142240" y="2347"/>
                    </a:lnTo>
                    <a:lnTo>
                      <a:pt x="142188" y="2399"/>
                    </a:lnTo>
                    <a:lnTo>
                      <a:pt x="142056" y="2601"/>
                    </a:lnTo>
                    <a:lnTo>
                      <a:pt x="141851" y="2675"/>
                    </a:lnTo>
                    <a:lnTo>
                      <a:pt x="141625" y="2712"/>
                    </a:lnTo>
                    <a:lnTo>
                      <a:pt x="141315" y="2770"/>
                    </a:lnTo>
                    <a:lnTo>
                      <a:pt x="140806" y="2929"/>
                    </a:lnTo>
                    <a:lnTo>
                      <a:pt x="140512" y="3019"/>
                    </a:lnTo>
                    <a:lnTo>
                      <a:pt x="140270" y="3114"/>
                    </a:lnTo>
                    <a:lnTo>
                      <a:pt x="140018" y="3093"/>
                    </a:lnTo>
                    <a:lnTo>
                      <a:pt x="139792" y="3093"/>
                    </a:lnTo>
                    <a:lnTo>
                      <a:pt x="139492" y="3108"/>
                    </a:lnTo>
                    <a:lnTo>
                      <a:pt x="139345" y="3055"/>
                    </a:lnTo>
                    <a:lnTo>
                      <a:pt x="139236" y="3194"/>
                    </a:lnTo>
                    <a:lnTo>
                      <a:pt x="138939" y="3281"/>
                    </a:lnTo>
                    <a:lnTo>
                      <a:pt x="138729" y="3340"/>
                    </a:lnTo>
                    <a:lnTo>
                      <a:pt x="138482" y="3391"/>
                    </a:lnTo>
                    <a:lnTo>
                      <a:pt x="138236" y="3464"/>
                    </a:lnTo>
                    <a:lnTo>
                      <a:pt x="137895" y="3434"/>
                    </a:lnTo>
                    <a:lnTo>
                      <a:pt x="137678" y="3390"/>
                    </a:lnTo>
                    <a:lnTo>
                      <a:pt x="137424" y="3258"/>
                    </a:lnTo>
                    <a:lnTo>
                      <a:pt x="137280" y="3302"/>
                    </a:lnTo>
                    <a:lnTo>
                      <a:pt x="137026" y="3170"/>
                    </a:lnTo>
                    <a:lnTo>
                      <a:pt x="136860" y="3017"/>
                    </a:lnTo>
                    <a:lnTo>
                      <a:pt x="136635" y="2943"/>
                    </a:lnTo>
                    <a:lnTo>
                      <a:pt x="136432" y="2987"/>
                    </a:lnTo>
                    <a:lnTo>
                      <a:pt x="136244" y="3133"/>
                    </a:lnTo>
                    <a:lnTo>
                      <a:pt x="136034" y="3075"/>
                    </a:lnTo>
                    <a:lnTo>
                      <a:pt x="135889" y="2957"/>
                    </a:lnTo>
                    <a:lnTo>
                      <a:pt x="135795" y="2950"/>
                    </a:lnTo>
                    <a:lnTo>
                      <a:pt x="135613" y="3016"/>
                    </a:lnTo>
                    <a:lnTo>
                      <a:pt x="135338" y="3103"/>
                    </a:lnTo>
                    <a:lnTo>
                      <a:pt x="135005" y="3140"/>
                    </a:lnTo>
                    <a:lnTo>
                      <a:pt x="134802" y="3030"/>
                    </a:lnTo>
                    <a:lnTo>
                      <a:pt x="134614" y="2891"/>
                    </a:lnTo>
                    <a:lnTo>
                      <a:pt x="134433" y="2773"/>
                    </a:lnTo>
                    <a:lnTo>
                      <a:pt x="134325" y="2590"/>
                    </a:lnTo>
                    <a:lnTo>
                      <a:pt x="134201" y="2354"/>
                    </a:lnTo>
                    <a:lnTo>
                      <a:pt x="133929" y="2270"/>
                    </a:lnTo>
                    <a:lnTo>
                      <a:pt x="133682" y="2171"/>
                    </a:lnTo>
                    <a:lnTo>
                      <a:pt x="133501" y="2113"/>
                    </a:lnTo>
                    <a:lnTo>
                      <a:pt x="133202" y="2170"/>
                    </a:lnTo>
                    <a:lnTo>
                      <a:pt x="132981" y="2217"/>
                    </a:lnTo>
                    <a:lnTo>
                      <a:pt x="132532" y="2300"/>
                    </a:lnTo>
                    <a:lnTo>
                      <a:pt x="132105" y="2393"/>
                    </a:lnTo>
                    <a:lnTo>
                      <a:pt x="131646" y="2461"/>
                    </a:lnTo>
                    <a:lnTo>
                      <a:pt x="131404" y="2502"/>
                    </a:lnTo>
                    <a:lnTo>
                      <a:pt x="131161" y="2564"/>
                    </a:lnTo>
                    <a:lnTo>
                      <a:pt x="130901" y="2605"/>
                    </a:lnTo>
                    <a:lnTo>
                      <a:pt x="130615" y="2666"/>
                    </a:lnTo>
                    <a:lnTo>
                      <a:pt x="130347" y="2736"/>
                    </a:lnTo>
                    <a:lnTo>
                      <a:pt x="129887" y="2797"/>
                    </a:lnTo>
                    <a:lnTo>
                      <a:pt x="129358" y="2928"/>
                    </a:lnTo>
                    <a:lnTo>
                      <a:pt x="129029" y="3007"/>
                    </a:lnTo>
                    <a:lnTo>
                      <a:pt x="128769" y="3041"/>
                    </a:lnTo>
                    <a:lnTo>
                      <a:pt x="128474" y="3111"/>
                    </a:lnTo>
                    <a:lnTo>
                      <a:pt x="128171" y="3181"/>
                    </a:lnTo>
                    <a:lnTo>
                      <a:pt x="127902" y="3251"/>
                    </a:lnTo>
                    <a:lnTo>
                      <a:pt x="127633" y="3295"/>
                    </a:lnTo>
                    <a:lnTo>
                      <a:pt x="127157" y="3391"/>
                    </a:lnTo>
                    <a:lnTo>
                      <a:pt x="126645" y="3504"/>
                    </a:lnTo>
                    <a:lnTo>
                      <a:pt x="126281" y="3565"/>
                    </a:lnTo>
                    <a:lnTo>
                      <a:pt x="125969" y="3653"/>
                    </a:lnTo>
                    <a:lnTo>
                      <a:pt x="125674" y="3732"/>
                    </a:lnTo>
                    <a:lnTo>
                      <a:pt x="125353" y="3784"/>
                    </a:lnTo>
                    <a:lnTo>
                      <a:pt x="125106" y="3769"/>
                    </a:lnTo>
                    <a:lnTo>
                      <a:pt x="124555" y="3582"/>
                    </a:lnTo>
                    <a:lnTo>
                      <a:pt x="124067" y="3410"/>
                    </a:lnTo>
                    <a:lnTo>
                      <a:pt x="123551" y="3309"/>
                    </a:lnTo>
                    <a:lnTo>
                      <a:pt x="123000" y="3209"/>
                    </a:lnTo>
                    <a:lnTo>
                      <a:pt x="122456" y="3086"/>
                    </a:lnTo>
                    <a:lnTo>
                      <a:pt x="122209" y="3007"/>
                    </a:lnTo>
                    <a:lnTo>
                      <a:pt x="121947" y="2978"/>
                    </a:lnTo>
                    <a:lnTo>
                      <a:pt x="121869" y="3165"/>
                    </a:lnTo>
                    <a:lnTo>
                      <a:pt x="121748" y="3379"/>
                    </a:lnTo>
                    <a:lnTo>
                      <a:pt x="121683" y="3558"/>
                    </a:lnTo>
                    <a:lnTo>
                      <a:pt x="121605" y="3745"/>
                    </a:lnTo>
                    <a:lnTo>
                      <a:pt x="121604" y="3974"/>
                    </a:lnTo>
                    <a:lnTo>
                      <a:pt x="121646" y="4153"/>
                    </a:lnTo>
                    <a:lnTo>
                      <a:pt x="121695" y="4339"/>
                    </a:lnTo>
                    <a:lnTo>
                      <a:pt x="121758" y="4532"/>
                    </a:lnTo>
                    <a:lnTo>
                      <a:pt x="121795" y="4820"/>
                    </a:lnTo>
                    <a:lnTo>
                      <a:pt x="121849" y="5017"/>
                    </a:lnTo>
                    <a:lnTo>
                      <a:pt x="121916" y="5220"/>
                    </a:lnTo>
                    <a:lnTo>
                      <a:pt x="121976" y="5385"/>
                    </a:lnTo>
                    <a:lnTo>
                      <a:pt x="121915" y="5478"/>
                    </a:lnTo>
                    <a:lnTo>
                      <a:pt x="121708" y="5533"/>
                    </a:lnTo>
                    <a:lnTo>
                      <a:pt x="121362" y="5606"/>
                    </a:lnTo>
                    <a:lnTo>
                      <a:pt x="121130" y="5686"/>
                    </a:lnTo>
                    <a:lnTo>
                      <a:pt x="120650" y="5790"/>
                    </a:lnTo>
                    <a:lnTo>
                      <a:pt x="120340" y="5864"/>
                    </a:lnTo>
                    <a:lnTo>
                      <a:pt x="120036" y="5790"/>
                    </a:lnTo>
                    <a:lnTo>
                      <a:pt x="119799" y="5728"/>
                    </a:lnTo>
                    <a:lnTo>
                      <a:pt x="119556" y="5857"/>
                    </a:lnTo>
                    <a:lnTo>
                      <a:pt x="119330" y="5955"/>
                    </a:lnTo>
                    <a:lnTo>
                      <a:pt x="119118" y="6047"/>
                    </a:lnTo>
                    <a:lnTo>
                      <a:pt x="118981" y="6212"/>
                    </a:lnTo>
                    <a:lnTo>
                      <a:pt x="118878" y="6342"/>
                    </a:lnTo>
                    <a:lnTo>
                      <a:pt x="118801" y="6361"/>
                    </a:lnTo>
                    <a:lnTo>
                      <a:pt x="118615" y="6413"/>
                    </a:lnTo>
                    <a:lnTo>
                      <a:pt x="118377" y="6341"/>
                    </a:lnTo>
                    <a:lnTo>
                      <a:pt x="118159" y="6218"/>
                    </a:lnTo>
                    <a:lnTo>
                      <a:pt x="117973" y="6147"/>
                    </a:lnTo>
                    <a:lnTo>
                      <a:pt x="117569" y="6270"/>
                    </a:lnTo>
                    <a:lnTo>
                      <a:pt x="117126" y="6347"/>
                    </a:lnTo>
                    <a:lnTo>
                      <a:pt x="116876" y="6386"/>
                    </a:lnTo>
                    <a:lnTo>
                      <a:pt x="116619" y="6444"/>
                    </a:lnTo>
                    <a:lnTo>
                      <a:pt x="116413" y="6450"/>
                    </a:lnTo>
                    <a:lnTo>
                      <a:pt x="116195" y="6411"/>
                    </a:lnTo>
                    <a:lnTo>
                      <a:pt x="115907" y="6352"/>
                    </a:lnTo>
                    <a:lnTo>
                      <a:pt x="115676" y="6359"/>
                    </a:lnTo>
                    <a:lnTo>
                      <a:pt x="115407" y="6281"/>
                    </a:lnTo>
                    <a:lnTo>
                      <a:pt x="115163" y="6203"/>
                    </a:lnTo>
                    <a:lnTo>
                      <a:pt x="114964" y="6170"/>
                    </a:lnTo>
                    <a:lnTo>
                      <a:pt x="114784" y="6260"/>
                    </a:lnTo>
                    <a:lnTo>
                      <a:pt x="114603" y="6375"/>
                    </a:lnTo>
                    <a:lnTo>
                      <a:pt x="114309" y="6415"/>
                    </a:lnTo>
                    <a:lnTo>
                      <a:pt x="114028" y="5666"/>
                    </a:lnTo>
                    <a:lnTo>
                      <a:pt x="113527" y="5201"/>
                    </a:lnTo>
                    <a:lnTo>
                      <a:pt x="113098" y="5165"/>
                    </a:lnTo>
                    <a:lnTo>
                      <a:pt x="112928" y="5204"/>
                    </a:lnTo>
                    <a:lnTo>
                      <a:pt x="112132" y="5309"/>
                    </a:lnTo>
                    <a:lnTo>
                      <a:pt x="111365" y="5561"/>
                    </a:lnTo>
                    <a:lnTo>
                      <a:pt x="110450" y="5917"/>
                    </a:lnTo>
                    <a:lnTo>
                      <a:pt x="109198" y="6167"/>
                    </a:lnTo>
                    <a:lnTo>
                      <a:pt x="108636" y="6176"/>
                    </a:lnTo>
                    <a:lnTo>
                      <a:pt x="108371" y="6193"/>
                    </a:lnTo>
                    <a:lnTo>
                      <a:pt x="108073" y="6215"/>
                    </a:lnTo>
                    <a:lnTo>
                      <a:pt x="107803" y="6225"/>
                    </a:lnTo>
                    <a:lnTo>
                      <a:pt x="107567" y="6265"/>
                    </a:lnTo>
                    <a:lnTo>
                      <a:pt x="107342" y="6236"/>
                    </a:lnTo>
                    <a:lnTo>
                      <a:pt x="107078" y="6189"/>
                    </a:lnTo>
                    <a:lnTo>
                      <a:pt x="106634" y="6007"/>
                    </a:lnTo>
                    <a:lnTo>
                      <a:pt x="106095" y="5801"/>
                    </a:lnTo>
                    <a:lnTo>
                      <a:pt x="105868" y="5691"/>
                    </a:lnTo>
                    <a:lnTo>
                      <a:pt x="105600" y="5649"/>
                    </a:lnTo>
                    <a:lnTo>
                      <a:pt x="105130" y="5600"/>
                    </a:lnTo>
                    <a:lnTo>
                      <a:pt x="105164" y="5234"/>
                    </a:lnTo>
                    <a:lnTo>
                      <a:pt x="105212" y="4820"/>
                    </a:lnTo>
                    <a:lnTo>
                      <a:pt x="105260" y="4583"/>
                    </a:lnTo>
                    <a:lnTo>
                      <a:pt x="104756" y="4636"/>
                    </a:lnTo>
                    <a:lnTo>
                      <a:pt x="104334" y="4309"/>
                    </a:lnTo>
                    <a:lnTo>
                      <a:pt x="102884" y="4386"/>
                    </a:lnTo>
                    <a:lnTo>
                      <a:pt x="102102" y="4422"/>
                    </a:lnTo>
                    <a:lnTo>
                      <a:pt x="100325" y="4404"/>
                    </a:lnTo>
                    <a:lnTo>
                      <a:pt x="99396" y="5068"/>
                    </a:lnTo>
                    <a:lnTo>
                      <a:pt x="98177" y="5951"/>
                    </a:lnTo>
                    <a:lnTo>
                      <a:pt x="98076" y="6153"/>
                    </a:lnTo>
                    <a:lnTo>
                      <a:pt x="91351" y="9328"/>
                    </a:lnTo>
                    <a:lnTo>
                      <a:pt x="90778" y="9603"/>
                    </a:lnTo>
                    <a:lnTo>
                      <a:pt x="88869" y="10555"/>
                    </a:lnTo>
                    <a:lnTo>
                      <a:pt x="88226" y="10853"/>
                    </a:lnTo>
                    <a:lnTo>
                      <a:pt x="87638" y="10984"/>
                    </a:lnTo>
                    <a:lnTo>
                      <a:pt x="86615" y="11244"/>
                    </a:lnTo>
                    <a:lnTo>
                      <a:pt x="84261" y="11842"/>
                    </a:lnTo>
                    <a:lnTo>
                      <a:pt x="83716" y="11958"/>
                    </a:lnTo>
                    <a:lnTo>
                      <a:pt x="83309" y="12045"/>
                    </a:lnTo>
                    <a:lnTo>
                      <a:pt x="83011" y="12168"/>
                    </a:lnTo>
                    <a:lnTo>
                      <a:pt x="82699" y="12433"/>
                    </a:lnTo>
                    <a:lnTo>
                      <a:pt x="82116" y="12742"/>
                    </a:lnTo>
                    <a:lnTo>
                      <a:pt x="81094" y="12596"/>
                    </a:lnTo>
                    <a:lnTo>
                      <a:pt x="80831" y="12325"/>
                    </a:lnTo>
                    <a:lnTo>
                      <a:pt x="80718" y="12097"/>
                    </a:lnTo>
                    <a:lnTo>
                      <a:pt x="80934" y="10866"/>
                    </a:lnTo>
                    <a:lnTo>
                      <a:pt x="80623" y="10271"/>
                    </a:lnTo>
                    <a:lnTo>
                      <a:pt x="80202" y="9233"/>
                    </a:lnTo>
                    <a:lnTo>
                      <a:pt x="79713" y="8065"/>
                    </a:lnTo>
                    <a:lnTo>
                      <a:pt x="79157" y="8085"/>
                    </a:lnTo>
                    <a:lnTo>
                      <a:pt x="78686" y="8132"/>
                    </a:lnTo>
                    <a:lnTo>
                      <a:pt x="78376" y="8159"/>
                    </a:lnTo>
                    <a:lnTo>
                      <a:pt x="77996" y="8219"/>
                    </a:lnTo>
                    <a:lnTo>
                      <a:pt x="77590" y="8408"/>
                    </a:lnTo>
                    <a:lnTo>
                      <a:pt x="77313" y="8201"/>
                    </a:lnTo>
                    <a:lnTo>
                      <a:pt x="77080" y="8182"/>
                    </a:lnTo>
                    <a:lnTo>
                      <a:pt x="76519" y="8405"/>
                    </a:lnTo>
                    <a:lnTo>
                      <a:pt x="76267" y="8620"/>
                    </a:lnTo>
                    <a:lnTo>
                      <a:pt x="75829" y="8998"/>
                    </a:lnTo>
                    <a:lnTo>
                      <a:pt x="75200" y="9650"/>
                    </a:lnTo>
                    <a:lnTo>
                      <a:pt x="75311" y="10267"/>
                    </a:lnTo>
                    <a:lnTo>
                      <a:pt x="74930" y="10358"/>
                    </a:lnTo>
                    <a:lnTo>
                      <a:pt x="74698" y="10457"/>
                    </a:lnTo>
                    <a:lnTo>
                      <a:pt x="74601" y="10615"/>
                    </a:lnTo>
                    <a:lnTo>
                      <a:pt x="74092" y="11633"/>
                    </a:lnTo>
                    <a:lnTo>
                      <a:pt x="73980" y="11761"/>
                    </a:lnTo>
                    <a:lnTo>
                      <a:pt x="73755" y="11761"/>
                    </a:lnTo>
                    <a:lnTo>
                      <a:pt x="73494" y="11837"/>
                    </a:lnTo>
                    <a:lnTo>
                      <a:pt x="72758" y="12116"/>
                    </a:lnTo>
                    <a:lnTo>
                      <a:pt x="72492" y="12228"/>
                    </a:lnTo>
                    <a:lnTo>
                      <a:pt x="72272" y="12317"/>
                    </a:lnTo>
                    <a:lnTo>
                      <a:pt x="72235" y="12428"/>
                    </a:lnTo>
                    <a:lnTo>
                      <a:pt x="72176" y="12569"/>
                    </a:lnTo>
                    <a:lnTo>
                      <a:pt x="72139" y="12673"/>
                    </a:lnTo>
                    <a:lnTo>
                      <a:pt x="72043" y="12851"/>
                    </a:lnTo>
                    <a:lnTo>
                      <a:pt x="72021" y="12948"/>
                    </a:lnTo>
                    <a:lnTo>
                      <a:pt x="71940" y="13215"/>
                    </a:lnTo>
                    <a:lnTo>
                      <a:pt x="71910" y="13400"/>
                    </a:lnTo>
                    <a:lnTo>
                      <a:pt x="71918" y="13548"/>
                    </a:lnTo>
                    <a:lnTo>
                      <a:pt x="71977" y="13778"/>
                    </a:lnTo>
                    <a:lnTo>
                      <a:pt x="72043" y="13955"/>
                    </a:lnTo>
                    <a:lnTo>
                      <a:pt x="72146" y="14118"/>
                    </a:lnTo>
                    <a:lnTo>
                      <a:pt x="72396" y="14598"/>
                    </a:lnTo>
                    <a:lnTo>
                      <a:pt x="72401" y="14712"/>
                    </a:lnTo>
                    <a:lnTo>
                      <a:pt x="71736" y="15653"/>
                    </a:lnTo>
                    <a:lnTo>
                      <a:pt x="71295" y="15346"/>
                    </a:lnTo>
                    <a:lnTo>
                      <a:pt x="70679" y="16036"/>
                    </a:lnTo>
                    <a:lnTo>
                      <a:pt x="70743" y="17523"/>
                    </a:lnTo>
                    <a:lnTo>
                      <a:pt x="70722" y="18007"/>
                    </a:lnTo>
                    <a:lnTo>
                      <a:pt x="70332" y="18158"/>
                    </a:lnTo>
                    <a:lnTo>
                      <a:pt x="70049" y="17682"/>
                    </a:lnTo>
                    <a:lnTo>
                      <a:pt x="69787" y="17675"/>
                    </a:lnTo>
                    <a:lnTo>
                      <a:pt x="69659" y="17405"/>
                    </a:lnTo>
                    <a:lnTo>
                      <a:pt x="69440" y="17520"/>
                    </a:lnTo>
                    <a:lnTo>
                      <a:pt x="68635" y="16780"/>
                    </a:lnTo>
                    <a:lnTo>
                      <a:pt x="67535" y="16741"/>
                    </a:lnTo>
                    <a:lnTo>
                      <a:pt x="67344" y="16534"/>
                    </a:lnTo>
                    <a:lnTo>
                      <a:pt x="67005" y="16418"/>
                    </a:lnTo>
                    <a:lnTo>
                      <a:pt x="66790" y="16261"/>
                    </a:lnTo>
                    <a:lnTo>
                      <a:pt x="67129" y="15885"/>
                    </a:lnTo>
                    <a:lnTo>
                      <a:pt x="67394" y="16043"/>
                    </a:lnTo>
                    <a:lnTo>
                      <a:pt x="67526" y="16026"/>
                    </a:lnTo>
                    <a:lnTo>
                      <a:pt x="67940" y="15684"/>
                    </a:lnTo>
                    <a:lnTo>
                      <a:pt x="68684" y="15058"/>
                    </a:lnTo>
                    <a:lnTo>
                      <a:pt x="68147" y="14668"/>
                    </a:lnTo>
                    <a:lnTo>
                      <a:pt x="68081" y="14776"/>
                    </a:lnTo>
                    <a:lnTo>
                      <a:pt x="67560" y="15135"/>
                    </a:lnTo>
                    <a:lnTo>
                      <a:pt x="67419" y="14603"/>
                    </a:lnTo>
                    <a:lnTo>
                      <a:pt x="67378" y="14445"/>
                    </a:lnTo>
                    <a:lnTo>
                      <a:pt x="67229" y="14454"/>
                    </a:lnTo>
                    <a:lnTo>
                      <a:pt x="66948" y="14479"/>
                    </a:lnTo>
                    <a:lnTo>
                      <a:pt x="66857" y="14555"/>
                    </a:lnTo>
                    <a:lnTo>
                      <a:pt x="66832" y="14796"/>
                    </a:lnTo>
                    <a:lnTo>
                      <a:pt x="66336" y="15030"/>
                    </a:lnTo>
                    <a:lnTo>
                      <a:pt x="65923" y="14981"/>
                    </a:lnTo>
                    <a:lnTo>
                      <a:pt x="65401" y="14885"/>
                    </a:lnTo>
                    <a:lnTo>
                      <a:pt x="65292" y="14133"/>
                    </a:lnTo>
                    <a:lnTo>
                      <a:pt x="64595" y="14811"/>
                    </a:lnTo>
                    <a:lnTo>
                      <a:pt x="64443" y="14955"/>
                    </a:lnTo>
                    <a:lnTo>
                      <a:pt x="64225" y="15006"/>
                    </a:lnTo>
                    <a:lnTo>
                      <a:pt x="64057" y="14973"/>
                    </a:lnTo>
                    <a:lnTo>
                      <a:pt x="63176" y="15431"/>
                    </a:lnTo>
                    <a:lnTo>
                      <a:pt x="63343" y="16031"/>
                    </a:lnTo>
                    <a:lnTo>
                      <a:pt x="62949" y="15896"/>
                    </a:lnTo>
                    <a:lnTo>
                      <a:pt x="62848" y="15922"/>
                    </a:lnTo>
                    <a:lnTo>
                      <a:pt x="62689" y="16040"/>
                    </a:lnTo>
                    <a:lnTo>
                      <a:pt x="62546" y="16209"/>
                    </a:lnTo>
                    <a:lnTo>
                      <a:pt x="62412" y="16311"/>
                    </a:lnTo>
                    <a:lnTo>
                      <a:pt x="62085" y="16235"/>
                    </a:lnTo>
                    <a:lnTo>
                      <a:pt x="62026" y="16117"/>
                    </a:lnTo>
                    <a:lnTo>
                      <a:pt x="62043" y="15483"/>
                    </a:lnTo>
                    <a:lnTo>
                      <a:pt x="61045" y="15442"/>
                    </a:lnTo>
                    <a:lnTo>
                      <a:pt x="60517" y="15459"/>
                    </a:lnTo>
                    <a:lnTo>
                      <a:pt x="60299" y="15560"/>
                    </a:lnTo>
                    <a:lnTo>
                      <a:pt x="59978" y="15310"/>
                    </a:lnTo>
                    <a:lnTo>
                      <a:pt x="59813" y="15382"/>
                    </a:lnTo>
                    <a:lnTo>
                      <a:pt x="59750" y="15271"/>
                    </a:lnTo>
                    <a:lnTo>
                      <a:pt x="59324" y="14913"/>
                    </a:lnTo>
                    <a:lnTo>
                      <a:pt x="59505" y="14500"/>
                    </a:lnTo>
                    <a:lnTo>
                      <a:pt x="59671" y="14365"/>
                    </a:lnTo>
                    <a:lnTo>
                      <a:pt x="59962" y="14548"/>
                    </a:lnTo>
                    <a:lnTo>
                      <a:pt x="60183" y="13722"/>
                    </a:lnTo>
                    <a:lnTo>
                      <a:pt x="59844" y="13666"/>
                    </a:lnTo>
                    <a:lnTo>
                      <a:pt x="59435" y="13635"/>
                    </a:lnTo>
                    <a:lnTo>
                      <a:pt x="59128" y="13547"/>
                    </a:lnTo>
                    <a:lnTo>
                      <a:pt x="58616" y="13460"/>
                    </a:lnTo>
                    <a:lnTo>
                      <a:pt x="58112" y="13460"/>
                    </a:lnTo>
                    <a:lnTo>
                      <a:pt x="57710" y="13531"/>
                    </a:lnTo>
                    <a:lnTo>
                      <a:pt x="57569" y="14381"/>
                    </a:lnTo>
                    <a:lnTo>
                      <a:pt x="57325" y="14333"/>
                    </a:lnTo>
                    <a:lnTo>
                      <a:pt x="56916" y="14293"/>
                    </a:lnTo>
                    <a:lnTo>
                      <a:pt x="56483" y="14332"/>
                    </a:lnTo>
                    <a:lnTo>
                      <a:pt x="56122" y="14553"/>
                    </a:lnTo>
                    <a:lnTo>
                      <a:pt x="55901" y="14618"/>
                    </a:lnTo>
                    <a:lnTo>
                      <a:pt x="55766" y="14793"/>
                    </a:lnTo>
                    <a:lnTo>
                      <a:pt x="55493" y="15088"/>
                    </a:lnTo>
                    <a:lnTo>
                      <a:pt x="55342" y="15176"/>
                    </a:lnTo>
                    <a:lnTo>
                      <a:pt x="55231" y="15286"/>
                    </a:lnTo>
                    <a:lnTo>
                      <a:pt x="55106" y="15386"/>
                    </a:lnTo>
                    <a:lnTo>
                      <a:pt x="55023" y="15503"/>
                    </a:lnTo>
                    <a:lnTo>
                      <a:pt x="54820" y="15573"/>
                    </a:lnTo>
                    <a:lnTo>
                      <a:pt x="54513" y="15564"/>
                    </a:lnTo>
                    <a:lnTo>
                      <a:pt x="54141" y="15525"/>
                    </a:lnTo>
                    <a:lnTo>
                      <a:pt x="53904" y="15445"/>
                    </a:lnTo>
                    <a:lnTo>
                      <a:pt x="54106" y="15155"/>
                    </a:lnTo>
                    <a:lnTo>
                      <a:pt x="54301" y="15146"/>
                    </a:lnTo>
                    <a:lnTo>
                      <a:pt x="54832" y="15148"/>
                    </a:lnTo>
                    <a:lnTo>
                      <a:pt x="54959" y="15105"/>
                    </a:lnTo>
                    <a:lnTo>
                      <a:pt x="55094" y="14921"/>
                    </a:lnTo>
                    <a:lnTo>
                      <a:pt x="55053" y="14784"/>
                    </a:lnTo>
                    <a:lnTo>
                      <a:pt x="54816" y="14749"/>
                    </a:lnTo>
                    <a:lnTo>
                      <a:pt x="54280" y="14754"/>
                    </a:lnTo>
                    <a:lnTo>
                      <a:pt x="53744" y="14505"/>
                    </a:lnTo>
                    <a:lnTo>
                      <a:pt x="53310" y="14251"/>
                    </a:lnTo>
                    <a:lnTo>
                      <a:pt x="52494" y="13434"/>
                    </a:lnTo>
                    <a:lnTo>
                      <a:pt x="52257" y="13439"/>
                    </a:lnTo>
                    <a:lnTo>
                      <a:pt x="52230" y="13275"/>
                    </a:lnTo>
                    <a:lnTo>
                      <a:pt x="52046" y="13056"/>
                    </a:lnTo>
                    <a:lnTo>
                      <a:pt x="51798" y="12891"/>
                    </a:lnTo>
                    <a:lnTo>
                      <a:pt x="51297" y="12915"/>
                    </a:lnTo>
                    <a:lnTo>
                      <a:pt x="51466" y="12493"/>
                    </a:lnTo>
                    <a:lnTo>
                      <a:pt x="51617" y="12183"/>
                    </a:lnTo>
                    <a:lnTo>
                      <a:pt x="51736" y="12127"/>
                    </a:lnTo>
                    <a:lnTo>
                      <a:pt x="51948" y="12034"/>
                    </a:lnTo>
                    <a:lnTo>
                      <a:pt x="52103" y="11814"/>
                    </a:lnTo>
                    <a:lnTo>
                      <a:pt x="52014" y="11780"/>
                    </a:lnTo>
                    <a:lnTo>
                      <a:pt x="51939" y="11776"/>
                    </a:lnTo>
                    <a:lnTo>
                      <a:pt x="51843" y="11794"/>
                    </a:lnTo>
                    <a:lnTo>
                      <a:pt x="51713" y="11917"/>
                    </a:lnTo>
                    <a:lnTo>
                      <a:pt x="51479" y="12074"/>
                    </a:lnTo>
                    <a:lnTo>
                      <a:pt x="51215" y="11896"/>
                    </a:lnTo>
                    <a:lnTo>
                      <a:pt x="50943" y="12228"/>
                    </a:lnTo>
                    <a:lnTo>
                      <a:pt x="50700" y="12604"/>
                    </a:lnTo>
                    <a:lnTo>
                      <a:pt x="50411" y="13142"/>
                    </a:lnTo>
                    <a:lnTo>
                      <a:pt x="49079" y="12688"/>
                    </a:lnTo>
                    <a:lnTo>
                      <a:pt x="48959" y="12723"/>
                    </a:lnTo>
                    <a:lnTo>
                      <a:pt x="49171" y="14664"/>
                    </a:lnTo>
                    <a:lnTo>
                      <a:pt x="48860" y="14960"/>
                    </a:lnTo>
                    <a:lnTo>
                      <a:pt x="48442" y="15315"/>
                    </a:lnTo>
                    <a:lnTo>
                      <a:pt x="48841" y="15670"/>
                    </a:lnTo>
                    <a:lnTo>
                      <a:pt x="49435" y="15978"/>
                    </a:lnTo>
                    <a:lnTo>
                      <a:pt x="51195" y="16712"/>
                    </a:lnTo>
                    <a:lnTo>
                      <a:pt x="50600" y="17256"/>
                    </a:lnTo>
                    <a:lnTo>
                      <a:pt x="49330" y="16533"/>
                    </a:lnTo>
                    <a:lnTo>
                      <a:pt x="49282" y="16944"/>
                    </a:lnTo>
                    <a:lnTo>
                      <a:pt x="50330" y="17733"/>
                    </a:lnTo>
                    <a:lnTo>
                      <a:pt x="49746" y="18822"/>
                    </a:lnTo>
                    <a:lnTo>
                      <a:pt x="49041" y="18122"/>
                    </a:lnTo>
                    <a:lnTo>
                      <a:pt x="49198" y="17866"/>
                    </a:lnTo>
                    <a:lnTo>
                      <a:pt x="48148" y="17344"/>
                    </a:lnTo>
                    <a:lnTo>
                      <a:pt x="47957" y="17733"/>
                    </a:lnTo>
                    <a:lnTo>
                      <a:pt x="48535" y="18118"/>
                    </a:lnTo>
                    <a:lnTo>
                      <a:pt x="48397" y="18436"/>
                    </a:lnTo>
                    <a:lnTo>
                      <a:pt x="47470" y="18106"/>
                    </a:lnTo>
                    <a:lnTo>
                      <a:pt x="47456" y="18584"/>
                    </a:lnTo>
                    <a:lnTo>
                      <a:pt x="46541" y="18323"/>
                    </a:lnTo>
                    <a:lnTo>
                      <a:pt x="45713" y="18687"/>
                    </a:lnTo>
                    <a:lnTo>
                      <a:pt x="44874" y="19040"/>
                    </a:lnTo>
                    <a:lnTo>
                      <a:pt x="44568" y="19313"/>
                    </a:lnTo>
                    <a:lnTo>
                      <a:pt x="44521" y="19518"/>
                    </a:lnTo>
                    <a:lnTo>
                      <a:pt x="44554" y="19802"/>
                    </a:lnTo>
                    <a:lnTo>
                      <a:pt x="44779" y="20131"/>
                    </a:lnTo>
                    <a:lnTo>
                      <a:pt x="44314" y="20518"/>
                    </a:lnTo>
                    <a:lnTo>
                      <a:pt x="44121" y="20860"/>
                    </a:lnTo>
                    <a:lnTo>
                      <a:pt x="43969" y="21077"/>
                    </a:lnTo>
                    <a:lnTo>
                      <a:pt x="42943" y="20929"/>
                    </a:lnTo>
                    <a:lnTo>
                      <a:pt x="42199" y="20859"/>
                    </a:lnTo>
                    <a:lnTo>
                      <a:pt x="42114" y="20944"/>
                    </a:lnTo>
                    <a:lnTo>
                      <a:pt x="42078" y="21078"/>
                    </a:lnTo>
                    <a:lnTo>
                      <a:pt x="42057" y="21241"/>
                    </a:lnTo>
                    <a:lnTo>
                      <a:pt x="41284" y="21065"/>
                    </a:lnTo>
                    <a:lnTo>
                      <a:pt x="40448" y="20853"/>
                    </a:lnTo>
                    <a:lnTo>
                      <a:pt x="40083" y="20712"/>
                    </a:lnTo>
                    <a:lnTo>
                      <a:pt x="39648" y="20486"/>
                    </a:lnTo>
                    <a:lnTo>
                      <a:pt x="38998" y="20149"/>
                    </a:lnTo>
                    <a:lnTo>
                      <a:pt x="39157" y="19905"/>
                    </a:lnTo>
                    <a:lnTo>
                      <a:pt x="39286" y="19756"/>
                    </a:lnTo>
                    <a:lnTo>
                      <a:pt x="39399" y="19731"/>
                    </a:lnTo>
                    <a:lnTo>
                      <a:pt x="40649" y="19745"/>
                    </a:lnTo>
                    <a:lnTo>
                      <a:pt x="41571" y="19686"/>
                    </a:lnTo>
                    <a:lnTo>
                      <a:pt x="41773" y="20175"/>
                    </a:lnTo>
                    <a:lnTo>
                      <a:pt x="42872" y="20159"/>
                    </a:lnTo>
                    <a:lnTo>
                      <a:pt x="43484" y="19945"/>
                    </a:lnTo>
                    <a:lnTo>
                      <a:pt x="43500" y="19835"/>
                    </a:lnTo>
                    <a:lnTo>
                      <a:pt x="42906" y="19425"/>
                    </a:lnTo>
                    <a:lnTo>
                      <a:pt x="42696" y="18762"/>
                    </a:lnTo>
                    <a:lnTo>
                      <a:pt x="42518" y="18273"/>
                    </a:lnTo>
                    <a:lnTo>
                      <a:pt x="42471" y="18020"/>
                    </a:lnTo>
                    <a:lnTo>
                      <a:pt x="42440" y="17759"/>
                    </a:lnTo>
                    <a:lnTo>
                      <a:pt x="42340" y="17491"/>
                    </a:lnTo>
                    <a:lnTo>
                      <a:pt x="42152" y="17325"/>
                    </a:lnTo>
                    <a:lnTo>
                      <a:pt x="42011" y="17270"/>
                    </a:lnTo>
                    <a:lnTo>
                      <a:pt x="41877" y="17286"/>
                    </a:lnTo>
                    <a:lnTo>
                      <a:pt x="41822" y="17405"/>
                    </a:lnTo>
                    <a:lnTo>
                      <a:pt x="41798" y="17539"/>
                    </a:lnTo>
                    <a:lnTo>
                      <a:pt x="41727" y="17586"/>
                    </a:lnTo>
                    <a:lnTo>
                      <a:pt x="41554" y="17634"/>
                    </a:lnTo>
                    <a:lnTo>
                      <a:pt x="41436" y="17665"/>
                    </a:lnTo>
                    <a:lnTo>
                      <a:pt x="41530" y="17831"/>
                    </a:lnTo>
                    <a:lnTo>
                      <a:pt x="41670" y="17973"/>
                    </a:lnTo>
                    <a:lnTo>
                      <a:pt x="41905" y="18225"/>
                    </a:lnTo>
                    <a:lnTo>
                      <a:pt x="42069" y="18422"/>
                    </a:lnTo>
                    <a:lnTo>
                      <a:pt x="42201" y="18706"/>
                    </a:lnTo>
                    <a:lnTo>
                      <a:pt x="42279" y="18864"/>
                    </a:lnTo>
                    <a:lnTo>
                      <a:pt x="42341" y="19006"/>
                    </a:lnTo>
                    <a:lnTo>
                      <a:pt x="42223" y="19101"/>
                    </a:lnTo>
                    <a:lnTo>
                      <a:pt x="42012" y="18872"/>
                    </a:lnTo>
                    <a:lnTo>
                      <a:pt x="41739" y="18470"/>
                    </a:lnTo>
                    <a:lnTo>
                      <a:pt x="41435" y="17965"/>
                    </a:lnTo>
                    <a:lnTo>
                      <a:pt x="41325" y="18068"/>
                    </a:lnTo>
                    <a:lnTo>
                      <a:pt x="41082" y="18060"/>
                    </a:lnTo>
                    <a:lnTo>
                      <a:pt x="41057" y="18368"/>
                    </a:lnTo>
                    <a:lnTo>
                      <a:pt x="40878" y="18100"/>
                    </a:lnTo>
                    <a:lnTo>
                      <a:pt x="40792" y="18013"/>
                    </a:lnTo>
                    <a:lnTo>
                      <a:pt x="40534" y="17792"/>
                    </a:lnTo>
                    <a:lnTo>
                      <a:pt x="40503" y="17626"/>
                    </a:lnTo>
                    <a:lnTo>
                      <a:pt x="40535" y="17485"/>
                    </a:lnTo>
                    <a:lnTo>
                      <a:pt x="40676" y="17374"/>
                    </a:lnTo>
                    <a:lnTo>
                      <a:pt x="40795" y="17263"/>
                    </a:lnTo>
                    <a:lnTo>
                      <a:pt x="40858" y="17137"/>
                    </a:lnTo>
                    <a:lnTo>
                      <a:pt x="40843" y="16971"/>
                    </a:lnTo>
                    <a:lnTo>
                      <a:pt x="40804" y="16837"/>
                    </a:lnTo>
                    <a:lnTo>
                      <a:pt x="40437" y="16553"/>
                    </a:lnTo>
                    <a:lnTo>
                      <a:pt x="40343" y="16522"/>
                    </a:lnTo>
                    <a:lnTo>
                      <a:pt x="40217" y="16569"/>
                    </a:lnTo>
                    <a:lnTo>
                      <a:pt x="40051" y="16751"/>
                    </a:lnTo>
                    <a:lnTo>
                      <a:pt x="39918" y="16830"/>
                    </a:lnTo>
                    <a:lnTo>
                      <a:pt x="39768" y="16917"/>
                    </a:lnTo>
                    <a:lnTo>
                      <a:pt x="39540" y="17067"/>
                    </a:lnTo>
                    <a:lnTo>
                      <a:pt x="39095" y="16699"/>
                    </a:lnTo>
                    <a:lnTo>
                      <a:pt x="38675" y="16385"/>
                    </a:lnTo>
                    <a:lnTo>
                      <a:pt x="38555" y="16563"/>
                    </a:lnTo>
                    <a:lnTo>
                      <a:pt x="37531" y="16726"/>
                    </a:lnTo>
                    <a:lnTo>
                      <a:pt x="37479" y="16574"/>
                    </a:lnTo>
                    <a:lnTo>
                      <a:pt x="37370" y="16559"/>
                    </a:lnTo>
                    <a:lnTo>
                      <a:pt x="37324" y="16386"/>
                    </a:lnTo>
                    <a:lnTo>
                      <a:pt x="36919" y="16414"/>
                    </a:lnTo>
                    <a:lnTo>
                      <a:pt x="36854" y="16445"/>
                    </a:lnTo>
                    <a:lnTo>
                      <a:pt x="36829" y="16505"/>
                    </a:lnTo>
                    <a:lnTo>
                      <a:pt x="36830" y="16606"/>
                    </a:lnTo>
                    <a:lnTo>
                      <a:pt x="36845" y="16682"/>
                    </a:lnTo>
                    <a:lnTo>
                      <a:pt x="36780" y="16767"/>
                    </a:lnTo>
                    <a:lnTo>
                      <a:pt x="36645" y="16717"/>
                    </a:lnTo>
                    <a:lnTo>
                      <a:pt x="36536" y="16697"/>
                    </a:lnTo>
                    <a:lnTo>
                      <a:pt x="36521" y="16783"/>
                    </a:lnTo>
                    <a:lnTo>
                      <a:pt x="36581" y="16894"/>
                    </a:lnTo>
                    <a:lnTo>
                      <a:pt x="36705" y="17075"/>
                    </a:lnTo>
                    <a:lnTo>
                      <a:pt x="36606" y="17191"/>
                    </a:lnTo>
                    <a:lnTo>
                      <a:pt x="36337" y="17171"/>
                    </a:lnTo>
                    <a:lnTo>
                      <a:pt x="35998" y="17121"/>
                    </a:lnTo>
                    <a:lnTo>
                      <a:pt x="35629" y="17111"/>
                    </a:lnTo>
                    <a:lnTo>
                      <a:pt x="35614" y="16874"/>
                    </a:lnTo>
                    <a:lnTo>
                      <a:pt x="35883" y="16672"/>
                    </a:lnTo>
                    <a:lnTo>
                      <a:pt x="35723" y="16541"/>
                    </a:lnTo>
                    <a:lnTo>
                      <a:pt x="35633" y="16400"/>
                    </a:lnTo>
                    <a:lnTo>
                      <a:pt x="35837" y="16193"/>
                    </a:lnTo>
                    <a:lnTo>
                      <a:pt x="35433" y="15739"/>
                    </a:lnTo>
                    <a:lnTo>
                      <a:pt x="35298" y="15583"/>
                    </a:lnTo>
                    <a:lnTo>
                      <a:pt x="35113" y="15568"/>
                    </a:lnTo>
                    <a:lnTo>
                      <a:pt x="34924" y="15608"/>
                    </a:lnTo>
                    <a:lnTo>
                      <a:pt x="34754" y="15755"/>
                    </a:lnTo>
                    <a:lnTo>
                      <a:pt x="34620" y="15770"/>
                    </a:lnTo>
                    <a:lnTo>
                      <a:pt x="34540" y="15639"/>
                    </a:lnTo>
                    <a:lnTo>
                      <a:pt x="34517" y="15501"/>
                    </a:lnTo>
                    <a:lnTo>
                      <a:pt x="34525" y="15178"/>
                    </a:lnTo>
                    <a:lnTo>
                      <a:pt x="34532" y="14855"/>
                    </a:lnTo>
                    <a:lnTo>
                      <a:pt x="34586" y="14737"/>
                    </a:lnTo>
                    <a:lnTo>
                      <a:pt x="35022" y="14816"/>
                    </a:lnTo>
                    <a:lnTo>
                      <a:pt x="35334" y="14949"/>
                    </a:lnTo>
                    <a:lnTo>
                      <a:pt x="35396" y="14871"/>
                    </a:lnTo>
                    <a:lnTo>
                      <a:pt x="35396" y="14532"/>
                    </a:lnTo>
                    <a:lnTo>
                      <a:pt x="35341" y="14312"/>
                    </a:lnTo>
                    <a:lnTo>
                      <a:pt x="35232" y="14091"/>
                    </a:lnTo>
                    <a:lnTo>
                      <a:pt x="35177" y="13800"/>
                    </a:lnTo>
                    <a:lnTo>
                      <a:pt x="35138" y="13556"/>
                    </a:lnTo>
                    <a:lnTo>
                      <a:pt x="35098" y="13202"/>
                    </a:lnTo>
                    <a:lnTo>
                      <a:pt x="35145" y="12911"/>
                    </a:lnTo>
                    <a:lnTo>
                      <a:pt x="35121" y="12753"/>
                    </a:lnTo>
                    <a:lnTo>
                      <a:pt x="34965" y="12738"/>
                    </a:lnTo>
                    <a:lnTo>
                      <a:pt x="34545" y="12903"/>
                    </a:lnTo>
                    <a:lnTo>
                      <a:pt x="34203" y="13171"/>
                    </a:lnTo>
                    <a:lnTo>
                      <a:pt x="33868" y="13494"/>
                    </a:lnTo>
                    <a:lnTo>
                      <a:pt x="33558" y="14265"/>
                    </a:lnTo>
                    <a:lnTo>
                      <a:pt x="33589" y="14517"/>
                    </a:lnTo>
                    <a:lnTo>
                      <a:pt x="33691" y="14919"/>
                    </a:lnTo>
                    <a:lnTo>
                      <a:pt x="33780" y="14991"/>
                    </a:lnTo>
                    <a:lnTo>
                      <a:pt x="34094" y="14987"/>
                    </a:lnTo>
                    <a:lnTo>
                      <a:pt x="34208" y="15370"/>
                    </a:lnTo>
                    <a:lnTo>
                      <a:pt x="33777" y="15511"/>
                    </a:lnTo>
                    <a:lnTo>
                      <a:pt x="33817" y="16055"/>
                    </a:lnTo>
                    <a:lnTo>
                      <a:pt x="33058" y="16080"/>
                    </a:lnTo>
                    <a:lnTo>
                      <a:pt x="32217" y="16167"/>
                    </a:lnTo>
                    <a:lnTo>
                      <a:pt x="32068" y="16604"/>
                    </a:lnTo>
                    <a:lnTo>
                      <a:pt x="31951" y="17154"/>
                    </a:lnTo>
                    <a:lnTo>
                      <a:pt x="32022" y="17289"/>
                    </a:lnTo>
                    <a:lnTo>
                      <a:pt x="32243" y="17441"/>
                    </a:lnTo>
                    <a:lnTo>
                      <a:pt x="31968" y="18006"/>
                    </a:lnTo>
                    <a:lnTo>
                      <a:pt x="31241" y="17576"/>
                    </a:lnTo>
                    <a:lnTo>
                      <a:pt x="31194" y="17425"/>
                    </a:lnTo>
                    <a:lnTo>
                      <a:pt x="31193" y="17234"/>
                    </a:lnTo>
                    <a:lnTo>
                      <a:pt x="31075" y="17178"/>
                    </a:lnTo>
                    <a:lnTo>
                      <a:pt x="30665" y="17377"/>
                    </a:lnTo>
                    <a:lnTo>
                      <a:pt x="30397" y="17377"/>
                    </a:lnTo>
                    <a:lnTo>
                      <a:pt x="30066" y="17553"/>
                    </a:lnTo>
                    <a:lnTo>
                      <a:pt x="29845" y="17561"/>
                    </a:lnTo>
                    <a:lnTo>
                      <a:pt x="29553" y="17600"/>
                    </a:lnTo>
                    <a:lnTo>
                      <a:pt x="29466" y="17728"/>
                    </a:lnTo>
                    <a:lnTo>
                      <a:pt x="29364" y="17927"/>
                    </a:lnTo>
                    <a:lnTo>
                      <a:pt x="29782" y="18047"/>
                    </a:lnTo>
                    <a:lnTo>
                      <a:pt x="29790" y="18222"/>
                    </a:lnTo>
                    <a:lnTo>
                      <a:pt x="30161" y="18158"/>
                    </a:lnTo>
                    <a:lnTo>
                      <a:pt x="30532" y="18102"/>
                    </a:lnTo>
                    <a:lnTo>
                      <a:pt x="30604" y="18277"/>
                    </a:lnTo>
                    <a:lnTo>
                      <a:pt x="30932" y="18391"/>
                    </a:lnTo>
                    <a:lnTo>
                      <a:pt x="31360" y="18484"/>
                    </a:lnTo>
                    <a:lnTo>
                      <a:pt x="31691" y="18464"/>
                    </a:lnTo>
                    <a:lnTo>
                      <a:pt x="31958" y="18577"/>
                    </a:lnTo>
                    <a:lnTo>
                      <a:pt x="32255" y="18660"/>
                    </a:lnTo>
                    <a:lnTo>
                      <a:pt x="32286" y="18899"/>
                    </a:lnTo>
                    <a:lnTo>
                      <a:pt x="32184" y="19302"/>
                    </a:lnTo>
                    <a:lnTo>
                      <a:pt x="32267" y="19541"/>
                    </a:lnTo>
                    <a:lnTo>
                      <a:pt x="32185" y="20100"/>
                    </a:lnTo>
                    <a:lnTo>
                      <a:pt x="32134" y="20369"/>
                    </a:lnTo>
                    <a:lnTo>
                      <a:pt x="32206" y="20535"/>
                    </a:lnTo>
                    <a:lnTo>
                      <a:pt x="32473" y="20628"/>
                    </a:lnTo>
                    <a:lnTo>
                      <a:pt x="32791" y="20794"/>
                    </a:lnTo>
                    <a:lnTo>
                      <a:pt x="32781" y="21146"/>
                    </a:lnTo>
                    <a:lnTo>
                      <a:pt x="32351" y="21322"/>
                    </a:lnTo>
                    <a:lnTo>
                      <a:pt x="32334" y="21516"/>
                    </a:lnTo>
                    <a:lnTo>
                      <a:pt x="31993" y="21512"/>
                    </a:lnTo>
                    <a:lnTo>
                      <a:pt x="31707" y="21512"/>
                    </a:lnTo>
                    <a:lnTo>
                      <a:pt x="31364" y="21528"/>
                    </a:lnTo>
                    <a:lnTo>
                      <a:pt x="31308" y="21806"/>
                    </a:lnTo>
                    <a:lnTo>
                      <a:pt x="31062" y="22019"/>
                    </a:lnTo>
                    <a:lnTo>
                      <a:pt x="31048" y="22206"/>
                    </a:lnTo>
                    <a:lnTo>
                      <a:pt x="30884" y="22517"/>
                    </a:lnTo>
                    <a:lnTo>
                      <a:pt x="30684" y="22733"/>
                    </a:lnTo>
                    <a:lnTo>
                      <a:pt x="30599" y="22950"/>
                    </a:lnTo>
                    <a:lnTo>
                      <a:pt x="30892" y="22907"/>
                    </a:lnTo>
                    <a:lnTo>
                      <a:pt x="31192" y="22870"/>
                    </a:lnTo>
                    <a:lnTo>
                      <a:pt x="31471" y="22870"/>
                    </a:lnTo>
                    <a:lnTo>
                      <a:pt x="31801" y="22875"/>
                    </a:lnTo>
                    <a:lnTo>
                      <a:pt x="32144" y="22936"/>
                    </a:lnTo>
                    <a:lnTo>
                      <a:pt x="32418" y="23083"/>
                    </a:lnTo>
                    <a:lnTo>
                      <a:pt x="32693" y="23198"/>
                    </a:lnTo>
                    <a:lnTo>
                      <a:pt x="32936" y="23344"/>
                    </a:lnTo>
                    <a:lnTo>
                      <a:pt x="33089" y="23568"/>
                    </a:lnTo>
                    <a:lnTo>
                      <a:pt x="33500" y="23591"/>
                    </a:lnTo>
                    <a:lnTo>
                      <a:pt x="33744" y="23691"/>
                    </a:lnTo>
                    <a:lnTo>
                      <a:pt x="33950" y="23429"/>
                    </a:lnTo>
                    <a:lnTo>
                      <a:pt x="34216" y="23198"/>
                    </a:lnTo>
                    <a:lnTo>
                      <a:pt x="34178" y="23445"/>
                    </a:lnTo>
                    <a:lnTo>
                      <a:pt x="34361" y="24061"/>
                    </a:lnTo>
                    <a:lnTo>
                      <a:pt x="34445" y="24361"/>
                    </a:lnTo>
                    <a:lnTo>
                      <a:pt x="34773" y="24530"/>
                    </a:lnTo>
                    <a:lnTo>
                      <a:pt x="35101" y="24654"/>
                    </a:lnTo>
                    <a:lnTo>
                      <a:pt x="35465" y="24741"/>
                    </a:lnTo>
                    <a:lnTo>
                      <a:pt x="35488" y="24922"/>
                    </a:lnTo>
                    <a:lnTo>
                      <a:pt x="35718" y="25089"/>
                    </a:lnTo>
                    <a:lnTo>
                      <a:pt x="35696" y="25322"/>
                    </a:lnTo>
                    <a:lnTo>
                      <a:pt x="35994" y="25290"/>
                    </a:lnTo>
                    <a:lnTo>
                      <a:pt x="36284" y="25239"/>
                    </a:lnTo>
                    <a:lnTo>
                      <a:pt x="36605" y="25169"/>
                    </a:lnTo>
                    <a:lnTo>
                      <a:pt x="36738" y="25295"/>
                    </a:lnTo>
                    <a:lnTo>
                      <a:pt x="36702" y="25644"/>
                    </a:lnTo>
                    <a:lnTo>
                      <a:pt x="36688" y="25769"/>
                    </a:lnTo>
                    <a:lnTo>
                      <a:pt x="36970" y="25694"/>
                    </a:lnTo>
                    <a:lnTo>
                      <a:pt x="37063" y="26080"/>
                    </a:lnTo>
                    <a:lnTo>
                      <a:pt x="37413" y="26199"/>
                    </a:lnTo>
                    <a:lnTo>
                      <a:pt x="37672" y="26273"/>
                    </a:lnTo>
                    <a:lnTo>
                      <a:pt x="37966" y="26273"/>
                    </a:lnTo>
                    <a:lnTo>
                      <a:pt x="38243" y="26250"/>
                    </a:lnTo>
                    <a:lnTo>
                      <a:pt x="38514" y="26224"/>
                    </a:lnTo>
                    <a:lnTo>
                      <a:pt x="39030" y="26209"/>
                    </a:lnTo>
                    <a:lnTo>
                      <a:pt x="39633" y="26164"/>
                    </a:lnTo>
                    <a:lnTo>
                      <a:pt x="40164" y="26126"/>
                    </a:lnTo>
                    <a:lnTo>
                      <a:pt x="40731" y="26103"/>
                    </a:lnTo>
                    <a:lnTo>
                      <a:pt x="41003" y="26073"/>
                    </a:lnTo>
                    <a:lnTo>
                      <a:pt x="41047" y="26288"/>
                    </a:lnTo>
                    <a:lnTo>
                      <a:pt x="41047" y="26548"/>
                    </a:lnTo>
                    <a:lnTo>
                      <a:pt x="40988" y="26807"/>
                    </a:lnTo>
                    <a:lnTo>
                      <a:pt x="40929" y="27097"/>
                    </a:lnTo>
                    <a:lnTo>
                      <a:pt x="40841" y="27334"/>
                    </a:lnTo>
                    <a:lnTo>
                      <a:pt x="40708" y="27594"/>
                    </a:lnTo>
                    <a:lnTo>
                      <a:pt x="40583" y="27683"/>
                    </a:lnTo>
                    <a:lnTo>
                      <a:pt x="40701" y="27824"/>
                    </a:lnTo>
                    <a:lnTo>
                      <a:pt x="40553" y="27898"/>
                    </a:lnTo>
                    <a:lnTo>
                      <a:pt x="40306" y="28074"/>
                    </a:lnTo>
                    <a:lnTo>
                      <a:pt x="40066" y="28205"/>
                    </a:lnTo>
                    <a:lnTo>
                      <a:pt x="39816" y="28326"/>
                    </a:lnTo>
                    <a:lnTo>
                      <a:pt x="39715" y="28513"/>
                    </a:lnTo>
                    <a:lnTo>
                      <a:pt x="39668" y="28829"/>
                    </a:lnTo>
                    <a:lnTo>
                      <a:pt x="39659" y="29099"/>
                    </a:lnTo>
                    <a:lnTo>
                      <a:pt x="39687" y="29341"/>
                    </a:lnTo>
                    <a:lnTo>
                      <a:pt x="39835" y="29565"/>
                    </a:lnTo>
                    <a:lnTo>
                      <a:pt x="40057" y="29816"/>
                    </a:lnTo>
                    <a:lnTo>
                      <a:pt x="40252" y="30002"/>
                    </a:lnTo>
                    <a:lnTo>
                      <a:pt x="40446" y="30169"/>
                    </a:lnTo>
                    <a:lnTo>
                      <a:pt x="40686" y="30272"/>
                    </a:lnTo>
                    <a:lnTo>
                      <a:pt x="40927" y="30430"/>
                    </a:lnTo>
                    <a:lnTo>
                      <a:pt x="41158" y="30550"/>
                    </a:lnTo>
                    <a:lnTo>
                      <a:pt x="41427" y="30699"/>
                    </a:lnTo>
                    <a:lnTo>
                      <a:pt x="41945" y="30978"/>
                    </a:lnTo>
                    <a:lnTo>
                      <a:pt x="42392" y="31212"/>
                    </a:lnTo>
                    <a:lnTo>
                      <a:pt x="42628" y="31306"/>
                    </a:lnTo>
                    <a:lnTo>
                      <a:pt x="42901" y="31428"/>
                    </a:lnTo>
                    <a:lnTo>
                      <a:pt x="43159" y="31551"/>
                    </a:lnTo>
                    <a:lnTo>
                      <a:pt x="43467" y="31688"/>
                    </a:lnTo>
                    <a:lnTo>
                      <a:pt x="43804" y="31803"/>
                    </a:lnTo>
                    <a:lnTo>
                      <a:pt x="44119" y="31810"/>
                    </a:lnTo>
                    <a:lnTo>
                      <a:pt x="44277" y="31701"/>
                    </a:lnTo>
                    <a:lnTo>
                      <a:pt x="44578" y="31578"/>
                    </a:lnTo>
                    <a:lnTo>
                      <a:pt x="44886" y="31578"/>
                    </a:lnTo>
                    <a:lnTo>
                      <a:pt x="44822" y="31852"/>
                    </a:lnTo>
                    <a:lnTo>
                      <a:pt x="44786" y="32112"/>
                    </a:lnTo>
                    <a:lnTo>
                      <a:pt x="44773" y="32394"/>
                    </a:lnTo>
                    <a:lnTo>
                      <a:pt x="44752" y="32646"/>
                    </a:lnTo>
                    <a:lnTo>
                      <a:pt x="44710" y="32949"/>
                    </a:lnTo>
                    <a:lnTo>
                      <a:pt x="44960" y="32927"/>
                    </a:lnTo>
                    <a:lnTo>
                      <a:pt x="45266" y="32995"/>
                    </a:lnTo>
                    <a:lnTo>
                      <a:pt x="45546" y="33099"/>
                    </a:lnTo>
                    <a:lnTo>
                      <a:pt x="45484" y="33411"/>
                    </a:lnTo>
                    <a:lnTo>
                      <a:pt x="45702" y="33515"/>
                    </a:lnTo>
                    <a:lnTo>
                      <a:pt x="45920" y="33609"/>
                    </a:lnTo>
                    <a:lnTo>
                      <a:pt x="46159" y="33755"/>
                    </a:lnTo>
                    <a:lnTo>
                      <a:pt x="46293" y="33557"/>
                    </a:lnTo>
                    <a:lnTo>
                      <a:pt x="46521" y="33661"/>
                    </a:lnTo>
                    <a:lnTo>
                      <a:pt x="46780" y="33713"/>
                    </a:lnTo>
                    <a:lnTo>
                      <a:pt x="46935" y="33640"/>
                    </a:lnTo>
                    <a:lnTo>
                      <a:pt x="47050" y="33775"/>
                    </a:lnTo>
                    <a:lnTo>
                      <a:pt x="46732" y="34704"/>
                    </a:lnTo>
                    <a:lnTo>
                      <a:pt x="46898" y="34766"/>
                    </a:lnTo>
                    <a:lnTo>
                      <a:pt x="47288" y="33890"/>
                    </a:lnTo>
                    <a:lnTo>
                      <a:pt x="47579" y="33963"/>
                    </a:lnTo>
                    <a:lnTo>
                      <a:pt x="47817" y="34036"/>
                    </a:lnTo>
                    <a:lnTo>
                      <a:pt x="48098" y="34140"/>
                    </a:lnTo>
                    <a:lnTo>
                      <a:pt x="48326" y="34202"/>
                    </a:lnTo>
                    <a:lnTo>
                      <a:pt x="48544" y="34359"/>
                    </a:lnTo>
                    <a:lnTo>
                      <a:pt x="48669" y="34536"/>
                    </a:lnTo>
                    <a:lnTo>
                      <a:pt x="48866" y="34484"/>
                    </a:lnTo>
                    <a:lnTo>
                      <a:pt x="49188" y="34463"/>
                    </a:lnTo>
                    <a:lnTo>
                      <a:pt x="49281" y="34598"/>
                    </a:lnTo>
                    <a:lnTo>
                      <a:pt x="49293" y="34859"/>
                    </a:lnTo>
                    <a:lnTo>
                      <a:pt x="49584" y="34943"/>
                    </a:lnTo>
                    <a:lnTo>
                      <a:pt x="49823" y="35015"/>
                    </a:lnTo>
                    <a:lnTo>
                      <a:pt x="49907" y="35287"/>
                    </a:lnTo>
                    <a:lnTo>
                      <a:pt x="49992" y="35537"/>
                    </a:lnTo>
                    <a:lnTo>
                      <a:pt x="50314" y="35652"/>
                    </a:lnTo>
                    <a:lnTo>
                      <a:pt x="50627" y="35809"/>
                    </a:lnTo>
                    <a:lnTo>
                      <a:pt x="50566" y="36049"/>
                    </a:lnTo>
                    <a:lnTo>
                      <a:pt x="50432" y="36326"/>
                    </a:lnTo>
                    <a:lnTo>
                      <a:pt x="50331" y="36632"/>
                    </a:lnTo>
                    <a:lnTo>
                      <a:pt x="50184" y="36841"/>
                    </a:lnTo>
                    <a:lnTo>
                      <a:pt x="50044" y="36983"/>
                    </a:lnTo>
                    <a:lnTo>
                      <a:pt x="49911" y="37184"/>
                    </a:lnTo>
                    <a:lnTo>
                      <a:pt x="50223" y="37177"/>
                    </a:lnTo>
                    <a:lnTo>
                      <a:pt x="50520" y="37184"/>
                    </a:lnTo>
                    <a:lnTo>
                      <a:pt x="50774" y="37229"/>
                    </a:lnTo>
                    <a:lnTo>
                      <a:pt x="51026" y="37252"/>
                    </a:lnTo>
                    <a:lnTo>
                      <a:pt x="51221" y="37424"/>
                    </a:lnTo>
                    <a:lnTo>
                      <a:pt x="51417" y="37640"/>
                    </a:lnTo>
                    <a:lnTo>
                      <a:pt x="52056" y="38178"/>
                    </a:lnTo>
                    <a:lnTo>
                      <a:pt x="52069" y="38409"/>
                    </a:lnTo>
                    <a:lnTo>
                      <a:pt x="52031" y="38694"/>
                    </a:lnTo>
                    <a:lnTo>
                      <a:pt x="52151" y="38959"/>
                    </a:lnTo>
                    <a:lnTo>
                      <a:pt x="52270" y="39273"/>
                    </a:lnTo>
                    <a:lnTo>
                      <a:pt x="52051" y="39339"/>
                    </a:lnTo>
                    <a:lnTo>
                      <a:pt x="51735" y="39412"/>
                    </a:lnTo>
                    <a:lnTo>
                      <a:pt x="51874" y="39705"/>
                    </a:lnTo>
                    <a:lnTo>
                      <a:pt x="52091" y="39982"/>
                    </a:lnTo>
                    <a:lnTo>
                      <a:pt x="52080" y="40190"/>
                    </a:lnTo>
                    <a:lnTo>
                      <a:pt x="52043" y="40475"/>
                    </a:lnTo>
                    <a:lnTo>
                      <a:pt x="52214" y="40674"/>
                    </a:lnTo>
                    <a:lnTo>
                      <a:pt x="52309" y="40920"/>
                    </a:lnTo>
                    <a:lnTo>
                      <a:pt x="52480" y="41115"/>
                    </a:lnTo>
                    <a:lnTo>
                      <a:pt x="52661" y="41270"/>
                    </a:lnTo>
                    <a:lnTo>
                      <a:pt x="52671" y="41594"/>
                    </a:lnTo>
                    <a:lnTo>
                      <a:pt x="52474" y="41778"/>
                    </a:lnTo>
                    <a:lnTo>
                      <a:pt x="52324" y="41951"/>
                    </a:lnTo>
                    <a:lnTo>
                      <a:pt x="52389" y="42155"/>
                    </a:lnTo>
                    <a:lnTo>
                      <a:pt x="52172" y="42324"/>
                    </a:lnTo>
                    <a:lnTo>
                      <a:pt x="51925" y="42530"/>
                    </a:lnTo>
                    <a:lnTo>
                      <a:pt x="51707" y="42721"/>
                    </a:lnTo>
                    <a:lnTo>
                      <a:pt x="51504" y="42927"/>
                    </a:lnTo>
                    <a:lnTo>
                      <a:pt x="51692" y="43369"/>
                    </a:lnTo>
                    <a:lnTo>
                      <a:pt x="51779" y="43573"/>
                    </a:lnTo>
                    <a:lnTo>
                      <a:pt x="52178" y="43701"/>
                    </a:lnTo>
                    <a:lnTo>
                      <a:pt x="52229" y="43475"/>
                    </a:lnTo>
                    <a:lnTo>
                      <a:pt x="52376" y="43557"/>
                    </a:lnTo>
                    <a:lnTo>
                      <a:pt x="52590" y="43762"/>
                    </a:lnTo>
                    <a:lnTo>
                      <a:pt x="52875" y="43500"/>
                    </a:lnTo>
                    <a:lnTo>
                      <a:pt x="53089" y="43355"/>
                    </a:lnTo>
                    <a:lnTo>
                      <a:pt x="53339" y="43147"/>
                    </a:lnTo>
                    <a:lnTo>
                      <a:pt x="53437" y="43415"/>
                    </a:lnTo>
                    <a:lnTo>
                      <a:pt x="53669" y="43558"/>
                    </a:lnTo>
                    <a:lnTo>
                      <a:pt x="53830" y="43736"/>
                    </a:lnTo>
                    <a:lnTo>
                      <a:pt x="53866" y="43871"/>
                    </a:lnTo>
                    <a:lnTo>
                      <a:pt x="53955" y="44032"/>
                    </a:lnTo>
                    <a:lnTo>
                      <a:pt x="54107" y="44247"/>
                    </a:lnTo>
                    <a:lnTo>
                      <a:pt x="54330" y="44426"/>
                    </a:lnTo>
                    <a:lnTo>
                      <a:pt x="54598" y="44308"/>
                    </a:lnTo>
                    <a:lnTo>
                      <a:pt x="54866" y="44217"/>
                    </a:lnTo>
                    <a:lnTo>
                      <a:pt x="54902" y="44441"/>
                    </a:lnTo>
                    <a:lnTo>
                      <a:pt x="54902" y="44729"/>
                    </a:lnTo>
                    <a:lnTo>
                      <a:pt x="54956" y="44990"/>
                    </a:lnTo>
                    <a:lnTo>
                      <a:pt x="55000" y="45242"/>
                    </a:lnTo>
                    <a:lnTo>
                      <a:pt x="55179" y="45223"/>
                    </a:lnTo>
                    <a:lnTo>
                      <a:pt x="55197" y="45448"/>
                    </a:lnTo>
                    <a:lnTo>
                      <a:pt x="55296" y="45700"/>
                    </a:lnTo>
                    <a:lnTo>
                      <a:pt x="55778" y="45617"/>
                    </a:lnTo>
                    <a:lnTo>
                      <a:pt x="55841" y="45896"/>
                    </a:lnTo>
                    <a:lnTo>
                      <a:pt x="55957" y="46121"/>
                    </a:lnTo>
                    <a:lnTo>
                      <a:pt x="56189" y="46012"/>
                    </a:lnTo>
                    <a:lnTo>
                      <a:pt x="56511" y="45894"/>
                    </a:lnTo>
                    <a:lnTo>
                      <a:pt x="56841" y="45794"/>
                    </a:lnTo>
                    <a:lnTo>
                      <a:pt x="56832" y="45506"/>
                    </a:lnTo>
                    <a:lnTo>
                      <a:pt x="56653" y="45344"/>
                    </a:lnTo>
                    <a:lnTo>
                      <a:pt x="56385" y="45300"/>
                    </a:lnTo>
                    <a:lnTo>
                      <a:pt x="56224" y="45111"/>
                    </a:lnTo>
                    <a:lnTo>
                      <a:pt x="56045" y="44887"/>
                    </a:lnTo>
                    <a:lnTo>
                      <a:pt x="55929" y="44626"/>
                    </a:lnTo>
                    <a:lnTo>
                      <a:pt x="55910" y="44356"/>
                    </a:lnTo>
                    <a:lnTo>
                      <a:pt x="55895" y="44048"/>
                    </a:lnTo>
                    <a:lnTo>
                      <a:pt x="55867" y="43897"/>
                    </a:lnTo>
                    <a:lnTo>
                      <a:pt x="55760" y="43786"/>
                    </a:lnTo>
                    <a:lnTo>
                      <a:pt x="55472" y="43686"/>
                    </a:lnTo>
                    <a:lnTo>
                      <a:pt x="55494" y="43570"/>
                    </a:lnTo>
                    <a:lnTo>
                      <a:pt x="55710" y="43613"/>
                    </a:lnTo>
                    <a:lnTo>
                      <a:pt x="55868" y="43387"/>
                    </a:lnTo>
                    <a:lnTo>
                      <a:pt x="55947" y="43082"/>
                    </a:lnTo>
                    <a:lnTo>
                      <a:pt x="55933" y="42829"/>
                    </a:lnTo>
                    <a:lnTo>
                      <a:pt x="56098" y="42552"/>
                    </a:lnTo>
                    <a:lnTo>
                      <a:pt x="56343" y="42356"/>
                    </a:lnTo>
                    <a:lnTo>
                      <a:pt x="56530" y="42188"/>
                    </a:lnTo>
                    <a:lnTo>
                      <a:pt x="56825" y="42208"/>
                    </a:lnTo>
                    <a:lnTo>
                      <a:pt x="56926" y="42396"/>
                    </a:lnTo>
                    <a:lnTo>
                      <a:pt x="57156" y="42555"/>
                    </a:lnTo>
                    <a:lnTo>
                      <a:pt x="57437" y="42539"/>
                    </a:lnTo>
                    <a:lnTo>
                      <a:pt x="57603" y="42299"/>
                    </a:lnTo>
                    <a:lnTo>
                      <a:pt x="57912" y="42363"/>
                    </a:lnTo>
                    <a:lnTo>
                      <a:pt x="58100" y="42609"/>
                    </a:lnTo>
                    <a:lnTo>
                      <a:pt x="58316" y="42761"/>
                    </a:lnTo>
                    <a:lnTo>
                      <a:pt x="58611" y="42891"/>
                    </a:lnTo>
                    <a:lnTo>
                      <a:pt x="58439" y="43007"/>
                    </a:lnTo>
                    <a:lnTo>
                      <a:pt x="58374" y="43233"/>
                    </a:lnTo>
                    <a:lnTo>
                      <a:pt x="58295" y="43530"/>
                    </a:lnTo>
                    <a:lnTo>
                      <a:pt x="58343" y="43827"/>
                    </a:lnTo>
                    <a:lnTo>
                      <a:pt x="58369" y="44061"/>
                    </a:lnTo>
                    <a:lnTo>
                      <a:pt x="58382" y="44339"/>
                    </a:lnTo>
                    <a:lnTo>
                      <a:pt x="58439" y="44662"/>
                    </a:lnTo>
                    <a:lnTo>
                      <a:pt x="58433" y="44897"/>
                    </a:lnTo>
                    <a:lnTo>
                      <a:pt x="58446" y="45169"/>
                    </a:lnTo>
                    <a:lnTo>
                      <a:pt x="58471" y="45448"/>
                    </a:lnTo>
                    <a:lnTo>
                      <a:pt x="58491" y="45733"/>
                    </a:lnTo>
                    <a:lnTo>
                      <a:pt x="58507" y="45982"/>
                    </a:lnTo>
                    <a:lnTo>
                      <a:pt x="58546" y="46230"/>
                    </a:lnTo>
                    <a:lnTo>
                      <a:pt x="58547" y="46510"/>
                    </a:lnTo>
                    <a:lnTo>
                      <a:pt x="58569" y="46751"/>
                    </a:lnTo>
                    <a:lnTo>
                      <a:pt x="59040" y="47163"/>
                    </a:lnTo>
                    <a:lnTo>
                      <a:pt x="59448" y="47523"/>
                    </a:lnTo>
                    <a:lnTo>
                      <a:pt x="59814" y="47887"/>
                    </a:lnTo>
                    <a:lnTo>
                      <a:pt x="60453" y="48455"/>
                    </a:lnTo>
                    <a:lnTo>
                      <a:pt x="60754" y="48445"/>
                    </a:lnTo>
                    <a:lnTo>
                      <a:pt x="61045" y="48454"/>
                    </a:lnTo>
                    <a:lnTo>
                      <a:pt x="61318" y="48631"/>
                    </a:lnTo>
                    <a:lnTo>
                      <a:pt x="61231" y="48907"/>
                    </a:lnTo>
                    <a:lnTo>
                      <a:pt x="61499" y="49015"/>
                    </a:lnTo>
                    <a:lnTo>
                      <a:pt x="61765" y="49102"/>
                    </a:lnTo>
                    <a:lnTo>
                      <a:pt x="62014" y="49197"/>
                    </a:lnTo>
                    <a:lnTo>
                      <a:pt x="62272" y="49292"/>
                    </a:lnTo>
                    <a:lnTo>
                      <a:pt x="62513" y="49344"/>
                    </a:lnTo>
                    <a:lnTo>
                      <a:pt x="62736" y="49317"/>
                    </a:lnTo>
                    <a:lnTo>
                      <a:pt x="63045" y="49299"/>
                    </a:lnTo>
                    <a:lnTo>
                      <a:pt x="63260" y="49377"/>
                    </a:lnTo>
                    <a:lnTo>
                      <a:pt x="63399" y="49768"/>
                    </a:lnTo>
                    <a:lnTo>
                      <a:pt x="63503" y="50037"/>
                    </a:lnTo>
                    <a:lnTo>
                      <a:pt x="63616" y="50289"/>
                    </a:lnTo>
                    <a:lnTo>
                      <a:pt x="63685" y="50506"/>
                    </a:lnTo>
                    <a:lnTo>
                      <a:pt x="63781" y="50802"/>
                    </a:lnTo>
                    <a:lnTo>
                      <a:pt x="63903" y="51063"/>
                    </a:lnTo>
                    <a:lnTo>
                      <a:pt x="63930" y="51324"/>
                    </a:lnTo>
                    <a:lnTo>
                      <a:pt x="63855" y="51609"/>
                    </a:lnTo>
                    <a:lnTo>
                      <a:pt x="63570" y="51820"/>
                    </a:lnTo>
                    <a:lnTo>
                      <a:pt x="63352" y="51945"/>
                    </a:lnTo>
                    <a:lnTo>
                      <a:pt x="63120" y="52037"/>
                    </a:lnTo>
                    <a:lnTo>
                      <a:pt x="62593" y="52265"/>
                    </a:lnTo>
                    <a:lnTo>
                      <a:pt x="62129" y="52484"/>
                    </a:lnTo>
                    <a:lnTo>
                      <a:pt x="61665" y="52722"/>
                    </a:lnTo>
                    <a:lnTo>
                      <a:pt x="61370" y="52841"/>
                    </a:lnTo>
                    <a:lnTo>
                      <a:pt x="61058" y="52997"/>
                    </a:lnTo>
                    <a:lnTo>
                      <a:pt x="61276" y="53353"/>
                    </a:lnTo>
                    <a:lnTo>
                      <a:pt x="61089" y="53517"/>
                    </a:lnTo>
                    <a:lnTo>
                      <a:pt x="60956" y="53655"/>
                    </a:lnTo>
                    <a:lnTo>
                      <a:pt x="60868" y="53838"/>
                    </a:lnTo>
                    <a:lnTo>
                      <a:pt x="60852" y="54058"/>
                    </a:lnTo>
                    <a:lnTo>
                      <a:pt x="60863" y="54325"/>
                    </a:lnTo>
                    <a:lnTo>
                      <a:pt x="60870" y="54485"/>
                    </a:lnTo>
                    <a:lnTo>
                      <a:pt x="60774" y="54783"/>
                    </a:lnTo>
                    <a:lnTo>
                      <a:pt x="60722" y="54987"/>
                    </a:lnTo>
                    <a:lnTo>
                      <a:pt x="60811" y="55343"/>
                    </a:lnTo>
                    <a:lnTo>
                      <a:pt x="60471" y="55278"/>
                    </a:lnTo>
                    <a:lnTo>
                      <a:pt x="60111" y="55190"/>
                    </a:lnTo>
                    <a:lnTo>
                      <a:pt x="59875" y="55313"/>
                    </a:lnTo>
                    <a:lnTo>
                      <a:pt x="59634" y="55356"/>
                    </a:lnTo>
                    <a:lnTo>
                      <a:pt x="59379" y="55385"/>
                    </a:lnTo>
                    <a:lnTo>
                      <a:pt x="59109" y="55407"/>
                    </a:lnTo>
                    <a:lnTo>
                      <a:pt x="58853" y="55464"/>
                    </a:lnTo>
                    <a:lnTo>
                      <a:pt x="58655" y="55479"/>
                    </a:lnTo>
                    <a:lnTo>
                      <a:pt x="58399" y="55537"/>
                    </a:lnTo>
                    <a:lnTo>
                      <a:pt x="58144" y="55573"/>
                    </a:lnTo>
                    <a:lnTo>
                      <a:pt x="58068" y="55352"/>
                    </a:lnTo>
                    <a:lnTo>
                      <a:pt x="57851" y="55303"/>
                    </a:lnTo>
                    <a:lnTo>
                      <a:pt x="57670" y="55287"/>
                    </a:lnTo>
                    <a:lnTo>
                      <a:pt x="57416" y="55211"/>
                    </a:lnTo>
                    <a:lnTo>
                      <a:pt x="57150" y="55176"/>
                    </a:lnTo>
                    <a:lnTo>
                      <a:pt x="56868" y="55117"/>
                    </a:lnTo>
                    <a:lnTo>
                      <a:pt x="56569" y="55064"/>
                    </a:lnTo>
                    <a:lnTo>
                      <a:pt x="56299" y="55000"/>
                    </a:lnTo>
                    <a:lnTo>
                      <a:pt x="56084" y="55006"/>
                    </a:lnTo>
                    <a:lnTo>
                      <a:pt x="55817" y="55034"/>
                    </a:lnTo>
                    <a:lnTo>
                      <a:pt x="55359" y="55086"/>
                    </a:lnTo>
                    <a:lnTo>
                      <a:pt x="55098" y="55126"/>
                    </a:lnTo>
                    <a:lnTo>
                      <a:pt x="55074" y="55271"/>
                    </a:lnTo>
                    <a:lnTo>
                      <a:pt x="54831" y="55260"/>
                    </a:lnTo>
                    <a:lnTo>
                      <a:pt x="54554" y="55277"/>
                    </a:lnTo>
                    <a:lnTo>
                      <a:pt x="54292" y="55228"/>
                    </a:lnTo>
                    <a:lnTo>
                      <a:pt x="54132" y="55188"/>
                    </a:lnTo>
                    <a:lnTo>
                      <a:pt x="53961" y="55169"/>
                    </a:lnTo>
                    <a:lnTo>
                      <a:pt x="53763" y="55130"/>
                    </a:lnTo>
                    <a:lnTo>
                      <a:pt x="53603" y="55051"/>
                    </a:lnTo>
                    <a:lnTo>
                      <a:pt x="53490" y="54964"/>
                    </a:lnTo>
                    <a:lnTo>
                      <a:pt x="53337" y="55090"/>
                    </a:lnTo>
                    <a:lnTo>
                      <a:pt x="53223" y="55148"/>
                    </a:lnTo>
                    <a:lnTo>
                      <a:pt x="53277" y="55362"/>
                    </a:lnTo>
                    <a:lnTo>
                      <a:pt x="53024" y="55119"/>
                    </a:lnTo>
                    <a:lnTo>
                      <a:pt x="52853" y="55119"/>
                    </a:lnTo>
                    <a:lnTo>
                      <a:pt x="52607" y="55089"/>
                    </a:lnTo>
                    <a:lnTo>
                      <a:pt x="52577" y="55264"/>
                    </a:lnTo>
                    <a:lnTo>
                      <a:pt x="51924" y="55224"/>
                    </a:lnTo>
                    <a:lnTo>
                      <a:pt x="51185" y="55184"/>
                    </a:lnTo>
                    <a:lnTo>
                      <a:pt x="50646" y="55106"/>
                    </a:lnTo>
                    <a:lnTo>
                      <a:pt x="50031" y="55075"/>
                    </a:lnTo>
                    <a:lnTo>
                      <a:pt x="49577" y="55016"/>
                    </a:lnTo>
                    <a:lnTo>
                      <a:pt x="48990" y="54947"/>
                    </a:lnTo>
                    <a:lnTo>
                      <a:pt x="49013" y="54674"/>
                    </a:lnTo>
                    <a:lnTo>
                      <a:pt x="48812" y="54665"/>
                    </a:lnTo>
                    <a:lnTo>
                      <a:pt x="48631" y="54662"/>
                    </a:lnTo>
                    <a:lnTo>
                      <a:pt x="48663" y="54449"/>
                    </a:lnTo>
                    <a:lnTo>
                      <a:pt x="48683" y="54351"/>
                    </a:lnTo>
                    <a:lnTo>
                      <a:pt x="48827" y="53861"/>
                    </a:lnTo>
                    <a:lnTo>
                      <a:pt x="48986" y="52994"/>
                    </a:lnTo>
                    <a:lnTo>
                      <a:pt x="49178" y="52939"/>
                    </a:lnTo>
                    <a:lnTo>
                      <a:pt x="49219" y="52655"/>
                    </a:lnTo>
                    <a:lnTo>
                      <a:pt x="49025" y="52465"/>
                    </a:lnTo>
                    <a:lnTo>
                      <a:pt x="48757" y="52292"/>
                    </a:lnTo>
                    <a:lnTo>
                      <a:pt x="48500" y="52195"/>
                    </a:lnTo>
                    <a:lnTo>
                      <a:pt x="48232" y="52109"/>
                    </a:lnTo>
                    <a:lnTo>
                      <a:pt x="47996" y="52017"/>
                    </a:lnTo>
                    <a:lnTo>
                      <a:pt x="47734" y="51996"/>
                    </a:lnTo>
                    <a:lnTo>
                      <a:pt x="47609" y="51758"/>
                    </a:lnTo>
                    <a:lnTo>
                      <a:pt x="47564" y="51478"/>
                    </a:lnTo>
                    <a:lnTo>
                      <a:pt x="47580" y="51159"/>
                    </a:lnTo>
                    <a:lnTo>
                      <a:pt x="47714" y="50940"/>
                    </a:lnTo>
                    <a:lnTo>
                      <a:pt x="47165" y="50478"/>
                    </a:lnTo>
                    <a:lnTo>
                      <a:pt x="46922" y="50652"/>
                    </a:lnTo>
                    <a:lnTo>
                      <a:pt x="46680" y="50808"/>
                    </a:lnTo>
                    <a:lnTo>
                      <a:pt x="46428" y="50845"/>
                    </a:lnTo>
                    <a:lnTo>
                      <a:pt x="45889" y="50902"/>
                    </a:lnTo>
                    <a:lnTo>
                      <a:pt x="45924" y="50602"/>
                    </a:lnTo>
                    <a:lnTo>
                      <a:pt x="45762" y="50258"/>
                    </a:lnTo>
                    <a:lnTo>
                      <a:pt x="45519" y="50332"/>
                    </a:lnTo>
                    <a:lnTo>
                      <a:pt x="45519" y="49997"/>
                    </a:lnTo>
                    <a:lnTo>
                      <a:pt x="45267" y="49880"/>
                    </a:lnTo>
                    <a:lnTo>
                      <a:pt x="45168" y="49827"/>
                    </a:lnTo>
                    <a:lnTo>
                      <a:pt x="45105" y="49701"/>
                    </a:lnTo>
                    <a:lnTo>
                      <a:pt x="44863" y="49485"/>
                    </a:lnTo>
                    <a:lnTo>
                      <a:pt x="44481" y="49163"/>
                    </a:lnTo>
                    <a:lnTo>
                      <a:pt x="44237" y="48945"/>
                    </a:lnTo>
                    <a:lnTo>
                      <a:pt x="44057" y="48760"/>
                    </a:lnTo>
                    <a:lnTo>
                      <a:pt x="43878" y="48575"/>
                    </a:lnTo>
                    <a:lnTo>
                      <a:pt x="43686" y="48423"/>
                    </a:lnTo>
                    <a:lnTo>
                      <a:pt x="43481" y="48176"/>
                    </a:lnTo>
                    <a:lnTo>
                      <a:pt x="43662" y="47936"/>
                    </a:lnTo>
                    <a:lnTo>
                      <a:pt x="43465" y="47677"/>
                    </a:lnTo>
                    <a:lnTo>
                      <a:pt x="43260" y="47494"/>
                    </a:lnTo>
                    <a:lnTo>
                      <a:pt x="43042" y="47331"/>
                    </a:lnTo>
                    <a:lnTo>
                      <a:pt x="42792" y="47180"/>
                    </a:lnTo>
                    <a:lnTo>
                      <a:pt x="42653" y="46945"/>
                    </a:lnTo>
                    <a:lnTo>
                      <a:pt x="42304" y="47069"/>
                    </a:lnTo>
                    <a:lnTo>
                      <a:pt x="42050" y="47242"/>
                    </a:lnTo>
                    <a:lnTo>
                      <a:pt x="41794" y="47354"/>
                    </a:lnTo>
                    <a:lnTo>
                      <a:pt x="41516" y="47502"/>
                    </a:lnTo>
                    <a:lnTo>
                      <a:pt x="41016" y="47728"/>
                    </a:lnTo>
                    <a:lnTo>
                      <a:pt x="40771" y="47851"/>
                    </a:lnTo>
                    <a:lnTo>
                      <a:pt x="40547" y="47985"/>
                    </a:lnTo>
                    <a:lnTo>
                      <a:pt x="40365" y="48201"/>
                    </a:lnTo>
                    <a:lnTo>
                      <a:pt x="40593" y="48469"/>
                    </a:lnTo>
                    <a:lnTo>
                      <a:pt x="40744" y="48659"/>
                    </a:lnTo>
                    <a:lnTo>
                      <a:pt x="40979" y="48890"/>
                    </a:lnTo>
                    <a:lnTo>
                      <a:pt x="41631" y="48828"/>
                    </a:lnTo>
                    <a:lnTo>
                      <a:pt x="42174" y="48720"/>
                    </a:lnTo>
                    <a:lnTo>
                      <a:pt x="42177" y="48907"/>
                    </a:lnTo>
                    <a:lnTo>
                      <a:pt x="42251" y="49218"/>
                    </a:lnTo>
                    <a:lnTo>
                      <a:pt x="41887" y="49281"/>
                    </a:lnTo>
                    <a:lnTo>
                      <a:pt x="41455" y="49638"/>
                    </a:lnTo>
                    <a:lnTo>
                      <a:pt x="41257" y="49926"/>
                    </a:lnTo>
                    <a:lnTo>
                      <a:pt x="41087" y="50003"/>
                    </a:lnTo>
                    <a:lnTo>
                      <a:pt x="40886" y="50104"/>
                    </a:lnTo>
                    <a:lnTo>
                      <a:pt x="40671" y="50338"/>
                    </a:lnTo>
                    <a:lnTo>
                      <a:pt x="40397" y="50814"/>
                    </a:lnTo>
                    <a:lnTo>
                      <a:pt x="40178" y="51265"/>
                    </a:lnTo>
                    <a:lnTo>
                      <a:pt x="39900" y="51736"/>
                    </a:lnTo>
                    <a:lnTo>
                      <a:pt x="39700" y="52291"/>
                    </a:lnTo>
                    <a:lnTo>
                      <a:pt x="39362" y="52687"/>
                    </a:lnTo>
                    <a:lnTo>
                      <a:pt x="39346" y="53034"/>
                    </a:lnTo>
                    <a:lnTo>
                      <a:pt x="39270" y="53197"/>
                    </a:lnTo>
                    <a:lnTo>
                      <a:pt x="39040" y="53160"/>
                    </a:lnTo>
                    <a:lnTo>
                      <a:pt x="38748" y="53124"/>
                    </a:lnTo>
                    <a:lnTo>
                      <a:pt x="38488" y="53128"/>
                    </a:lnTo>
                    <a:lnTo>
                      <a:pt x="37923" y="53115"/>
                    </a:lnTo>
                    <a:lnTo>
                      <a:pt x="37325" y="53091"/>
                    </a:lnTo>
                    <a:lnTo>
                      <a:pt x="36928" y="53051"/>
                    </a:lnTo>
                    <a:lnTo>
                      <a:pt x="36715" y="53062"/>
                    </a:lnTo>
                    <a:lnTo>
                      <a:pt x="36404" y="53054"/>
                    </a:lnTo>
                    <a:lnTo>
                      <a:pt x="36113" y="53056"/>
                    </a:lnTo>
                    <a:lnTo>
                      <a:pt x="35798" y="53070"/>
                    </a:lnTo>
                    <a:lnTo>
                      <a:pt x="35546" y="53061"/>
                    </a:lnTo>
                    <a:lnTo>
                      <a:pt x="35197" y="53082"/>
                    </a:lnTo>
                    <a:lnTo>
                      <a:pt x="34899" y="53097"/>
                    </a:lnTo>
                    <a:lnTo>
                      <a:pt x="34635" y="53097"/>
                    </a:lnTo>
                    <a:lnTo>
                      <a:pt x="34344" y="53140"/>
                    </a:lnTo>
                    <a:lnTo>
                      <a:pt x="34080" y="53162"/>
                    </a:lnTo>
                    <a:lnTo>
                      <a:pt x="33803" y="53184"/>
                    </a:lnTo>
                    <a:lnTo>
                      <a:pt x="33554" y="53184"/>
                    </a:lnTo>
                    <a:lnTo>
                      <a:pt x="33241" y="53192"/>
                    </a:lnTo>
                    <a:lnTo>
                      <a:pt x="33013" y="53192"/>
                    </a:lnTo>
                    <a:lnTo>
                      <a:pt x="32636" y="53221"/>
                    </a:lnTo>
                    <a:lnTo>
                      <a:pt x="32330" y="53236"/>
                    </a:lnTo>
                    <a:lnTo>
                      <a:pt x="32046" y="53251"/>
                    </a:lnTo>
                    <a:lnTo>
                      <a:pt x="31783" y="53280"/>
                    </a:lnTo>
                    <a:lnTo>
                      <a:pt x="31477" y="53295"/>
                    </a:lnTo>
                    <a:lnTo>
                      <a:pt x="31168" y="53313"/>
                    </a:lnTo>
                    <a:lnTo>
                      <a:pt x="30868" y="53352"/>
                    </a:lnTo>
                    <a:lnTo>
                      <a:pt x="30712" y="53516"/>
                    </a:lnTo>
                    <a:lnTo>
                      <a:pt x="30437" y="53663"/>
                    </a:lnTo>
                    <a:lnTo>
                      <a:pt x="30224" y="53649"/>
                    </a:lnTo>
                    <a:lnTo>
                      <a:pt x="30257" y="53830"/>
                    </a:lnTo>
                    <a:lnTo>
                      <a:pt x="30139" y="53857"/>
                    </a:lnTo>
                    <a:lnTo>
                      <a:pt x="30189" y="54065"/>
                    </a:lnTo>
                    <a:lnTo>
                      <a:pt x="30090" y="54081"/>
                    </a:lnTo>
                    <a:lnTo>
                      <a:pt x="30076" y="54362"/>
                    </a:lnTo>
                    <a:lnTo>
                      <a:pt x="29886" y="54324"/>
                    </a:lnTo>
                    <a:lnTo>
                      <a:pt x="29909" y="54468"/>
                    </a:lnTo>
                    <a:lnTo>
                      <a:pt x="29592" y="55129"/>
                    </a:lnTo>
                    <a:lnTo>
                      <a:pt x="29457" y="55359"/>
                    </a:lnTo>
                    <a:lnTo>
                      <a:pt x="29196" y="55322"/>
                    </a:lnTo>
                    <a:lnTo>
                      <a:pt x="28962" y="55290"/>
                    </a:lnTo>
                    <a:lnTo>
                      <a:pt x="28640" y="55261"/>
                    </a:lnTo>
                    <a:lnTo>
                      <a:pt x="28444" y="55210"/>
                    </a:lnTo>
                    <a:lnTo>
                      <a:pt x="28141" y="55187"/>
                    </a:lnTo>
                    <a:lnTo>
                      <a:pt x="27675" y="55114"/>
                    </a:lnTo>
                    <a:lnTo>
                      <a:pt x="27406" y="55062"/>
                    </a:lnTo>
                    <a:lnTo>
                      <a:pt x="27130" y="55049"/>
                    </a:lnTo>
                    <a:lnTo>
                      <a:pt x="26851" y="55011"/>
                    </a:lnTo>
                    <a:lnTo>
                      <a:pt x="26777" y="55184"/>
                    </a:lnTo>
                    <a:lnTo>
                      <a:pt x="26656" y="55391"/>
                    </a:lnTo>
                    <a:lnTo>
                      <a:pt x="26558" y="55640"/>
                    </a:lnTo>
                    <a:lnTo>
                      <a:pt x="26309" y="55647"/>
                    </a:lnTo>
                    <a:lnTo>
                      <a:pt x="26034" y="55609"/>
                    </a:lnTo>
                    <a:lnTo>
                      <a:pt x="25750" y="55577"/>
                    </a:lnTo>
                    <a:lnTo>
                      <a:pt x="25493" y="55559"/>
                    </a:lnTo>
                    <a:lnTo>
                      <a:pt x="25269" y="55528"/>
                    </a:lnTo>
                    <a:lnTo>
                      <a:pt x="24971" y="55519"/>
                    </a:lnTo>
                    <a:lnTo>
                      <a:pt x="24730" y="55502"/>
                    </a:lnTo>
                    <a:lnTo>
                      <a:pt x="24442" y="55471"/>
                    </a:lnTo>
                    <a:lnTo>
                      <a:pt x="24245" y="55431"/>
                    </a:lnTo>
                    <a:lnTo>
                      <a:pt x="23930" y="55427"/>
                    </a:lnTo>
                    <a:lnTo>
                      <a:pt x="23733" y="55396"/>
                    </a:lnTo>
                    <a:lnTo>
                      <a:pt x="23471" y="55351"/>
                    </a:lnTo>
                    <a:lnTo>
                      <a:pt x="23186" y="55342"/>
                    </a:lnTo>
                    <a:lnTo>
                      <a:pt x="23063" y="55521"/>
                    </a:lnTo>
                    <a:lnTo>
                      <a:pt x="22941" y="55672"/>
                    </a:lnTo>
                    <a:lnTo>
                      <a:pt x="22814" y="55876"/>
                    </a:lnTo>
                    <a:lnTo>
                      <a:pt x="22804" y="56209"/>
                    </a:lnTo>
                    <a:lnTo>
                      <a:pt x="22840" y="56389"/>
                    </a:lnTo>
                    <a:lnTo>
                      <a:pt x="22834" y="56619"/>
                    </a:lnTo>
                    <a:lnTo>
                      <a:pt x="22531" y="56683"/>
                    </a:lnTo>
                    <a:lnTo>
                      <a:pt x="22302" y="56697"/>
                    </a:lnTo>
                    <a:lnTo>
                      <a:pt x="22151" y="56866"/>
                    </a:lnTo>
                    <a:lnTo>
                      <a:pt x="21973" y="57085"/>
                    </a:lnTo>
                    <a:lnTo>
                      <a:pt x="21856" y="57219"/>
                    </a:lnTo>
                    <a:lnTo>
                      <a:pt x="21729" y="57379"/>
                    </a:lnTo>
                    <a:lnTo>
                      <a:pt x="21423" y="57553"/>
                    </a:lnTo>
                    <a:lnTo>
                      <a:pt x="21263" y="57712"/>
                    </a:lnTo>
                    <a:lnTo>
                      <a:pt x="21079" y="57897"/>
                    </a:lnTo>
                    <a:lnTo>
                      <a:pt x="20823" y="58029"/>
                    </a:lnTo>
                    <a:lnTo>
                      <a:pt x="20616" y="58179"/>
                    </a:lnTo>
                    <a:lnTo>
                      <a:pt x="20406" y="58352"/>
                    </a:lnTo>
                    <a:lnTo>
                      <a:pt x="20182" y="58526"/>
                    </a:lnTo>
                    <a:lnTo>
                      <a:pt x="20014" y="58714"/>
                    </a:lnTo>
                    <a:lnTo>
                      <a:pt x="19775" y="58946"/>
                    </a:lnTo>
                    <a:lnTo>
                      <a:pt x="19614" y="59171"/>
                    </a:lnTo>
                    <a:lnTo>
                      <a:pt x="19390" y="59330"/>
                    </a:lnTo>
                    <a:lnTo>
                      <a:pt x="19335" y="59571"/>
                    </a:lnTo>
                    <a:lnTo>
                      <a:pt x="19209" y="59774"/>
                    </a:lnTo>
                    <a:lnTo>
                      <a:pt x="18970" y="59727"/>
                    </a:lnTo>
                    <a:lnTo>
                      <a:pt x="18715" y="59702"/>
                    </a:lnTo>
                    <a:lnTo>
                      <a:pt x="18808" y="60259"/>
                    </a:lnTo>
                    <a:lnTo>
                      <a:pt x="18900" y="60545"/>
                    </a:lnTo>
                    <a:lnTo>
                      <a:pt x="18916" y="60717"/>
                    </a:lnTo>
                    <a:lnTo>
                      <a:pt x="18691" y="60629"/>
                    </a:lnTo>
                    <a:lnTo>
                      <a:pt x="18432" y="60548"/>
                    </a:lnTo>
                    <a:lnTo>
                      <a:pt x="18255" y="60504"/>
                    </a:lnTo>
                    <a:lnTo>
                      <a:pt x="18198" y="60304"/>
                    </a:lnTo>
                    <a:lnTo>
                      <a:pt x="18076" y="60253"/>
                    </a:lnTo>
                    <a:lnTo>
                      <a:pt x="17976" y="60415"/>
                    </a:lnTo>
                    <a:lnTo>
                      <a:pt x="17968" y="60712"/>
                    </a:lnTo>
                    <a:lnTo>
                      <a:pt x="17869" y="60839"/>
                    </a:lnTo>
                    <a:lnTo>
                      <a:pt x="17754" y="60795"/>
                    </a:lnTo>
                    <a:lnTo>
                      <a:pt x="17502" y="60686"/>
                    </a:lnTo>
                    <a:lnTo>
                      <a:pt x="17195" y="60604"/>
                    </a:lnTo>
                    <a:lnTo>
                      <a:pt x="16958" y="60488"/>
                    </a:lnTo>
                    <a:lnTo>
                      <a:pt x="16819" y="60252"/>
                    </a:lnTo>
                    <a:lnTo>
                      <a:pt x="16672" y="60115"/>
                    </a:lnTo>
                    <a:lnTo>
                      <a:pt x="16568" y="60142"/>
                    </a:lnTo>
                    <a:lnTo>
                      <a:pt x="16189" y="60180"/>
                    </a:lnTo>
                    <a:lnTo>
                      <a:pt x="16011" y="60164"/>
                    </a:lnTo>
                    <a:lnTo>
                      <a:pt x="16003" y="60091"/>
                    </a:lnTo>
                    <a:lnTo>
                      <a:pt x="15382" y="59883"/>
                    </a:lnTo>
                    <a:lnTo>
                      <a:pt x="15071" y="59837"/>
                    </a:lnTo>
                    <a:lnTo>
                      <a:pt x="14973" y="60127"/>
                    </a:lnTo>
                    <a:lnTo>
                      <a:pt x="14860" y="60230"/>
                    </a:lnTo>
                    <a:lnTo>
                      <a:pt x="14915" y="60439"/>
                    </a:lnTo>
                    <a:lnTo>
                      <a:pt x="14612" y="60497"/>
                    </a:lnTo>
                    <a:lnTo>
                      <a:pt x="14379" y="60535"/>
                    </a:lnTo>
                    <a:lnTo>
                      <a:pt x="14273" y="60773"/>
                    </a:lnTo>
                    <a:lnTo>
                      <a:pt x="14071" y="60760"/>
                    </a:lnTo>
                    <a:lnTo>
                      <a:pt x="13869" y="60799"/>
                    </a:lnTo>
                    <a:lnTo>
                      <a:pt x="13863" y="61048"/>
                    </a:lnTo>
                    <a:lnTo>
                      <a:pt x="13939" y="61236"/>
                    </a:lnTo>
                    <a:lnTo>
                      <a:pt x="14284" y="61147"/>
                    </a:lnTo>
                    <a:lnTo>
                      <a:pt x="14470" y="61347"/>
                    </a:lnTo>
                    <a:lnTo>
                      <a:pt x="14075" y="61446"/>
                    </a:lnTo>
                    <a:lnTo>
                      <a:pt x="14029" y="61673"/>
                    </a:lnTo>
                    <a:lnTo>
                      <a:pt x="14011" y="62015"/>
                    </a:lnTo>
                    <a:lnTo>
                      <a:pt x="14015" y="62264"/>
                    </a:lnTo>
                    <a:lnTo>
                      <a:pt x="14142" y="62618"/>
                    </a:lnTo>
                    <a:lnTo>
                      <a:pt x="13812" y="62805"/>
                    </a:lnTo>
                    <a:lnTo>
                      <a:pt x="13569" y="62890"/>
                    </a:lnTo>
                    <a:lnTo>
                      <a:pt x="13443" y="62992"/>
                    </a:lnTo>
                    <a:lnTo>
                      <a:pt x="13324" y="62751"/>
                    </a:lnTo>
                    <a:lnTo>
                      <a:pt x="13168" y="62126"/>
                    </a:lnTo>
                    <a:lnTo>
                      <a:pt x="12887" y="62210"/>
                    </a:lnTo>
                    <a:lnTo>
                      <a:pt x="12604" y="62358"/>
                    </a:lnTo>
                    <a:lnTo>
                      <a:pt x="12774" y="62696"/>
                    </a:lnTo>
                    <a:lnTo>
                      <a:pt x="12853" y="62976"/>
                    </a:lnTo>
                    <a:lnTo>
                      <a:pt x="12969" y="63329"/>
                    </a:lnTo>
                    <a:lnTo>
                      <a:pt x="12757" y="63430"/>
                    </a:lnTo>
                    <a:lnTo>
                      <a:pt x="12582" y="63595"/>
                    </a:lnTo>
                    <a:lnTo>
                      <a:pt x="12390" y="63840"/>
                    </a:lnTo>
                    <a:lnTo>
                      <a:pt x="12165" y="64163"/>
                    </a:lnTo>
                    <a:lnTo>
                      <a:pt x="11960" y="64320"/>
                    </a:lnTo>
                    <a:lnTo>
                      <a:pt x="11718" y="64341"/>
                    </a:lnTo>
                    <a:lnTo>
                      <a:pt x="11447" y="64345"/>
                    </a:lnTo>
                    <a:lnTo>
                      <a:pt x="11244" y="64366"/>
                    </a:lnTo>
                    <a:lnTo>
                      <a:pt x="11126" y="64428"/>
                    </a:lnTo>
                    <a:lnTo>
                      <a:pt x="11085" y="64555"/>
                    </a:lnTo>
                    <a:lnTo>
                      <a:pt x="11081" y="64798"/>
                    </a:lnTo>
                    <a:lnTo>
                      <a:pt x="11161" y="65038"/>
                    </a:lnTo>
                    <a:lnTo>
                      <a:pt x="11207" y="65215"/>
                    </a:lnTo>
                    <a:lnTo>
                      <a:pt x="11210" y="65398"/>
                    </a:lnTo>
                    <a:lnTo>
                      <a:pt x="10997" y="65311"/>
                    </a:lnTo>
                    <a:lnTo>
                      <a:pt x="10746" y="65197"/>
                    </a:lnTo>
                    <a:lnTo>
                      <a:pt x="10504" y="65099"/>
                    </a:lnTo>
                    <a:lnTo>
                      <a:pt x="10220" y="65010"/>
                    </a:lnTo>
                    <a:lnTo>
                      <a:pt x="9947" y="64889"/>
                    </a:lnTo>
                    <a:lnTo>
                      <a:pt x="9765" y="64831"/>
                    </a:lnTo>
                    <a:lnTo>
                      <a:pt x="9634" y="65074"/>
                    </a:lnTo>
                    <a:lnTo>
                      <a:pt x="9515" y="65249"/>
                    </a:lnTo>
                    <a:lnTo>
                      <a:pt x="9350" y="65556"/>
                    </a:lnTo>
                    <a:lnTo>
                      <a:pt x="9158" y="65804"/>
                    </a:lnTo>
                    <a:lnTo>
                      <a:pt x="9009" y="66037"/>
                    </a:lnTo>
                    <a:lnTo>
                      <a:pt x="8868" y="66226"/>
                    </a:lnTo>
                    <a:lnTo>
                      <a:pt x="8690" y="66488"/>
                    </a:lnTo>
                    <a:lnTo>
                      <a:pt x="8607" y="66693"/>
                    </a:lnTo>
                    <a:lnTo>
                      <a:pt x="8452" y="66882"/>
                    </a:lnTo>
                    <a:lnTo>
                      <a:pt x="8339" y="67093"/>
                    </a:lnTo>
                    <a:lnTo>
                      <a:pt x="8198" y="67319"/>
                    </a:lnTo>
                    <a:lnTo>
                      <a:pt x="7194" y="66624"/>
                    </a:lnTo>
                    <a:lnTo>
                      <a:pt x="7017" y="67029"/>
                    </a:lnTo>
                    <a:lnTo>
                      <a:pt x="7162" y="67254"/>
                    </a:lnTo>
                    <a:lnTo>
                      <a:pt x="7334" y="67534"/>
                    </a:lnTo>
                    <a:lnTo>
                      <a:pt x="7526" y="67685"/>
                    </a:lnTo>
                    <a:lnTo>
                      <a:pt x="7748" y="67584"/>
                    </a:lnTo>
                    <a:lnTo>
                      <a:pt x="7819" y="67854"/>
                    </a:lnTo>
                    <a:lnTo>
                      <a:pt x="7880" y="68171"/>
                    </a:lnTo>
                    <a:lnTo>
                      <a:pt x="7936" y="68385"/>
                    </a:lnTo>
                    <a:lnTo>
                      <a:pt x="7981" y="68739"/>
                    </a:lnTo>
                    <a:lnTo>
                      <a:pt x="8028" y="68976"/>
                    </a:lnTo>
                    <a:lnTo>
                      <a:pt x="8091" y="69188"/>
                    </a:lnTo>
                    <a:lnTo>
                      <a:pt x="8181" y="69704"/>
                    </a:lnTo>
                    <a:lnTo>
                      <a:pt x="8287" y="70241"/>
                    </a:lnTo>
                    <a:lnTo>
                      <a:pt x="8419" y="70701"/>
                    </a:lnTo>
                    <a:lnTo>
                      <a:pt x="8552" y="70900"/>
                    </a:lnTo>
                    <a:lnTo>
                      <a:pt x="8692" y="71155"/>
                    </a:lnTo>
                    <a:lnTo>
                      <a:pt x="8813" y="71361"/>
                    </a:lnTo>
                    <a:lnTo>
                      <a:pt x="8919" y="71594"/>
                    </a:lnTo>
                    <a:lnTo>
                      <a:pt x="9059" y="71855"/>
                    </a:lnTo>
                    <a:lnTo>
                      <a:pt x="9207" y="72048"/>
                    </a:lnTo>
                    <a:lnTo>
                      <a:pt x="9374" y="72309"/>
                    </a:lnTo>
                    <a:lnTo>
                      <a:pt x="9909" y="72361"/>
                    </a:lnTo>
                    <a:lnTo>
                      <a:pt x="10408" y="72410"/>
                    </a:lnTo>
                    <a:lnTo>
                      <a:pt x="10708" y="72433"/>
                    </a:lnTo>
                    <a:lnTo>
                      <a:pt x="11002" y="72445"/>
                    </a:lnTo>
                    <a:lnTo>
                      <a:pt x="11280" y="72458"/>
                    </a:lnTo>
                    <a:lnTo>
                      <a:pt x="11764" y="72498"/>
                    </a:lnTo>
                    <a:lnTo>
                      <a:pt x="12048" y="72430"/>
                    </a:lnTo>
                    <a:lnTo>
                      <a:pt x="12353" y="72453"/>
                    </a:lnTo>
                    <a:lnTo>
                      <a:pt x="12483" y="72650"/>
                    </a:lnTo>
                    <a:lnTo>
                      <a:pt x="12748" y="73087"/>
                    </a:lnTo>
                    <a:lnTo>
                      <a:pt x="13051" y="73605"/>
                    </a:lnTo>
                    <a:lnTo>
                      <a:pt x="13416" y="74207"/>
                    </a:lnTo>
                    <a:lnTo>
                      <a:pt x="13545" y="74001"/>
                    </a:lnTo>
                    <a:lnTo>
                      <a:pt x="13625" y="73765"/>
                    </a:lnTo>
                    <a:lnTo>
                      <a:pt x="13854" y="73523"/>
                    </a:lnTo>
                    <a:lnTo>
                      <a:pt x="14040" y="73324"/>
                    </a:lnTo>
                    <a:lnTo>
                      <a:pt x="14296" y="73247"/>
                    </a:lnTo>
                    <a:lnTo>
                      <a:pt x="14609" y="73141"/>
                    </a:lnTo>
                    <a:lnTo>
                      <a:pt x="14864" y="73207"/>
                    </a:lnTo>
                    <a:lnTo>
                      <a:pt x="15105" y="73309"/>
                    </a:lnTo>
                    <a:lnTo>
                      <a:pt x="15381" y="73389"/>
                    </a:lnTo>
                    <a:lnTo>
                      <a:pt x="15628" y="73491"/>
                    </a:lnTo>
                    <a:lnTo>
                      <a:pt x="15747" y="73749"/>
                    </a:lnTo>
                    <a:lnTo>
                      <a:pt x="15866" y="73971"/>
                    </a:lnTo>
                    <a:lnTo>
                      <a:pt x="16013" y="74258"/>
                    </a:lnTo>
                    <a:lnTo>
                      <a:pt x="15836" y="74179"/>
                    </a:lnTo>
                    <a:lnTo>
                      <a:pt x="15603" y="74070"/>
                    </a:lnTo>
                    <a:lnTo>
                      <a:pt x="15544" y="74334"/>
                    </a:lnTo>
                    <a:lnTo>
                      <a:pt x="15478" y="74613"/>
                    </a:lnTo>
                    <a:lnTo>
                      <a:pt x="15412" y="74884"/>
                    </a:lnTo>
                    <a:lnTo>
                      <a:pt x="15325" y="75105"/>
                    </a:lnTo>
                    <a:lnTo>
                      <a:pt x="15291" y="75370"/>
                    </a:lnTo>
                    <a:lnTo>
                      <a:pt x="15110" y="75856"/>
                    </a:lnTo>
                    <a:lnTo>
                      <a:pt x="15400" y="76254"/>
                    </a:lnTo>
                    <a:lnTo>
                      <a:pt x="15566" y="76438"/>
                    </a:lnTo>
                    <a:lnTo>
                      <a:pt x="15754" y="76636"/>
                    </a:lnTo>
                    <a:lnTo>
                      <a:pt x="16809" y="76636"/>
                    </a:lnTo>
                    <a:lnTo>
                      <a:pt x="16934" y="76630"/>
                    </a:lnTo>
                    <a:lnTo>
                      <a:pt x="16989" y="76743"/>
                    </a:lnTo>
                    <a:lnTo>
                      <a:pt x="17002" y="76975"/>
                    </a:lnTo>
                    <a:lnTo>
                      <a:pt x="17113" y="77039"/>
                    </a:lnTo>
                    <a:lnTo>
                      <a:pt x="17204" y="76976"/>
                    </a:lnTo>
                    <a:lnTo>
                      <a:pt x="17335" y="77181"/>
                    </a:lnTo>
                    <a:lnTo>
                      <a:pt x="17573" y="77218"/>
                    </a:lnTo>
                    <a:lnTo>
                      <a:pt x="17549" y="77506"/>
                    </a:lnTo>
                    <a:lnTo>
                      <a:pt x="17526" y="77802"/>
                    </a:lnTo>
                    <a:lnTo>
                      <a:pt x="17513" y="78055"/>
                    </a:lnTo>
                    <a:lnTo>
                      <a:pt x="17511" y="78260"/>
                    </a:lnTo>
                    <a:lnTo>
                      <a:pt x="17516" y="78574"/>
                    </a:lnTo>
                    <a:lnTo>
                      <a:pt x="17507" y="78800"/>
                    </a:lnTo>
                    <a:lnTo>
                      <a:pt x="17461" y="79113"/>
                    </a:lnTo>
                    <a:lnTo>
                      <a:pt x="17625" y="79370"/>
                    </a:lnTo>
                    <a:lnTo>
                      <a:pt x="17878" y="79415"/>
                    </a:lnTo>
                    <a:lnTo>
                      <a:pt x="18182" y="79512"/>
                    </a:lnTo>
                    <a:lnTo>
                      <a:pt x="18567" y="79339"/>
                    </a:lnTo>
                    <a:lnTo>
                      <a:pt x="18807" y="79166"/>
                    </a:lnTo>
                    <a:lnTo>
                      <a:pt x="18997" y="79021"/>
                    </a:lnTo>
                    <a:lnTo>
                      <a:pt x="19259" y="78804"/>
                    </a:lnTo>
                    <a:lnTo>
                      <a:pt x="19463" y="78695"/>
                    </a:lnTo>
                    <a:lnTo>
                      <a:pt x="19667" y="78558"/>
                    </a:lnTo>
                    <a:lnTo>
                      <a:pt x="19951" y="78399"/>
                    </a:lnTo>
                    <a:lnTo>
                      <a:pt x="20140" y="78276"/>
                    </a:lnTo>
                    <a:lnTo>
                      <a:pt x="20116" y="78524"/>
                    </a:lnTo>
                    <a:lnTo>
                      <a:pt x="20060" y="78818"/>
                    </a:lnTo>
                    <a:lnTo>
                      <a:pt x="20058" y="79091"/>
                    </a:lnTo>
                    <a:lnTo>
                      <a:pt x="20019" y="79345"/>
                    </a:lnTo>
                    <a:lnTo>
                      <a:pt x="20008" y="79572"/>
                    </a:lnTo>
                    <a:lnTo>
                      <a:pt x="19979" y="79808"/>
                    </a:lnTo>
                    <a:lnTo>
                      <a:pt x="19932" y="80044"/>
                    </a:lnTo>
                    <a:lnTo>
                      <a:pt x="19921" y="80308"/>
                    </a:lnTo>
                    <a:lnTo>
                      <a:pt x="19900" y="80598"/>
                    </a:lnTo>
                    <a:lnTo>
                      <a:pt x="19942" y="80971"/>
                    </a:lnTo>
                    <a:lnTo>
                      <a:pt x="19931" y="81225"/>
                    </a:lnTo>
                    <a:lnTo>
                      <a:pt x="19964" y="81480"/>
                    </a:lnTo>
                    <a:lnTo>
                      <a:pt x="19947" y="81689"/>
                    </a:lnTo>
                    <a:lnTo>
                      <a:pt x="19968" y="81956"/>
                    </a:lnTo>
                    <a:lnTo>
                      <a:pt x="20110" y="82225"/>
                    </a:lnTo>
                    <a:lnTo>
                      <a:pt x="20198" y="82475"/>
                    </a:lnTo>
                    <a:lnTo>
                      <a:pt x="20238" y="82713"/>
                    </a:lnTo>
                    <a:lnTo>
                      <a:pt x="20266" y="82962"/>
                    </a:lnTo>
                    <a:lnTo>
                      <a:pt x="20318" y="83194"/>
                    </a:lnTo>
                    <a:lnTo>
                      <a:pt x="20046" y="83240"/>
                    </a:lnTo>
                    <a:lnTo>
                      <a:pt x="19780" y="83305"/>
                    </a:lnTo>
                    <a:lnTo>
                      <a:pt x="19554" y="83448"/>
                    </a:lnTo>
                    <a:lnTo>
                      <a:pt x="19377" y="83591"/>
                    </a:lnTo>
                    <a:lnTo>
                      <a:pt x="19258" y="83761"/>
                    </a:lnTo>
                    <a:lnTo>
                      <a:pt x="19079" y="83964"/>
                    </a:lnTo>
                    <a:lnTo>
                      <a:pt x="18908" y="84166"/>
                    </a:lnTo>
                    <a:lnTo>
                      <a:pt x="18678" y="84296"/>
                    </a:lnTo>
                    <a:lnTo>
                      <a:pt x="18425" y="84209"/>
                    </a:lnTo>
                    <a:lnTo>
                      <a:pt x="18296" y="84023"/>
                    </a:lnTo>
                    <a:lnTo>
                      <a:pt x="18149" y="83766"/>
                    </a:lnTo>
                    <a:lnTo>
                      <a:pt x="18020" y="83568"/>
                    </a:lnTo>
                    <a:lnTo>
                      <a:pt x="17807" y="83402"/>
                    </a:lnTo>
                    <a:lnTo>
                      <a:pt x="17527" y="83308"/>
                    </a:lnTo>
                    <a:lnTo>
                      <a:pt x="17312" y="83280"/>
                    </a:lnTo>
                    <a:lnTo>
                      <a:pt x="17006" y="83265"/>
                    </a:lnTo>
                    <a:lnTo>
                      <a:pt x="16719" y="83243"/>
                    </a:lnTo>
                    <a:lnTo>
                      <a:pt x="16452" y="83201"/>
                    </a:lnTo>
                    <a:lnTo>
                      <a:pt x="16436" y="83471"/>
                    </a:lnTo>
                    <a:lnTo>
                      <a:pt x="16460" y="83747"/>
                    </a:lnTo>
                    <a:lnTo>
                      <a:pt x="16491" y="83997"/>
                    </a:lnTo>
                    <a:lnTo>
                      <a:pt x="16496" y="84315"/>
                    </a:lnTo>
                    <a:lnTo>
                      <a:pt x="16560" y="84516"/>
                    </a:lnTo>
                    <a:lnTo>
                      <a:pt x="16736" y="84829"/>
                    </a:lnTo>
                    <a:lnTo>
                      <a:pt x="16856" y="85104"/>
                    </a:lnTo>
                    <a:lnTo>
                      <a:pt x="17012" y="85255"/>
                    </a:lnTo>
                    <a:lnTo>
                      <a:pt x="17123" y="85539"/>
                    </a:lnTo>
                    <a:lnTo>
                      <a:pt x="17067" y="85804"/>
                    </a:lnTo>
                    <a:lnTo>
                      <a:pt x="16941" y="86085"/>
                    </a:lnTo>
                    <a:lnTo>
                      <a:pt x="17037" y="86218"/>
                    </a:lnTo>
                    <a:lnTo>
                      <a:pt x="17137" y="86356"/>
                    </a:lnTo>
                    <a:lnTo>
                      <a:pt x="17269" y="86539"/>
                    </a:lnTo>
                    <a:lnTo>
                      <a:pt x="17456" y="86768"/>
                    </a:lnTo>
                    <a:lnTo>
                      <a:pt x="17582" y="86936"/>
                    </a:lnTo>
                    <a:lnTo>
                      <a:pt x="17715" y="87165"/>
                    </a:lnTo>
                    <a:lnTo>
                      <a:pt x="17841" y="87356"/>
                    </a:lnTo>
                    <a:lnTo>
                      <a:pt x="17981" y="87593"/>
                    </a:lnTo>
                    <a:lnTo>
                      <a:pt x="18145" y="87815"/>
                    </a:lnTo>
                    <a:lnTo>
                      <a:pt x="18285" y="88082"/>
                    </a:lnTo>
                    <a:lnTo>
                      <a:pt x="18425" y="88319"/>
                    </a:lnTo>
                    <a:lnTo>
                      <a:pt x="18559" y="88487"/>
                    </a:lnTo>
                    <a:lnTo>
                      <a:pt x="18603" y="88963"/>
                    </a:lnTo>
                    <a:lnTo>
                      <a:pt x="18642" y="89225"/>
                    </a:lnTo>
                    <a:lnTo>
                      <a:pt x="18664" y="89512"/>
                    </a:lnTo>
                    <a:lnTo>
                      <a:pt x="18728" y="89757"/>
                    </a:lnTo>
                    <a:lnTo>
                      <a:pt x="18633" y="90001"/>
                    </a:lnTo>
                    <a:lnTo>
                      <a:pt x="18555" y="90237"/>
                    </a:lnTo>
                    <a:lnTo>
                      <a:pt x="18484" y="90549"/>
                    </a:lnTo>
                    <a:lnTo>
                      <a:pt x="18397" y="90818"/>
                    </a:lnTo>
                    <a:lnTo>
                      <a:pt x="18554" y="91022"/>
                    </a:lnTo>
                    <a:lnTo>
                      <a:pt x="18652" y="91218"/>
                    </a:lnTo>
                    <a:lnTo>
                      <a:pt x="18805" y="91448"/>
                    </a:lnTo>
                    <a:lnTo>
                      <a:pt x="18962" y="91705"/>
                    </a:lnTo>
                    <a:lnTo>
                      <a:pt x="19249" y="91708"/>
                    </a:lnTo>
                    <a:lnTo>
                      <a:pt x="19536" y="91727"/>
                    </a:lnTo>
                    <a:lnTo>
                      <a:pt x="19754" y="91848"/>
                    </a:lnTo>
                    <a:lnTo>
                      <a:pt x="19963" y="91995"/>
                    </a:lnTo>
                    <a:lnTo>
                      <a:pt x="20172" y="92184"/>
                    </a:lnTo>
                    <a:lnTo>
                      <a:pt x="20355" y="92331"/>
                    </a:lnTo>
                    <a:lnTo>
                      <a:pt x="20548" y="92460"/>
                    </a:lnTo>
                    <a:lnTo>
                      <a:pt x="20715" y="92657"/>
                    </a:lnTo>
                    <a:lnTo>
                      <a:pt x="20528" y="92750"/>
                    </a:lnTo>
                    <a:lnTo>
                      <a:pt x="20324" y="92924"/>
                    </a:lnTo>
                    <a:lnTo>
                      <a:pt x="20109" y="93074"/>
                    </a:lnTo>
                    <a:lnTo>
                      <a:pt x="19957" y="93238"/>
                    </a:lnTo>
                    <a:lnTo>
                      <a:pt x="19720" y="93437"/>
                    </a:lnTo>
                    <a:lnTo>
                      <a:pt x="19288" y="93632"/>
                    </a:lnTo>
                    <a:lnTo>
                      <a:pt x="19314" y="93799"/>
                    </a:lnTo>
                    <a:lnTo>
                      <a:pt x="19539" y="93928"/>
                    </a:lnTo>
                    <a:lnTo>
                      <a:pt x="19621" y="94104"/>
                    </a:lnTo>
                    <a:lnTo>
                      <a:pt x="19795" y="94325"/>
                    </a:lnTo>
                    <a:lnTo>
                      <a:pt x="19920" y="94532"/>
                    </a:lnTo>
                    <a:lnTo>
                      <a:pt x="20052" y="94709"/>
                    </a:lnTo>
                    <a:lnTo>
                      <a:pt x="19853" y="94719"/>
                    </a:lnTo>
                    <a:lnTo>
                      <a:pt x="19879" y="94931"/>
                    </a:lnTo>
                    <a:lnTo>
                      <a:pt x="19939" y="95179"/>
                    </a:lnTo>
                    <a:lnTo>
                      <a:pt x="20014" y="95414"/>
                    </a:lnTo>
                    <a:lnTo>
                      <a:pt x="20110" y="95605"/>
                    </a:lnTo>
                    <a:lnTo>
                      <a:pt x="20177" y="95829"/>
                    </a:lnTo>
                    <a:lnTo>
                      <a:pt x="20260" y="96080"/>
                    </a:lnTo>
                    <a:lnTo>
                      <a:pt x="20293" y="96188"/>
                    </a:lnTo>
                    <a:lnTo>
                      <a:pt x="20430" y="96289"/>
                    </a:lnTo>
                    <a:lnTo>
                      <a:pt x="20645" y="96427"/>
                    </a:lnTo>
                    <a:lnTo>
                      <a:pt x="20807" y="96573"/>
                    </a:lnTo>
                    <a:lnTo>
                      <a:pt x="20968" y="96808"/>
                    </a:lnTo>
                    <a:lnTo>
                      <a:pt x="20913" y="97056"/>
                    </a:lnTo>
                    <a:lnTo>
                      <a:pt x="20786" y="97375"/>
                    </a:lnTo>
                    <a:lnTo>
                      <a:pt x="21035" y="97549"/>
                    </a:lnTo>
                    <a:lnTo>
                      <a:pt x="21387" y="97797"/>
                    </a:lnTo>
                    <a:lnTo>
                      <a:pt x="21686" y="98053"/>
                    </a:lnTo>
                    <a:lnTo>
                      <a:pt x="21554" y="98193"/>
                    </a:lnTo>
                    <a:lnTo>
                      <a:pt x="21480" y="98468"/>
                    </a:lnTo>
                    <a:lnTo>
                      <a:pt x="21406" y="98709"/>
                    </a:lnTo>
                    <a:lnTo>
                      <a:pt x="21224" y="98776"/>
                    </a:lnTo>
                    <a:lnTo>
                      <a:pt x="21051" y="98844"/>
                    </a:lnTo>
                    <a:lnTo>
                      <a:pt x="21071" y="99172"/>
                    </a:lnTo>
                    <a:lnTo>
                      <a:pt x="21267" y="99273"/>
                    </a:lnTo>
                    <a:lnTo>
                      <a:pt x="21402" y="99435"/>
                    </a:lnTo>
                    <a:lnTo>
                      <a:pt x="21554" y="99615"/>
                    </a:lnTo>
                    <a:lnTo>
                      <a:pt x="21739" y="99822"/>
                    </a:lnTo>
                    <a:lnTo>
                      <a:pt x="21882" y="100010"/>
                    </a:lnTo>
                    <a:lnTo>
                      <a:pt x="22042" y="100200"/>
                    </a:lnTo>
                    <a:lnTo>
                      <a:pt x="21901" y="100419"/>
                    </a:lnTo>
                    <a:lnTo>
                      <a:pt x="21914" y="100649"/>
                    </a:lnTo>
                    <a:lnTo>
                      <a:pt x="21926" y="100916"/>
                    </a:lnTo>
                    <a:lnTo>
                      <a:pt x="21939" y="101138"/>
                    </a:lnTo>
                    <a:lnTo>
                      <a:pt x="22145" y="101168"/>
                    </a:lnTo>
                    <a:lnTo>
                      <a:pt x="22055" y="101398"/>
                    </a:lnTo>
                    <a:lnTo>
                      <a:pt x="21858" y="101532"/>
                    </a:lnTo>
                    <a:lnTo>
                      <a:pt x="21702" y="101648"/>
                    </a:lnTo>
                    <a:lnTo>
                      <a:pt x="21584" y="101834"/>
                    </a:lnTo>
                    <a:lnTo>
                      <a:pt x="21484" y="102010"/>
                    </a:lnTo>
                    <a:lnTo>
                      <a:pt x="21751" y="102094"/>
                    </a:lnTo>
                    <a:lnTo>
                      <a:pt x="21948" y="102325"/>
                    </a:lnTo>
                    <a:lnTo>
                      <a:pt x="22212" y="102557"/>
                    </a:lnTo>
                    <a:lnTo>
                      <a:pt x="22321" y="102816"/>
                    </a:lnTo>
                    <a:lnTo>
                      <a:pt x="22146" y="102962"/>
                    </a:lnTo>
                    <a:lnTo>
                      <a:pt x="21940" y="103157"/>
                    </a:lnTo>
                    <a:lnTo>
                      <a:pt x="21726" y="103313"/>
                    </a:lnTo>
                    <a:lnTo>
                      <a:pt x="21550" y="103469"/>
                    </a:lnTo>
                    <a:lnTo>
                      <a:pt x="21769" y="103562"/>
                    </a:lnTo>
                    <a:lnTo>
                      <a:pt x="21930" y="103673"/>
                    </a:lnTo>
                    <a:lnTo>
                      <a:pt x="22067" y="103507"/>
                    </a:lnTo>
                    <a:lnTo>
                      <a:pt x="22367" y="103402"/>
                    </a:lnTo>
                    <a:lnTo>
                      <a:pt x="22389" y="103710"/>
                    </a:lnTo>
                    <a:lnTo>
                      <a:pt x="22412" y="104009"/>
                    </a:lnTo>
                    <a:lnTo>
                      <a:pt x="22752" y="104243"/>
                    </a:lnTo>
                    <a:lnTo>
                      <a:pt x="22815" y="103995"/>
                    </a:lnTo>
                    <a:lnTo>
                      <a:pt x="22830" y="103717"/>
                    </a:lnTo>
                    <a:lnTo>
                      <a:pt x="22922" y="103471"/>
                    </a:lnTo>
                    <a:lnTo>
                      <a:pt x="23071" y="103215"/>
                    </a:lnTo>
                    <a:lnTo>
                      <a:pt x="23142" y="103018"/>
                    </a:lnTo>
                    <a:lnTo>
                      <a:pt x="23300" y="102793"/>
                    </a:lnTo>
                    <a:lnTo>
                      <a:pt x="23467" y="102539"/>
                    </a:lnTo>
                    <a:lnTo>
                      <a:pt x="23596" y="102333"/>
                    </a:lnTo>
                    <a:lnTo>
                      <a:pt x="23782" y="102099"/>
                    </a:lnTo>
                    <a:lnTo>
                      <a:pt x="23865" y="102278"/>
                    </a:lnTo>
                    <a:lnTo>
                      <a:pt x="23985" y="102508"/>
                    </a:lnTo>
                    <a:lnTo>
                      <a:pt x="24135" y="102679"/>
                    </a:lnTo>
                    <a:lnTo>
                      <a:pt x="24030" y="102907"/>
                    </a:lnTo>
                    <a:lnTo>
                      <a:pt x="23884" y="103161"/>
                    </a:lnTo>
                    <a:lnTo>
                      <a:pt x="23760" y="103367"/>
                    </a:lnTo>
                    <a:lnTo>
                      <a:pt x="23574" y="103635"/>
                    </a:lnTo>
                    <a:lnTo>
                      <a:pt x="23508" y="103867"/>
                    </a:lnTo>
                    <a:lnTo>
                      <a:pt x="23559" y="104015"/>
                    </a:lnTo>
                    <a:lnTo>
                      <a:pt x="23412" y="104217"/>
                    </a:lnTo>
                    <a:lnTo>
                      <a:pt x="23287" y="104431"/>
                    </a:lnTo>
                    <a:lnTo>
                      <a:pt x="23150" y="104679"/>
                    </a:lnTo>
                    <a:lnTo>
                      <a:pt x="23025" y="104894"/>
                    </a:lnTo>
                    <a:lnTo>
                      <a:pt x="22821" y="105175"/>
                    </a:lnTo>
                    <a:lnTo>
                      <a:pt x="22673" y="105379"/>
                    </a:lnTo>
                    <a:lnTo>
                      <a:pt x="22535" y="105640"/>
                    </a:lnTo>
                    <a:lnTo>
                      <a:pt x="22449" y="105846"/>
                    </a:lnTo>
                    <a:lnTo>
                      <a:pt x="22618" y="106049"/>
                    </a:lnTo>
                    <a:lnTo>
                      <a:pt x="22753" y="105857"/>
                    </a:lnTo>
                    <a:lnTo>
                      <a:pt x="22876" y="105658"/>
                    </a:lnTo>
                    <a:lnTo>
                      <a:pt x="22980" y="105465"/>
                    </a:lnTo>
                    <a:lnTo>
                      <a:pt x="23139" y="105180"/>
                    </a:lnTo>
                    <a:lnTo>
                      <a:pt x="23330" y="104978"/>
                    </a:lnTo>
                    <a:lnTo>
                      <a:pt x="23478" y="104741"/>
                    </a:lnTo>
                    <a:lnTo>
                      <a:pt x="23593" y="104504"/>
                    </a:lnTo>
                    <a:lnTo>
                      <a:pt x="23752" y="104246"/>
                    </a:lnTo>
                    <a:lnTo>
                      <a:pt x="23865" y="104066"/>
                    </a:lnTo>
                    <a:lnTo>
                      <a:pt x="24128" y="104112"/>
                    </a:lnTo>
                    <a:lnTo>
                      <a:pt x="24233" y="104010"/>
                    </a:lnTo>
                    <a:lnTo>
                      <a:pt x="24457" y="104032"/>
                    </a:lnTo>
                    <a:lnTo>
                      <a:pt x="24688" y="104021"/>
                    </a:lnTo>
                    <a:lnTo>
                      <a:pt x="24694" y="104261"/>
                    </a:lnTo>
                    <a:lnTo>
                      <a:pt x="24663" y="104532"/>
                    </a:lnTo>
                    <a:lnTo>
                      <a:pt x="24572" y="104804"/>
                    </a:lnTo>
                    <a:lnTo>
                      <a:pt x="24390" y="104955"/>
                    </a:lnTo>
                    <a:lnTo>
                      <a:pt x="24161" y="105172"/>
                    </a:lnTo>
                    <a:lnTo>
                      <a:pt x="23974" y="105377"/>
                    </a:lnTo>
                    <a:lnTo>
                      <a:pt x="23822" y="105588"/>
                    </a:lnTo>
                    <a:lnTo>
                      <a:pt x="23577" y="105745"/>
                    </a:lnTo>
                    <a:lnTo>
                      <a:pt x="23387" y="105892"/>
                    </a:lnTo>
                    <a:lnTo>
                      <a:pt x="23184" y="106057"/>
                    </a:lnTo>
                    <a:lnTo>
                      <a:pt x="22887" y="106234"/>
                    </a:lnTo>
                    <a:lnTo>
                      <a:pt x="22667" y="106361"/>
                    </a:lnTo>
                    <a:lnTo>
                      <a:pt x="22525" y="106541"/>
                    </a:lnTo>
                    <a:lnTo>
                      <a:pt x="22329" y="106668"/>
                    </a:lnTo>
                    <a:lnTo>
                      <a:pt x="22327" y="106987"/>
                    </a:lnTo>
                    <a:lnTo>
                      <a:pt x="22167" y="107154"/>
                    </a:lnTo>
                    <a:lnTo>
                      <a:pt x="22038" y="107328"/>
                    </a:lnTo>
                    <a:lnTo>
                      <a:pt x="22197" y="107448"/>
                    </a:lnTo>
                    <a:lnTo>
                      <a:pt x="22438" y="107516"/>
                    </a:lnTo>
                    <a:lnTo>
                      <a:pt x="22440" y="107733"/>
                    </a:lnTo>
                    <a:lnTo>
                      <a:pt x="22267" y="108009"/>
                    </a:lnTo>
                    <a:lnTo>
                      <a:pt x="22115" y="108304"/>
                    </a:lnTo>
                    <a:lnTo>
                      <a:pt x="22014" y="108554"/>
                    </a:lnTo>
                    <a:lnTo>
                      <a:pt x="22233" y="108919"/>
                    </a:lnTo>
                    <a:lnTo>
                      <a:pt x="22370" y="109152"/>
                    </a:lnTo>
                    <a:lnTo>
                      <a:pt x="22493" y="109439"/>
                    </a:lnTo>
                    <a:lnTo>
                      <a:pt x="22630" y="109706"/>
                    </a:lnTo>
                    <a:lnTo>
                      <a:pt x="22728" y="109992"/>
                    </a:lnTo>
                    <a:lnTo>
                      <a:pt x="22786" y="110265"/>
                    </a:lnTo>
                    <a:lnTo>
                      <a:pt x="23049" y="110305"/>
                    </a:lnTo>
                    <a:lnTo>
                      <a:pt x="23359" y="110451"/>
                    </a:lnTo>
                    <a:lnTo>
                      <a:pt x="23550" y="110391"/>
                    </a:lnTo>
                    <a:lnTo>
                      <a:pt x="23801" y="110311"/>
                    </a:lnTo>
                    <a:lnTo>
                      <a:pt x="24091" y="110291"/>
                    </a:lnTo>
                    <a:lnTo>
                      <a:pt x="24374" y="110384"/>
                    </a:lnTo>
                    <a:lnTo>
                      <a:pt x="24446" y="110610"/>
                    </a:lnTo>
                    <a:lnTo>
                      <a:pt x="24432" y="110890"/>
                    </a:lnTo>
                    <a:lnTo>
                      <a:pt x="24560" y="111135"/>
                    </a:lnTo>
                    <a:lnTo>
                      <a:pt x="24852" y="111189"/>
                    </a:lnTo>
                    <a:lnTo>
                      <a:pt x="24863" y="111598"/>
                    </a:lnTo>
                    <a:lnTo>
                      <a:pt x="25006" y="111460"/>
                    </a:lnTo>
                    <a:lnTo>
                      <a:pt x="25305" y="111381"/>
                    </a:lnTo>
                    <a:lnTo>
                      <a:pt x="25585" y="111315"/>
                    </a:lnTo>
                    <a:lnTo>
                      <a:pt x="25829" y="111501"/>
                    </a:lnTo>
                    <a:lnTo>
                      <a:pt x="26073" y="111741"/>
                    </a:lnTo>
                    <a:lnTo>
                      <a:pt x="25947" y="111976"/>
                    </a:lnTo>
                    <a:lnTo>
                      <a:pt x="25714" y="112072"/>
                    </a:lnTo>
                    <a:lnTo>
                      <a:pt x="25434" y="112157"/>
                    </a:lnTo>
                    <a:lnTo>
                      <a:pt x="25582" y="112433"/>
                    </a:lnTo>
                    <a:lnTo>
                      <a:pt x="25827" y="112397"/>
                    </a:lnTo>
                    <a:lnTo>
                      <a:pt x="26101" y="112270"/>
                    </a:lnTo>
                    <a:lnTo>
                      <a:pt x="26268" y="112468"/>
                    </a:lnTo>
                    <a:lnTo>
                      <a:pt x="26404" y="112739"/>
                    </a:lnTo>
                    <a:lnTo>
                      <a:pt x="26505" y="112919"/>
                    </a:lnTo>
                    <a:lnTo>
                      <a:pt x="26553" y="113236"/>
                    </a:lnTo>
                    <a:lnTo>
                      <a:pt x="26595" y="113572"/>
                    </a:lnTo>
                    <a:lnTo>
                      <a:pt x="26752" y="113812"/>
                    </a:lnTo>
                    <a:lnTo>
                      <a:pt x="26933" y="114042"/>
                    </a:lnTo>
                    <a:lnTo>
                      <a:pt x="27196" y="114229"/>
                    </a:lnTo>
                    <a:lnTo>
                      <a:pt x="27324" y="114291"/>
                    </a:lnTo>
                    <a:lnTo>
                      <a:pt x="27472" y="114287"/>
                    </a:lnTo>
                    <a:lnTo>
                      <a:pt x="27730" y="114454"/>
                    </a:lnTo>
                    <a:lnTo>
                      <a:pt x="27918" y="114657"/>
                    </a:lnTo>
                    <a:lnTo>
                      <a:pt x="27980" y="114972"/>
                    </a:lnTo>
                    <a:lnTo>
                      <a:pt x="28060" y="115242"/>
                    </a:lnTo>
                    <a:lnTo>
                      <a:pt x="28132" y="115450"/>
                    </a:lnTo>
                    <a:lnTo>
                      <a:pt x="28257" y="115702"/>
                    </a:lnTo>
                    <a:lnTo>
                      <a:pt x="28338" y="115954"/>
                    </a:lnTo>
                    <a:lnTo>
                      <a:pt x="28409" y="116216"/>
                    </a:lnTo>
                    <a:lnTo>
                      <a:pt x="28508" y="116486"/>
                    </a:lnTo>
                    <a:lnTo>
                      <a:pt x="28570" y="116738"/>
                    </a:lnTo>
                    <a:lnTo>
                      <a:pt x="28597" y="117035"/>
                    </a:lnTo>
                    <a:lnTo>
                      <a:pt x="28579" y="117333"/>
                    </a:lnTo>
                    <a:lnTo>
                      <a:pt x="28605" y="117622"/>
                    </a:lnTo>
                    <a:lnTo>
                      <a:pt x="28705" y="117877"/>
                    </a:lnTo>
                    <a:lnTo>
                      <a:pt x="28848" y="118121"/>
                    </a:lnTo>
                    <a:lnTo>
                      <a:pt x="29053" y="118407"/>
                    </a:lnTo>
                    <a:lnTo>
                      <a:pt x="29095" y="118704"/>
                    </a:lnTo>
                    <a:lnTo>
                      <a:pt x="29074" y="118974"/>
                    </a:lnTo>
                    <a:lnTo>
                      <a:pt x="28973" y="119254"/>
                    </a:lnTo>
                    <a:lnTo>
                      <a:pt x="28845" y="119486"/>
                    </a:lnTo>
                    <a:lnTo>
                      <a:pt x="28748" y="119700"/>
                    </a:lnTo>
                    <a:lnTo>
                      <a:pt x="28595" y="119914"/>
                    </a:lnTo>
                    <a:lnTo>
                      <a:pt x="28693" y="120202"/>
                    </a:lnTo>
                    <a:lnTo>
                      <a:pt x="28726" y="120489"/>
                    </a:lnTo>
                    <a:lnTo>
                      <a:pt x="28440" y="120550"/>
                    </a:lnTo>
                    <a:lnTo>
                      <a:pt x="28286" y="120777"/>
                    </a:lnTo>
                    <a:lnTo>
                      <a:pt x="27946" y="120983"/>
                    </a:lnTo>
                    <a:lnTo>
                      <a:pt x="27454" y="120700"/>
                    </a:lnTo>
                    <a:lnTo>
                      <a:pt x="27121" y="120788"/>
                    </a:lnTo>
                    <a:lnTo>
                      <a:pt x="27193" y="120555"/>
                    </a:lnTo>
                    <a:lnTo>
                      <a:pt x="27251" y="120294"/>
                    </a:lnTo>
                    <a:lnTo>
                      <a:pt x="26962" y="120207"/>
                    </a:lnTo>
                    <a:lnTo>
                      <a:pt x="26687" y="120178"/>
                    </a:lnTo>
                    <a:lnTo>
                      <a:pt x="26379" y="120105"/>
                    </a:lnTo>
                    <a:lnTo>
                      <a:pt x="26131" y="120091"/>
                    </a:lnTo>
                    <a:lnTo>
                      <a:pt x="26167" y="119807"/>
                    </a:lnTo>
                    <a:lnTo>
                      <a:pt x="26231" y="119266"/>
                    </a:lnTo>
                    <a:lnTo>
                      <a:pt x="26301" y="119017"/>
                    </a:lnTo>
                    <a:lnTo>
                      <a:pt x="26032" y="118960"/>
                    </a:lnTo>
                    <a:lnTo>
                      <a:pt x="25785" y="118968"/>
                    </a:lnTo>
                    <a:lnTo>
                      <a:pt x="24964" y="118940"/>
                    </a:lnTo>
                    <a:lnTo>
                      <a:pt x="24716" y="118912"/>
                    </a:lnTo>
                    <a:lnTo>
                      <a:pt x="24610" y="119076"/>
                    </a:lnTo>
                    <a:lnTo>
                      <a:pt x="24553" y="119538"/>
                    </a:lnTo>
                    <a:lnTo>
                      <a:pt x="24376" y="119972"/>
                    </a:lnTo>
                    <a:lnTo>
                      <a:pt x="24299" y="119816"/>
                    </a:lnTo>
                    <a:lnTo>
                      <a:pt x="24263" y="119603"/>
                    </a:lnTo>
                    <a:lnTo>
                      <a:pt x="23987" y="119624"/>
                    </a:lnTo>
                    <a:lnTo>
                      <a:pt x="23697" y="119667"/>
                    </a:lnTo>
                    <a:lnTo>
                      <a:pt x="23400" y="119703"/>
                    </a:lnTo>
                    <a:lnTo>
                      <a:pt x="23152" y="119739"/>
                    </a:lnTo>
                    <a:lnTo>
                      <a:pt x="22672" y="120391"/>
                    </a:lnTo>
                    <a:lnTo>
                      <a:pt x="22547" y="120655"/>
                    </a:lnTo>
                    <a:lnTo>
                      <a:pt x="22324" y="120741"/>
                    </a:lnTo>
                    <a:lnTo>
                      <a:pt x="22029" y="120853"/>
                    </a:lnTo>
                    <a:lnTo>
                      <a:pt x="21905" y="120728"/>
                    </a:lnTo>
                    <a:lnTo>
                      <a:pt x="21682" y="120537"/>
                    </a:lnTo>
                    <a:lnTo>
                      <a:pt x="21511" y="120445"/>
                    </a:lnTo>
                    <a:lnTo>
                      <a:pt x="21262" y="120380"/>
                    </a:lnTo>
                    <a:lnTo>
                      <a:pt x="21032" y="120301"/>
                    </a:lnTo>
                    <a:lnTo>
                      <a:pt x="21137" y="119984"/>
                    </a:lnTo>
                    <a:lnTo>
                      <a:pt x="20960" y="119787"/>
                    </a:lnTo>
                    <a:lnTo>
                      <a:pt x="20704" y="119813"/>
                    </a:lnTo>
                    <a:lnTo>
                      <a:pt x="20475" y="119879"/>
                    </a:lnTo>
                    <a:lnTo>
                      <a:pt x="20166" y="119939"/>
                    </a:lnTo>
                    <a:lnTo>
                      <a:pt x="19950" y="120012"/>
                    </a:lnTo>
                    <a:lnTo>
                      <a:pt x="19643" y="120083"/>
                    </a:lnTo>
                    <a:lnTo>
                      <a:pt x="19754" y="120288"/>
                    </a:lnTo>
                    <a:lnTo>
                      <a:pt x="19852" y="120498"/>
                    </a:lnTo>
                    <a:lnTo>
                      <a:pt x="19963" y="120754"/>
                    </a:lnTo>
                    <a:lnTo>
                      <a:pt x="19736" y="120889"/>
                    </a:lnTo>
                    <a:lnTo>
                      <a:pt x="19446" y="120965"/>
                    </a:lnTo>
                    <a:lnTo>
                      <a:pt x="19181" y="121080"/>
                    </a:lnTo>
                    <a:lnTo>
                      <a:pt x="18892" y="121193"/>
                    </a:lnTo>
                    <a:lnTo>
                      <a:pt x="18974" y="121374"/>
                    </a:lnTo>
                    <a:lnTo>
                      <a:pt x="19145" y="121589"/>
                    </a:lnTo>
                    <a:lnTo>
                      <a:pt x="19457" y="121522"/>
                    </a:lnTo>
                    <a:lnTo>
                      <a:pt x="19737" y="121466"/>
                    </a:lnTo>
                    <a:lnTo>
                      <a:pt x="19989" y="121827"/>
                    </a:lnTo>
                    <a:lnTo>
                      <a:pt x="20108" y="122037"/>
                    </a:lnTo>
                    <a:lnTo>
                      <a:pt x="20367" y="122008"/>
                    </a:lnTo>
                    <a:lnTo>
                      <a:pt x="20602" y="121967"/>
                    </a:lnTo>
                    <a:lnTo>
                      <a:pt x="20853" y="121913"/>
                    </a:lnTo>
                    <a:lnTo>
                      <a:pt x="20803" y="121718"/>
                    </a:lnTo>
                    <a:lnTo>
                      <a:pt x="21026" y="121652"/>
                    </a:lnTo>
                    <a:lnTo>
                      <a:pt x="21260" y="121577"/>
                    </a:lnTo>
                    <a:lnTo>
                      <a:pt x="21507" y="121470"/>
                    </a:lnTo>
                    <a:lnTo>
                      <a:pt x="21733" y="121552"/>
                    </a:lnTo>
                    <a:lnTo>
                      <a:pt x="21980" y="121697"/>
                    </a:lnTo>
                    <a:lnTo>
                      <a:pt x="21906" y="121932"/>
                    </a:lnTo>
                    <a:lnTo>
                      <a:pt x="21844" y="122172"/>
                    </a:lnTo>
                    <a:lnTo>
                      <a:pt x="21787" y="122441"/>
                    </a:lnTo>
                    <a:lnTo>
                      <a:pt x="21605" y="122509"/>
                    </a:lnTo>
                    <a:lnTo>
                      <a:pt x="21352" y="122524"/>
                    </a:lnTo>
                    <a:lnTo>
                      <a:pt x="21374" y="122687"/>
                    </a:lnTo>
                    <a:lnTo>
                      <a:pt x="21583" y="122667"/>
                    </a:lnTo>
                    <a:lnTo>
                      <a:pt x="21662" y="122852"/>
                    </a:lnTo>
                    <a:lnTo>
                      <a:pt x="21706" y="123081"/>
                    </a:lnTo>
                    <a:lnTo>
                      <a:pt x="21463" y="123022"/>
                    </a:lnTo>
                    <a:lnTo>
                      <a:pt x="21175" y="122983"/>
                    </a:lnTo>
                    <a:lnTo>
                      <a:pt x="21213" y="123239"/>
                    </a:lnTo>
                    <a:lnTo>
                      <a:pt x="21257" y="123483"/>
                    </a:lnTo>
                    <a:lnTo>
                      <a:pt x="21037" y="123527"/>
                    </a:lnTo>
                    <a:lnTo>
                      <a:pt x="20816" y="123572"/>
                    </a:lnTo>
                    <a:lnTo>
                      <a:pt x="20805" y="123837"/>
                    </a:lnTo>
                    <a:lnTo>
                      <a:pt x="20817" y="124081"/>
                    </a:lnTo>
                    <a:lnTo>
                      <a:pt x="20795" y="124313"/>
                    </a:lnTo>
                    <a:lnTo>
                      <a:pt x="20795" y="124589"/>
                    </a:lnTo>
                    <a:lnTo>
                      <a:pt x="20541" y="124579"/>
                    </a:lnTo>
                    <a:lnTo>
                      <a:pt x="20299" y="124656"/>
                    </a:lnTo>
                    <a:lnTo>
                      <a:pt x="19957" y="124734"/>
                    </a:lnTo>
                    <a:lnTo>
                      <a:pt x="19990" y="124480"/>
                    </a:lnTo>
                    <a:lnTo>
                      <a:pt x="19990" y="124170"/>
                    </a:lnTo>
                    <a:lnTo>
                      <a:pt x="20001" y="123926"/>
                    </a:lnTo>
                    <a:lnTo>
                      <a:pt x="19968" y="123661"/>
                    </a:lnTo>
                    <a:lnTo>
                      <a:pt x="20001" y="123417"/>
                    </a:lnTo>
                    <a:lnTo>
                      <a:pt x="19924" y="123196"/>
                    </a:lnTo>
                    <a:lnTo>
                      <a:pt x="19935" y="123019"/>
                    </a:lnTo>
                    <a:lnTo>
                      <a:pt x="19770" y="122787"/>
                    </a:lnTo>
                    <a:lnTo>
                      <a:pt x="20001" y="122621"/>
                    </a:lnTo>
                    <a:lnTo>
                      <a:pt x="19946" y="122399"/>
                    </a:lnTo>
                    <a:lnTo>
                      <a:pt x="19836" y="122211"/>
                    </a:lnTo>
                    <a:lnTo>
                      <a:pt x="19549" y="122201"/>
                    </a:lnTo>
                    <a:lnTo>
                      <a:pt x="19318" y="122146"/>
                    </a:lnTo>
                    <a:lnTo>
                      <a:pt x="19109" y="122024"/>
                    </a:lnTo>
                    <a:lnTo>
                      <a:pt x="18811" y="122146"/>
                    </a:lnTo>
                    <a:lnTo>
                      <a:pt x="18613" y="122323"/>
                    </a:lnTo>
                    <a:lnTo>
                      <a:pt x="18470" y="122490"/>
                    </a:lnTo>
                    <a:lnTo>
                      <a:pt x="18646" y="122600"/>
                    </a:lnTo>
                    <a:lnTo>
                      <a:pt x="18800" y="122832"/>
                    </a:lnTo>
                    <a:lnTo>
                      <a:pt x="18910" y="123031"/>
                    </a:lnTo>
                    <a:lnTo>
                      <a:pt x="18910" y="123253"/>
                    </a:lnTo>
                    <a:lnTo>
                      <a:pt x="18710" y="123487"/>
                    </a:lnTo>
                    <a:lnTo>
                      <a:pt x="18523" y="123669"/>
                    </a:lnTo>
                    <a:lnTo>
                      <a:pt x="18226" y="123695"/>
                    </a:lnTo>
                    <a:lnTo>
                      <a:pt x="17988" y="123806"/>
                    </a:lnTo>
                    <a:lnTo>
                      <a:pt x="17706" y="123962"/>
                    </a:lnTo>
                    <a:lnTo>
                      <a:pt x="17436" y="124089"/>
                    </a:lnTo>
                    <a:lnTo>
                      <a:pt x="17204" y="124223"/>
                    </a:lnTo>
                    <a:lnTo>
                      <a:pt x="17127" y="124528"/>
                    </a:lnTo>
                    <a:lnTo>
                      <a:pt x="17122" y="124788"/>
                    </a:lnTo>
                    <a:lnTo>
                      <a:pt x="17171" y="125076"/>
                    </a:lnTo>
                    <a:lnTo>
                      <a:pt x="16879" y="125137"/>
                    </a:lnTo>
                    <a:lnTo>
                      <a:pt x="16608" y="125186"/>
                    </a:lnTo>
                    <a:lnTo>
                      <a:pt x="16364" y="125238"/>
                    </a:lnTo>
                    <a:lnTo>
                      <a:pt x="16065" y="125340"/>
                    </a:lnTo>
                    <a:lnTo>
                      <a:pt x="15750" y="125488"/>
                    </a:lnTo>
                    <a:lnTo>
                      <a:pt x="15562" y="125595"/>
                    </a:lnTo>
                    <a:lnTo>
                      <a:pt x="15308" y="125376"/>
                    </a:lnTo>
                    <a:lnTo>
                      <a:pt x="15161" y="125198"/>
                    </a:lnTo>
                    <a:lnTo>
                      <a:pt x="14912" y="125203"/>
                    </a:lnTo>
                    <a:lnTo>
                      <a:pt x="14734" y="125127"/>
                    </a:lnTo>
                    <a:lnTo>
                      <a:pt x="14577" y="125301"/>
                    </a:lnTo>
                    <a:lnTo>
                      <a:pt x="14384" y="125464"/>
                    </a:lnTo>
                    <a:lnTo>
                      <a:pt x="14217" y="125601"/>
                    </a:lnTo>
                    <a:lnTo>
                      <a:pt x="14061" y="125311"/>
                    </a:lnTo>
                    <a:lnTo>
                      <a:pt x="13934" y="125091"/>
                    </a:lnTo>
                    <a:lnTo>
                      <a:pt x="13778" y="124859"/>
                    </a:lnTo>
                    <a:lnTo>
                      <a:pt x="13541" y="124877"/>
                    </a:lnTo>
                    <a:lnTo>
                      <a:pt x="13299" y="125011"/>
                    </a:lnTo>
                    <a:lnTo>
                      <a:pt x="13143" y="124837"/>
                    </a:lnTo>
                    <a:lnTo>
                      <a:pt x="12952" y="124623"/>
                    </a:lnTo>
                    <a:lnTo>
                      <a:pt x="12727" y="124600"/>
                    </a:lnTo>
                    <a:lnTo>
                      <a:pt x="12496" y="124646"/>
                    </a:lnTo>
                    <a:lnTo>
                      <a:pt x="12207" y="124699"/>
                    </a:lnTo>
                    <a:lnTo>
                      <a:pt x="11965" y="124780"/>
                    </a:lnTo>
                    <a:lnTo>
                      <a:pt x="11734" y="124919"/>
                    </a:lnTo>
                    <a:lnTo>
                      <a:pt x="11577" y="125076"/>
                    </a:lnTo>
                    <a:lnTo>
                      <a:pt x="11379" y="125245"/>
                    </a:lnTo>
                    <a:lnTo>
                      <a:pt x="11291" y="125325"/>
                    </a:lnTo>
                    <a:lnTo>
                      <a:pt x="11237" y="125498"/>
                    </a:lnTo>
                    <a:lnTo>
                      <a:pt x="11218" y="125763"/>
                    </a:lnTo>
                    <a:lnTo>
                      <a:pt x="11115" y="126039"/>
                    </a:lnTo>
                    <a:lnTo>
                      <a:pt x="10992" y="126303"/>
                    </a:lnTo>
                    <a:lnTo>
                      <a:pt x="10907" y="126571"/>
                    </a:lnTo>
                    <a:lnTo>
                      <a:pt x="10839" y="126822"/>
                    </a:lnTo>
                    <a:lnTo>
                      <a:pt x="10751" y="127120"/>
                    </a:lnTo>
                    <a:lnTo>
                      <a:pt x="10683" y="127349"/>
                    </a:lnTo>
                    <a:lnTo>
                      <a:pt x="10604" y="127615"/>
                    </a:lnTo>
                    <a:lnTo>
                      <a:pt x="10535" y="127895"/>
                    </a:lnTo>
                    <a:lnTo>
                      <a:pt x="10611" y="128136"/>
                    </a:lnTo>
                    <a:lnTo>
                      <a:pt x="10700" y="128402"/>
                    </a:lnTo>
                    <a:lnTo>
                      <a:pt x="10769" y="128694"/>
                    </a:lnTo>
                    <a:lnTo>
                      <a:pt x="10833" y="128942"/>
                    </a:lnTo>
                    <a:lnTo>
                      <a:pt x="10922" y="129202"/>
                    </a:lnTo>
                    <a:lnTo>
                      <a:pt x="11137" y="129329"/>
                    </a:lnTo>
                    <a:lnTo>
                      <a:pt x="11346" y="129488"/>
                    </a:lnTo>
                    <a:lnTo>
                      <a:pt x="11599" y="129633"/>
                    </a:lnTo>
                    <a:lnTo>
                      <a:pt x="11847" y="129815"/>
                    </a:lnTo>
                    <a:lnTo>
                      <a:pt x="12103" y="129962"/>
                    </a:lnTo>
                    <a:lnTo>
                      <a:pt x="12337" y="130077"/>
                    </a:lnTo>
                    <a:lnTo>
                      <a:pt x="12593" y="130142"/>
                    </a:lnTo>
                    <a:lnTo>
                      <a:pt x="12822" y="130180"/>
                    </a:lnTo>
                    <a:lnTo>
                      <a:pt x="13089" y="130235"/>
                    </a:lnTo>
                    <a:lnTo>
                      <a:pt x="13312" y="130234"/>
                    </a:lnTo>
                    <a:lnTo>
                      <a:pt x="13514" y="130338"/>
                    </a:lnTo>
                    <a:lnTo>
                      <a:pt x="13580" y="130611"/>
                    </a:lnTo>
                    <a:lnTo>
                      <a:pt x="13460" y="130895"/>
                    </a:lnTo>
                    <a:lnTo>
                      <a:pt x="13259" y="131207"/>
                    </a:lnTo>
                    <a:lnTo>
                      <a:pt x="13548" y="131097"/>
                    </a:lnTo>
                    <a:lnTo>
                      <a:pt x="13673" y="131332"/>
                    </a:lnTo>
                    <a:lnTo>
                      <a:pt x="13801" y="131597"/>
                    </a:lnTo>
                    <a:lnTo>
                      <a:pt x="13912" y="131802"/>
                    </a:lnTo>
                    <a:lnTo>
                      <a:pt x="14011" y="132021"/>
                    </a:lnTo>
                    <a:lnTo>
                      <a:pt x="13855" y="132177"/>
                    </a:lnTo>
                    <a:lnTo>
                      <a:pt x="13638" y="132302"/>
                    </a:lnTo>
                    <a:lnTo>
                      <a:pt x="13338" y="132333"/>
                    </a:lnTo>
                    <a:lnTo>
                      <a:pt x="13110" y="132427"/>
                    </a:lnTo>
                    <a:lnTo>
                      <a:pt x="13121" y="132707"/>
                    </a:lnTo>
                    <a:lnTo>
                      <a:pt x="13162" y="132998"/>
                    </a:lnTo>
                    <a:lnTo>
                      <a:pt x="12924" y="133144"/>
                    </a:lnTo>
                    <a:lnTo>
                      <a:pt x="12676" y="133268"/>
                    </a:lnTo>
                    <a:lnTo>
                      <a:pt x="12437" y="133404"/>
                    </a:lnTo>
                    <a:lnTo>
                      <a:pt x="12238" y="133549"/>
                    </a:lnTo>
                    <a:lnTo>
                      <a:pt x="12123" y="133564"/>
                    </a:lnTo>
                    <a:lnTo>
                      <a:pt x="12108" y="134217"/>
                    </a:lnTo>
                    <a:lnTo>
                      <a:pt x="11974" y="134368"/>
                    </a:lnTo>
                    <a:lnTo>
                      <a:pt x="12032" y="134678"/>
                    </a:lnTo>
                    <a:lnTo>
                      <a:pt x="11736" y="134742"/>
                    </a:lnTo>
                    <a:lnTo>
                      <a:pt x="11519" y="134861"/>
                    </a:lnTo>
                    <a:lnTo>
                      <a:pt x="11262" y="135143"/>
                    </a:lnTo>
                    <a:lnTo>
                      <a:pt x="11327" y="135287"/>
                    </a:lnTo>
                    <a:lnTo>
                      <a:pt x="11485" y="135599"/>
                    </a:lnTo>
                    <a:lnTo>
                      <a:pt x="11559" y="135782"/>
                    </a:lnTo>
                    <a:lnTo>
                      <a:pt x="11579" y="136039"/>
                    </a:lnTo>
                    <a:lnTo>
                      <a:pt x="11539" y="136207"/>
                    </a:lnTo>
                    <a:lnTo>
                      <a:pt x="11266" y="136355"/>
                    </a:lnTo>
                    <a:lnTo>
                      <a:pt x="10855" y="136416"/>
                    </a:lnTo>
                    <a:lnTo>
                      <a:pt x="10692" y="136672"/>
                    </a:lnTo>
                    <a:lnTo>
                      <a:pt x="10351" y="136701"/>
                    </a:lnTo>
                    <a:lnTo>
                      <a:pt x="10298" y="136758"/>
                    </a:lnTo>
                    <a:lnTo>
                      <a:pt x="9692" y="136660"/>
                    </a:lnTo>
                    <a:lnTo>
                      <a:pt x="9712" y="136827"/>
                    </a:lnTo>
                    <a:lnTo>
                      <a:pt x="9329" y="137358"/>
                    </a:lnTo>
                    <a:lnTo>
                      <a:pt x="8956" y="137477"/>
                    </a:lnTo>
                    <a:lnTo>
                      <a:pt x="8844" y="137229"/>
                    </a:lnTo>
                    <a:lnTo>
                      <a:pt x="8398" y="136380"/>
                    </a:lnTo>
                    <a:lnTo>
                      <a:pt x="8823" y="136217"/>
                    </a:lnTo>
                    <a:lnTo>
                      <a:pt x="8980" y="135961"/>
                    </a:lnTo>
                    <a:lnTo>
                      <a:pt x="9423" y="135584"/>
                    </a:lnTo>
                    <a:lnTo>
                      <a:pt x="9267" y="135497"/>
                    </a:lnTo>
                    <a:lnTo>
                      <a:pt x="8542" y="135344"/>
                    </a:lnTo>
                    <a:lnTo>
                      <a:pt x="7470" y="135327"/>
                    </a:lnTo>
                    <a:lnTo>
                      <a:pt x="7504" y="135763"/>
                    </a:lnTo>
                    <a:lnTo>
                      <a:pt x="7236" y="135839"/>
                    </a:lnTo>
                    <a:lnTo>
                      <a:pt x="7046" y="136574"/>
                    </a:lnTo>
                    <a:lnTo>
                      <a:pt x="7046" y="136810"/>
                    </a:lnTo>
                    <a:lnTo>
                      <a:pt x="7592" y="137583"/>
                    </a:lnTo>
                    <a:lnTo>
                      <a:pt x="7507" y="137618"/>
                    </a:lnTo>
                    <a:lnTo>
                      <a:pt x="7391" y="137836"/>
                    </a:lnTo>
                    <a:lnTo>
                      <a:pt x="6830" y="138601"/>
                    </a:lnTo>
                    <a:lnTo>
                      <a:pt x="6767" y="138526"/>
                    </a:lnTo>
                    <a:lnTo>
                      <a:pt x="6574" y="138476"/>
                    </a:lnTo>
                    <a:lnTo>
                      <a:pt x="6453" y="138177"/>
                    </a:lnTo>
                    <a:lnTo>
                      <a:pt x="6107" y="138451"/>
                    </a:lnTo>
                    <a:lnTo>
                      <a:pt x="6053" y="138793"/>
                    </a:lnTo>
                    <a:lnTo>
                      <a:pt x="6005" y="139042"/>
                    </a:lnTo>
                    <a:lnTo>
                      <a:pt x="6087" y="139191"/>
                    </a:lnTo>
                    <a:lnTo>
                      <a:pt x="6217" y="139371"/>
                    </a:lnTo>
                    <a:lnTo>
                      <a:pt x="6027" y="139528"/>
                    </a:lnTo>
                    <a:lnTo>
                      <a:pt x="5896" y="139701"/>
                    </a:lnTo>
                    <a:lnTo>
                      <a:pt x="5808" y="139950"/>
                    </a:lnTo>
                    <a:lnTo>
                      <a:pt x="5792" y="140098"/>
                    </a:lnTo>
                    <a:lnTo>
                      <a:pt x="6357" y="140143"/>
                    </a:lnTo>
                    <a:lnTo>
                      <a:pt x="6455" y="140307"/>
                    </a:lnTo>
                    <a:lnTo>
                      <a:pt x="6724" y="140568"/>
                    </a:lnTo>
                    <a:lnTo>
                      <a:pt x="6772" y="141127"/>
                    </a:lnTo>
                    <a:lnTo>
                      <a:pt x="6731" y="141218"/>
                    </a:lnTo>
                    <a:lnTo>
                      <a:pt x="6419" y="141425"/>
                    </a:lnTo>
                    <a:lnTo>
                      <a:pt x="6074" y="141616"/>
                    </a:lnTo>
                    <a:lnTo>
                      <a:pt x="5730" y="141708"/>
                    </a:lnTo>
                    <a:lnTo>
                      <a:pt x="5458" y="141447"/>
                    </a:lnTo>
                    <a:lnTo>
                      <a:pt x="5286" y="141227"/>
                    </a:lnTo>
                    <a:lnTo>
                      <a:pt x="5292" y="141023"/>
                    </a:lnTo>
                    <a:lnTo>
                      <a:pt x="5251" y="140844"/>
                    </a:lnTo>
                    <a:lnTo>
                      <a:pt x="5191" y="140610"/>
                    </a:lnTo>
                    <a:lnTo>
                      <a:pt x="5039" y="140562"/>
                    </a:lnTo>
                    <a:lnTo>
                      <a:pt x="4883" y="140646"/>
                    </a:lnTo>
                    <a:lnTo>
                      <a:pt x="4751" y="140821"/>
                    </a:lnTo>
                    <a:lnTo>
                      <a:pt x="4696" y="141023"/>
                    </a:lnTo>
                    <a:lnTo>
                      <a:pt x="4326" y="141224"/>
                    </a:lnTo>
                    <a:lnTo>
                      <a:pt x="4233" y="141343"/>
                    </a:lnTo>
                    <a:lnTo>
                      <a:pt x="4223" y="141607"/>
                    </a:lnTo>
                    <a:lnTo>
                      <a:pt x="4353" y="141805"/>
                    </a:lnTo>
                    <a:lnTo>
                      <a:pt x="4458" y="142097"/>
                    </a:lnTo>
                    <a:lnTo>
                      <a:pt x="4439" y="142228"/>
                    </a:lnTo>
                    <a:lnTo>
                      <a:pt x="4357" y="142472"/>
                    </a:lnTo>
                    <a:lnTo>
                      <a:pt x="4412" y="142746"/>
                    </a:lnTo>
                    <a:lnTo>
                      <a:pt x="4671" y="143128"/>
                    </a:lnTo>
                    <a:lnTo>
                      <a:pt x="5204" y="143852"/>
                    </a:lnTo>
                    <a:lnTo>
                      <a:pt x="5195" y="144183"/>
                    </a:lnTo>
                    <a:lnTo>
                      <a:pt x="5483" y="144446"/>
                    </a:lnTo>
                    <a:lnTo>
                      <a:pt x="4897" y="145076"/>
                    </a:lnTo>
                    <a:lnTo>
                      <a:pt x="5267" y="145257"/>
                    </a:lnTo>
                    <a:lnTo>
                      <a:pt x="5630" y="144636"/>
                    </a:lnTo>
                    <a:lnTo>
                      <a:pt x="6339" y="143972"/>
                    </a:lnTo>
                    <a:lnTo>
                      <a:pt x="7087" y="145194"/>
                    </a:lnTo>
                    <a:lnTo>
                      <a:pt x="7301" y="145161"/>
                    </a:lnTo>
                    <a:lnTo>
                      <a:pt x="7646" y="145442"/>
                    </a:lnTo>
                    <a:lnTo>
                      <a:pt x="7951" y="145532"/>
                    </a:lnTo>
                    <a:lnTo>
                      <a:pt x="8445" y="145424"/>
                    </a:lnTo>
                    <a:lnTo>
                      <a:pt x="8578" y="144944"/>
                    </a:lnTo>
                    <a:lnTo>
                      <a:pt x="8495" y="144886"/>
                    </a:lnTo>
                    <a:lnTo>
                      <a:pt x="8454" y="144754"/>
                    </a:lnTo>
                    <a:lnTo>
                      <a:pt x="8619" y="144638"/>
                    </a:lnTo>
                    <a:lnTo>
                      <a:pt x="8990" y="144886"/>
                    </a:lnTo>
                    <a:lnTo>
                      <a:pt x="9502" y="144932"/>
                    </a:lnTo>
                    <a:lnTo>
                      <a:pt x="9628" y="144404"/>
                    </a:lnTo>
                    <a:lnTo>
                      <a:pt x="10609" y="144120"/>
                    </a:lnTo>
                    <a:lnTo>
                      <a:pt x="10539" y="143844"/>
                    </a:lnTo>
                    <a:lnTo>
                      <a:pt x="11435" y="143379"/>
                    </a:lnTo>
                    <a:lnTo>
                      <a:pt x="12588" y="143994"/>
                    </a:lnTo>
                    <a:lnTo>
                      <a:pt x="13633" y="143860"/>
                    </a:lnTo>
                    <a:lnTo>
                      <a:pt x="13655" y="144396"/>
                    </a:lnTo>
                    <a:lnTo>
                      <a:pt x="12838" y="144680"/>
                    </a:lnTo>
                    <a:lnTo>
                      <a:pt x="13442" y="145224"/>
                    </a:lnTo>
                    <a:lnTo>
                      <a:pt x="13882" y="144995"/>
                    </a:lnTo>
                    <a:lnTo>
                      <a:pt x="14094" y="145287"/>
                    </a:lnTo>
                    <a:lnTo>
                      <a:pt x="14329" y="145228"/>
                    </a:lnTo>
                    <a:lnTo>
                      <a:pt x="14453" y="145824"/>
                    </a:lnTo>
                    <a:lnTo>
                      <a:pt x="15367" y="145458"/>
                    </a:lnTo>
                    <a:lnTo>
                      <a:pt x="15517" y="145890"/>
                    </a:lnTo>
                    <a:lnTo>
                      <a:pt x="15092" y="146041"/>
                    </a:lnTo>
                    <a:lnTo>
                      <a:pt x="15294" y="146644"/>
                    </a:lnTo>
                    <a:lnTo>
                      <a:pt x="15189" y="146677"/>
                    </a:lnTo>
                    <a:lnTo>
                      <a:pt x="14935" y="146722"/>
                    </a:lnTo>
                    <a:lnTo>
                      <a:pt x="14673" y="146748"/>
                    </a:lnTo>
                    <a:lnTo>
                      <a:pt x="14354" y="146735"/>
                    </a:lnTo>
                    <a:lnTo>
                      <a:pt x="14125" y="146696"/>
                    </a:lnTo>
                    <a:lnTo>
                      <a:pt x="13884" y="146623"/>
                    </a:lnTo>
                    <a:lnTo>
                      <a:pt x="13577" y="146545"/>
                    </a:lnTo>
                    <a:lnTo>
                      <a:pt x="13264" y="146446"/>
                    </a:lnTo>
                    <a:lnTo>
                      <a:pt x="12964" y="146367"/>
                    </a:lnTo>
                    <a:lnTo>
                      <a:pt x="12722" y="146380"/>
                    </a:lnTo>
                    <a:lnTo>
                      <a:pt x="12316" y="146422"/>
                    </a:lnTo>
                    <a:lnTo>
                      <a:pt x="11231" y="147414"/>
                    </a:lnTo>
                    <a:lnTo>
                      <a:pt x="12122" y="147041"/>
                    </a:lnTo>
                    <a:lnTo>
                      <a:pt x="12801" y="147148"/>
                    </a:lnTo>
                    <a:lnTo>
                      <a:pt x="12954" y="147420"/>
                    </a:lnTo>
                    <a:lnTo>
                      <a:pt x="13095" y="147592"/>
                    </a:lnTo>
                    <a:lnTo>
                      <a:pt x="13296" y="147746"/>
                    </a:lnTo>
                    <a:lnTo>
                      <a:pt x="13455" y="147829"/>
                    </a:lnTo>
                    <a:lnTo>
                      <a:pt x="13220" y="148950"/>
                    </a:lnTo>
                    <a:lnTo>
                      <a:pt x="13467" y="149162"/>
                    </a:lnTo>
                    <a:lnTo>
                      <a:pt x="14053" y="149254"/>
                    </a:lnTo>
                    <a:lnTo>
                      <a:pt x="13897" y="149926"/>
                    </a:lnTo>
                    <a:lnTo>
                      <a:pt x="14785" y="150304"/>
                    </a:lnTo>
                    <a:lnTo>
                      <a:pt x="14968" y="150765"/>
                    </a:lnTo>
                    <a:lnTo>
                      <a:pt x="14778" y="151220"/>
                    </a:lnTo>
                    <a:lnTo>
                      <a:pt x="14279" y="151570"/>
                    </a:lnTo>
                    <a:lnTo>
                      <a:pt x="13827" y="151162"/>
                    </a:lnTo>
                    <a:lnTo>
                      <a:pt x="13166" y="151356"/>
                    </a:lnTo>
                    <a:lnTo>
                      <a:pt x="12927" y="151769"/>
                    </a:lnTo>
                    <a:lnTo>
                      <a:pt x="12792" y="152074"/>
                    </a:lnTo>
                    <a:lnTo>
                      <a:pt x="12561" y="152751"/>
                    </a:lnTo>
                    <a:lnTo>
                      <a:pt x="13473" y="152336"/>
                    </a:lnTo>
                    <a:lnTo>
                      <a:pt x="13397" y="152717"/>
                    </a:lnTo>
                    <a:lnTo>
                      <a:pt x="13532" y="153315"/>
                    </a:lnTo>
                    <a:lnTo>
                      <a:pt x="12787" y="153321"/>
                    </a:lnTo>
                    <a:lnTo>
                      <a:pt x="12761" y="153913"/>
                    </a:lnTo>
                    <a:lnTo>
                      <a:pt x="12191" y="153994"/>
                    </a:lnTo>
                    <a:lnTo>
                      <a:pt x="12287" y="154522"/>
                    </a:lnTo>
                    <a:lnTo>
                      <a:pt x="12324" y="154643"/>
                    </a:lnTo>
                    <a:lnTo>
                      <a:pt x="12351" y="154944"/>
                    </a:lnTo>
                    <a:lnTo>
                      <a:pt x="12474" y="155419"/>
                    </a:lnTo>
                    <a:lnTo>
                      <a:pt x="12407" y="155658"/>
                    </a:lnTo>
                    <a:lnTo>
                      <a:pt x="12351" y="155840"/>
                    </a:lnTo>
                    <a:lnTo>
                      <a:pt x="12213" y="156112"/>
                    </a:lnTo>
                    <a:lnTo>
                      <a:pt x="12482" y="156115"/>
                    </a:lnTo>
                    <a:lnTo>
                      <a:pt x="12490" y="156501"/>
                    </a:lnTo>
                    <a:lnTo>
                      <a:pt x="11732" y="156486"/>
                    </a:lnTo>
                    <a:lnTo>
                      <a:pt x="11629" y="156315"/>
                    </a:lnTo>
                    <a:lnTo>
                      <a:pt x="11423" y="156293"/>
                    </a:lnTo>
                    <a:lnTo>
                      <a:pt x="11445" y="156048"/>
                    </a:lnTo>
                    <a:lnTo>
                      <a:pt x="10738" y="155922"/>
                    </a:lnTo>
                    <a:lnTo>
                      <a:pt x="10621" y="156004"/>
                    </a:lnTo>
                    <a:lnTo>
                      <a:pt x="9959" y="156167"/>
                    </a:lnTo>
                    <a:lnTo>
                      <a:pt x="10356" y="156545"/>
                    </a:lnTo>
                    <a:lnTo>
                      <a:pt x="10708" y="156641"/>
                    </a:lnTo>
                    <a:lnTo>
                      <a:pt x="10803" y="157154"/>
                    </a:lnTo>
                    <a:lnTo>
                      <a:pt x="10959" y="156743"/>
                    </a:lnTo>
                    <a:lnTo>
                      <a:pt x="11281" y="157230"/>
                    </a:lnTo>
                    <a:lnTo>
                      <a:pt x="11159" y="157576"/>
                    </a:lnTo>
                    <a:lnTo>
                      <a:pt x="11159" y="157729"/>
                    </a:lnTo>
                    <a:lnTo>
                      <a:pt x="11525" y="158376"/>
                    </a:lnTo>
                    <a:lnTo>
                      <a:pt x="12373" y="159907"/>
                    </a:lnTo>
                    <a:lnTo>
                      <a:pt x="11883" y="160010"/>
                    </a:lnTo>
                    <a:lnTo>
                      <a:pt x="11317" y="160017"/>
                    </a:lnTo>
                    <a:lnTo>
                      <a:pt x="9987" y="160026"/>
                    </a:lnTo>
                    <a:lnTo>
                      <a:pt x="10041" y="159141"/>
                    </a:lnTo>
                    <a:lnTo>
                      <a:pt x="8569" y="158640"/>
                    </a:lnTo>
                    <a:lnTo>
                      <a:pt x="8341" y="159113"/>
                    </a:lnTo>
                    <a:lnTo>
                      <a:pt x="7559" y="159105"/>
                    </a:lnTo>
                    <a:lnTo>
                      <a:pt x="7199" y="159993"/>
                    </a:lnTo>
                    <a:lnTo>
                      <a:pt x="7064" y="160072"/>
                    </a:lnTo>
                    <a:lnTo>
                      <a:pt x="7779" y="161077"/>
                    </a:lnTo>
                    <a:lnTo>
                      <a:pt x="6753" y="161978"/>
                    </a:lnTo>
                    <a:lnTo>
                      <a:pt x="6403" y="161779"/>
                    </a:lnTo>
                    <a:lnTo>
                      <a:pt x="5494" y="161730"/>
                    </a:lnTo>
                    <a:lnTo>
                      <a:pt x="4731" y="162428"/>
                    </a:lnTo>
                    <a:lnTo>
                      <a:pt x="4150" y="162728"/>
                    </a:lnTo>
                    <a:lnTo>
                      <a:pt x="4400" y="163328"/>
                    </a:lnTo>
                    <a:lnTo>
                      <a:pt x="4531" y="163528"/>
                    </a:lnTo>
                    <a:lnTo>
                      <a:pt x="2577" y="163442"/>
                    </a:lnTo>
                    <a:lnTo>
                      <a:pt x="2432" y="163388"/>
                    </a:lnTo>
                    <a:lnTo>
                      <a:pt x="2327" y="163325"/>
                    </a:lnTo>
                    <a:lnTo>
                      <a:pt x="2243" y="163264"/>
                    </a:lnTo>
                    <a:lnTo>
                      <a:pt x="2065" y="163263"/>
                    </a:lnTo>
                    <a:lnTo>
                      <a:pt x="1920" y="163335"/>
                    </a:lnTo>
                    <a:lnTo>
                      <a:pt x="1846" y="163409"/>
                    </a:lnTo>
                    <a:lnTo>
                      <a:pt x="1782" y="163483"/>
                    </a:lnTo>
                    <a:lnTo>
                      <a:pt x="1758" y="163780"/>
                    </a:lnTo>
                    <a:lnTo>
                      <a:pt x="1759" y="164117"/>
                    </a:lnTo>
                    <a:lnTo>
                      <a:pt x="1736" y="164350"/>
                    </a:lnTo>
                    <a:lnTo>
                      <a:pt x="1638" y="164741"/>
                    </a:lnTo>
                    <a:lnTo>
                      <a:pt x="1520" y="165185"/>
                    </a:lnTo>
                    <a:lnTo>
                      <a:pt x="1424" y="165460"/>
                    </a:lnTo>
                    <a:lnTo>
                      <a:pt x="1933" y="165925"/>
                    </a:lnTo>
                    <a:lnTo>
                      <a:pt x="2161" y="166210"/>
                    </a:lnTo>
                    <a:lnTo>
                      <a:pt x="2421" y="166548"/>
                    </a:lnTo>
                    <a:lnTo>
                      <a:pt x="2021" y="167086"/>
                    </a:lnTo>
                    <a:lnTo>
                      <a:pt x="1490" y="166653"/>
                    </a:lnTo>
                    <a:lnTo>
                      <a:pt x="1239" y="166685"/>
                    </a:lnTo>
                    <a:lnTo>
                      <a:pt x="1052" y="166421"/>
                    </a:lnTo>
                    <a:lnTo>
                      <a:pt x="834" y="166125"/>
                    </a:lnTo>
                    <a:lnTo>
                      <a:pt x="992" y="165967"/>
                    </a:lnTo>
                    <a:lnTo>
                      <a:pt x="837" y="165703"/>
                    </a:lnTo>
                    <a:lnTo>
                      <a:pt x="609" y="165354"/>
                    </a:lnTo>
                    <a:lnTo>
                      <a:pt x="0" y="165745"/>
                    </a:lnTo>
                    <a:lnTo>
                      <a:pt x="653" y="166674"/>
                    </a:lnTo>
                    <a:lnTo>
                      <a:pt x="627" y="167961"/>
                    </a:lnTo>
                    <a:lnTo>
                      <a:pt x="2194" y="168288"/>
                    </a:lnTo>
                    <a:lnTo>
                      <a:pt x="1973" y="168773"/>
                    </a:lnTo>
                    <a:lnTo>
                      <a:pt x="1878" y="169068"/>
                    </a:lnTo>
                    <a:lnTo>
                      <a:pt x="1845" y="169415"/>
                    </a:lnTo>
                    <a:lnTo>
                      <a:pt x="1792" y="169647"/>
                    </a:lnTo>
                    <a:lnTo>
                      <a:pt x="2169" y="169636"/>
                    </a:lnTo>
                    <a:lnTo>
                      <a:pt x="2449" y="170331"/>
                    </a:lnTo>
                    <a:lnTo>
                      <a:pt x="2742" y="170353"/>
                    </a:lnTo>
                    <a:lnTo>
                      <a:pt x="2449" y="170950"/>
                    </a:lnTo>
                    <a:lnTo>
                      <a:pt x="2459" y="171234"/>
                    </a:lnTo>
                    <a:lnTo>
                      <a:pt x="2929" y="171687"/>
                    </a:lnTo>
                    <a:lnTo>
                      <a:pt x="3430" y="172161"/>
                    </a:lnTo>
                    <a:lnTo>
                      <a:pt x="3786" y="171940"/>
                    </a:lnTo>
                    <a:lnTo>
                      <a:pt x="4193" y="172150"/>
                    </a:lnTo>
                    <a:lnTo>
                      <a:pt x="4340" y="172140"/>
                    </a:lnTo>
                    <a:lnTo>
                      <a:pt x="4486" y="172003"/>
                    </a:lnTo>
                    <a:lnTo>
                      <a:pt x="4831" y="172193"/>
                    </a:lnTo>
                    <a:lnTo>
                      <a:pt x="5082" y="172319"/>
                    </a:lnTo>
                    <a:lnTo>
                      <a:pt x="5458" y="172372"/>
                    </a:lnTo>
                    <a:lnTo>
                      <a:pt x="5468" y="172456"/>
                    </a:lnTo>
                    <a:lnTo>
                      <a:pt x="5457" y="173192"/>
                    </a:lnTo>
                    <a:lnTo>
                      <a:pt x="5477" y="174138"/>
                    </a:lnTo>
                    <a:lnTo>
                      <a:pt x="5498" y="174653"/>
                    </a:lnTo>
                    <a:lnTo>
                      <a:pt x="5403" y="174990"/>
                    </a:lnTo>
                    <a:lnTo>
                      <a:pt x="5288" y="175337"/>
                    </a:lnTo>
                    <a:lnTo>
                      <a:pt x="5696" y="175726"/>
                    </a:lnTo>
                    <a:lnTo>
                      <a:pt x="5361" y="175726"/>
                    </a:lnTo>
                    <a:lnTo>
                      <a:pt x="4796" y="175830"/>
                    </a:lnTo>
                    <a:lnTo>
                      <a:pt x="4598" y="175778"/>
                    </a:lnTo>
                    <a:lnTo>
                      <a:pt x="4117" y="175578"/>
                    </a:lnTo>
                    <a:lnTo>
                      <a:pt x="3825" y="175462"/>
                    </a:lnTo>
                    <a:lnTo>
                      <a:pt x="3961" y="175315"/>
                    </a:lnTo>
                    <a:lnTo>
                      <a:pt x="4274" y="175052"/>
                    </a:lnTo>
                    <a:lnTo>
                      <a:pt x="3919" y="174663"/>
                    </a:lnTo>
                    <a:lnTo>
                      <a:pt x="3731" y="174432"/>
                    </a:lnTo>
                    <a:lnTo>
                      <a:pt x="3553" y="174537"/>
                    </a:lnTo>
                    <a:lnTo>
                      <a:pt x="3271" y="174390"/>
                    </a:lnTo>
                    <a:lnTo>
                      <a:pt x="3115" y="174411"/>
                    </a:lnTo>
                    <a:lnTo>
                      <a:pt x="2832" y="174494"/>
                    </a:lnTo>
                    <a:lnTo>
                      <a:pt x="2686" y="174421"/>
                    </a:lnTo>
                    <a:lnTo>
                      <a:pt x="2477" y="174505"/>
                    </a:lnTo>
                    <a:lnTo>
                      <a:pt x="2205" y="174609"/>
                    </a:lnTo>
                    <a:lnTo>
                      <a:pt x="2018" y="174410"/>
                    </a:lnTo>
                    <a:lnTo>
                      <a:pt x="1589" y="174703"/>
                    </a:lnTo>
                    <a:lnTo>
                      <a:pt x="1349" y="174892"/>
                    </a:lnTo>
                    <a:lnTo>
                      <a:pt x="1307" y="175217"/>
                    </a:lnTo>
                    <a:lnTo>
                      <a:pt x="1193" y="175364"/>
                    </a:lnTo>
                    <a:lnTo>
                      <a:pt x="1348" y="175741"/>
                    </a:lnTo>
                    <a:lnTo>
                      <a:pt x="1788" y="175733"/>
                    </a:lnTo>
                    <a:lnTo>
                      <a:pt x="1777" y="175848"/>
                    </a:lnTo>
                    <a:lnTo>
                      <a:pt x="1548" y="176037"/>
                    </a:lnTo>
                    <a:lnTo>
                      <a:pt x="1798" y="176184"/>
                    </a:lnTo>
                    <a:lnTo>
                      <a:pt x="1955" y="176164"/>
                    </a:lnTo>
                    <a:lnTo>
                      <a:pt x="2143" y="176111"/>
                    </a:lnTo>
                    <a:lnTo>
                      <a:pt x="2362" y="176070"/>
                    </a:lnTo>
                    <a:lnTo>
                      <a:pt x="2634" y="175997"/>
                    </a:lnTo>
                    <a:lnTo>
                      <a:pt x="2999" y="175913"/>
                    </a:lnTo>
                    <a:lnTo>
                      <a:pt x="3041" y="176018"/>
                    </a:lnTo>
                    <a:lnTo>
                      <a:pt x="3365" y="175945"/>
                    </a:lnTo>
                    <a:lnTo>
                      <a:pt x="3428" y="176155"/>
                    </a:lnTo>
                    <a:lnTo>
                      <a:pt x="3657" y="176029"/>
                    </a:lnTo>
                    <a:lnTo>
                      <a:pt x="3950" y="175788"/>
                    </a:lnTo>
                    <a:lnTo>
                      <a:pt x="3887" y="176124"/>
                    </a:lnTo>
                    <a:lnTo>
                      <a:pt x="4305" y="176292"/>
                    </a:lnTo>
                    <a:lnTo>
                      <a:pt x="4566" y="176198"/>
                    </a:lnTo>
                    <a:lnTo>
                      <a:pt x="4901" y="176083"/>
                    </a:lnTo>
                    <a:lnTo>
                      <a:pt x="5162" y="176062"/>
                    </a:lnTo>
                    <a:lnTo>
                      <a:pt x="5497" y="176030"/>
                    </a:lnTo>
                    <a:lnTo>
                      <a:pt x="5842" y="175989"/>
                    </a:lnTo>
                    <a:lnTo>
                      <a:pt x="6218" y="175968"/>
                    </a:lnTo>
                    <a:lnTo>
                      <a:pt x="6542" y="175999"/>
                    </a:lnTo>
                    <a:lnTo>
                      <a:pt x="6760" y="176058"/>
                    </a:lnTo>
                    <a:lnTo>
                      <a:pt x="6827" y="175717"/>
                    </a:lnTo>
                    <a:lnTo>
                      <a:pt x="7206" y="175864"/>
                    </a:lnTo>
                    <a:lnTo>
                      <a:pt x="7379" y="175978"/>
                    </a:lnTo>
                    <a:lnTo>
                      <a:pt x="7592" y="176272"/>
                    </a:lnTo>
                    <a:lnTo>
                      <a:pt x="7746" y="176547"/>
                    </a:lnTo>
                    <a:lnTo>
                      <a:pt x="7979" y="176500"/>
                    </a:lnTo>
                    <a:lnTo>
                      <a:pt x="8119" y="176453"/>
                    </a:lnTo>
                    <a:lnTo>
                      <a:pt x="8119" y="176225"/>
                    </a:lnTo>
                    <a:lnTo>
                      <a:pt x="8225" y="176038"/>
                    </a:lnTo>
                    <a:lnTo>
                      <a:pt x="8439" y="175743"/>
                    </a:lnTo>
                    <a:lnTo>
                      <a:pt x="8546" y="175609"/>
                    </a:lnTo>
                    <a:lnTo>
                      <a:pt x="8506" y="175489"/>
                    </a:lnTo>
                    <a:lnTo>
                      <a:pt x="8446" y="175402"/>
                    </a:lnTo>
                    <a:lnTo>
                      <a:pt x="8486" y="175201"/>
                    </a:lnTo>
                    <a:lnTo>
                      <a:pt x="8639" y="174866"/>
                    </a:lnTo>
                    <a:lnTo>
                      <a:pt x="8786" y="174706"/>
                    </a:lnTo>
                    <a:lnTo>
                      <a:pt x="8979" y="174659"/>
                    </a:lnTo>
                    <a:lnTo>
                      <a:pt x="10025" y="174752"/>
                    </a:lnTo>
                    <a:lnTo>
                      <a:pt x="10092" y="175134"/>
                    </a:lnTo>
                    <a:lnTo>
                      <a:pt x="10178" y="175522"/>
                    </a:lnTo>
                    <a:lnTo>
                      <a:pt x="10445" y="175381"/>
                    </a:lnTo>
                    <a:lnTo>
                      <a:pt x="11078" y="175033"/>
                    </a:lnTo>
                    <a:lnTo>
                      <a:pt x="10885" y="174725"/>
                    </a:lnTo>
                    <a:lnTo>
                      <a:pt x="10992" y="174591"/>
                    </a:lnTo>
                    <a:lnTo>
                      <a:pt x="10626" y="174143"/>
                    </a:lnTo>
                    <a:lnTo>
                      <a:pt x="10786" y="173968"/>
                    </a:lnTo>
                    <a:lnTo>
                      <a:pt x="10966" y="173707"/>
                    </a:lnTo>
                    <a:lnTo>
                      <a:pt x="11020" y="173285"/>
                    </a:lnTo>
                    <a:lnTo>
                      <a:pt x="11183" y="173208"/>
                    </a:lnTo>
                    <a:lnTo>
                      <a:pt x="11290" y="173174"/>
                    </a:lnTo>
                    <a:lnTo>
                      <a:pt x="11503" y="173288"/>
                    </a:lnTo>
                    <a:lnTo>
                      <a:pt x="11823" y="173488"/>
                    </a:lnTo>
                    <a:lnTo>
                      <a:pt x="11956" y="173582"/>
                    </a:lnTo>
                    <a:lnTo>
                      <a:pt x="11963" y="173750"/>
                    </a:lnTo>
                    <a:lnTo>
                      <a:pt x="12149" y="173763"/>
                    </a:lnTo>
                    <a:lnTo>
                      <a:pt x="12216" y="173636"/>
                    </a:lnTo>
                    <a:lnTo>
                      <a:pt x="12330" y="173522"/>
                    </a:lnTo>
                    <a:lnTo>
                      <a:pt x="12496" y="173368"/>
                    </a:lnTo>
                    <a:lnTo>
                      <a:pt x="12636" y="173207"/>
                    </a:lnTo>
                    <a:lnTo>
                      <a:pt x="12777" y="172966"/>
                    </a:lnTo>
                    <a:lnTo>
                      <a:pt x="12844" y="172805"/>
                    </a:lnTo>
                    <a:lnTo>
                      <a:pt x="12937" y="172577"/>
                    </a:lnTo>
                    <a:lnTo>
                      <a:pt x="13004" y="172350"/>
                    </a:lnTo>
                    <a:lnTo>
                      <a:pt x="13084" y="172095"/>
                    </a:lnTo>
                    <a:lnTo>
                      <a:pt x="13231" y="172142"/>
                    </a:lnTo>
                    <a:lnTo>
                      <a:pt x="13344" y="172477"/>
                    </a:lnTo>
                    <a:lnTo>
                      <a:pt x="13424" y="172684"/>
                    </a:lnTo>
                    <a:lnTo>
                      <a:pt x="13317" y="172832"/>
                    </a:lnTo>
                    <a:lnTo>
                      <a:pt x="13556" y="173186"/>
                    </a:lnTo>
                    <a:lnTo>
                      <a:pt x="14063" y="173815"/>
                    </a:lnTo>
                    <a:lnTo>
                      <a:pt x="14196" y="173969"/>
                    </a:lnTo>
                    <a:lnTo>
                      <a:pt x="14305" y="173856"/>
                    </a:lnTo>
                    <a:lnTo>
                      <a:pt x="14365" y="173789"/>
                    </a:lnTo>
                    <a:lnTo>
                      <a:pt x="14432" y="173729"/>
                    </a:lnTo>
                    <a:lnTo>
                      <a:pt x="14552" y="173675"/>
                    </a:lnTo>
                    <a:lnTo>
                      <a:pt x="14539" y="173033"/>
                    </a:lnTo>
                    <a:lnTo>
                      <a:pt x="14533" y="172577"/>
                    </a:lnTo>
                    <a:lnTo>
                      <a:pt x="14673" y="172222"/>
                    </a:lnTo>
                    <a:lnTo>
                      <a:pt x="14780" y="171941"/>
                    </a:lnTo>
                    <a:lnTo>
                      <a:pt x="14840" y="171700"/>
                    </a:lnTo>
                    <a:lnTo>
                      <a:pt x="14874" y="171512"/>
                    </a:lnTo>
                    <a:lnTo>
                      <a:pt x="15001" y="171251"/>
                    </a:lnTo>
                    <a:lnTo>
                      <a:pt x="15180" y="171572"/>
                    </a:lnTo>
                    <a:lnTo>
                      <a:pt x="15395" y="170822"/>
                    </a:lnTo>
                    <a:lnTo>
                      <a:pt x="15449" y="170535"/>
                    </a:lnTo>
                    <a:lnTo>
                      <a:pt x="15516" y="170421"/>
                    </a:lnTo>
                    <a:lnTo>
                      <a:pt x="15643" y="170294"/>
                    </a:lnTo>
                    <a:lnTo>
                      <a:pt x="15750" y="170167"/>
                    </a:lnTo>
                    <a:lnTo>
                      <a:pt x="15870" y="169919"/>
                    </a:lnTo>
                    <a:lnTo>
                      <a:pt x="16051" y="169604"/>
                    </a:lnTo>
                    <a:lnTo>
                      <a:pt x="16283" y="169899"/>
                    </a:lnTo>
                    <a:lnTo>
                      <a:pt x="16670" y="169537"/>
                    </a:lnTo>
                    <a:lnTo>
                      <a:pt x="16544" y="169175"/>
                    </a:lnTo>
                    <a:lnTo>
                      <a:pt x="16724" y="169161"/>
                    </a:lnTo>
                    <a:lnTo>
                      <a:pt x="16918" y="169121"/>
                    </a:lnTo>
                    <a:lnTo>
                      <a:pt x="17011" y="169041"/>
                    </a:lnTo>
                    <a:lnTo>
                      <a:pt x="17091" y="168940"/>
                    </a:lnTo>
                    <a:lnTo>
                      <a:pt x="17212" y="168813"/>
                    </a:lnTo>
                    <a:lnTo>
                      <a:pt x="17372" y="168766"/>
                    </a:lnTo>
                    <a:lnTo>
                      <a:pt x="17518" y="168753"/>
                    </a:lnTo>
                    <a:lnTo>
                      <a:pt x="17644" y="169141"/>
                    </a:lnTo>
                    <a:lnTo>
                      <a:pt x="18118" y="168947"/>
                    </a:lnTo>
                    <a:lnTo>
                      <a:pt x="18179" y="168210"/>
                    </a:lnTo>
                    <a:lnTo>
                      <a:pt x="18393" y="168102"/>
                    </a:lnTo>
                    <a:lnTo>
                      <a:pt x="18553" y="168015"/>
                    </a:lnTo>
                    <a:lnTo>
                      <a:pt x="19167" y="167673"/>
                    </a:lnTo>
                    <a:lnTo>
                      <a:pt x="19587" y="167432"/>
                    </a:lnTo>
                    <a:lnTo>
                      <a:pt x="19945" y="167249"/>
                    </a:lnTo>
                    <a:lnTo>
                      <a:pt x="20365" y="167008"/>
                    </a:lnTo>
                    <a:lnTo>
                      <a:pt x="20913" y="166713"/>
                    </a:lnTo>
                    <a:lnTo>
                      <a:pt x="21406" y="166432"/>
                    </a:lnTo>
                    <a:lnTo>
                      <a:pt x="21579" y="166592"/>
                    </a:lnTo>
                    <a:lnTo>
                      <a:pt x="21705" y="166673"/>
                    </a:lnTo>
                    <a:lnTo>
                      <a:pt x="21852" y="166726"/>
                    </a:lnTo>
                    <a:lnTo>
                      <a:pt x="22025" y="166800"/>
                    </a:lnTo>
                    <a:lnTo>
                      <a:pt x="22158" y="166894"/>
                    </a:lnTo>
                    <a:lnTo>
                      <a:pt x="22318" y="167021"/>
                    </a:lnTo>
                    <a:lnTo>
                      <a:pt x="22437" y="167122"/>
                    </a:lnTo>
                    <a:lnTo>
                      <a:pt x="22570" y="167155"/>
                    </a:lnTo>
                    <a:lnTo>
                      <a:pt x="22790" y="167196"/>
                    </a:lnTo>
                    <a:lnTo>
                      <a:pt x="23057" y="167243"/>
                    </a:lnTo>
                    <a:lnTo>
                      <a:pt x="23330" y="167323"/>
                    </a:lnTo>
                    <a:lnTo>
                      <a:pt x="23516" y="167424"/>
                    </a:lnTo>
                    <a:lnTo>
                      <a:pt x="24015" y="167772"/>
                    </a:lnTo>
                    <a:lnTo>
                      <a:pt x="24221" y="167959"/>
                    </a:lnTo>
                    <a:lnTo>
                      <a:pt x="24685" y="167668"/>
                    </a:lnTo>
                    <a:lnTo>
                      <a:pt x="25305" y="167983"/>
                    </a:lnTo>
                    <a:lnTo>
                      <a:pt x="26104" y="168445"/>
                    </a:lnTo>
                    <a:lnTo>
                      <a:pt x="26564" y="168699"/>
                    </a:lnTo>
                    <a:lnTo>
                      <a:pt x="26877" y="168886"/>
                    </a:lnTo>
                    <a:lnTo>
                      <a:pt x="27650" y="169034"/>
                    </a:lnTo>
                    <a:lnTo>
                      <a:pt x="27650" y="169261"/>
                    </a:lnTo>
                    <a:lnTo>
                      <a:pt x="27683" y="169408"/>
                    </a:lnTo>
                    <a:lnTo>
                      <a:pt x="27737" y="169482"/>
                    </a:lnTo>
                    <a:lnTo>
                      <a:pt x="27803" y="169542"/>
                    </a:lnTo>
                    <a:lnTo>
                      <a:pt x="27897" y="169589"/>
                    </a:lnTo>
                    <a:lnTo>
                      <a:pt x="28017" y="169609"/>
                    </a:lnTo>
                    <a:lnTo>
                      <a:pt x="28237" y="169602"/>
                    </a:lnTo>
                    <a:lnTo>
                      <a:pt x="28210" y="169810"/>
                    </a:lnTo>
                    <a:lnTo>
                      <a:pt x="28223" y="169917"/>
                    </a:lnTo>
                    <a:lnTo>
                      <a:pt x="28243" y="169984"/>
                    </a:lnTo>
                    <a:lnTo>
                      <a:pt x="28263" y="170064"/>
                    </a:lnTo>
                    <a:lnTo>
                      <a:pt x="28790" y="170091"/>
                    </a:lnTo>
                    <a:lnTo>
                      <a:pt x="29070" y="170124"/>
                    </a:lnTo>
                    <a:lnTo>
                      <a:pt x="29244" y="170579"/>
                    </a:lnTo>
                    <a:lnTo>
                      <a:pt x="29417" y="170599"/>
                    </a:lnTo>
                    <a:lnTo>
                      <a:pt x="29428" y="170763"/>
                    </a:lnTo>
                    <a:lnTo>
                      <a:pt x="29475" y="171098"/>
                    </a:lnTo>
                    <a:lnTo>
                      <a:pt x="29529" y="171238"/>
                    </a:lnTo>
                    <a:lnTo>
                      <a:pt x="29642" y="171372"/>
                    </a:lnTo>
                    <a:lnTo>
                      <a:pt x="29789" y="171486"/>
                    </a:lnTo>
                    <a:lnTo>
                      <a:pt x="29922" y="171559"/>
                    </a:lnTo>
                    <a:lnTo>
                      <a:pt x="30169" y="171626"/>
                    </a:lnTo>
                    <a:lnTo>
                      <a:pt x="30216" y="171452"/>
                    </a:lnTo>
                    <a:lnTo>
                      <a:pt x="30269" y="171211"/>
                    </a:lnTo>
                    <a:lnTo>
                      <a:pt x="30322" y="171098"/>
                    </a:lnTo>
                    <a:lnTo>
                      <a:pt x="30422" y="170950"/>
                    </a:lnTo>
                    <a:lnTo>
                      <a:pt x="30575" y="170810"/>
                    </a:lnTo>
                    <a:lnTo>
                      <a:pt x="30702" y="170730"/>
                    </a:lnTo>
                    <a:lnTo>
                      <a:pt x="30949" y="170689"/>
                    </a:lnTo>
                    <a:lnTo>
                      <a:pt x="32336" y="170689"/>
                    </a:lnTo>
                    <a:lnTo>
                      <a:pt x="32490" y="170722"/>
                    </a:lnTo>
                    <a:lnTo>
                      <a:pt x="33331" y="170889"/>
                    </a:lnTo>
                    <a:lnTo>
                      <a:pt x="33344" y="170622"/>
                    </a:lnTo>
                    <a:lnTo>
                      <a:pt x="33577" y="170495"/>
                    </a:lnTo>
                    <a:lnTo>
                      <a:pt x="33904" y="170314"/>
                    </a:lnTo>
                    <a:lnTo>
                      <a:pt x="34151" y="170180"/>
                    </a:lnTo>
                    <a:lnTo>
                      <a:pt x="34745" y="170213"/>
                    </a:lnTo>
                    <a:lnTo>
                      <a:pt x="35053" y="170849"/>
                    </a:lnTo>
                    <a:lnTo>
                      <a:pt x="35241" y="171210"/>
                    </a:lnTo>
                    <a:lnTo>
                      <a:pt x="35515" y="171136"/>
                    </a:lnTo>
                    <a:lnTo>
                      <a:pt x="35849" y="171049"/>
                    </a:lnTo>
                    <a:lnTo>
                      <a:pt x="35927" y="171317"/>
                    </a:lnTo>
                    <a:lnTo>
                      <a:pt x="36381" y="170982"/>
                    </a:lnTo>
                    <a:lnTo>
                      <a:pt x="36247" y="170761"/>
                    </a:lnTo>
                    <a:lnTo>
                      <a:pt x="36027" y="170902"/>
                    </a:lnTo>
                    <a:lnTo>
                      <a:pt x="36006" y="170594"/>
                    </a:lnTo>
                    <a:lnTo>
                      <a:pt x="35826" y="170721"/>
                    </a:lnTo>
                    <a:lnTo>
                      <a:pt x="35491" y="170287"/>
                    </a:lnTo>
                    <a:lnTo>
                      <a:pt x="35597" y="169839"/>
                    </a:lnTo>
                    <a:lnTo>
                      <a:pt x="35810" y="169000"/>
                    </a:lnTo>
                    <a:lnTo>
                      <a:pt x="36104" y="169280"/>
                    </a:lnTo>
                    <a:lnTo>
                      <a:pt x="36298" y="169481"/>
                    </a:lnTo>
                    <a:lnTo>
                      <a:pt x="36399" y="169635"/>
                    </a:lnTo>
                    <a:lnTo>
                      <a:pt x="36466" y="169842"/>
                    </a:lnTo>
                    <a:lnTo>
                      <a:pt x="36527" y="170049"/>
                    </a:lnTo>
                    <a:lnTo>
                      <a:pt x="36621" y="170250"/>
                    </a:lnTo>
                    <a:lnTo>
                      <a:pt x="36688" y="170397"/>
                    </a:lnTo>
                    <a:lnTo>
                      <a:pt x="36795" y="170591"/>
                    </a:lnTo>
                    <a:lnTo>
                      <a:pt x="36950" y="170831"/>
                    </a:lnTo>
                    <a:lnTo>
                      <a:pt x="37108" y="169591"/>
                    </a:lnTo>
                    <a:lnTo>
                      <a:pt x="37172" y="169422"/>
                    </a:lnTo>
                    <a:lnTo>
                      <a:pt x="37281" y="169224"/>
                    </a:lnTo>
                    <a:lnTo>
                      <a:pt x="37732" y="169343"/>
                    </a:lnTo>
                    <a:lnTo>
                      <a:pt x="37719" y="169467"/>
                    </a:lnTo>
                    <a:lnTo>
                      <a:pt x="37909" y="169473"/>
                    </a:lnTo>
                    <a:lnTo>
                      <a:pt x="37804" y="169727"/>
                    </a:lnTo>
                    <a:lnTo>
                      <a:pt x="37891" y="169879"/>
                    </a:lnTo>
                    <a:lnTo>
                      <a:pt x="38032" y="169851"/>
                    </a:lnTo>
                    <a:lnTo>
                      <a:pt x="38620" y="169429"/>
                    </a:lnTo>
                    <a:lnTo>
                      <a:pt x="38900" y="169446"/>
                    </a:lnTo>
                    <a:lnTo>
                      <a:pt x="39172" y="169587"/>
                    </a:lnTo>
                    <a:lnTo>
                      <a:pt x="39588" y="169543"/>
                    </a:lnTo>
                    <a:lnTo>
                      <a:pt x="39964" y="169244"/>
                    </a:lnTo>
                    <a:lnTo>
                      <a:pt x="40270" y="169088"/>
                    </a:lnTo>
                    <a:lnTo>
                      <a:pt x="40305" y="168580"/>
                    </a:lnTo>
                    <a:lnTo>
                      <a:pt x="40399" y="168476"/>
                    </a:lnTo>
                    <a:lnTo>
                      <a:pt x="40835" y="168606"/>
                    </a:lnTo>
                    <a:lnTo>
                      <a:pt x="41433" y="168414"/>
                    </a:lnTo>
                    <a:lnTo>
                      <a:pt x="41805" y="168889"/>
                    </a:lnTo>
                    <a:lnTo>
                      <a:pt x="42318" y="168427"/>
                    </a:lnTo>
                    <a:lnTo>
                      <a:pt x="42536" y="168118"/>
                    </a:lnTo>
                    <a:lnTo>
                      <a:pt x="42469" y="167916"/>
                    </a:lnTo>
                    <a:lnTo>
                      <a:pt x="42782" y="167296"/>
                    </a:lnTo>
                    <a:lnTo>
                      <a:pt x="42851" y="167397"/>
                    </a:lnTo>
                    <a:lnTo>
                      <a:pt x="42972" y="167429"/>
                    </a:lnTo>
                    <a:lnTo>
                      <a:pt x="42848" y="166949"/>
                    </a:lnTo>
                    <a:lnTo>
                      <a:pt x="42712" y="166870"/>
                    </a:lnTo>
                    <a:lnTo>
                      <a:pt x="43432" y="166114"/>
                    </a:lnTo>
                    <a:lnTo>
                      <a:pt x="44176" y="166311"/>
                    </a:lnTo>
                    <a:lnTo>
                      <a:pt x="44491" y="166287"/>
                    </a:lnTo>
                    <a:lnTo>
                      <a:pt x="44509" y="165823"/>
                    </a:lnTo>
                    <a:lnTo>
                      <a:pt x="45075" y="165324"/>
                    </a:lnTo>
                    <a:lnTo>
                      <a:pt x="44931" y="165104"/>
                    </a:lnTo>
                    <a:lnTo>
                      <a:pt x="44992" y="165024"/>
                    </a:lnTo>
                    <a:lnTo>
                      <a:pt x="44958" y="164927"/>
                    </a:lnTo>
                    <a:lnTo>
                      <a:pt x="44434" y="164405"/>
                    </a:lnTo>
                    <a:lnTo>
                      <a:pt x="44627" y="164015"/>
                    </a:lnTo>
                    <a:lnTo>
                      <a:pt x="45068" y="163633"/>
                    </a:lnTo>
                    <a:lnTo>
                      <a:pt x="45231" y="163624"/>
                    </a:lnTo>
                    <a:lnTo>
                      <a:pt x="45613" y="163767"/>
                    </a:lnTo>
                    <a:lnTo>
                      <a:pt x="45649" y="164374"/>
                    </a:lnTo>
                    <a:lnTo>
                      <a:pt x="45568" y="164515"/>
                    </a:lnTo>
                    <a:lnTo>
                      <a:pt x="45725" y="164711"/>
                    </a:lnTo>
                    <a:lnTo>
                      <a:pt x="45736" y="164796"/>
                    </a:lnTo>
                    <a:lnTo>
                      <a:pt x="45785" y="165052"/>
                    </a:lnTo>
                    <a:lnTo>
                      <a:pt x="45410" y="165043"/>
                    </a:lnTo>
                    <a:lnTo>
                      <a:pt x="45441" y="165787"/>
                    </a:lnTo>
                    <a:lnTo>
                      <a:pt x="45481" y="166895"/>
                    </a:lnTo>
                    <a:lnTo>
                      <a:pt x="45422" y="167164"/>
                    </a:lnTo>
                    <a:lnTo>
                      <a:pt x="46058" y="167127"/>
                    </a:lnTo>
                    <a:lnTo>
                      <a:pt x="46299" y="166778"/>
                    </a:lnTo>
                    <a:lnTo>
                      <a:pt x="46517" y="166556"/>
                    </a:lnTo>
                    <a:lnTo>
                      <a:pt x="47134" y="165949"/>
                    </a:lnTo>
                    <a:lnTo>
                      <a:pt x="47330" y="165707"/>
                    </a:lnTo>
                    <a:lnTo>
                      <a:pt x="47500" y="165430"/>
                    </a:lnTo>
                    <a:lnTo>
                      <a:pt x="47577" y="165118"/>
                    </a:lnTo>
                    <a:lnTo>
                      <a:pt x="47655" y="164680"/>
                    </a:lnTo>
                    <a:lnTo>
                      <a:pt x="47700" y="164345"/>
                    </a:lnTo>
                    <a:lnTo>
                      <a:pt x="48085" y="164191"/>
                    </a:lnTo>
                    <a:lnTo>
                      <a:pt x="48220" y="164673"/>
                    </a:lnTo>
                    <a:lnTo>
                      <a:pt x="48025" y="164638"/>
                    </a:lnTo>
                    <a:lnTo>
                      <a:pt x="48076" y="165510"/>
                    </a:lnTo>
                    <a:lnTo>
                      <a:pt x="48930" y="165310"/>
                    </a:lnTo>
                    <a:lnTo>
                      <a:pt x="48920" y="165121"/>
                    </a:lnTo>
                    <a:lnTo>
                      <a:pt x="49434" y="165474"/>
                    </a:lnTo>
                    <a:lnTo>
                      <a:pt x="50276" y="166209"/>
                    </a:lnTo>
                    <a:lnTo>
                      <a:pt x="50508" y="166490"/>
                    </a:lnTo>
                    <a:lnTo>
                      <a:pt x="50720" y="166314"/>
                    </a:lnTo>
                    <a:lnTo>
                      <a:pt x="50926" y="166400"/>
                    </a:lnTo>
                    <a:lnTo>
                      <a:pt x="51206" y="166006"/>
                    </a:lnTo>
                    <a:lnTo>
                      <a:pt x="51430" y="166074"/>
                    </a:lnTo>
                    <a:lnTo>
                      <a:pt x="51632" y="166129"/>
                    </a:lnTo>
                    <a:lnTo>
                      <a:pt x="51941" y="166070"/>
                    </a:lnTo>
                    <a:lnTo>
                      <a:pt x="52198" y="165971"/>
                    </a:lnTo>
                    <a:lnTo>
                      <a:pt x="52735" y="165700"/>
                    </a:lnTo>
                    <a:lnTo>
                      <a:pt x="52971" y="165849"/>
                    </a:lnTo>
                    <a:lnTo>
                      <a:pt x="53257" y="165414"/>
                    </a:lnTo>
                    <a:lnTo>
                      <a:pt x="53690" y="165158"/>
                    </a:lnTo>
                    <a:lnTo>
                      <a:pt x="54009" y="165374"/>
                    </a:lnTo>
                    <a:lnTo>
                      <a:pt x="54279" y="165216"/>
                    </a:lnTo>
                    <a:lnTo>
                      <a:pt x="54894" y="165814"/>
                    </a:lnTo>
                    <a:lnTo>
                      <a:pt x="55046" y="165770"/>
                    </a:lnTo>
                    <a:lnTo>
                      <a:pt x="55347" y="165608"/>
                    </a:lnTo>
                    <a:lnTo>
                      <a:pt x="55554" y="165418"/>
                    </a:lnTo>
                    <a:lnTo>
                      <a:pt x="55655" y="165222"/>
                    </a:lnTo>
                    <a:lnTo>
                      <a:pt x="55837" y="164895"/>
                    </a:lnTo>
                    <a:lnTo>
                      <a:pt x="56061" y="164645"/>
                    </a:lnTo>
                    <a:lnTo>
                      <a:pt x="56256" y="164509"/>
                    </a:lnTo>
                    <a:lnTo>
                      <a:pt x="56412" y="164408"/>
                    </a:lnTo>
                    <a:lnTo>
                      <a:pt x="56537" y="164239"/>
                    </a:lnTo>
                    <a:lnTo>
                      <a:pt x="56580" y="164036"/>
                    </a:lnTo>
                    <a:lnTo>
                      <a:pt x="56681" y="163705"/>
                    </a:lnTo>
                    <a:lnTo>
                      <a:pt x="56816" y="163572"/>
                    </a:lnTo>
                    <a:lnTo>
                      <a:pt x="57320" y="162917"/>
                    </a:lnTo>
                    <a:lnTo>
                      <a:pt x="57620" y="162625"/>
                    </a:lnTo>
                    <a:lnTo>
                      <a:pt x="57925" y="162728"/>
                    </a:lnTo>
                    <a:lnTo>
                      <a:pt x="58372" y="162771"/>
                    </a:lnTo>
                    <a:lnTo>
                      <a:pt x="58455" y="162951"/>
                    </a:lnTo>
                    <a:lnTo>
                      <a:pt x="58746" y="163535"/>
                    </a:lnTo>
                    <a:lnTo>
                      <a:pt x="59155" y="163281"/>
                    </a:lnTo>
                    <a:lnTo>
                      <a:pt x="59164" y="163182"/>
                    </a:lnTo>
                    <a:lnTo>
                      <a:pt x="61073" y="162013"/>
                    </a:lnTo>
                    <a:lnTo>
                      <a:pt x="62495" y="162832"/>
                    </a:lnTo>
                    <a:lnTo>
                      <a:pt x="63351" y="163047"/>
                    </a:lnTo>
                    <a:lnTo>
                      <a:pt x="63897" y="162774"/>
                    </a:lnTo>
                    <a:lnTo>
                      <a:pt x="64309" y="162632"/>
                    </a:lnTo>
                    <a:lnTo>
                      <a:pt x="65246" y="162525"/>
                    </a:lnTo>
                    <a:lnTo>
                      <a:pt x="65793" y="162472"/>
                    </a:lnTo>
                    <a:lnTo>
                      <a:pt x="66793" y="162336"/>
                    </a:lnTo>
                    <a:lnTo>
                      <a:pt x="66895" y="161810"/>
                    </a:lnTo>
                    <a:lnTo>
                      <a:pt x="68368" y="163249"/>
                    </a:lnTo>
                    <a:lnTo>
                      <a:pt x="68521" y="163425"/>
                    </a:lnTo>
                    <a:lnTo>
                      <a:pt x="68641" y="163599"/>
                    </a:lnTo>
                    <a:lnTo>
                      <a:pt x="68715" y="163825"/>
                    </a:lnTo>
                    <a:lnTo>
                      <a:pt x="68667" y="164132"/>
                    </a:lnTo>
                    <a:lnTo>
                      <a:pt x="68620" y="164411"/>
                    </a:lnTo>
                    <a:lnTo>
                      <a:pt x="68499" y="165085"/>
                    </a:lnTo>
                    <a:lnTo>
                      <a:pt x="68905" y="165566"/>
                    </a:lnTo>
                    <a:lnTo>
                      <a:pt x="69179" y="165069"/>
                    </a:lnTo>
                    <a:lnTo>
                      <a:pt x="69739" y="165137"/>
                    </a:lnTo>
                    <a:lnTo>
                      <a:pt x="69684" y="165274"/>
                    </a:lnTo>
                    <a:lnTo>
                      <a:pt x="69936" y="165429"/>
                    </a:lnTo>
                    <a:lnTo>
                      <a:pt x="69802" y="165765"/>
                    </a:lnTo>
                    <a:lnTo>
                      <a:pt x="71050" y="165690"/>
                    </a:lnTo>
                    <a:lnTo>
                      <a:pt x="71699" y="166197"/>
                    </a:lnTo>
                    <a:lnTo>
                      <a:pt x="72168" y="166617"/>
                    </a:lnTo>
                    <a:lnTo>
                      <a:pt x="71956" y="167119"/>
                    </a:lnTo>
                    <a:lnTo>
                      <a:pt x="72030" y="167233"/>
                    </a:lnTo>
                    <a:lnTo>
                      <a:pt x="71657" y="167646"/>
                    </a:lnTo>
                    <a:lnTo>
                      <a:pt x="71933" y="168386"/>
                    </a:lnTo>
                    <a:lnTo>
                      <a:pt x="72237" y="168680"/>
                    </a:lnTo>
                    <a:lnTo>
                      <a:pt x="72935" y="168053"/>
                    </a:lnTo>
                    <a:lnTo>
                      <a:pt x="73187" y="168754"/>
                    </a:lnTo>
                    <a:lnTo>
                      <a:pt x="73324" y="168902"/>
                    </a:lnTo>
                    <a:lnTo>
                      <a:pt x="73230" y="169161"/>
                    </a:lnTo>
                    <a:lnTo>
                      <a:pt x="73179" y="169531"/>
                    </a:lnTo>
                    <a:lnTo>
                      <a:pt x="73128" y="169828"/>
                    </a:lnTo>
                    <a:lnTo>
                      <a:pt x="73143" y="170183"/>
                    </a:lnTo>
                    <a:lnTo>
                      <a:pt x="73194" y="170412"/>
                    </a:lnTo>
                    <a:lnTo>
                      <a:pt x="73165" y="170634"/>
                    </a:lnTo>
                    <a:lnTo>
                      <a:pt x="73076" y="170856"/>
                    </a:lnTo>
                    <a:lnTo>
                      <a:pt x="72978" y="170988"/>
                    </a:lnTo>
                    <a:lnTo>
                      <a:pt x="72565" y="171506"/>
                    </a:lnTo>
                    <a:lnTo>
                      <a:pt x="73319" y="171350"/>
                    </a:lnTo>
                    <a:lnTo>
                      <a:pt x="74498" y="171136"/>
                    </a:lnTo>
                    <a:lnTo>
                      <a:pt x="75731" y="170922"/>
                    </a:lnTo>
                    <a:lnTo>
                      <a:pt x="76018" y="170754"/>
                    </a:lnTo>
                    <a:lnTo>
                      <a:pt x="76293" y="170601"/>
                    </a:lnTo>
                    <a:lnTo>
                      <a:pt x="76890" y="170148"/>
                    </a:lnTo>
                    <a:lnTo>
                      <a:pt x="77663" y="170026"/>
                    </a:lnTo>
                    <a:lnTo>
                      <a:pt x="77806" y="169327"/>
                    </a:lnTo>
                    <a:lnTo>
                      <a:pt x="79160" y="169224"/>
                    </a:lnTo>
                    <a:lnTo>
                      <a:pt x="79370" y="168454"/>
                    </a:lnTo>
                    <a:lnTo>
                      <a:pt x="79539" y="168423"/>
                    </a:lnTo>
                    <a:lnTo>
                      <a:pt x="80250" y="168052"/>
                    </a:lnTo>
                    <a:lnTo>
                      <a:pt x="80450" y="167745"/>
                    </a:lnTo>
                    <a:lnTo>
                      <a:pt x="80799" y="167209"/>
                    </a:lnTo>
                    <a:lnTo>
                      <a:pt x="80756" y="166952"/>
                    </a:lnTo>
                    <a:lnTo>
                      <a:pt x="81542" y="166130"/>
                    </a:lnTo>
                    <a:lnTo>
                      <a:pt x="81734" y="166201"/>
                    </a:lnTo>
                    <a:lnTo>
                      <a:pt x="82249" y="165794"/>
                    </a:lnTo>
                    <a:lnTo>
                      <a:pt x="82569" y="166199"/>
                    </a:lnTo>
                    <a:lnTo>
                      <a:pt x="83194" y="165594"/>
                    </a:lnTo>
                    <a:lnTo>
                      <a:pt x="83712" y="165392"/>
                    </a:lnTo>
                    <a:lnTo>
                      <a:pt x="84248" y="165300"/>
                    </a:lnTo>
                    <a:lnTo>
                      <a:pt x="85060" y="165108"/>
                    </a:lnTo>
                    <a:lnTo>
                      <a:pt x="85632" y="164364"/>
                    </a:lnTo>
                    <a:lnTo>
                      <a:pt x="85913" y="163577"/>
                    </a:lnTo>
                    <a:lnTo>
                      <a:pt x="86083" y="163538"/>
                    </a:lnTo>
                    <a:lnTo>
                      <a:pt x="86423" y="163495"/>
                    </a:lnTo>
                    <a:lnTo>
                      <a:pt x="86858" y="163418"/>
                    </a:lnTo>
                    <a:lnTo>
                      <a:pt x="87078" y="163317"/>
                    </a:lnTo>
                    <a:lnTo>
                      <a:pt x="87474" y="163424"/>
                    </a:lnTo>
                    <a:lnTo>
                      <a:pt x="87680" y="163193"/>
                    </a:lnTo>
                    <a:lnTo>
                      <a:pt x="87976" y="162914"/>
                    </a:lnTo>
                    <a:lnTo>
                      <a:pt x="88163" y="162749"/>
                    </a:lnTo>
                    <a:lnTo>
                      <a:pt x="88320" y="162749"/>
                    </a:lnTo>
                    <a:lnTo>
                      <a:pt x="88460" y="162741"/>
                    </a:lnTo>
                    <a:lnTo>
                      <a:pt x="88638" y="162762"/>
                    </a:lnTo>
                    <a:lnTo>
                      <a:pt x="88816" y="162762"/>
                    </a:lnTo>
                    <a:lnTo>
                      <a:pt x="88990" y="162708"/>
                    </a:lnTo>
                    <a:lnTo>
                      <a:pt x="89180" y="162601"/>
                    </a:lnTo>
                    <a:lnTo>
                      <a:pt x="89440" y="162551"/>
                    </a:lnTo>
                    <a:lnTo>
                      <a:pt x="89589" y="162477"/>
                    </a:lnTo>
                    <a:lnTo>
                      <a:pt x="89684" y="162378"/>
                    </a:lnTo>
                    <a:lnTo>
                      <a:pt x="89738" y="162246"/>
                    </a:lnTo>
                    <a:lnTo>
                      <a:pt x="89833" y="162155"/>
                    </a:lnTo>
                    <a:lnTo>
                      <a:pt x="89978" y="162068"/>
                    </a:lnTo>
                    <a:lnTo>
                      <a:pt x="90127" y="162014"/>
                    </a:lnTo>
                    <a:lnTo>
                      <a:pt x="90263" y="161994"/>
                    </a:lnTo>
                    <a:lnTo>
                      <a:pt x="90378" y="161961"/>
                    </a:lnTo>
                    <a:lnTo>
                      <a:pt x="90457" y="161861"/>
                    </a:lnTo>
                    <a:lnTo>
                      <a:pt x="90532" y="161792"/>
                    </a:lnTo>
                    <a:lnTo>
                      <a:pt x="90617" y="161695"/>
                    </a:lnTo>
                    <a:lnTo>
                      <a:pt x="90762" y="161641"/>
                    </a:lnTo>
                    <a:lnTo>
                      <a:pt x="90917" y="161608"/>
                    </a:lnTo>
                    <a:lnTo>
                      <a:pt x="91153" y="161583"/>
                    </a:lnTo>
                    <a:lnTo>
                      <a:pt x="91349" y="161479"/>
                    </a:lnTo>
                    <a:lnTo>
                      <a:pt x="91454" y="161446"/>
                    </a:lnTo>
                    <a:lnTo>
                      <a:pt x="91625" y="161391"/>
                    </a:lnTo>
                    <a:lnTo>
                      <a:pt x="91875" y="161259"/>
                    </a:lnTo>
                    <a:close/>
                  </a:path>
                </a:pathLst>
              </a:custGeom>
              <a:solidFill>
                <a:srgbClr val="FCD1A6"/>
              </a:solidFill>
              <a:ln w="4763" cap="rnd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2">
                <a:extLst>
                  <a:ext uri="{FF2B5EF4-FFF2-40B4-BE49-F238E27FC236}">
                    <a16:creationId xmlns:a16="http://schemas.microsoft.com/office/drawing/2014/main" id="{6D55C03D-B7B9-4A88-D478-7D72D189E0B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879" y="1698"/>
                <a:ext cx="528" cy="383"/>
              </a:xfrm>
              <a:custGeom>
                <a:avLst/>
                <a:gdLst>
                  <a:gd name="T0" fmla="*/ 104340 w 122144"/>
                  <a:gd name="T1" fmla="*/ 80504 h 88743"/>
                  <a:gd name="T2" fmla="*/ 111959 w 122144"/>
                  <a:gd name="T3" fmla="*/ 78432 h 88743"/>
                  <a:gd name="T4" fmla="*/ 114401 w 122144"/>
                  <a:gd name="T5" fmla="*/ 77703 h 88743"/>
                  <a:gd name="T6" fmla="*/ 114954 w 122144"/>
                  <a:gd name="T7" fmla="*/ 75907 h 88743"/>
                  <a:gd name="T8" fmla="*/ 122123 w 122144"/>
                  <a:gd name="T9" fmla="*/ 74153 h 88743"/>
                  <a:gd name="T10" fmla="*/ 118055 w 122144"/>
                  <a:gd name="T11" fmla="*/ 66639 h 88743"/>
                  <a:gd name="T12" fmla="*/ 117621 w 122144"/>
                  <a:gd name="T13" fmla="*/ 59983 h 88743"/>
                  <a:gd name="T14" fmla="*/ 116191 w 122144"/>
                  <a:gd name="T15" fmla="*/ 58197 h 88743"/>
                  <a:gd name="T16" fmla="*/ 114273 w 122144"/>
                  <a:gd name="T17" fmla="*/ 53955 h 88743"/>
                  <a:gd name="T18" fmla="*/ 112803 w 122144"/>
                  <a:gd name="T19" fmla="*/ 47027 h 88743"/>
                  <a:gd name="T20" fmla="*/ 109047 w 122144"/>
                  <a:gd name="T21" fmla="*/ 39330 h 88743"/>
                  <a:gd name="T22" fmla="*/ 102154 w 122144"/>
                  <a:gd name="T23" fmla="*/ 37932 h 88743"/>
                  <a:gd name="T24" fmla="*/ 93876 w 122144"/>
                  <a:gd name="T25" fmla="*/ 37244 h 88743"/>
                  <a:gd name="T26" fmla="*/ 87902 w 122144"/>
                  <a:gd name="T27" fmla="*/ 32912 h 88743"/>
                  <a:gd name="T28" fmla="*/ 79615 w 122144"/>
                  <a:gd name="T29" fmla="*/ 30779 h 88743"/>
                  <a:gd name="T30" fmla="*/ 73274 w 122144"/>
                  <a:gd name="T31" fmla="*/ 35002 h 88743"/>
                  <a:gd name="T32" fmla="*/ 73421 w 122144"/>
                  <a:gd name="T33" fmla="*/ 41409 h 88743"/>
                  <a:gd name="T34" fmla="*/ 63099 w 122144"/>
                  <a:gd name="T35" fmla="*/ 41174 h 88743"/>
                  <a:gd name="T36" fmla="*/ 58535 w 122144"/>
                  <a:gd name="T37" fmla="*/ 25845 h 88743"/>
                  <a:gd name="T38" fmla="*/ 50213 w 122144"/>
                  <a:gd name="T39" fmla="*/ 17173 h 88743"/>
                  <a:gd name="T40" fmla="*/ 50410 w 122144"/>
                  <a:gd name="T41" fmla="*/ 12428 h 88743"/>
                  <a:gd name="T42" fmla="*/ 41989 w 122144"/>
                  <a:gd name="T43" fmla="*/ 9880 h 88743"/>
                  <a:gd name="T44" fmla="*/ 37640 w 122144"/>
                  <a:gd name="T45" fmla="*/ 8512 h 88743"/>
                  <a:gd name="T46" fmla="*/ 33639 w 122144"/>
                  <a:gd name="T47" fmla="*/ 1912 h 88743"/>
                  <a:gd name="T48" fmla="*/ 26882 w 122144"/>
                  <a:gd name="T49" fmla="*/ 3407 h 88743"/>
                  <a:gd name="T50" fmla="*/ 18508 w 122144"/>
                  <a:gd name="T51" fmla="*/ 36 h 88743"/>
                  <a:gd name="T52" fmla="*/ 17894 w 122144"/>
                  <a:gd name="T53" fmla="*/ 2907 h 88743"/>
                  <a:gd name="T54" fmla="*/ 16294 w 122144"/>
                  <a:gd name="T55" fmla="*/ 5802 h 88743"/>
                  <a:gd name="T56" fmla="*/ 15071 w 122144"/>
                  <a:gd name="T57" fmla="*/ 9146 h 88743"/>
                  <a:gd name="T58" fmla="*/ 14440 w 122144"/>
                  <a:gd name="T59" fmla="*/ 12849 h 88743"/>
                  <a:gd name="T60" fmla="*/ 16079 w 122144"/>
                  <a:gd name="T61" fmla="*/ 16597 h 88743"/>
                  <a:gd name="T62" fmla="*/ 16848 w 122144"/>
                  <a:gd name="T63" fmla="*/ 20321 h 88743"/>
                  <a:gd name="T64" fmla="*/ 15786 w 122144"/>
                  <a:gd name="T65" fmla="*/ 23570 h 88743"/>
                  <a:gd name="T66" fmla="*/ 12345 w 122144"/>
                  <a:gd name="T67" fmla="*/ 25182 h 88743"/>
                  <a:gd name="T68" fmla="*/ 8869 w 122144"/>
                  <a:gd name="T69" fmla="*/ 27205 h 88743"/>
                  <a:gd name="T70" fmla="*/ 10353 w 122144"/>
                  <a:gd name="T71" fmla="*/ 30794 h 88743"/>
                  <a:gd name="T72" fmla="*/ 8087 w 122144"/>
                  <a:gd name="T73" fmla="*/ 33798 h 88743"/>
                  <a:gd name="T74" fmla="*/ 5928 w 122144"/>
                  <a:gd name="T75" fmla="*/ 36674 h 88743"/>
                  <a:gd name="T76" fmla="*/ 3726 w 122144"/>
                  <a:gd name="T77" fmla="*/ 38798 h 88743"/>
                  <a:gd name="T78" fmla="*/ 1559 w 122144"/>
                  <a:gd name="T79" fmla="*/ 41084 h 88743"/>
                  <a:gd name="T80" fmla="*/ 867 w 122144"/>
                  <a:gd name="T81" fmla="*/ 44033 h 88743"/>
                  <a:gd name="T82" fmla="*/ 194 w 122144"/>
                  <a:gd name="T83" fmla="*/ 48729 h 88743"/>
                  <a:gd name="T84" fmla="*/ 1395 w 122144"/>
                  <a:gd name="T85" fmla="*/ 52093 h 88743"/>
                  <a:gd name="T86" fmla="*/ 3206 w 122144"/>
                  <a:gd name="T87" fmla="*/ 55609 h 88743"/>
                  <a:gd name="T88" fmla="*/ 5982 w 122144"/>
                  <a:gd name="T89" fmla="*/ 56398 h 88743"/>
                  <a:gd name="T90" fmla="*/ 9362 w 122144"/>
                  <a:gd name="T91" fmla="*/ 56373 h 88743"/>
                  <a:gd name="T92" fmla="*/ 12624 w 122144"/>
                  <a:gd name="T93" fmla="*/ 58181 h 88743"/>
                  <a:gd name="T94" fmla="*/ 15213 w 122144"/>
                  <a:gd name="T95" fmla="*/ 59983 h 88743"/>
                  <a:gd name="T96" fmla="*/ 17066 w 122144"/>
                  <a:gd name="T97" fmla="*/ 61506 h 88743"/>
                  <a:gd name="T98" fmla="*/ 18560 w 122144"/>
                  <a:gd name="T99" fmla="*/ 64636 h 88743"/>
                  <a:gd name="T100" fmla="*/ 20964 w 122144"/>
                  <a:gd name="T101" fmla="*/ 66788 h 88743"/>
                  <a:gd name="T102" fmla="*/ 23339 w 122144"/>
                  <a:gd name="T103" fmla="*/ 69243 h 88743"/>
                  <a:gd name="T104" fmla="*/ 25565 w 122144"/>
                  <a:gd name="T105" fmla="*/ 71667 h 88743"/>
                  <a:gd name="T106" fmla="*/ 34612 w 122144"/>
                  <a:gd name="T107" fmla="*/ 73721 h 88743"/>
                  <a:gd name="T108" fmla="*/ 37584 w 122144"/>
                  <a:gd name="T109" fmla="*/ 64269 h 88743"/>
                  <a:gd name="T110" fmla="*/ 48462 w 122144"/>
                  <a:gd name="T111" fmla="*/ 59767 h 88743"/>
                  <a:gd name="T112" fmla="*/ 60020 w 122144"/>
                  <a:gd name="T113" fmla="*/ 55372 h 88743"/>
                  <a:gd name="T114" fmla="*/ 68872 w 122144"/>
                  <a:gd name="T115" fmla="*/ 65398 h 88743"/>
                  <a:gd name="T116" fmla="*/ 77956 w 122144"/>
                  <a:gd name="T117" fmla="*/ 72010 h 88743"/>
                  <a:gd name="T118" fmla="*/ 85805 w 122144"/>
                  <a:gd name="T119" fmla="*/ 79420 h 88743"/>
                  <a:gd name="T120" fmla="*/ 92351 w 122144"/>
                  <a:gd name="T121" fmla="*/ 82184 h 88743"/>
                  <a:gd name="T122" fmla="*/ 102651 w 122144"/>
                  <a:gd name="T123" fmla="*/ 86248 h 88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2144" h="88743">
                    <a:moveTo>
                      <a:pt x="106387" y="87512"/>
                    </a:moveTo>
                    <a:lnTo>
                      <a:pt x="106687" y="87481"/>
                    </a:lnTo>
                    <a:lnTo>
                      <a:pt x="106904" y="87356"/>
                    </a:lnTo>
                    <a:lnTo>
                      <a:pt x="107060" y="87200"/>
                    </a:lnTo>
                    <a:lnTo>
                      <a:pt x="106961" y="86981"/>
                    </a:lnTo>
                    <a:lnTo>
                      <a:pt x="106850" y="86776"/>
                    </a:lnTo>
                    <a:lnTo>
                      <a:pt x="106722" y="86511"/>
                    </a:lnTo>
                    <a:lnTo>
                      <a:pt x="106597" y="86276"/>
                    </a:lnTo>
                    <a:lnTo>
                      <a:pt x="106308" y="86386"/>
                    </a:lnTo>
                    <a:lnTo>
                      <a:pt x="106509" y="86074"/>
                    </a:lnTo>
                    <a:lnTo>
                      <a:pt x="106629" y="85790"/>
                    </a:lnTo>
                    <a:lnTo>
                      <a:pt x="106563" y="85517"/>
                    </a:lnTo>
                    <a:lnTo>
                      <a:pt x="106361" y="85413"/>
                    </a:lnTo>
                    <a:lnTo>
                      <a:pt x="106138" y="85414"/>
                    </a:lnTo>
                    <a:lnTo>
                      <a:pt x="105871" y="85359"/>
                    </a:lnTo>
                    <a:lnTo>
                      <a:pt x="105642" y="85321"/>
                    </a:lnTo>
                    <a:lnTo>
                      <a:pt x="105386" y="85256"/>
                    </a:lnTo>
                    <a:lnTo>
                      <a:pt x="105152" y="85141"/>
                    </a:lnTo>
                    <a:lnTo>
                      <a:pt x="104896" y="84994"/>
                    </a:lnTo>
                    <a:lnTo>
                      <a:pt x="104648" y="84812"/>
                    </a:lnTo>
                    <a:lnTo>
                      <a:pt x="104395" y="84667"/>
                    </a:lnTo>
                    <a:lnTo>
                      <a:pt x="104186" y="84508"/>
                    </a:lnTo>
                    <a:lnTo>
                      <a:pt x="103971" y="84381"/>
                    </a:lnTo>
                    <a:lnTo>
                      <a:pt x="103882" y="84121"/>
                    </a:lnTo>
                    <a:lnTo>
                      <a:pt x="103818" y="83873"/>
                    </a:lnTo>
                    <a:lnTo>
                      <a:pt x="103749" y="83581"/>
                    </a:lnTo>
                    <a:lnTo>
                      <a:pt x="103660" y="83315"/>
                    </a:lnTo>
                    <a:lnTo>
                      <a:pt x="103584" y="83074"/>
                    </a:lnTo>
                    <a:lnTo>
                      <a:pt x="103653" y="82794"/>
                    </a:lnTo>
                    <a:lnTo>
                      <a:pt x="103732" y="82528"/>
                    </a:lnTo>
                    <a:lnTo>
                      <a:pt x="103800" y="82299"/>
                    </a:lnTo>
                    <a:lnTo>
                      <a:pt x="103888" y="82001"/>
                    </a:lnTo>
                    <a:lnTo>
                      <a:pt x="103956" y="81750"/>
                    </a:lnTo>
                    <a:lnTo>
                      <a:pt x="104041" y="81482"/>
                    </a:lnTo>
                    <a:lnTo>
                      <a:pt x="104164" y="81218"/>
                    </a:lnTo>
                    <a:lnTo>
                      <a:pt x="104267" y="80942"/>
                    </a:lnTo>
                    <a:lnTo>
                      <a:pt x="104286" y="80677"/>
                    </a:lnTo>
                    <a:lnTo>
                      <a:pt x="104340" y="80504"/>
                    </a:lnTo>
                    <a:lnTo>
                      <a:pt x="104428" y="80424"/>
                    </a:lnTo>
                    <a:lnTo>
                      <a:pt x="104626" y="80255"/>
                    </a:lnTo>
                    <a:lnTo>
                      <a:pt x="104783" y="80098"/>
                    </a:lnTo>
                    <a:lnTo>
                      <a:pt x="105014" y="79959"/>
                    </a:lnTo>
                    <a:lnTo>
                      <a:pt x="105256" y="79878"/>
                    </a:lnTo>
                    <a:lnTo>
                      <a:pt x="105545" y="79825"/>
                    </a:lnTo>
                    <a:lnTo>
                      <a:pt x="105776" y="79779"/>
                    </a:lnTo>
                    <a:lnTo>
                      <a:pt x="106001" y="79802"/>
                    </a:lnTo>
                    <a:lnTo>
                      <a:pt x="106192" y="80016"/>
                    </a:lnTo>
                    <a:lnTo>
                      <a:pt x="106348" y="80190"/>
                    </a:lnTo>
                    <a:lnTo>
                      <a:pt x="106590" y="80056"/>
                    </a:lnTo>
                    <a:lnTo>
                      <a:pt x="106827" y="80038"/>
                    </a:lnTo>
                    <a:lnTo>
                      <a:pt x="106983" y="80270"/>
                    </a:lnTo>
                    <a:lnTo>
                      <a:pt x="107110" y="80490"/>
                    </a:lnTo>
                    <a:lnTo>
                      <a:pt x="107266" y="80780"/>
                    </a:lnTo>
                    <a:lnTo>
                      <a:pt x="107433" y="80643"/>
                    </a:lnTo>
                    <a:lnTo>
                      <a:pt x="107626" y="80480"/>
                    </a:lnTo>
                    <a:lnTo>
                      <a:pt x="107783" y="80306"/>
                    </a:lnTo>
                    <a:lnTo>
                      <a:pt x="107961" y="80382"/>
                    </a:lnTo>
                    <a:lnTo>
                      <a:pt x="108210" y="80377"/>
                    </a:lnTo>
                    <a:lnTo>
                      <a:pt x="108357" y="80555"/>
                    </a:lnTo>
                    <a:lnTo>
                      <a:pt x="108611" y="80774"/>
                    </a:lnTo>
                    <a:lnTo>
                      <a:pt x="108799" y="80667"/>
                    </a:lnTo>
                    <a:lnTo>
                      <a:pt x="109114" y="80519"/>
                    </a:lnTo>
                    <a:lnTo>
                      <a:pt x="109413" y="80417"/>
                    </a:lnTo>
                    <a:lnTo>
                      <a:pt x="109657" y="80365"/>
                    </a:lnTo>
                    <a:lnTo>
                      <a:pt x="109928" y="80316"/>
                    </a:lnTo>
                    <a:lnTo>
                      <a:pt x="110220" y="80255"/>
                    </a:lnTo>
                    <a:lnTo>
                      <a:pt x="110171" y="79967"/>
                    </a:lnTo>
                    <a:lnTo>
                      <a:pt x="110176" y="79707"/>
                    </a:lnTo>
                    <a:lnTo>
                      <a:pt x="110253" y="79402"/>
                    </a:lnTo>
                    <a:lnTo>
                      <a:pt x="110485" y="79268"/>
                    </a:lnTo>
                    <a:lnTo>
                      <a:pt x="110755" y="79141"/>
                    </a:lnTo>
                    <a:lnTo>
                      <a:pt x="111037" y="78985"/>
                    </a:lnTo>
                    <a:lnTo>
                      <a:pt x="111275" y="78874"/>
                    </a:lnTo>
                    <a:lnTo>
                      <a:pt x="111572" y="78848"/>
                    </a:lnTo>
                    <a:lnTo>
                      <a:pt x="111759" y="78666"/>
                    </a:lnTo>
                    <a:lnTo>
                      <a:pt x="111959" y="78432"/>
                    </a:lnTo>
                    <a:lnTo>
                      <a:pt x="111959" y="78210"/>
                    </a:lnTo>
                    <a:lnTo>
                      <a:pt x="111849" y="78011"/>
                    </a:lnTo>
                    <a:lnTo>
                      <a:pt x="111695" y="77779"/>
                    </a:lnTo>
                    <a:lnTo>
                      <a:pt x="111519" y="77669"/>
                    </a:lnTo>
                    <a:lnTo>
                      <a:pt x="111662" y="77502"/>
                    </a:lnTo>
                    <a:lnTo>
                      <a:pt x="111860" y="77325"/>
                    </a:lnTo>
                    <a:lnTo>
                      <a:pt x="112158" y="77203"/>
                    </a:lnTo>
                    <a:lnTo>
                      <a:pt x="112367" y="77325"/>
                    </a:lnTo>
                    <a:lnTo>
                      <a:pt x="112598" y="77380"/>
                    </a:lnTo>
                    <a:lnTo>
                      <a:pt x="112885" y="77390"/>
                    </a:lnTo>
                    <a:lnTo>
                      <a:pt x="112995" y="77578"/>
                    </a:lnTo>
                    <a:lnTo>
                      <a:pt x="113050" y="77800"/>
                    </a:lnTo>
                    <a:lnTo>
                      <a:pt x="112819" y="77966"/>
                    </a:lnTo>
                    <a:lnTo>
                      <a:pt x="112984" y="78198"/>
                    </a:lnTo>
                    <a:lnTo>
                      <a:pt x="112973" y="78375"/>
                    </a:lnTo>
                    <a:lnTo>
                      <a:pt x="113050" y="78596"/>
                    </a:lnTo>
                    <a:lnTo>
                      <a:pt x="113017" y="78840"/>
                    </a:lnTo>
                    <a:lnTo>
                      <a:pt x="113050" y="79105"/>
                    </a:lnTo>
                    <a:lnTo>
                      <a:pt x="113039" y="79349"/>
                    </a:lnTo>
                    <a:lnTo>
                      <a:pt x="113039" y="79659"/>
                    </a:lnTo>
                    <a:lnTo>
                      <a:pt x="113006" y="79913"/>
                    </a:lnTo>
                    <a:lnTo>
                      <a:pt x="113348" y="79835"/>
                    </a:lnTo>
                    <a:lnTo>
                      <a:pt x="113590" y="79758"/>
                    </a:lnTo>
                    <a:lnTo>
                      <a:pt x="113844" y="79768"/>
                    </a:lnTo>
                    <a:lnTo>
                      <a:pt x="113844" y="79492"/>
                    </a:lnTo>
                    <a:lnTo>
                      <a:pt x="113866" y="79260"/>
                    </a:lnTo>
                    <a:lnTo>
                      <a:pt x="113854" y="79016"/>
                    </a:lnTo>
                    <a:lnTo>
                      <a:pt x="113865" y="78751"/>
                    </a:lnTo>
                    <a:lnTo>
                      <a:pt x="114086" y="78706"/>
                    </a:lnTo>
                    <a:lnTo>
                      <a:pt x="114306" y="78662"/>
                    </a:lnTo>
                    <a:lnTo>
                      <a:pt x="114262" y="78418"/>
                    </a:lnTo>
                    <a:lnTo>
                      <a:pt x="114224" y="78162"/>
                    </a:lnTo>
                    <a:lnTo>
                      <a:pt x="114512" y="78201"/>
                    </a:lnTo>
                    <a:lnTo>
                      <a:pt x="114755" y="78260"/>
                    </a:lnTo>
                    <a:lnTo>
                      <a:pt x="114711" y="78031"/>
                    </a:lnTo>
                    <a:lnTo>
                      <a:pt x="114632" y="77846"/>
                    </a:lnTo>
                    <a:lnTo>
                      <a:pt x="114423" y="77866"/>
                    </a:lnTo>
                    <a:lnTo>
                      <a:pt x="114401" y="77703"/>
                    </a:lnTo>
                    <a:lnTo>
                      <a:pt x="114654" y="77688"/>
                    </a:lnTo>
                    <a:lnTo>
                      <a:pt x="114836" y="77620"/>
                    </a:lnTo>
                    <a:lnTo>
                      <a:pt x="114893" y="77351"/>
                    </a:lnTo>
                    <a:lnTo>
                      <a:pt x="114955" y="77111"/>
                    </a:lnTo>
                    <a:lnTo>
                      <a:pt x="115029" y="76876"/>
                    </a:lnTo>
                    <a:lnTo>
                      <a:pt x="114782" y="76731"/>
                    </a:lnTo>
                    <a:lnTo>
                      <a:pt x="114556" y="76649"/>
                    </a:lnTo>
                    <a:lnTo>
                      <a:pt x="114309" y="76756"/>
                    </a:lnTo>
                    <a:lnTo>
                      <a:pt x="114075" y="76831"/>
                    </a:lnTo>
                    <a:lnTo>
                      <a:pt x="113852" y="76897"/>
                    </a:lnTo>
                    <a:lnTo>
                      <a:pt x="113902" y="77092"/>
                    </a:lnTo>
                    <a:lnTo>
                      <a:pt x="113651" y="77146"/>
                    </a:lnTo>
                    <a:lnTo>
                      <a:pt x="113416" y="77187"/>
                    </a:lnTo>
                    <a:lnTo>
                      <a:pt x="113157" y="77216"/>
                    </a:lnTo>
                    <a:lnTo>
                      <a:pt x="113038" y="77006"/>
                    </a:lnTo>
                    <a:lnTo>
                      <a:pt x="112786" y="76645"/>
                    </a:lnTo>
                    <a:lnTo>
                      <a:pt x="112506" y="76701"/>
                    </a:lnTo>
                    <a:lnTo>
                      <a:pt x="112194" y="76768"/>
                    </a:lnTo>
                    <a:lnTo>
                      <a:pt x="112023" y="76553"/>
                    </a:lnTo>
                    <a:lnTo>
                      <a:pt x="111941" y="76372"/>
                    </a:lnTo>
                    <a:lnTo>
                      <a:pt x="112230" y="76259"/>
                    </a:lnTo>
                    <a:lnTo>
                      <a:pt x="112495" y="76144"/>
                    </a:lnTo>
                    <a:lnTo>
                      <a:pt x="112785" y="76068"/>
                    </a:lnTo>
                    <a:lnTo>
                      <a:pt x="113012" y="75933"/>
                    </a:lnTo>
                    <a:lnTo>
                      <a:pt x="112901" y="75677"/>
                    </a:lnTo>
                    <a:lnTo>
                      <a:pt x="112803" y="75467"/>
                    </a:lnTo>
                    <a:lnTo>
                      <a:pt x="112692" y="75262"/>
                    </a:lnTo>
                    <a:lnTo>
                      <a:pt x="112999" y="75191"/>
                    </a:lnTo>
                    <a:lnTo>
                      <a:pt x="113215" y="75118"/>
                    </a:lnTo>
                    <a:lnTo>
                      <a:pt x="113524" y="75058"/>
                    </a:lnTo>
                    <a:lnTo>
                      <a:pt x="113753" y="74992"/>
                    </a:lnTo>
                    <a:lnTo>
                      <a:pt x="114009" y="74966"/>
                    </a:lnTo>
                    <a:lnTo>
                      <a:pt x="114186" y="75163"/>
                    </a:lnTo>
                    <a:lnTo>
                      <a:pt x="114081" y="75480"/>
                    </a:lnTo>
                    <a:lnTo>
                      <a:pt x="114311" y="75559"/>
                    </a:lnTo>
                    <a:lnTo>
                      <a:pt x="114560" y="75624"/>
                    </a:lnTo>
                    <a:lnTo>
                      <a:pt x="114731" y="75716"/>
                    </a:lnTo>
                    <a:lnTo>
                      <a:pt x="114954" y="75907"/>
                    </a:lnTo>
                    <a:lnTo>
                      <a:pt x="115078" y="76032"/>
                    </a:lnTo>
                    <a:lnTo>
                      <a:pt x="115373" y="75920"/>
                    </a:lnTo>
                    <a:lnTo>
                      <a:pt x="115596" y="75834"/>
                    </a:lnTo>
                    <a:lnTo>
                      <a:pt x="115721" y="75570"/>
                    </a:lnTo>
                    <a:lnTo>
                      <a:pt x="116201" y="74918"/>
                    </a:lnTo>
                    <a:lnTo>
                      <a:pt x="116449" y="74882"/>
                    </a:lnTo>
                    <a:lnTo>
                      <a:pt x="116746" y="74846"/>
                    </a:lnTo>
                    <a:lnTo>
                      <a:pt x="117036" y="74803"/>
                    </a:lnTo>
                    <a:lnTo>
                      <a:pt x="117312" y="74782"/>
                    </a:lnTo>
                    <a:lnTo>
                      <a:pt x="117348" y="74995"/>
                    </a:lnTo>
                    <a:lnTo>
                      <a:pt x="117425" y="75151"/>
                    </a:lnTo>
                    <a:lnTo>
                      <a:pt x="117602" y="74717"/>
                    </a:lnTo>
                    <a:lnTo>
                      <a:pt x="117659" y="74255"/>
                    </a:lnTo>
                    <a:lnTo>
                      <a:pt x="117765" y="74091"/>
                    </a:lnTo>
                    <a:lnTo>
                      <a:pt x="118013" y="74119"/>
                    </a:lnTo>
                    <a:lnTo>
                      <a:pt x="118834" y="74147"/>
                    </a:lnTo>
                    <a:lnTo>
                      <a:pt x="119081" y="74139"/>
                    </a:lnTo>
                    <a:lnTo>
                      <a:pt x="119350" y="74196"/>
                    </a:lnTo>
                    <a:lnTo>
                      <a:pt x="119280" y="74445"/>
                    </a:lnTo>
                    <a:lnTo>
                      <a:pt x="119216" y="74986"/>
                    </a:lnTo>
                    <a:lnTo>
                      <a:pt x="119180" y="75270"/>
                    </a:lnTo>
                    <a:lnTo>
                      <a:pt x="119428" y="75284"/>
                    </a:lnTo>
                    <a:lnTo>
                      <a:pt x="119736" y="75357"/>
                    </a:lnTo>
                    <a:lnTo>
                      <a:pt x="120011" y="75386"/>
                    </a:lnTo>
                    <a:lnTo>
                      <a:pt x="120300" y="75473"/>
                    </a:lnTo>
                    <a:lnTo>
                      <a:pt x="120242" y="75734"/>
                    </a:lnTo>
                    <a:lnTo>
                      <a:pt x="120170" y="75967"/>
                    </a:lnTo>
                    <a:lnTo>
                      <a:pt x="120503" y="75879"/>
                    </a:lnTo>
                    <a:lnTo>
                      <a:pt x="120995" y="76162"/>
                    </a:lnTo>
                    <a:lnTo>
                      <a:pt x="121335" y="75956"/>
                    </a:lnTo>
                    <a:lnTo>
                      <a:pt x="121489" y="75729"/>
                    </a:lnTo>
                    <a:lnTo>
                      <a:pt x="121775" y="75668"/>
                    </a:lnTo>
                    <a:lnTo>
                      <a:pt x="121742" y="75381"/>
                    </a:lnTo>
                    <a:lnTo>
                      <a:pt x="121644" y="75093"/>
                    </a:lnTo>
                    <a:lnTo>
                      <a:pt x="121797" y="74879"/>
                    </a:lnTo>
                    <a:lnTo>
                      <a:pt x="121894" y="74665"/>
                    </a:lnTo>
                    <a:lnTo>
                      <a:pt x="122022" y="74433"/>
                    </a:lnTo>
                    <a:lnTo>
                      <a:pt x="122123" y="74153"/>
                    </a:lnTo>
                    <a:lnTo>
                      <a:pt x="122144" y="73883"/>
                    </a:lnTo>
                    <a:lnTo>
                      <a:pt x="122102" y="73586"/>
                    </a:lnTo>
                    <a:lnTo>
                      <a:pt x="121897" y="73300"/>
                    </a:lnTo>
                    <a:lnTo>
                      <a:pt x="121754" y="73056"/>
                    </a:lnTo>
                    <a:lnTo>
                      <a:pt x="121654" y="72801"/>
                    </a:lnTo>
                    <a:lnTo>
                      <a:pt x="121628" y="72512"/>
                    </a:lnTo>
                    <a:lnTo>
                      <a:pt x="121646" y="72214"/>
                    </a:lnTo>
                    <a:lnTo>
                      <a:pt x="121619" y="71917"/>
                    </a:lnTo>
                    <a:lnTo>
                      <a:pt x="121557" y="71665"/>
                    </a:lnTo>
                    <a:lnTo>
                      <a:pt x="121458" y="71395"/>
                    </a:lnTo>
                    <a:lnTo>
                      <a:pt x="121387" y="71133"/>
                    </a:lnTo>
                    <a:lnTo>
                      <a:pt x="121306" y="70881"/>
                    </a:lnTo>
                    <a:lnTo>
                      <a:pt x="121181" y="70629"/>
                    </a:lnTo>
                    <a:lnTo>
                      <a:pt x="121109" y="70421"/>
                    </a:lnTo>
                    <a:lnTo>
                      <a:pt x="121029" y="70151"/>
                    </a:lnTo>
                    <a:lnTo>
                      <a:pt x="120967" y="69836"/>
                    </a:lnTo>
                    <a:lnTo>
                      <a:pt x="120779" y="69633"/>
                    </a:lnTo>
                    <a:lnTo>
                      <a:pt x="120521" y="69466"/>
                    </a:lnTo>
                    <a:lnTo>
                      <a:pt x="120373" y="69470"/>
                    </a:lnTo>
                    <a:lnTo>
                      <a:pt x="120245" y="69408"/>
                    </a:lnTo>
                    <a:lnTo>
                      <a:pt x="119982" y="69221"/>
                    </a:lnTo>
                    <a:lnTo>
                      <a:pt x="119801" y="68991"/>
                    </a:lnTo>
                    <a:lnTo>
                      <a:pt x="119644" y="68751"/>
                    </a:lnTo>
                    <a:lnTo>
                      <a:pt x="119602" y="68415"/>
                    </a:lnTo>
                    <a:lnTo>
                      <a:pt x="119554" y="68098"/>
                    </a:lnTo>
                    <a:lnTo>
                      <a:pt x="119453" y="67918"/>
                    </a:lnTo>
                    <a:lnTo>
                      <a:pt x="119317" y="67647"/>
                    </a:lnTo>
                    <a:lnTo>
                      <a:pt x="119150" y="67449"/>
                    </a:lnTo>
                    <a:lnTo>
                      <a:pt x="118876" y="67576"/>
                    </a:lnTo>
                    <a:lnTo>
                      <a:pt x="118631" y="67612"/>
                    </a:lnTo>
                    <a:lnTo>
                      <a:pt x="118483" y="67336"/>
                    </a:lnTo>
                    <a:lnTo>
                      <a:pt x="118763" y="67251"/>
                    </a:lnTo>
                    <a:lnTo>
                      <a:pt x="118996" y="67155"/>
                    </a:lnTo>
                    <a:lnTo>
                      <a:pt x="119122" y="66920"/>
                    </a:lnTo>
                    <a:lnTo>
                      <a:pt x="118878" y="66680"/>
                    </a:lnTo>
                    <a:lnTo>
                      <a:pt x="118634" y="66494"/>
                    </a:lnTo>
                    <a:lnTo>
                      <a:pt x="118354" y="66560"/>
                    </a:lnTo>
                    <a:lnTo>
                      <a:pt x="118055" y="66639"/>
                    </a:lnTo>
                    <a:lnTo>
                      <a:pt x="117912" y="66777"/>
                    </a:lnTo>
                    <a:lnTo>
                      <a:pt x="117901" y="66368"/>
                    </a:lnTo>
                    <a:lnTo>
                      <a:pt x="117609" y="66314"/>
                    </a:lnTo>
                    <a:lnTo>
                      <a:pt x="117481" y="66069"/>
                    </a:lnTo>
                    <a:lnTo>
                      <a:pt x="117495" y="65789"/>
                    </a:lnTo>
                    <a:lnTo>
                      <a:pt x="117423" y="65563"/>
                    </a:lnTo>
                    <a:lnTo>
                      <a:pt x="117140" y="65470"/>
                    </a:lnTo>
                    <a:lnTo>
                      <a:pt x="116850" y="65490"/>
                    </a:lnTo>
                    <a:lnTo>
                      <a:pt x="116599" y="65570"/>
                    </a:lnTo>
                    <a:lnTo>
                      <a:pt x="116408" y="65630"/>
                    </a:lnTo>
                    <a:lnTo>
                      <a:pt x="116098" y="65484"/>
                    </a:lnTo>
                    <a:lnTo>
                      <a:pt x="115835" y="65444"/>
                    </a:lnTo>
                    <a:lnTo>
                      <a:pt x="115777" y="65171"/>
                    </a:lnTo>
                    <a:lnTo>
                      <a:pt x="115679" y="64885"/>
                    </a:lnTo>
                    <a:lnTo>
                      <a:pt x="115542" y="64618"/>
                    </a:lnTo>
                    <a:lnTo>
                      <a:pt x="115419" y="64331"/>
                    </a:lnTo>
                    <a:lnTo>
                      <a:pt x="115282" y="64098"/>
                    </a:lnTo>
                    <a:lnTo>
                      <a:pt x="115063" y="63733"/>
                    </a:lnTo>
                    <a:lnTo>
                      <a:pt x="115164" y="63483"/>
                    </a:lnTo>
                    <a:lnTo>
                      <a:pt x="115316" y="63188"/>
                    </a:lnTo>
                    <a:lnTo>
                      <a:pt x="115489" y="62912"/>
                    </a:lnTo>
                    <a:lnTo>
                      <a:pt x="115487" y="62695"/>
                    </a:lnTo>
                    <a:lnTo>
                      <a:pt x="115246" y="62627"/>
                    </a:lnTo>
                    <a:lnTo>
                      <a:pt x="115087" y="62507"/>
                    </a:lnTo>
                    <a:lnTo>
                      <a:pt x="115216" y="62333"/>
                    </a:lnTo>
                    <a:lnTo>
                      <a:pt x="115376" y="62166"/>
                    </a:lnTo>
                    <a:lnTo>
                      <a:pt x="115378" y="61847"/>
                    </a:lnTo>
                    <a:lnTo>
                      <a:pt x="115574" y="61720"/>
                    </a:lnTo>
                    <a:lnTo>
                      <a:pt x="115716" y="61540"/>
                    </a:lnTo>
                    <a:lnTo>
                      <a:pt x="115936" y="61413"/>
                    </a:lnTo>
                    <a:lnTo>
                      <a:pt x="116233" y="61236"/>
                    </a:lnTo>
                    <a:lnTo>
                      <a:pt x="116436" y="61071"/>
                    </a:lnTo>
                    <a:lnTo>
                      <a:pt x="116626" y="60924"/>
                    </a:lnTo>
                    <a:lnTo>
                      <a:pt x="116871" y="60767"/>
                    </a:lnTo>
                    <a:lnTo>
                      <a:pt x="117023" y="60556"/>
                    </a:lnTo>
                    <a:lnTo>
                      <a:pt x="117210" y="60351"/>
                    </a:lnTo>
                    <a:lnTo>
                      <a:pt x="117439" y="60134"/>
                    </a:lnTo>
                    <a:lnTo>
                      <a:pt x="117621" y="59983"/>
                    </a:lnTo>
                    <a:lnTo>
                      <a:pt x="117712" y="59711"/>
                    </a:lnTo>
                    <a:lnTo>
                      <a:pt x="117743" y="59440"/>
                    </a:lnTo>
                    <a:lnTo>
                      <a:pt x="117737" y="59200"/>
                    </a:lnTo>
                    <a:lnTo>
                      <a:pt x="117506" y="59211"/>
                    </a:lnTo>
                    <a:lnTo>
                      <a:pt x="117282" y="59189"/>
                    </a:lnTo>
                    <a:lnTo>
                      <a:pt x="117177" y="59291"/>
                    </a:lnTo>
                    <a:lnTo>
                      <a:pt x="116914" y="59245"/>
                    </a:lnTo>
                    <a:lnTo>
                      <a:pt x="116801" y="59425"/>
                    </a:lnTo>
                    <a:lnTo>
                      <a:pt x="116642" y="59683"/>
                    </a:lnTo>
                    <a:lnTo>
                      <a:pt x="116527" y="59920"/>
                    </a:lnTo>
                    <a:lnTo>
                      <a:pt x="116379" y="60157"/>
                    </a:lnTo>
                    <a:lnTo>
                      <a:pt x="116188" y="60359"/>
                    </a:lnTo>
                    <a:lnTo>
                      <a:pt x="116029" y="60644"/>
                    </a:lnTo>
                    <a:lnTo>
                      <a:pt x="115925" y="60837"/>
                    </a:lnTo>
                    <a:lnTo>
                      <a:pt x="115802" y="61036"/>
                    </a:lnTo>
                    <a:lnTo>
                      <a:pt x="115667" y="61228"/>
                    </a:lnTo>
                    <a:lnTo>
                      <a:pt x="115498" y="61025"/>
                    </a:lnTo>
                    <a:lnTo>
                      <a:pt x="115584" y="60819"/>
                    </a:lnTo>
                    <a:lnTo>
                      <a:pt x="115722" y="60558"/>
                    </a:lnTo>
                    <a:lnTo>
                      <a:pt x="115870" y="60354"/>
                    </a:lnTo>
                    <a:lnTo>
                      <a:pt x="116074" y="60073"/>
                    </a:lnTo>
                    <a:lnTo>
                      <a:pt x="116199" y="59858"/>
                    </a:lnTo>
                    <a:lnTo>
                      <a:pt x="116336" y="59610"/>
                    </a:lnTo>
                    <a:lnTo>
                      <a:pt x="116461" y="59396"/>
                    </a:lnTo>
                    <a:lnTo>
                      <a:pt x="116608" y="59194"/>
                    </a:lnTo>
                    <a:lnTo>
                      <a:pt x="116557" y="59046"/>
                    </a:lnTo>
                    <a:lnTo>
                      <a:pt x="116623" y="58814"/>
                    </a:lnTo>
                    <a:lnTo>
                      <a:pt x="116809" y="58546"/>
                    </a:lnTo>
                    <a:lnTo>
                      <a:pt x="116933" y="58340"/>
                    </a:lnTo>
                    <a:lnTo>
                      <a:pt x="117079" y="58086"/>
                    </a:lnTo>
                    <a:lnTo>
                      <a:pt x="117184" y="57858"/>
                    </a:lnTo>
                    <a:lnTo>
                      <a:pt x="117034" y="57687"/>
                    </a:lnTo>
                    <a:lnTo>
                      <a:pt x="116914" y="57457"/>
                    </a:lnTo>
                    <a:lnTo>
                      <a:pt x="116831" y="57278"/>
                    </a:lnTo>
                    <a:lnTo>
                      <a:pt x="116645" y="57512"/>
                    </a:lnTo>
                    <a:lnTo>
                      <a:pt x="116516" y="57718"/>
                    </a:lnTo>
                    <a:lnTo>
                      <a:pt x="116349" y="57972"/>
                    </a:lnTo>
                    <a:lnTo>
                      <a:pt x="116191" y="58197"/>
                    </a:lnTo>
                    <a:lnTo>
                      <a:pt x="116120" y="58394"/>
                    </a:lnTo>
                    <a:lnTo>
                      <a:pt x="115971" y="58650"/>
                    </a:lnTo>
                    <a:lnTo>
                      <a:pt x="115879" y="58896"/>
                    </a:lnTo>
                    <a:lnTo>
                      <a:pt x="115864" y="59174"/>
                    </a:lnTo>
                    <a:lnTo>
                      <a:pt x="115801" y="59422"/>
                    </a:lnTo>
                    <a:lnTo>
                      <a:pt x="115461" y="59188"/>
                    </a:lnTo>
                    <a:lnTo>
                      <a:pt x="115438" y="58889"/>
                    </a:lnTo>
                    <a:lnTo>
                      <a:pt x="115416" y="58581"/>
                    </a:lnTo>
                    <a:lnTo>
                      <a:pt x="115116" y="58686"/>
                    </a:lnTo>
                    <a:lnTo>
                      <a:pt x="114979" y="58852"/>
                    </a:lnTo>
                    <a:lnTo>
                      <a:pt x="114818" y="58741"/>
                    </a:lnTo>
                    <a:lnTo>
                      <a:pt x="114599" y="58648"/>
                    </a:lnTo>
                    <a:lnTo>
                      <a:pt x="114775" y="58492"/>
                    </a:lnTo>
                    <a:lnTo>
                      <a:pt x="114989" y="58336"/>
                    </a:lnTo>
                    <a:lnTo>
                      <a:pt x="115195" y="58141"/>
                    </a:lnTo>
                    <a:lnTo>
                      <a:pt x="115370" y="57995"/>
                    </a:lnTo>
                    <a:lnTo>
                      <a:pt x="115261" y="57736"/>
                    </a:lnTo>
                    <a:lnTo>
                      <a:pt x="114997" y="57504"/>
                    </a:lnTo>
                    <a:lnTo>
                      <a:pt x="114800" y="57273"/>
                    </a:lnTo>
                    <a:lnTo>
                      <a:pt x="114533" y="57189"/>
                    </a:lnTo>
                    <a:lnTo>
                      <a:pt x="114633" y="57013"/>
                    </a:lnTo>
                    <a:lnTo>
                      <a:pt x="114751" y="56827"/>
                    </a:lnTo>
                    <a:lnTo>
                      <a:pt x="114907" y="56711"/>
                    </a:lnTo>
                    <a:lnTo>
                      <a:pt x="115104" y="56577"/>
                    </a:lnTo>
                    <a:lnTo>
                      <a:pt x="115194" y="56347"/>
                    </a:lnTo>
                    <a:lnTo>
                      <a:pt x="114988" y="56317"/>
                    </a:lnTo>
                    <a:lnTo>
                      <a:pt x="114975" y="56095"/>
                    </a:lnTo>
                    <a:lnTo>
                      <a:pt x="114963" y="55828"/>
                    </a:lnTo>
                    <a:lnTo>
                      <a:pt x="114950" y="55598"/>
                    </a:lnTo>
                    <a:lnTo>
                      <a:pt x="115091" y="55379"/>
                    </a:lnTo>
                    <a:lnTo>
                      <a:pt x="114931" y="55189"/>
                    </a:lnTo>
                    <a:lnTo>
                      <a:pt x="114788" y="55001"/>
                    </a:lnTo>
                    <a:lnTo>
                      <a:pt x="114603" y="54794"/>
                    </a:lnTo>
                    <a:lnTo>
                      <a:pt x="114451" y="54614"/>
                    </a:lnTo>
                    <a:lnTo>
                      <a:pt x="114316" y="54452"/>
                    </a:lnTo>
                    <a:lnTo>
                      <a:pt x="114120" y="54351"/>
                    </a:lnTo>
                    <a:lnTo>
                      <a:pt x="114100" y="54023"/>
                    </a:lnTo>
                    <a:lnTo>
                      <a:pt x="114273" y="53955"/>
                    </a:lnTo>
                    <a:lnTo>
                      <a:pt x="114455" y="53888"/>
                    </a:lnTo>
                    <a:lnTo>
                      <a:pt x="114529" y="53647"/>
                    </a:lnTo>
                    <a:lnTo>
                      <a:pt x="114603" y="53372"/>
                    </a:lnTo>
                    <a:lnTo>
                      <a:pt x="114735" y="53232"/>
                    </a:lnTo>
                    <a:lnTo>
                      <a:pt x="114436" y="52976"/>
                    </a:lnTo>
                    <a:lnTo>
                      <a:pt x="114084" y="52728"/>
                    </a:lnTo>
                    <a:lnTo>
                      <a:pt x="113835" y="52554"/>
                    </a:lnTo>
                    <a:lnTo>
                      <a:pt x="113962" y="52235"/>
                    </a:lnTo>
                    <a:lnTo>
                      <a:pt x="114017" y="51987"/>
                    </a:lnTo>
                    <a:lnTo>
                      <a:pt x="113856" y="51752"/>
                    </a:lnTo>
                    <a:lnTo>
                      <a:pt x="113694" y="51606"/>
                    </a:lnTo>
                    <a:lnTo>
                      <a:pt x="113479" y="51468"/>
                    </a:lnTo>
                    <a:lnTo>
                      <a:pt x="113342" y="51367"/>
                    </a:lnTo>
                    <a:lnTo>
                      <a:pt x="113309" y="51259"/>
                    </a:lnTo>
                    <a:lnTo>
                      <a:pt x="113226" y="51008"/>
                    </a:lnTo>
                    <a:lnTo>
                      <a:pt x="113159" y="50784"/>
                    </a:lnTo>
                    <a:lnTo>
                      <a:pt x="113063" y="50593"/>
                    </a:lnTo>
                    <a:lnTo>
                      <a:pt x="112988" y="50358"/>
                    </a:lnTo>
                    <a:lnTo>
                      <a:pt x="112928" y="50110"/>
                    </a:lnTo>
                    <a:lnTo>
                      <a:pt x="112902" y="49898"/>
                    </a:lnTo>
                    <a:lnTo>
                      <a:pt x="113101" y="49888"/>
                    </a:lnTo>
                    <a:lnTo>
                      <a:pt x="112969" y="49711"/>
                    </a:lnTo>
                    <a:lnTo>
                      <a:pt x="112844" y="49504"/>
                    </a:lnTo>
                    <a:lnTo>
                      <a:pt x="112670" y="49283"/>
                    </a:lnTo>
                    <a:lnTo>
                      <a:pt x="112588" y="49107"/>
                    </a:lnTo>
                    <a:lnTo>
                      <a:pt x="112363" y="48978"/>
                    </a:lnTo>
                    <a:lnTo>
                      <a:pt x="112337" y="48811"/>
                    </a:lnTo>
                    <a:lnTo>
                      <a:pt x="112769" y="48616"/>
                    </a:lnTo>
                    <a:lnTo>
                      <a:pt x="113006" y="48417"/>
                    </a:lnTo>
                    <a:lnTo>
                      <a:pt x="113158" y="48253"/>
                    </a:lnTo>
                    <a:lnTo>
                      <a:pt x="113373" y="48103"/>
                    </a:lnTo>
                    <a:lnTo>
                      <a:pt x="113577" y="47929"/>
                    </a:lnTo>
                    <a:lnTo>
                      <a:pt x="113764" y="47836"/>
                    </a:lnTo>
                    <a:lnTo>
                      <a:pt x="113597" y="47639"/>
                    </a:lnTo>
                    <a:lnTo>
                      <a:pt x="113404" y="47510"/>
                    </a:lnTo>
                    <a:lnTo>
                      <a:pt x="113221" y="47363"/>
                    </a:lnTo>
                    <a:lnTo>
                      <a:pt x="113012" y="47174"/>
                    </a:lnTo>
                    <a:lnTo>
                      <a:pt x="112803" y="47027"/>
                    </a:lnTo>
                    <a:lnTo>
                      <a:pt x="112585" y="46906"/>
                    </a:lnTo>
                    <a:lnTo>
                      <a:pt x="112298" y="46887"/>
                    </a:lnTo>
                    <a:lnTo>
                      <a:pt x="112011" y="46884"/>
                    </a:lnTo>
                    <a:lnTo>
                      <a:pt x="111854" y="46627"/>
                    </a:lnTo>
                    <a:lnTo>
                      <a:pt x="111701" y="46397"/>
                    </a:lnTo>
                    <a:lnTo>
                      <a:pt x="111603" y="46201"/>
                    </a:lnTo>
                    <a:lnTo>
                      <a:pt x="111446" y="45997"/>
                    </a:lnTo>
                    <a:lnTo>
                      <a:pt x="111533" y="45728"/>
                    </a:lnTo>
                    <a:lnTo>
                      <a:pt x="111604" y="45416"/>
                    </a:lnTo>
                    <a:lnTo>
                      <a:pt x="111682" y="45180"/>
                    </a:lnTo>
                    <a:lnTo>
                      <a:pt x="111777" y="44936"/>
                    </a:lnTo>
                    <a:lnTo>
                      <a:pt x="111713" y="44691"/>
                    </a:lnTo>
                    <a:lnTo>
                      <a:pt x="111691" y="44404"/>
                    </a:lnTo>
                    <a:lnTo>
                      <a:pt x="111652" y="44142"/>
                    </a:lnTo>
                    <a:lnTo>
                      <a:pt x="111608" y="43666"/>
                    </a:lnTo>
                    <a:lnTo>
                      <a:pt x="111474" y="43498"/>
                    </a:lnTo>
                    <a:lnTo>
                      <a:pt x="111334" y="43261"/>
                    </a:lnTo>
                    <a:lnTo>
                      <a:pt x="111194" y="42994"/>
                    </a:lnTo>
                    <a:lnTo>
                      <a:pt x="111030" y="42772"/>
                    </a:lnTo>
                    <a:lnTo>
                      <a:pt x="110890" y="42535"/>
                    </a:lnTo>
                    <a:lnTo>
                      <a:pt x="110764" y="42344"/>
                    </a:lnTo>
                    <a:lnTo>
                      <a:pt x="110631" y="42115"/>
                    </a:lnTo>
                    <a:lnTo>
                      <a:pt x="110505" y="41947"/>
                    </a:lnTo>
                    <a:lnTo>
                      <a:pt x="110318" y="41718"/>
                    </a:lnTo>
                    <a:lnTo>
                      <a:pt x="110186" y="41535"/>
                    </a:lnTo>
                    <a:lnTo>
                      <a:pt x="110086" y="41397"/>
                    </a:lnTo>
                    <a:lnTo>
                      <a:pt x="109990" y="41264"/>
                    </a:lnTo>
                    <a:lnTo>
                      <a:pt x="110116" y="40983"/>
                    </a:lnTo>
                    <a:lnTo>
                      <a:pt x="110172" y="40718"/>
                    </a:lnTo>
                    <a:lnTo>
                      <a:pt x="110061" y="40434"/>
                    </a:lnTo>
                    <a:lnTo>
                      <a:pt x="109905" y="40283"/>
                    </a:lnTo>
                    <a:lnTo>
                      <a:pt x="109634" y="40148"/>
                    </a:lnTo>
                    <a:lnTo>
                      <a:pt x="109415" y="40129"/>
                    </a:lnTo>
                    <a:lnTo>
                      <a:pt x="109293" y="40084"/>
                    </a:lnTo>
                    <a:lnTo>
                      <a:pt x="109278" y="40010"/>
                    </a:lnTo>
                    <a:lnTo>
                      <a:pt x="109149" y="39802"/>
                    </a:lnTo>
                    <a:lnTo>
                      <a:pt x="109110" y="39612"/>
                    </a:lnTo>
                    <a:lnTo>
                      <a:pt x="109047" y="39330"/>
                    </a:lnTo>
                    <a:lnTo>
                      <a:pt x="109026" y="39024"/>
                    </a:lnTo>
                    <a:lnTo>
                      <a:pt x="108980" y="38685"/>
                    </a:lnTo>
                    <a:lnTo>
                      <a:pt x="108901" y="38420"/>
                    </a:lnTo>
                    <a:lnTo>
                      <a:pt x="108763" y="38270"/>
                    </a:lnTo>
                    <a:lnTo>
                      <a:pt x="108535" y="38103"/>
                    </a:lnTo>
                    <a:lnTo>
                      <a:pt x="108380" y="37978"/>
                    </a:lnTo>
                    <a:lnTo>
                      <a:pt x="108151" y="37910"/>
                    </a:lnTo>
                    <a:lnTo>
                      <a:pt x="107857" y="37743"/>
                    </a:lnTo>
                    <a:lnTo>
                      <a:pt x="107763" y="38089"/>
                    </a:lnTo>
                    <a:lnTo>
                      <a:pt x="107654" y="38386"/>
                    </a:lnTo>
                    <a:lnTo>
                      <a:pt x="107520" y="38666"/>
                    </a:lnTo>
                    <a:lnTo>
                      <a:pt x="107239" y="38763"/>
                    </a:lnTo>
                    <a:lnTo>
                      <a:pt x="106836" y="38851"/>
                    </a:lnTo>
                    <a:lnTo>
                      <a:pt x="106913" y="38604"/>
                    </a:lnTo>
                    <a:lnTo>
                      <a:pt x="106937" y="38402"/>
                    </a:lnTo>
                    <a:lnTo>
                      <a:pt x="106683" y="38330"/>
                    </a:lnTo>
                    <a:lnTo>
                      <a:pt x="106438" y="38230"/>
                    </a:lnTo>
                    <a:lnTo>
                      <a:pt x="106235" y="37961"/>
                    </a:lnTo>
                    <a:lnTo>
                      <a:pt x="105940" y="37949"/>
                    </a:lnTo>
                    <a:lnTo>
                      <a:pt x="105617" y="37848"/>
                    </a:lnTo>
                    <a:lnTo>
                      <a:pt x="105373" y="37738"/>
                    </a:lnTo>
                    <a:lnTo>
                      <a:pt x="105148" y="37578"/>
                    </a:lnTo>
                    <a:lnTo>
                      <a:pt x="104894" y="37507"/>
                    </a:lnTo>
                    <a:lnTo>
                      <a:pt x="104718" y="37378"/>
                    </a:lnTo>
                    <a:lnTo>
                      <a:pt x="104523" y="37248"/>
                    </a:lnTo>
                    <a:lnTo>
                      <a:pt x="104299" y="37039"/>
                    </a:lnTo>
                    <a:lnTo>
                      <a:pt x="104212" y="36890"/>
                    </a:lnTo>
                    <a:lnTo>
                      <a:pt x="104106" y="36702"/>
                    </a:lnTo>
                    <a:lnTo>
                      <a:pt x="103980" y="36454"/>
                    </a:lnTo>
                    <a:lnTo>
                      <a:pt x="103891" y="36572"/>
                    </a:lnTo>
                    <a:lnTo>
                      <a:pt x="103673" y="36718"/>
                    </a:lnTo>
                    <a:lnTo>
                      <a:pt x="103424" y="36898"/>
                    </a:lnTo>
                    <a:lnTo>
                      <a:pt x="103259" y="37061"/>
                    </a:lnTo>
                    <a:lnTo>
                      <a:pt x="102998" y="37230"/>
                    </a:lnTo>
                    <a:lnTo>
                      <a:pt x="102784" y="37440"/>
                    </a:lnTo>
                    <a:lnTo>
                      <a:pt x="102599" y="37590"/>
                    </a:lnTo>
                    <a:lnTo>
                      <a:pt x="102393" y="37761"/>
                    </a:lnTo>
                    <a:lnTo>
                      <a:pt x="102154" y="37932"/>
                    </a:lnTo>
                    <a:lnTo>
                      <a:pt x="101928" y="38076"/>
                    </a:lnTo>
                    <a:lnTo>
                      <a:pt x="101715" y="38268"/>
                    </a:lnTo>
                    <a:lnTo>
                      <a:pt x="101502" y="38507"/>
                    </a:lnTo>
                    <a:lnTo>
                      <a:pt x="101276" y="38686"/>
                    </a:lnTo>
                    <a:lnTo>
                      <a:pt x="101070" y="38871"/>
                    </a:lnTo>
                    <a:lnTo>
                      <a:pt x="100848" y="38757"/>
                    </a:lnTo>
                    <a:lnTo>
                      <a:pt x="100631" y="38616"/>
                    </a:lnTo>
                    <a:lnTo>
                      <a:pt x="100423" y="38454"/>
                    </a:lnTo>
                    <a:lnTo>
                      <a:pt x="100236" y="38321"/>
                    </a:lnTo>
                    <a:lnTo>
                      <a:pt x="100036" y="38201"/>
                    </a:lnTo>
                    <a:lnTo>
                      <a:pt x="99932" y="38116"/>
                    </a:lnTo>
                    <a:lnTo>
                      <a:pt x="99821" y="38024"/>
                    </a:lnTo>
                    <a:lnTo>
                      <a:pt x="99689" y="37982"/>
                    </a:lnTo>
                    <a:lnTo>
                      <a:pt x="99482" y="37811"/>
                    </a:lnTo>
                    <a:lnTo>
                      <a:pt x="99284" y="37696"/>
                    </a:lnTo>
                    <a:lnTo>
                      <a:pt x="99096" y="37770"/>
                    </a:lnTo>
                    <a:lnTo>
                      <a:pt x="98870" y="37611"/>
                    </a:lnTo>
                    <a:lnTo>
                      <a:pt x="98693" y="37432"/>
                    </a:lnTo>
                    <a:lnTo>
                      <a:pt x="98550" y="37258"/>
                    </a:lnTo>
                    <a:lnTo>
                      <a:pt x="98280" y="37142"/>
                    </a:lnTo>
                    <a:lnTo>
                      <a:pt x="97999" y="37106"/>
                    </a:lnTo>
                    <a:lnTo>
                      <a:pt x="97727" y="37014"/>
                    </a:lnTo>
                    <a:lnTo>
                      <a:pt x="97415" y="36946"/>
                    </a:lnTo>
                    <a:lnTo>
                      <a:pt x="97311" y="36706"/>
                    </a:lnTo>
                    <a:lnTo>
                      <a:pt x="97207" y="36443"/>
                    </a:lnTo>
                    <a:lnTo>
                      <a:pt x="97045" y="36678"/>
                    </a:lnTo>
                    <a:lnTo>
                      <a:pt x="96892" y="36883"/>
                    </a:lnTo>
                    <a:lnTo>
                      <a:pt x="96772" y="37064"/>
                    </a:lnTo>
                    <a:lnTo>
                      <a:pt x="96480" y="37163"/>
                    </a:lnTo>
                    <a:lnTo>
                      <a:pt x="96228" y="37263"/>
                    </a:lnTo>
                    <a:lnTo>
                      <a:pt x="95731" y="37518"/>
                    </a:lnTo>
                    <a:lnTo>
                      <a:pt x="95450" y="37490"/>
                    </a:lnTo>
                    <a:lnTo>
                      <a:pt x="95177" y="37454"/>
                    </a:lnTo>
                    <a:lnTo>
                      <a:pt x="94887" y="37482"/>
                    </a:lnTo>
                    <a:lnTo>
                      <a:pt x="94622" y="37430"/>
                    </a:lnTo>
                    <a:lnTo>
                      <a:pt x="94373" y="37371"/>
                    </a:lnTo>
                    <a:lnTo>
                      <a:pt x="94125" y="37287"/>
                    </a:lnTo>
                    <a:lnTo>
                      <a:pt x="93876" y="37244"/>
                    </a:lnTo>
                    <a:lnTo>
                      <a:pt x="93704" y="37250"/>
                    </a:lnTo>
                    <a:lnTo>
                      <a:pt x="93519" y="37120"/>
                    </a:lnTo>
                    <a:lnTo>
                      <a:pt x="93498" y="36960"/>
                    </a:lnTo>
                    <a:lnTo>
                      <a:pt x="93391" y="36863"/>
                    </a:lnTo>
                    <a:lnTo>
                      <a:pt x="93230" y="36718"/>
                    </a:lnTo>
                    <a:lnTo>
                      <a:pt x="93000" y="36663"/>
                    </a:lnTo>
                    <a:lnTo>
                      <a:pt x="92813" y="36709"/>
                    </a:lnTo>
                    <a:lnTo>
                      <a:pt x="92673" y="36444"/>
                    </a:lnTo>
                    <a:lnTo>
                      <a:pt x="92556" y="36252"/>
                    </a:lnTo>
                    <a:lnTo>
                      <a:pt x="92407" y="36044"/>
                    </a:lnTo>
                    <a:lnTo>
                      <a:pt x="92223" y="35934"/>
                    </a:lnTo>
                    <a:lnTo>
                      <a:pt x="91967" y="35790"/>
                    </a:lnTo>
                    <a:lnTo>
                      <a:pt x="91662" y="35654"/>
                    </a:lnTo>
                    <a:lnTo>
                      <a:pt x="91463" y="35511"/>
                    </a:lnTo>
                    <a:lnTo>
                      <a:pt x="91298" y="35302"/>
                    </a:lnTo>
                    <a:lnTo>
                      <a:pt x="91111" y="35123"/>
                    </a:lnTo>
                    <a:lnTo>
                      <a:pt x="91080" y="35201"/>
                    </a:lnTo>
                    <a:lnTo>
                      <a:pt x="91124" y="35332"/>
                    </a:lnTo>
                    <a:lnTo>
                      <a:pt x="91105" y="35425"/>
                    </a:lnTo>
                    <a:lnTo>
                      <a:pt x="90985" y="35360"/>
                    </a:lnTo>
                    <a:lnTo>
                      <a:pt x="90888" y="35295"/>
                    </a:lnTo>
                    <a:lnTo>
                      <a:pt x="90786" y="35227"/>
                    </a:lnTo>
                    <a:lnTo>
                      <a:pt x="90706" y="35232"/>
                    </a:lnTo>
                    <a:lnTo>
                      <a:pt x="90636" y="35309"/>
                    </a:lnTo>
                    <a:lnTo>
                      <a:pt x="90564" y="35236"/>
                    </a:lnTo>
                    <a:lnTo>
                      <a:pt x="90533" y="35030"/>
                    </a:lnTo>
                    <a:lnTo>
                      <a:pt x="90487" y="34852"/>
                    </a:lnTo>
                    <a:lnTo>
                      <a:pt x="90357" y="34765"/>
                    </a:lnTo>
                    <a:lnTo>
                      <a:pt x="90198" y="34550"/>
                    </a:lnTo>
                    <a:lnTo>
                      <a:pt x="90075" y="34381"/>
                    </a:lnTo>
                    <a:lnTo>
                      <a:pt x="89916" y="34186"/>
                    </a:lnTo>
                    <a:lnTo>
                      <a:pt x="89737" y="33981"/>
                    </a:lnTo>
                    <a:lnTo>
                      <a:pt x="89500" y="33847"/>
                    </a:lnTo>
                    <a:lnTo>
                      <a:pt x="89166" y="33743"/>
                    </a:lnTo>
                    <a:lnTo>
                      <a:pt x="88974" y="33636"/>
                    </a:lnTo>
                    <a:lnTo>
                      <a:pt x="88763" y="33508"/>
                    </a:lnTo>
                    <a:lnTo>
                      <a:pt x="88496" y="33358"/>
                    </a:lnTo>
                    <a:lnTo>
                      <a:pt x="87902" y="32912"/>
                    </a:lnTo>
                    <a:lnTo>
                      <a:pt x="87611" y="32727"/>
                    </a:lnTo>
                    <a:lnTo>
                      <a:pt x="87386" y="32510"/>
                    </a:lnTo>
                    <a:lnTo>
                      <a:pt x="87230" y="32327"/>
                    </a:lnTo>
                    <a:lnTo>
                      <a:pt x="87085" y="32094"/>
                    </a:lnTo>
                    <a:lnTo>
                      <a:pt x="86988" y="31890"/>
                    </a:lnTo>
                    <a:lnTo>
                      <a:pt x="86912" y="31742"/>
                    </a:lnTo>
                    <a:lnTo>
                      <a:pt x="86820" y="31590"/>
                    </a:lnTo>
                    <a:lnTo>
                      <a:pt x="86527" y="31485"/>
                    </a:lnTo>
                    <a:lnTo>
                      <a:pt x="86484" y="31777"/>
                    </a:lnTo>
                    <a:lnTo>
                      <a:pt x="86363" y="31966"/>
                    </a:lnTo>
                    <a:lnTo>
                      <a:pt x="86162" y="32118"/>
                    </a:lnTo>
                    <a:lnTo>
                      <a:pt x="85928" y="32197"/>
                    </a:lnTo>
                    <a:lnTo>
                      <a:pt x="85603" y="32283"/>
                    </a:lnTo>
                    <a:lnTo>
                      <a:pt x="85345" y="32234"/>
                    </a:lnTo>
                    <a:lnTo>
                      <a:pt x="85112" y="32266"/>
                    </a:lnTo>
                    <a:lnTo>
                      <a:pt x="84834" y="32271"/>
                    </a:lnTo>
                    <a:lnTo>
                      <a:pt x="84541" y="32212"/>
                    </a:lnTo>
                    <a:lnTo>
                      <a:pt x="84301" y="32135"/>
                    </a:lnTo>
                    <a:lnTo>
                      <a:pt x="83834" y="31854"/>
                    </a:lnTo>
                    <a:lnTo>
                      <a:pt x="83661" y="31642"/>
                    </a:lnTo>
                    <a:lnTo>
                      <a:pt x="83494" y="31493"/>
                    </a:lnTo>
                    <a:lnTo>
                      <a:pt x="83320" y="31317"/>
                    </a:lnTo>
                    <a:lnTo>
                      <a:pt x="83119" y="31122"/>
                    </a:lnTo>
                    <a:lnTo>
                      <a:pt x="82945" y="30937"/>
                    </a:lnTo>
                    <a:lnTo>
                      <a:pt x="82752" y="30788"/>
                    </a:lnTo>
                    <a:lnTo>
                      <a:pt x="82534" y="30588"/>
                    </a:lnTo>
                    <a:lnTo>
                      <a:pt x="82318" y="30490"/>
                    </a:lnTo>
                    <a:lnTo>
                      <a:pt x="82066" y="30375"/>
                    </a:lnTo>
                    <a:lnTo>
                      <a:pt x="81802" y="30358"/>
                    </a:lnTo>
                    <a:lnTo>
                      <a:pt x="81575" y="30389"/>
                    </a:lnTo>
                    <a:lnTo>
                      <a:pt x="81375" y="30510"/>
                    </a:lnTo>
                    <a:lnTo>
                      <a:pt x="81176" y="30614"/>
                    </a:lnTo>
                    <a:lnTo>
                      <a:pt x="80921" y="30755"/>
                    </a:lnTo>
                    <a:lnTo>
                      <a:pt x="80664" y="30799"/>
                    </a:lnTo>
                    <a:lnTo>
                      <a:pt x="80418" y="30778"/>
                    </a:lnTo>
                    <a:lnTo>
                      <a:pt x="80138" y="30760"/>
                    </a:lnTo>
                    <a:lnTo>
                      <a:pt x="79855" y="30772"/>
                    </a:lnTo>
                    <a:lnTo>
                      <a:pt x="79615" y="30779"/>
                    </a:lnTo>
                    <a:lnTo>
                      <a:pt x="79340" y="30812"/>
                    </a:lnTo>
                    <a:lnTo>
                      <a:pt x="79048" y="30689"/>
                    </a:lnTo>
                    <a:lnTo>
                      <a:pt x="78868" y="30545"/>
                    </a:lnTo>
                    <a:lnTo>
                      <a:pt x="78655" y="30314"/>
                    </a:lnTo>
                    <a:lnTo>
                      <a:pt x="78468" y="30061"/>
                    </a:lnTo>
                    <a:lnTo>
                      <a:pt x="78293" y="29911"/>
                    </a:lnTo>
                    <a:lnTo>
                      <a:pt x="78045" y="29820"/>
                    </a:lnTo>
                    <a:lnTo>
                      <a:pt x="77787" y="29874"/>
                    </a:lnTo>
                    <a:lnTo>
                      <a:pt x="77583" y="30046"/>
                    </a:lnTo>
                    <a:lnTo>
                      <a:pt x="77393" y="30211"/>
                    </a:lnTo>
                    <a:lnTo>
                      <a:pt x="77224" y="30414"/>
                    </a:lnTo>
                    <a:lnTo>
                      <a:pt x="77069" y="30616"/>
                    </a:lnTo>
                    <a:lnTo>
                      <a:pt x="76956" y="30856"/>
                    </a:lnTo>
                    <a:lnTo>
                      <a:pt x="76808" y="31073"/>
                    </a:lnTo>
                    <a:lnTo>
                      <a:pt x="76661" y="31268"/>
                    </a:lnTo>
                    <a:lnTo>
                      <a:pt x="76463" y="31485"/>
                    </a:lnTo>
                    <a:lnTo>
                      <a:pt x="76232" y="31576"/>
                    </a:lnTo>
                    <a:lnTo>
                      <a:pt x="75911" y="31608"/>
                    </a:lnTo>
                    <a:lnTo>
                      <a:pt x="75603" y="31647"/>
                    </a:lnTo>
                    <a:lnTo>
                      <a:pt x="75360" y="31810"/>
                    </a:lnTo>
                    <a:lnTo>
                      <a:pt x="75049" y="31952"/>
                    </a:lnTo>
                    <a:lnTo>
                      <a:pt x="74803" y="32095"/>
                    </a:lnTo>
                    <a:lnTo>
                      <a:pt x="74744" y="32160"/>
                    </a:lnTo>
                    <a:lnTo>
                      <a:pt x="74680" y="32367"/>
                    </a:lnTo>
                    <a:lnTo>
                      <a:pt x="74847" y="32580"/>
                    </a:lnTo>
                    <a:lnTo>
                      <a:pt x="74660" y="32787"/>
                    </a:lnTo>
                    <a:lnTo>
                      <a:pt x="74433" y="32988"/>
                    </a:lnTo>
                    <a:lnTo>
                      <a:pt x="74265" y="33182"/>
                    </a:lnTo>
                    <a:lnTo>
                      <a:pt x="74071" y="33285"/>
                    </a:lnTo>
                    <a:lnTo>
                      <a:pt x="73683" y="33392"/>
                    </a:lnTo>
                    <a:lnTo>
                      <a:pt x="73327" y="33741"/>
                    </a:lnTo>
                    <a:lnTo>
                      <a:pt x="72559" y="34485"/>
                    </a:lnTo>
                    <a:lnTo>
                      <a:pt x="72133" y="34718"/>
                    </a:lnTo>
                    <a:lnTo>
                      <a:pt x="72423" y="34724"/>
                    </a:lnTo>
                    <a:lnTo>
                      <a:pt x="72662" y="34744"/>
                    </a:lnTo>
                    <a:lnTo>
                      <a:pt x="72933" y="34808"/>
                    </a:lnTo>
                    <a:lnTo>
                      <a:pt x="73152" y="34879"/>
                    </a:lnTo>
                    <a:lnTo>
                      <a:pt x="73274" y="35002"/>
                    </a:lnTo>
                    <a:lnTo>
                      <a:pt x="73423" y="35119"/>
                    </a:lnTo>
                    <a:lnTo>
                      <a:pt x="73526" y="35261"/>
                    </a:lnTo>
                    <a:lnTo>
                      <a:pt x="73596" y="35390"/>
                    </a:lnTo>
                    <a:lnTo>
                      <a:pt x="73680" y="35630"/>
                    </a:lnTo>
                    <a:lnTo>
                      <a:pt x="73725" y="35759"/>
                    </a:lnTo>
                    <a:lnTo>
                      <a:pt x="73744" y="35882"/>
                    </a:lnTo>
                    <a:lnTo>
                      <a:pt x="73751" y="36024"/>
                    </a:lnTo>
                    <a:lnTo>
                      <a:pt x="73776" y="36199"/>
                    </a:lnTo>
                    <a:lnTo>
                      <a:pt x="73776" y="36425"/>
                    </a:lnTo>
                    <a:lnTo>
                      <a:pt x="73808" y="36632"/>
                    </a:lnTo>
                    <a:lnTo>
                      <a:pt x="73821" y="36787"/>
                    </a:lnTo>
                    <a:lnTo>
                      <a:pt x="73872" y="36962"/>
                    </a:lnTo>
                    <a:lnTo>
                      <a:pt x="73904" y="37078"/>
                    </a:lnTo>
                    <a:lnTo>
                      <a:pt x="73962" y="37253"/>
                    </a:lnTo>
                    <a:lnTo>
                      <a:pt x="74007" y="37363"/>
                    </a:lnTo>
                    <a:lnTo>
                      <a:pt x="74065" y="37460"/>
                    </a:lnTo>
                    <a:lnTo>
                      <a:pt x="74123" y="37551"/>
                    </a:lnTo>
                    <a:lnTo>
                      <a:pt x="74129" y="37635"/>
                    </a:lnTo>
                    <a:lnTo>
                      <a:pt x="74168" y="37879"/>
                    </a:lnTo>
                    <a:lnTo>
                      <a:pt x="74297" y="37983"/>
                    </a:lnTo>
                    <a:lnTo>
                      <a:pt x="74355" y="38067"/>
                    </a:lnTo>
                    <a:lnTo>
                      <a:pt x="74355" y="38164"/>
                    </a:lnTo>
                    <a:lnTo>
                      <a:pt x="74413" y="38300"/>
                    </a:lnTo>
                    <a:lnTo>
                      <a:pt x="74536" y="38461"/>
                    </a:lnTo>
                    <a:lnTo>
                      <a:pt x="74697" y="38753"/>
                    </a:lnTo>
                    <a:lnTo>
                      <a:pt x="74851" y="39122"/>
                    </a:lnTo>
                    <a:lnTo>
                      <a:pt x="74922" y="39432"/>
                    </a:lnTo>
                    <a:lnTo>
                      <a:pt x="74915" y="39601"/>
                    </a:lnTo>
                    <a:lnTo>
                      <a:pt x="74850" y="39930"/>
                    </a:lnTo>
                    <a:lnTo>
                      <a:pt x="74805" y="40137"/>
                    </a:lnTo>
                    <a:lnTo>
                      <a:pt x="74714" y="40312"/>
                    </a:lnTo>
                    <a:lnTo>
                      <a:pt x="74591" y="40467"/>
                    </a:lnTo>
                    <a:lnTo>
                      <a:pt x="74410" y="40622"/>
                    </a:lnTo>
                    <a:lnTo>
                      <a:pt x="74229" y="40770"/>
                    </a:lnTo>
                    <a:lnTo>
                      <a:pt x="74035" y="40931"/>
                    </a:lnTo>
                    <a:lnTo>
                      <a:pt x="73783" y="41170"/>
                    </a:lnTo>
                    <a:lnTo>
                      <a:pt x="73583" y="41345"/>
                    </a:lnTo>
                    <a:lnTo>
                      <a:pt x="73421" y="41409"/>
                    </a:lnTo>
                    <a:lnTo>
                      <a:pt x="73221" y="41448"/>
                    </a:lnTo>
                    <a:lnTo>
                      <a:pt x="72948" y="41503"/>
                    </a:lnTo>
                    <a:lnTo>
                      <a:pt x="72767" y="40406"/>
                    </a:lnTo>
                    <a:lnTo>
                      <a:pt x="72500" y="40406"/>
                    </a:lnTo>
                    <a:lnTo>
                      <a:pt x="72194" y="40434"/>
                    </a:lnTo>
                    <a:lnTo>
                      <a:pt x="71908" y="40453"/>
                    </a:lnTo>
                    <a:lnTo>
                      <a:pt x="71651" y="40443"/>
                    </a:lnTo>
                    <a:lnTo>
                      <a:pt x="71327" y="40414"/>
                    </a:lnTo>
                    <a:lnTo>
                      <a:pt x="71042" y="40395"/>
                    </a:lnTo>
                    <a:lnTo>
                      <a:pt x="70765" y="40328"/>
                    </a:lnTo>
                    <a:lnTo>
                      <a:pt x="70585" y="40108"/>
                    </a:lnTo>
                    <a:lnTo>
                      <a:pt x="70518" y="39859"/>
                    </a:lnTo>
                    <a:lnTo>
                      <a:pt x="70357" y="39630"/>
                    </a:lnTo>
                    <a:lnTo>
                      <a:pt x="68110" y="39858"/>
                    </a:lnTo>
                    <a:lnTo>
                      <a:pt x="67291" y="40001"/>
                    </a:lnTo>
                    <a:lnTo>
                      <a:pt x="67751" y="40527"/>
                    </a:lnTo>
                    <a:lnTo>
                      <a:pt x="67779" y="40804"/>
                    </a:lnTo>
                    <a:lnTo>
                      <a:pt x="67750" y="41033"/>
                    </a:lnTo>
                    <a:lnTo>
                      <a:pt x="67636" y="41301"/>
                    </a:lnTo>
                    <a:lnTo>
                      <a:pt x="67521" y="41578"/>
                    </a:lnTo>
                    <a:lnTo>
                      <a:pt x="67378" y="41845"/>
                    </a:lnTo>
                    <a:lnTo>
                      <a:pt x="67264" y="42008"/>
                    </a:lnTo>
                    <a:lnTo>
                      <a:pt x="67150" y="42132"/>
                    </a:lnTo>
                    <a:lnTo>
                      <a:pt x="67169" y="42285"/>
                    </a:lnTo>
                    <a:lnTo>
                      <a:pt x="67207" y="42476"/>
                    </a:lnTo>
                    <a:lnTo>
                      <a:pt x="66997" y="42696"/>
                    </a:lnTo>
                    <a:lnTo>
                      <a:pt x="66826" y="42848"/>
                    </a:lnTo>
                    <a:lnTo>
                      <a:pt x="66635" y="42963"/>
                    </a:lnTo>
                    <a:lnTo>
                      <a:pt x="66131" y="42752"/>
                    </a:lnTo>
                    <a:lnTo>
                      <a:pt x="66103" y="42972"/>
                    </a:lnTo>
                    <a:lnTo>
                      <a:pt x="66064" y="43173"/>
                    </a:lnTo>
                    <a:lnTo>
                      <a:pt x="64268" y="41337"/>
                    </a:lnTo>
                    <a:lnTo>
                      <a:pt x="64363" y="41184"/>
                    </a:lnTo>
                    <a:lnTo>
                      <a:pt x="63955" y="40897"/>
                    </a:lnTo>
                    <a:lnTo>
                      <a:pt x="63745" y="41423"/>
                    </a:lnTo>
                    <a:lnTo>
                      <a:pt x="63146" y="41546"/>
                    </a:lnTo>
                    <a:lnTo>
                      <a:pt x="63137" y="41355"/>
                    </a:lnTo>
                    <a:lnTo>
                      <a:pt x="63099" y="41174"/>
                    </a:lnTo>
                    <a:lnTo>
                      <a:pt x="62966" y="40945"/>
                    </a:lnTo>
                    <a:lnTo>
                      <a:pt x="62358" y="40085"/>
                    </a:lnTo>
                    <a:lnTo>
                      <a:pt x="61435" y="39960"/>
                    </a:lnTo>
                    <a:lnTo>
                      <a:pt x="60385" y="39872"/>
                    </a:lnTo>
                    <a:lnTo>
                      <a:pt x="60480" y="39051"/>
                    </a:lnTo>
                    <a:lnTo>
                      <a:pt x="61374" y="38965"/>
                    </a:lnTo>
                    <a:lnTo>
                      <a:pt x="61470" y="38363"/>
                    </a:lnTo>
                    <a:lnTo>
                      <a:pt x="60956" y="38058"/>
                    </a:lnTo>
                    <a:lnTo>
                      <a:pt x="60519" y="37571"/>
                    </a:lnTo>
                    <a:lnTo>
                      <a:pt x="60476" y="37429"/>
                    </a:lnTo>
                    <a:lnTo>
                      <a:pt x="60421" y="37334"/>
                    </a:lnTo>
                    <a:lnTo>
                      <a:pt x="60382" y="37223"/>
                    </a:lnTo>
                    <a:lnTo>
                      <a:pt x="60342" y="36985"/>
                    </a:lnTo>
                    <a:lnTo>
                      <a:pt x="60232" y="36716"/>
                    </a:lnTo>
                    <a:lnTo>
                      <a:pt x="60137" y="36541"/>
                    </a:lnTo>
                    <a:lnTo>
                      <a:pt x="60035" y="36359"/>
                    </a:lnTo>
                    <a:lnTo>
                      <a:pt x="59861" y="36113"/>
                    </a:lnTo>
                    <a:lnTo>
                      <a:pt x="59719" y="35868"/>
                    </a:lnTo>
                    <a:lnTo>
                      <a:pt x="59608" y="35638"/>
                    </a:lnTo>
                    <a:lnTo>
                      <a:pt x="59593" y="35448"/>
                    </a:lnTo>
                    <a:lnTo>
                      <a:pt x="59624" y="35305"/>
                    </a:lnTo>
                    <a:lnTo>
                      <a:pt x="59703" y="34552"/>
                    </a:lnTo>
                    <a:lnTo>
                      <a:pt x="59759" y="33798"/>
                    </a:lnTo>
                    <a:lnTo>
                      <a:pt x="59775" y="33568"/>
                    </a:lnTo>
                    <a:lnTo>
                      <a:pt x="59767" y="33029"/>
                    </a:lnTo>
                    <a:lnTo>
                      <a:pt x="59807" y="32498"/>
                    </a:lnTo>
                    <a:lnTo>
                      <a:pt x="59839" y="31911"/>
                    </a:lnTo>
                    <a:lnTo>
                      <a:pt x="59855" y="31142"/>
                    </a:lnTo>
                    <a:lnTo>
                      <a:pt x="59918" y="30246"/>
                    </a:lnTo>
                    <a:lnTo>
                      <a:pt x="59958" y="29191"/>
                    </a:lnTo>
                    <a:lnTo>
                      <a:pt x="59896" y="27786"/>
                    </a:lnTo>
                    <a:lnTo>
                      <a:pt x="59826" y="26755"/>
                    </a:lnTo>
                    <a:lnTo>
                      <a:pt x="59783" y="26375"/>
                    </a:lnTo>
                    <a:lnTo>
                      <a:pt x="59514" y="26265"/>
                    </a:lnTo>
                    <a:lnTo>
                      <a:pt x="59277" y="26169"/>
                    </a:lnTo>
                    <a:lnTo>
                      <a:pt x="59072" y="26051"/>
                    </a:lnTo>
                    <a:lnTo>
                      <a:pt x="58772" y="25956"/>
                    </a:lnTo>
                    <a:lnTo>
                      <a:pt x="58535" y="25845"/>
                    </a:lnTo>
                    <a:lnTo>
                      <a:pt x="58037" y="25623"/>
                    </a:lnTo>
                    <a:lnTo>
                      <a:pt x="57776" y="25504"/>
                    </a:lnTo>
                    <a:lnTo>
                      <a:pt x="57200" y="25259"/>
                    </a:lnTo>
                    <a:lnTo>
                      <a:pt x="57026" y="25084"/>
                    </a:lnTo>
                    <a:lnTo>
                      <a:pt x="56979" y="24862"/>
                    </a:lnTo>
                    <a:lnTo>
                      <a:pt x="56979" y="24608"/>
                    </a:lnTo>
                    <a:lnTo>
                      <a:pt x="56980" y="24306"/>
                    </a:lnTo>
                    <a:lnTo>
                      <a:pt x="56980" y="24060"/>
                    </a:lnTo>
                    <a:lnTo>
                      <a:pt x="57004" y="23814"/>
                    </a:lnTo>
                    <a:lnTo>
                      <a:pt x="57061" y="23305"/>
                    </a:lnTo>
                    <a:lnTo>
                      <a:pt x="57125" y="22765"/>
                    </a:lnTo>
                    <a:lnTo>
                      <a:pt x="57205" y="21987"/>
                    </a:lnTo>
                    <a:lnTo>
                      <a:pt x="57238" y="21748"/>
                    </a:lnTo>
                    <a:lnTo>
                      <a:pt x="57013" y="21407"/>
                    </a:lnTo>
                    <a:lnTo>
                      <a:pt x="56440" y="21592"/>
                    </a:lnTo>
                    <a:lnTo>
                      <a:pt x="55799" y="21746"/>
                    </a:lnTo>
                    <a:lnTo>
                      <a:pt x="55235" y="21892"/>
                    </a:lnTo>
                    <a:lnTo>
                      <a:pt x="54586" y="22069"/>
                    </a:lnTo>
                    <a:lnTo>
                      <a:pt x="54289" y="22131"/>
                    </a:lnTo>
                    <a:lnTo>
                      <a:pt x="53373" y="22377"/>
                    </a:lnTo>
                    <a:lnTo>
                      <a:pt x="53142" y="22158"/>
                    </a:lnTo>
                    <a:lnTo>
                      <a:pt x="52032" y="20978"/>
                    </a:lnTo>
                    <a:lnTo>
                      <a:pt x="51789" y="20740"/>
                    </a:lnTo>
                    <a:lnTo>
                      <a:pt x="51893" y="20541"/>
                    </a:lnTo>
                    <a:lnTo>
                      <a:pt x="51784" y="20394"/>
                    </a:lnTo>
                    <a:lnTo>
                      <a:pt x="51767" y="19995"/>
                    </a:lnTo>
                    <a:lnTo>
                      <a:pt x="51152" y="19934"/>
                    </a:lnTo>
                    <a:lnTo>
                      <a:pt x="51006" y="19928"/>
                    </a:lnTo>
                    <a:lnTo>
                      <a:pt x="50952" y="19640"/>
                    </a:lnTo>
                    <a:lnTo>
                      <a:pt x="50731" y="18542"/>
                    </a:lnTo>
                    <a:lnTo>
                      <a:pt x="50659" y="18266"/>
                    </a:lnTo>
                    <a:lnTo>
                      <a:pt x="50598" y="18112"/>
                    </a:lnTo>
                    <a:lnTo>
                      <a:pt x="50574" y="18008"/>
                    </a:lnTo>
                    <a:lnTo>
                      <a:pt x="50539" y="17732"/>
                    </a:lnTo>
                    <a:lnTo>
                      <a:pt x="50473" y="17584"/>
                    </a:lnTo>
                    <a:lnTo>
                      <a:pt x="50395" y="17326"/>
                    </a:lnTo>
                    <a:lnTo>
                      <a:pt x="50353" y="17198"/>
                    </a:lnTo>
                    <a:lnTo>
                      <a:pt x="50213" y="17173"/>
                    </a:lnTo>
                    <a:lnTo>
                      <a:pt x="50037" y="17136"/>
                    </a:lnTo>
                    <a:lnTo>
                      <a:pt x="49903" y="17063"/>
                    </a:lnTo>
                    <a:lnTo>
                      <a:pt x="49764" y="16928"/>
                    </a:lnTo>
                    <a:lnTo>
                      <a:pt x="49655" y="16737"/>
                    </a:lnTo>
                    <a:lnTo>
                      <a:pt x="49525" y="16560"/>
                    </a:lnTo>
                    <a:lnTo>
                      <a:pt x="49459" y="16394"/>
                    </a:lnTo>
                    <a:lnTo>
                      <a:pt x="49417" y="16259"/>
                    </a:lnTo>
                    <a:lnTo>
                      <a:pt x="49399" y="16166"/>
                    </a:lnTo>
                    <a:lnTo>
                      <a:pt x="49399" y="16099"/>
                    </a:lnTo>
                    <a:lnTo>
                      <a:pt x="50513" y="16111"/>
                    </a:lnTo>
                    <a:lnTo>
                      <a:pt x="50688" y="15367"/>
                    </a:lnTo>
                    <a:lnTo>
                      <a:pt x="51090" y="15311"/>
                    </a:lnTo>
                    <a:lnTo>
                      <a:pt x="50876" y="14481"/>
                    </a:lnTo>
                    <a:lnTo>
                      <a:pt x="50614" y="14542"/>
                    </a:lnTo>
                    <a:lnTo>
                      <a:pt x="50272" y="14647"/>
                    </a:lnTo>
                    <a:lnTo>
                      <a:pt x="50188" y="14579"/>
                    </a:lnTo>
                    <a:lnTo>
                      <a:pt x="50091" y="14487"/>
                    </a:lnTo>
                    <a:lnTo>
                      <a:pt x="49970" y="14352"/>
                    </a:lnTo>
                    <a:lnTo>
                      <a:pt x="49867" y="14253"/>
                    </a:lnTo>
                    <a:lnTo>
                      <a:pt x="49752" y="14186"/>
                    </a:lnTo>
                    <a:lnTo>
                      <a:pt x="49600" y="14149"/>
                    </a:lnTo>
                    <a:lnTo>
                      <a:pt x="49611" y="13570"/>
                    </a:lnTo>
                    <a:lnTo>
                      <a:pt x="49989" y="13489"/>
                    </a:lnTo>
                    <a:lnTo>
                      <a:pt x="50288" y="13391"/>
                    </a:lnTo>
                    <a:lnTo>
                      <a:pt x="50544" y="13298"/>
                    </a:lnTo>
                    <a:lnTo>
                      <a:pt x="50819" y="13230"/>
                    </a:lnTo>
                    <a:lnTo>
                      <a:pt x="51002" y="13187"/>
                    </a:lnTo>
                    <a:lnTo>
                      <a:pt x="51081" y="13169"/>
                    </a:lnTo>
                    <a:lnTo>
                      <a:pt x="51052" y="12978"/>
                    </a:lnTo>
                    <a:lnTo>
                      <a:pt x="50877" y="12942"/>
                    </a:lnTo>
                    <a:lnTo>
                      <a:pt x="50569" y="12823"/>
                    </a:lnTo>
                    <a:lnTo>
                      <a:pt x="50349" y="12793"/>
                    </a:lnTo>
                    <a:lnTo>
                      <a:pt x="50268" y="12764"/>
                    </a:lnTo>
                    <a:lnTo>
                      <a:pt x="50232" y="12704"/>
                    </a:lnTo>
                    <a:lnTo>
                      <a:pt x="50233" y="12622"/>
                    </a:lnTo>
                    <a:lnTo>
                      <a:pt x="50256" y="12488"/>
                    </a:lnTo>
                    <a:lnTo>
                      <a:pt x="50331" y="12451"/>
                    </a:lnTo>
                    <a:lnTo>
                      <a:pt x="50410" y="12428"/>
                    </a:lnTo>
                    <a:lnTo>
                      <a:pt x="50539" y="12333"/>
                    </a:lnTo>
                    <a:lnTo>
                      <a:pt x="51351" y="12243"/>
                    </a:lnTo>
                    <a:lnTo>
                      <a:pt x="51431" y="12259"/>
                    </a:lnTo>
                    <a:lnTo>
                      <a:pt x="51564" y="11894"/>
                    </a:lnTo>
                    <a:lnTo>
                      <a:pt x="51548" y="11615"/>
                    </a:lnTo>
                    <a:lnTo>
                      <a:pt x="51403" y="11322"/>
                    </a:lnTo>
                    <a:lnTo>
                      <a:pt x="51083" y="10994"/>
                    </a:lnTo>
                    <a:lnTo>
                      <a:pt x="50507" y="10613"/>
                    </a:lnTo>
                    <a:lnTo>
                      <a:pt x="49192" y="10089"/>
                    </a:lnTo>
                    <a:lnTo>
                      <a:pt x="48076" y="9823"/>
                    </a:lnTo>
                    <a:lnTo>
                      <a:pt x="47877" y="9868"/>
                    </a:lnTo>
                    <a:lnTo>
                      <a:pt x="47795" y="9913"/>
                    </a:lnTo>
                    <a:lnTo>
                      <a:pt x="47691" y="9973"/>
                    </a:lnTo>
                    <a:lnTo>
                      <a:pt x="47544" y="9981"/>
                    </a:lnTo>
                    <a:lnTo>
                      <a:pt x="47382" y="10003"/>
                    </a:lnTo>
                    <a:lnTo>
                      <a:pt x="47242" y="10003"/>
                    </a:lnTo>
                    <a:lnTo>
                      <a:pt x="47125" y="10003"/>
                    </a:lnTo>
                    <a:lnTo>
                      <a:pt x="47029" y="9973"/>
                    </a:lnTo>
                    <a:lnTo>
                      <a:pt x="46971" y="9936"/>
                    </a:lnTo>
                    <a:lnTo>
                      <a:pt x="46928" y="9890"/>
                    </a:lnTo>
                    <a:lnTo>
                      <a:pt x="46885" y="9838"/>
                    </a:lnTo>
                    <a:lnTo>
                      <a:pt x="46602" y="9762"/>
                    </a:lnTo>
                    <a:lnTo>
                      <a:pt x="46337" y="9762"/>
                    </a:lnTo>
                    <a:lnTo>
                      <a:pt x="46065" y="9777"/>
                    </a:lnTo>
                    <a:lnTo>
                      <a:pt x="45741" y="9762"/>
                    </a:lnTo>
                    <a:lnTo>
                      <a:pt x="45476" y="9784"/>
                    </a:lnTo>
                    <a:lnTo>
                      <a:pt x="45211" y="9784"/>
                    </a:lnTo>
                    <a:lnTo>
                      <a:pt x="44917" y="9776"/>
                    </a:lnTo>
                    <a:lnTo>
                      <a:pt x="44667" y="9784"/>
                    </a:lnTo>
                    <a:lnTo>
                      <a:pt x="44409" y="9814"/>
                    </a:lnTo>
                    <a:lnTo>
                      <a:pt x="44137" y="9813"/>
                    </a:lnTo>
                    <a:lnTo>
                      <a:pt x="43835" y="9821"/>
                    </a:lnTo>
                    <a:lnTo>
                      <a:pt x="43556" y="9798"/>
                    </a:lnTo>
                    <a:lnTo>
                      <a:pt x="43285" y="9775"/>
                    </a:lnTo>
                    <a:lnTo>
                      <a:pt x="42440" y="9737"/>
                    </a:lnTo>
                    <a:lnTo>
                      <a:pt x="42190" y="9707"/>
                    </a:lnTo>
                    <a:lnTo>
                      <a:pt x="42079" y="9774"/>
                    </a:lnTo>
                    <a:lnTo>
                      <a:pt x="41989" y="9880"/>
                    </a:lnTo>
                    <a:lnTo>
                      <a:pt x="41928" y="10000"/>
                    </a:lnTo>
                    <a:lnTo>
                      <a:pt x="41844" y="10210"/>
                    </a:lnTo>
                    <a:lnTo>
                      <a:pt x="41781" y="10458"/>
                    </a:lnTo>
                    <a:lnTo>
                      <a:pt x="41690" y="10631"/>
                    </a:lnTo>
                    <a:lnTo>
                      <a:pt x="41592" y="10833"/>
                    </a:lnTo>
                    <a:lnTo>
                      <a:pt x="41466" y="10908"/>
                    </a:lnTo>
                    <a:lnTo>
                      <a:pt x="41207" y="11013"/>
                    </a:lnTo>
                    <a:lnTo>
                      <a:pt x="40955" y="11140"/>
                    </a:lnTo>
                    <a:lnTo>
                      <a:pt x="40725" y="11312"/>
                    </a:lnTo>
                    <a:lnTo>
                      <a:pt x="40503" y="11455"/>
                    </a:lnTo>
                    <a:lnTo>
                      <a:pt x="40188" y="11592"/>
                    </a:lnTo>
                    <a:lnTo>
                      <a:pt x="40003" y="11644"/>
                    </a:lnTo>
                    <a:lnTo>
                      <a:pt x="39892" y="11704"/>
                    </a:lnTo>
                    <a:lnTo>
                      <a:pt x="39574" y="11876"/>
                    </a:lnTo>
                    <a:lnTo>
                      <a:pt x="39153" y="12122"/>
                    </a:lnTo>
                    <a:lnTo>
                      <a:pt x="38901" y="12257"/>
                    </a:lnTo>
                    <a:lnTo>
                      <a:pt x="38753" y="12346"/>
                    </a:lnTo>
                    <a:lnTo>
                      <a:pt x="38622" y="12272"/>
                    </a:lnTo>
                    <a:lnTo>
                      <a:pt x="38403" y="12107"/>
                    </a:lnTo>
                    <a:lnTo>
                      <a:pt x="38264" y="12025"/>
                    </a:lnTo>
                    <a:lnTo>
                      <a:pt x="38133" y="11920"/>
                    </a:lnTo>
                    <a:lnTo>
                      <a:pt x="38039" y="11763"/>
                    </a:lnTo>
                    <a:lnTo>
                      <a:pt x="37989" y="11628"/>
                    </a:lnTo>
                    <a:lnTo>
                      <a:pt x="37897" y="11314"/>
                    </a:lnTo>
                    <a:lnTo>
                      <a:pt x="37812" y="11037"/>
                    </a:lnTo>
                    <a:lnTo>
                      <a:pt x="37706" y="10729"/>
                    </a:lnTo>
                    <a:lnTo>
                      <a:pt x="37663" y="10594"/>
                    </a:lnTo>
                    <a:lnTo>
                      <a:pt x="37705" y="10279"/>
                    </a:lnTo>
                    <a:lnTo>
                      <a:pt x="37749" y="9624"/>
                    </a:lnTo>
                    <a:lnTo>
                      <a:pt x="37698" y="9407"/>
                    </a:lnTo>
                    <a:lnTo>
                      <a:pt x="37608" y="9190"/>
                    </a:lnTo>
                    <a:lnTo>
                      <a:pt x="37199" y="9219"/>
                    </a:lnTo>
                    <a:lnTo>
                      <a:pt x="36953" y="9260"/>
                    </a:lnTo>
                    <a:lnTo>
                      <a:pt x="36992" y="9037"/>
                    </a:lnTo>
                    <a:lnTo>
                      <a:pt x="37036" y="8826"/>
                    </a:lnTo>
                    <a:lnTo>
                      <a:pt x="37238" y="8718"/>
                    </a:lnTo>
                    <a:lnTo>
                      <a:pt x="37433" y="8632"/>
                    </a:lnTo>
                    <a:lnTo>
                      <a:pt x="37640" y="8512"/>
                    </a:lnTo>
                    <a:lnTo>
                      <a:pt x="37562" y="8319"/>
                    </a:lnTo>
                    <a:lnTo>
                      <a:pt x="37455" y="8120"/>
                    </a:lnTo>
                    <a:lnTo>
                      <a:pt x="37354" y="7904"/>
                    </a:lnTo>
                    <a:lnTo>
                      <a:pt x="37287" y="7700"/>
                    </a:lnTo>
                    <a:lnTo>
                      <a:pt x="37175" y="7439"/>
                    </a:lnTo>
                    <a:lnTo>
                      <a:pt x="37000" y="7004"/>
                    </a:lnTo>
                    <a:lnTo>
                      <a:pt x="36821" y="6529"/>
                    </a:lnTo>
                    <a:lnTo>
                      <a:pt x="36648" y="6078"/>
                    </a:lnTo>
                    <a:lnTo>
                      <a:pt x="36575" y="5858"/>
                    </a:lnTo>
                    <a:lnTo>
                      <a:pt x="36480" y="5623"/>
                    </a:lnTo>
                    <a:lnTo>
                      <a:pt x="36341" y="5292"/>
                    </a:lnTo>
                    <a:lnTo>
                      <a:pt x="36196" y="5059"/>
                    </a:lnTo>
                    <a:lnTo>
                      <a:pt x="35990" y="4693"/>
                    </a:lnTo>
                    <a:lnTo>
                      <a:pt x="35870" y="4428"/>
                    </a:lnTo>
                    <a:lnTo>
                      <a:pt x="35713" y="4161"/>
                    </a:lnTo>
                    <a:lnTo>
                      <a:pt x="35595" y="3914"/>
                    </a:lnTo>
                    <a:lnTo>
                      <a:pt x="35416" y="3741"/>
                    </a:lnTo>
                    <a:lnTo>
                      <a:pt x="35170" y="3798"/>
                    </a:lnTo>
                    <a:lnTo>
                      <a:pt x="34924" y="3889"/>
                    </a:lnTo>
                    <a:lnTo>
                      <a:pt x="34658" y="3965"/>
                    </a:lnTo>
                    <a:lnTo>
                      <a:pt x="34641" y="3742"/>
                    </a:lnTo>
                    <a:lnTo>
                      <a:pt x="34625" y="3536"/>
                    </a:lnTo>
                    <a:lnTo>
                      <a:pt x="34463" y="3405"/>
                    </a:lnTo>
                    <a:lnTo>
                      <a:pt x="34324" y="3268"/>
                    </a:lnTo>
                    <a:lnTo>
                      <a:pt x="34117" y="3245"/>
                    </a:lnTo>
                    <a:lnTo>
                      <a:pt x="34028" y="3035"/>
                    </a:lnTo>
                    <a:lnTo>
                      <a:pt x="33945" y="2825"/>
                    </a:lnTo>
                    <a:lnTo>
                      <a:pt x="33924" y="2580"/>
                    </a:lnTo>
                    <a:lnTo>
                      <a:pt x="33914" y="2336"/>
                    </a:lnTo>
                    <a:lnTo>
                      <a:pt x="33915" y="2183"/>
                    </a:lnTo>
                    <a:lnTo>
                      <a:pt x="33939" y="2058"/>
                    </a:lnTo>
                    <a:lnTo>
                      <a:pt x="34029" y="1984"/>
                    </a:lnTo>
                    <a:lnTo>
                      <a:pt x="34130" y="1865"/>
                    </a:lnTo>
                    <a:lnTo>
                      <a:pt x="34046" y="1848"/>
                    </a:lnTo>
                    <a:lnTo>
                      <a:pt x="33957" y="1854"/>
                    </a:lnTo>
                    <a:lnTo>
                      <a:pt x="33862" y="1906"/>
                    </a:lnTo>
                    <a:lnTo>
                      <a:pt x="33778" y="1923"/>
                    </a:lnTo>
                    <a:lnTo>
                      <a:pt x="33639" y="1912"/>
                    </a:lnTo>
                    <a:lnTo>
                      <a:pt x="33465" y="1970"/>
                    </a:lnTo>
                    <a:lnTo>
                      <a:pt x="33314" y="2044"/>
                    </a:lnTo>
                    <a:lnTo>
                      <a:pt x="33140" y="2130"/>
                    </a:lnTo>
                    <a:lnTo>
                      <a:pt x="33000" y="2193"/>
                    </a:lnTo>
                    <a:lnTo>
                      <a:pt x="33005" y="2250"/>
                    </a:lnTo>
                    <a:lnTo>
                      <a:pt x="33010" y="2329"/>
                    </a:lnTo>
                    <a:lnTo>
                      <a:pt x="32987" y="2380"/>
                    </a:lnTo>
                    <a:lnTo>
                      <a:pt x="32915" y="2380"/>
                    </a:lnTo>
                    <a:lnTo>
                      <a:pt x="32865" y="2341"/>
                    </a:lnTo>
                    <a:lnTo>
                      <a:pt x="32804" y="2279"/>
                    </a:lnTo>
                    <a:lnTo>
                      <a:pt x="32592" y="2349"/>
                    </a:lnTo>
                    <a:lnTo>
                      <a:pt x="32368" y="2412"/>
                    </a:lnTo>
                    <a:lnTo>
                      <a:pt x="32027" y="2545"/>
                    </a:lnTo>
                    <a:lnTo>
                      <a:pt x="31810" y="2620"/>
                    </a:lnTo>
                    <a:lnTo>
                      <a:pt x="31610" y="2588"/>
                    </a:lnTo>
                    <a:lnTo>
                      <a:pt x="31445" y="2551"/>
                    </a:lnTo>
                    <a:lnTo>
                      <a:pt x="31305" y="2682"/>
                    </a:lnTo>
                    <a:lnTo>
                      <a:pt x="31226" y="2756"/>
                    </a:lnTo>
                    <a:lnTo>
                      <a:pt x="31135" y="2863"/>
                    </a:lnTo>
                    <a:lnTo>
                      <a:pt x="31053" y="3014"/>
                    </a:lnTo>
                    <a:lnTo>
                      <a:pt x="30837" y="3039"/>
                    </a:lnTo>
                    <a:lnTo>
                      <a:pt x="30667" y="2825"/>
                    </a:lnTo>
                    <a:lnTo>
                      <a:pt x="30473" y="2792"/>
                    </a:lnTo>
                    <a:lnTo>
                      <a:pt x="30294" y="2826"/>
                    </a:lnTo>
                    <a:lnTo>
                      <a:pt x="30050" y="2933"/>
                    </a:lnTo>
                    <a:lnTo>
                      <a:pt x="29823" y="3040"/>
                    </a:lnTo>
                    <a:lnTo>
                      <a:pt x="29642" y="3248"/>
                    </a:lnTo>
                    <a:lnTo>
                      <a:pt x="29390" y="3588"/>
                    </a:lnTo>
                    <a:lnTo>
                      <a:pt x="29226" y="3741"/>
                    </a:lnTo>
                    <a:lnTo>
                      <a:pt x="29027" y="3955"/>
                    </a:lnTo>
                    <a:lnTo>
                      <a:pt x="28802" y="4050"/>
                    </a:lnTo>
                    <a:lnTo>
                      <a:pt x="28570" y="4089"/>
                    </a:lnTo>
                    <a:lnTo>
                      <a:pt x="28346" y="4132"/>
                    </a:lnTo>
                    <a:lnTo>
                      <a:pt x="28152" y="4310"/>
                    </a:lnTo>
                    <a:lnTo>
                      <a:pt x="27400" y="3635"/>
                    </a:lnTo>
                    <a:lnTo>
                      <a:pt x="27198" y="3430"/>
                    </a:lnTo>
                    <a:lnTo>
                      <a:pt x="27094" y="3423"/>
                    </a:lnTo>
                    <a:lnTo>
                      <a:pt x="26882" y="3407"/>
                    </a:lnTo>
                    <a:lnTo>
                      <a:pt x="26687" y="3389"/>
                    </a:lnTo>
                    <a:lnTo>
                      <a:pt x="26523" y="3250"/>
                    </a:lnTo>
                    <a:lnTo>
                      <a:pt x="26349" y="3099"/>
                    </a:lnTo>
                    <a:lnTo>
                      <a:pt x="26151" y="2932"/>
                    </a:lnTo>
                    <a:lnTo>
                      <a:pt x="25990" y="2799"/>
                    </a:lnTo>
                    <a:lnTo>
                      <a:pt x="25769" y="2907"/>
                    </a:lnTo>
                    <a:lnTo>
                      <a:pt x="25555" y="3038"/>
                    </a:lnTo>
                    <a:lnTo>
                      <a:pt x="25094" y="3357"/>
                    </a:lnTo>
                    <a:lnTo>
                      <a:pt x="24934" y="3287"/>
                    </a:lnTo>
                    <a:lnTo>
                      <a:pt x="24747" y="3349"/>
                    </a:lnTo>
                    <a:lnTo>
                      <a:pt x="24611" y="3372"/>
                    </a:lnTo>
                    <a:lnTo>
                      <a:pt x="24373" y="3399"/>
                    </a:lnTo>
                    <a:lnTo>
                      <a:pt x="24163" y="3387"/>
                    </a:lnTo>
                    <a:lnTo>
                      <a:pt x="23958" y="3346"/>
                    </a:lnTo>
                    <a:lnTo>
                      <a:pt x="23712" y="3259"/>
                    </a:lnTo>
                    <a:lnTo>
                      <a:pt x="23615" y="3202"/>
                    </a:lnTo>
                    <a:lnTo>
                      <a:pt x="23541" y="3121"/>
                    </a:lnTo>
                    <a:lnTo>
                      <a:pt x="23509" y="2909"/>
                    </a:lnTo>
                    <a:lnTo>
                      <a:pt x="23474" y="2812"/>
                    </a:lnTo>
                    <a:lnTo>
                      <a:pt x="23333" y="2822"/>
                    </a:lnTo>
                    <a:lnTo>
                      <a:pt x="23072" y="2827"/>
                    </a:lnTo>
                    <a:lnTo>
                      <a:pt x="22846" y="2838"/>
                    </a:lnTo>
                    <a:lnTo>
                      <a:pt x="22642" y="2849"/>
                    </a:lnTo>
                    <a:lnTo>
                      <a:pt x="22628" y="2626"/>
                    </a:lnTo>
                    <a:lnTo>
                      <a:pt x="22507" y="2453"/>
                    </a:lnTo>
                    <a:lnTo>
                      <a:pt x="22240" y="2332"/>
                    </a:lnTo>
                    <a:lnTo>
                      <a:pt x="22165" y="2132"/>
                    </a:lnTo>
                    <a:lnTo>
                      <a:pt x="22094" y="1903"/>
                    </a:lnTo>
                    <a:lnTo>
                      <a:pt x="21990" y="1673"/>
                    </a:lnTo>
                    <a:lnTo>
                      <a:pt x="21875" y="1461"/>
                    </a:lnTo>
                    <a:lnTo>
                      <a:pt x="21772" y="1284"/>
                    </a:lnTo>
                    <a:lnTo>
                      <a:pt x="21593" y="1461"/>
                    </a:lnTo>
                    <a:lnTo>
                      <a:pt x="21456" y="1352"/>
                    </a:lnTo>
                    <a:lnTo>
                      <a:pt x="21200" y="1289"/>
                    </a:lnTo>
                    <a:lnTo>
                      <a:pt x="20825" y="1229"/>
                    </a:lnTo>
                    <a:lnTo>
                      <a:pt x="19891" y="993"/>
                    </a:lnTo>
                    <a:lnTo>
                      <a:pt x="18973" y="0"/>
                    </a:lnTo>
                    <a:lnTo>
                      <a:pt x="18508" y="36"/>
                    </a:lnTo>
                    <a:lnTo>
                      <a:pt x="18508" y="36"/>
                    </a:lnTo>
                    <a:lnTo>
                      <a:pt x="18507" y="36"/>
                    </a:lnTo>
                    <a:lnTo>
                      <a:pt x="18506" y="36"/>
                    </a:lnTo>
                    <a:lnTo>
                      <a:pt x="18500" y="37"/>
                    </a:lnTo>
                    <a:lnTo>
                      <a:pt x="18502" y="44"/>
                    </a:lnTo>
                    <a:lnTo>
                      <a:pt x="18515" y="110"/>
                    </a:lnTo>
                    <a:lnTo>
                      <a:pt x="18520" y="136"/>
                    </a:lnTo>
                    <a:lnTo>
                      <a:pt x="18523" y="156"/>
                    </a:lnTo>
                    <a:lnTo>
                      <a:pt x="18543" y="246"/>
                    </a:lnTo>
                    <a:lnTo>
                      <a:pt x="18560" y="326"/>
                    </a:lnTo>
                    <a:lnTo>
                      <a:pt x="18567" y="409"/>
                    </a:lnTo>
                    <a:lnTo>
                      <a:pt x="18575" y="501"/>
                    </a:lnTo>
                    <a:lnTo>
                      <a:pt x="18577" y="582"/>
                    </a:lnTo>
                    <a:lnTo>
                      <a:pt x="18580" y="667"/>
                    </a:lnTo>
                    <a:lnTo>
                      <a:pt x="18575" y="757"/>
                    </a:lnTo>
                    <a:lnTo>
                      <a:pt x="18567" y="844"/>
                    </a:lnTo>
                    <a:lnTo>
                      <a:pt x="18570" y="929"/>
                    </a:lnTo>
                    <a:lnTo>
                      <a:pt x="18565" y="1012"/>
                    </a:lnTo>
                    <a:lnTo>
                      <a:pt x="18560" y="1102"/>
                    </a:lnTo>
                    <a:lnTo>
                      <a:pt x="18553" y="1197"/>
                    </a:lnTo>
                    <a:lnTo>
                      <a:pt x="18548" y="1277"/>
                    </a:lnTo>
                    <a:lnTo>
                      <a:pt x="18538" y="1455"/>
                    </a:lnTo>
                    <a:lnTo>
                      <a:pt x="18538" y="1540"/>
                    </a:lnTo>
                    <a:lnTo>
                      <a:pt x="18531" y="1686"/>
                    </a:lnTo>
                    <a:lnTo>
                      <a:pt x="18516" y="1803"/>
                    </a:lnTo>
                    <a:lnTo>
                      <a:pt x="18484" y="1922"/>
                    </a:lnTo>
                    <a:lnTo>
                      <a:pt x="18413" y="2036"/>
                    </a:lnTo>
                    <a:lnTo>
                      <a:pt x="18325" y="2131"/>
                    </a:lnTo>
                    <a:lnTo>
                      <a:pt x="18262" y="2201"/>
                    </a:lnTo>
                    <a:lnTo>
                      <a:pt x="18241" y="2227"/>
                    </a:lnTo>
                    <a:lnTo>
                      <a:pt x="18204" y="2274"/>
                    </a:lnTo>
                    <a:lnTo>
                      <a:pt x="18150" y="2345"/>
                    </a:lnTo>
                    <a:lnTo>
                      <a:pt x="18092" y="2418"/>
                    </a:lnTo>
                    <a:lnTo>
                      <a:pt x="18081" y="2435"/>
                    </a:lnTo>
                    <a:lnTo>
                      <a:pt x="18028" y="2527"/>
                    </a:lnTo>
                    <a:lnTo>
                      <a:pt x="17970" y="2652"/>
                    </a:lnTo>
                    <a:lnTo>
                      <a:pt x="17911" y="2812"/>
                    </a:lnTo>
                    <a:lnTo>
                      <a:pt x="17894" y="2907"/>
                    </a:lnTo>
                    <a:lnTo>
                      <a:pt x="17850" y="3024"/>
                    </a:lnTo>
                    <a:lnTo>
                      <a:pt x="17787" y="3165"/>
                    </a:lnTo>
                    <a:lnTo>
                      <a:pt x="17748" y="3282"/>
                    </a:lnTo>
                    <a:lnTo>
                      <a:pt x="17699" y="3314"/>
                    </a:lnTo>
                    <a:lnTo>
                      <a:pt x="17695" y="3316"/>
                    </a:lnTo>
                    <a:lnTo>
                      <a:pt x="17662" y="3338"/>
                    </a:lnTo>
                    <a:lnTo>
                      <a:pt x="17582" y="3428"/>
                    </a:lnTo>
                    <a:lnTo>
                      <a:pt x="17545" y="3465"/>
                    </a:lnTo>
                    <a:lnTo>
                      <a:pt x="17507" y="3503"/>
                    </a:lnTo>
                    <a:lnTo>
                      <a:pt x="17505" y="3505"/>
                    </a:lnTo>
                    <a:lnTo>
                      <a:pt x="17441" y="3569"/>
                    </a:lnTo>
                    <a:lnTo>
                      <a:pt x="17331" y="3686"/>
                    </a:lnTo>
                    <a:lnTo>
                      <a:pt x="17263" y="3759"/>
                    </a:lnTo>
                    <a:lnTo>
                      <a:pt x="17197" y="3805"/>
                    </a:lnTo>
                    <a:lnTo>
                      <a:pt x="17134" y="3873"/>
                    </a:lnTo>
                    <a:lnTo>
                      <a:pt x="17070" y="3920"/>
                    </a:lnTo>
                    <a:lnTo>
                      <a:pt x="17068" y="3922"/>
                    </a:lnTo>
                    <a:lnTo>
                      <a:pt x="17016" y="3974"/>
                    </a:lnTo>
                    <a:lnTo>
                      <a:pt x="17005" y="3985"/>
                    </a:lnTo>
                    <a:lnTo>
                      <a:pt x="17001" y="3988"/>
                    </a:lnTo>
                    <a:lnTo>
                      <a:pt x="16941" y="4046"/>
                    </a:lnTo>
                    <a:lnTo>
                      <a:pt x="16936" y="4053"/>
                    </a:lnTo>
                    <a:lnTo>
                      <a:pt x="16827" y="4200"/>
                    </a:lnTo>
                    <a:lnTo>
                      <a:pt x="16728" y="4326"/>
                    </a:lnTo>
                    <a:lnTo>
                      <a:pt x="16656" y="4394"/>
                    </a:lnTo>
                    <a:lnTo>
                      <a:pt x="16553" y="4493"/>
                    </a:lnTo>
                    <a:lnTo>
                      <a:pt x="16457" y="4585"/>
                    </a:lnTo>
                    <a:lnTo>
                      <a:pt x="16378" y="4660"/>
                    </a:lnTo>
                    <a:lnTo>
                      <a:pt x="16306" y="4720"/>
                    </a:lnTo>
                    <a:lnTo>
                      <a:pt x="16286" y="4808"/>
                    </a:lnTo>
                    <a:lnTo>
                      <a:pt x="16282" y="4915"/>
                    </a:lnTo>
                    <a:lnTo>
                      <a:pt x="16290" y="5094"/>
                    </a:lnTo>
                    <a:lnTo>
                      <a:pt x="16302" y="5233"/>
                    </a:lnTo>
                    <a:lnTo>
                      <a:pt x="16298" y="5329"/>
                    </a:lnTo>
                    <a:lnTo>
                      <a:pt x="16298" y="5432"/>
                    </a:lnTo>
                    <a:lnTo>
                      <a:pt x="16294" y="5563"/>
                    </a:lnTo>
                    <a:lnTo>
                      <a:pt x="16298" y="5683"/>
                    </a:lnTo>
                    <a:lnTo>
                      <a:pt x="16294" y="5802"/>
                    </a:lnTo>
                    <a:lnTo>
                      <a:pt x="16286" y="5929"/>
                    </a:lnTo>
                    <a:lnTo>
                      <a:pt x="16290" y="6045"/>
                    </a:lnTo>
                    <a:lnTo>
                      <a:pt x="16282" y="6172"/>
                    </a:lnTo>
                    <a:lnTo>
                      <a:pt x="16274" y="6259"/>
                    </a:lnTo>
                    <a:lnTo>
                      <a:pt x="16270" y="6418"/>
                    </a:lnTo>
                    <a:lnTo>
                      <a:pt x="16282" y="6565"/>
                    </a:lnTo>
                    <a:lnTo>
                      <a:pt x="16294" y="6693"/>
                    </a:lnTo>
                    <a:lnTo>
                      <a:pt x="16294" y="6784"/>
                    </a:lnTo>
                    <a:lnTo>
                      <a:pt x="16298" y="6879"/>
                    </a:lnTo>
                    <a:lnTo>
                      <a:pt x="16294" y="6967"/>
                    </a:lnTo>
                    <a:lnTo>
                      <a:pt x="16282" y="7106"/>
                    </a:lnTo>
                    <a:lnTo>
                      <a:pt x="16286" y="7229"/>
                    </a:lnTo>
                    <a:lnTo>
                      <a:pt x="16294" y="7325"/>
                    </a:lnTo>
                    <a:lnTo>
                      <a:pt x="16246" y="7404"/>
                    </a:lnTo>
                    <a:lnTo>
                      <a:pt x="16194" y="7500"/>
                    </a:lnTo>
                    <a:lnTo>
                      <a:pt x="16146" y="7587"/>
                    </a:lnTo>
                    <a:lnTo>
                      <a:pt x="16099" y="7671"/>
                    </a:lnTo>
                    <a:lnTo>
                      <a:pt x="16011" y="7782"/>
                    </a:lnTo>
                    <a:lnTo>
                      <a:pt x="15927" y="7902"/>
                    </a:lnTo>
                    <a:lnTo>
                      <a:pt x="15884" y="7993"/>
                    </a:lnTo>
                    <a:lnTo>
                      <a:pt x="15823" y="8112"/>
                    </a:lnTo>
                    <a:lnTo>
                      <a:pt x="15775" y="8207"/>
                    </a:lnTo>
                    <a:lnTo>
                      <a:pt x="15720" y="8275"/>
                    </a:lnTo>
                    <a:lnTo>
                      <a:pt x="15664" y="8338"/>
                    </a:lnTo>
                    <a:lnTo>
                      <a:pt x="15616" y="8422"/>
                    </a:lnTo>
                    <a:lnTo>
                      <a:pt x="15576" y="8497"/>
                    </a:lnTo>
                    <a:lnTo>
                      <a:pt x="15528" y="8589"/>
                    </a:lnTo>
                    <a:lnTo>
                      <a:pt x="15453" y="8676"/>
                    </a:lnTo>
                    <a:lnTo>
                      <a:pt x="15381" y="8768"/>
                    </a:lnTo>
                    <a:lnTo>
                      <a:pt x="15309" y="8840"/>
                    </a:lnTo>
                    <a:lnTo>
                      <a:pt x="15218" y="8923"/>
                    </a:lnTo>
                    <a:lnTo>
                      <a:pt x="15170" y="8999"/>
                    </a:lnTo>
                    <a:lnTo>
                      <a:pt x="15143" y="9033"/>
                    </a:lnTo>
                    <a:lnTo>
                      <a:pt x="15121" y="9061"/>
                    </a:lnTo>
                    <a:lnTo>
                      <a:pt x="15114" y="9070"/>
                    </a:lnTo>
                    <a:lnTo>
                      <a:pt x="15106" y="9084"/>
                    </a:lnTo>
                    <a:lnTo>
                      <a:pt x="15081" y="9127"/>
                    </a:lnTo>
                    <a:lnTo>
                      <a:pt x="15071" y="9146"/>
                    </a:lnTo>
                    <a:lnTo>
                      <a:pt x="15027" y="9261"/>
                    </a:lnTo>
                    <a:lnTo>
                      <a:pt x="14955" y="9349"/>
                    </a:lnTo>
                    <a:lnTo>
                      <a:pt x="14934" y="9371"/>
                    </a:lnTo>
                    <a:lnTo>
                      <a:pt x="14928" y="9378"/>
                    </a:lnTo>
                    <a:lnTo>
                      <a:pt x="14899" y="9408"/>
                    </a:lnTo>
                    <a:lnTo>
                      <a:pt x="14828" y="9536"/>
                    </a:lnTo>
                    <a:lnTo>
                      <a:pt x="14814" y="9613"/>
                    </a:lnTo>
                    <a:lnTo>
                      <a:pt x="14812" y="9623"/>
                    </a:lnTo>
                    <a:lnTo>
                      <a:pt x="14804" y="9666"/>
                    </a:lnTo>
                    <a:lnTo>
                      <a:pt x="14794" y="9762"/>
                    </a:lnTo>
                    <a:lnTo>
                      <a:pt x="14748" y="9863"/>
                    </a:lnTo>
                    <a:lnTo>
                      <a:pt x="14714" y="9958"/>
                    </a:lnTo>
                    <a:lnTo>
                      <a:pt x="14713" y="9962"/>
                    </a:lnTo>
                    <a:lnTo>
                      <a:pt x="14701" y="10001"/>
                    </a:lnTo>
                    <a:lnTo>
                      <a:pt x="14688" y="10042"/>
                    </a:lnTo>
                    <a:lnTo>
                      <a:pt x="14633" y="10207"/>
                    </a:lnTo>
                    <a:lnTo>
                      <a:pt x="14611" y="10351"/>
                    </a:lnTo>
                    <a:lnTo>
                      <a:pt x="14582" y="10457"/>
                    </a:lnTo>
                    <a:lnTo>
                      <a:pt x="14547" y="10603"/>
                    </a:lnTo>
                    <a:lnTo>
                      <a:pt x="14540" y="10720"/>
                    </a:lnTo>
                    <a:lnTo>
                      <a:pt x="14524" y="10814"/>
                    </a:lnTo>
                    <a:lnTo>
                      <a:pt x="14502" y="10920"/>
                    </a:lnTo>
                    <a:lnTo>
                      <a:pt x="14471" y="11106"/>
                    </a:lnTo>
                    <a:lnTo>
                      <a:pt x="14438" y="11249"/>
                    </a:lnTo>
                    <a:lnTo>
                      <a:pt x="14418" y="11346"/>
                    </a:lnTo>
                    <a:lnTo>
                      <a:pt x="14400" y="11446"/>
                    </a:lnTo>
                    <a:lnTo>
                      <a:pt x="14405" y="11589"/>
                    </a:lnTo>
                    <a:lnTo>
                      <a:pt x="14411" y="11680"/>
                    </a:lnTo>
                    <a:lnTo>
                      <a:pt x="14414" y="11768"/>
                    </a:lnTo>
                    <a:lnTo>
                      <a:pt x="14425" y="11920"/>
                    </a:lnTo>
                    <a:lnTo>
                      <a:pt x="14414" y="12042"/>
                    </a:lnTo>
                    <a:lnTo>
                      <a:pt x="14407" y="12127"/>
                    </a:lnTo>
                    <a:lnTo>
                      <a:pt x="14405" y="12256"/>
                    </a:lnTo>
                    <a:lnTo>
                      <a:pt x="14396" y="12406"/>
                    </a:lnTo>
                    <a:lnTo>
                      <a:pt x="14398" y="12556"/>
                    </a:lnTo>
                    <a:lnTo>
                      <a:pt x="14403" y="12649"/>
                    </a:lnTo>
                    <a:lnTo>
                      <a:pt x="14414" y="12730"/>
                    </a:lnTo>
                    <a:lnTo>
                      <a:pt x="14440" y="12849"/>
                    </a:lnTo>
                    <a:lnTo>
                      <a:pt x="14453" y="13000"/>
                    </a:lnTo>
                    <a:lnTo>
                      <a:pt x="14467" y="13108"/>
                    </a:lnTo>
                    <a:lnTo>
                      <a:pt x="14480" y="13214"/>
                    </a:lnTo>
                    <a:lnTo>
                      <a:pt x="14491" y="13300"/>
                    </a:lnTo>
                    <a:lnTo>
                      <a:pt x="14502" y="13426"/>
                    </a:lnTo>
                    <a:lnTo>
                      <a:pt x="14518" y="13571"/>
                    </a:lnTo>
                    <a:lnTo>
                      <a:pt x="14529" y="13680"/>
                    </a:lnTo>
                    <a:lnTo>
                      <a:pt x="14542" y="13768"/>
                    </a:lnTo>
                    <a:lnTo>
                      <a:pt x="14566" y="13918"/>
                    </a:lnTo>
                    <a:lnTo>
                      <a:pt x="14633" y="14017"/>
                    </a:lnTo>
                    <a:lnTo>
                      <a:pt x="14712" y="14137"/>
                    </a:lnTo>
                    <a:lnTo>
                      <a:pt x="14787" y="14251"/>
                    </a:lnTo>
                    <a:lnTo>
                      <a:pt x="14850" y="14344"/>
                    </a:lnTo>
                    <a:lnTo>
                      <a:pt x="14936" y="14472"/>
                    </a:lnTo>
                    <a:lnTo>
                      <a:pt x="15022" y="14587"/>
                    </a:lnTo>
                    <a:lnTo>
                      <a:pt x="15079" y="14649"/>
                    </a:lnTo>
                    <a:lnTo>
                      <a:pt x="15148" y="14741"/>
                    </a:lnTo>
                    <a:lnTo>
                      <a:pt x="15214" y="14841"/>
                    </a:lnTo>
                    <a:lnTo>
                      <a:pt x="15294" y="14947"/>
                    </a:lnTo>
                    <a:lnTo>
                      <a:pt x="15343" y="15070"/>
                    </a:lnTo>
                    <a:lnTo>
                      <a:pt x="15391" y="15176"/>
                    </a:lnTo>
                    <a:lnTo>
                      <a:pt x="15492" y="15310"/>
                    </a:lnTo>
                    <a:lnTo>
                      <a:pt x="15549" y="15377"/>
                    </a:lnTo>
                    <a:lnTo>
                      <a:pt x="15619" y="15468"/>
                    </a:lnTo>
                    <a:lnTo>
                      <a:pt x="15685" y="15557"/>
                    </a:lnTo>
                    <a:lnTo>
                      <a:pt x="15752" y="15649"/>
                    </a:lnTo>
                    <a:lnTo>
                      <a:pt x="15812" y="15734"/>
                    </a:lnTo>
                    <a:lnTo>
                      <a:pt x="15923" y="15880"/>
                    </a:lnTo>
                    <a:lnTo>
                      <a:pt x="15992" y="15972"/>
                    </a:lnTo>
                    <a:lnTo>
                      <a:pt x="16059" y="16060"/>
                    </a:lnTo>
                    <a:lnTo>
                      <a:pt x="16135" y="16146"/>
                    </a:lnTo>
                    <a:lnTo>
                      <a:pt x="16183" y="16272"/>
                    </a:lnTo>
                    <a:lnTo>
                      <a:pt x="16161" y="16354"/>
                    </a:lnTo>
                    <a:lnTo>
                      <a:pt x="16149" y="16397"/>
                    </a:lnTo>
                    <a:lnTo>
                      <a:pt x="16144" y="16418"/>
                    </a:lnTo>
                    <a:lnTo>
                      <a:pt x="16135" y="16452"/>
                    </a:lnTo>
                    <a:lnTo>
                      <a:pt x="16100" y="16547"/>
                    </a:lnTo>
                    <a:lnTo>
                      <a:pt x="16079" y="16597"/>
                    </a:lnTo>
                    <a:lnTo>
                      <a:pt x="16068" y="16622"/>
                    </a:lnTo>
                    <a:lnTo>
                      <a:pt x="16024" y="16721"/>
                    </a:lnTo>
                    <a:lnTo>
                      <a:pt x="15961" y="16924"/>
                    </a:lnTo>
                    <a:lnTo>
                      <a:pt x="15913" y="17085"/>
                    </a:lnTo>
                    <a:lnTo>
                      <a:pt x="15860" y="17272"/>
                    </a:lnTo>
                    <a:lnTo>
                      <a:pt x="15803" y="17468"/>
                    </a:lnTo>
                    <a:lnTo>
                      <a:pt x="15790" y="17598"/>
                    </a:lnTo>
                    <a:lnTo>
                      <a:pt x="15758" y="17714"/>
                    </a:lnTo>
                    <a:lnTo>
                      <a:pt x="15736" y="17828"/>
                    </a:lnTo>
                    <a:lnTo>
                      <a:pt x="15708" y="17958"/>
                    </a:lnTo>
                    <a:lnTo>
                      <a:pt x="15676" y="18088"/>
                    </a:lnTo>
                    <a:lnTo>
                      <a:pt x="15663" y="18233"/>
                    </a:lnTo>
                    <a:lnTo>
                      <a:pt x="15650" y="18398"/>
                    </a:lnTo>
                    <a:lnTo>
                      <a:pt x="15632" y="18537"/>
                    </a:lnTo>
                    <a:lnTo>
                      <a:pt x="15622" y="18683"/>
                    </a:lnTo>
                    <a:lnTo>
                      <a:pt x="15609" y="18778"/>
                    </a:lnTo>
                    <a:lnTo>
                      <a:pt x="15657" y="18869"/>
                    </a:lnTo>
                    <a:lnTo>
                      <a:pt x="15799" y="18895"/>
                    </a:lnTo>
                    <a:lnTo>
                      <a:pt x="15894" y="18891"/>
                    </a:lnTo>
                    <a:lnTo>
                      <a:pt x="15983" y="18898"/>
                    </a:lnTo>
                    <a:lnTo>
                      <a:pt x="16148" y="18907"/>
                    </a:lnTo>
                    <a:lnTo>
                      <a:pt x="16271" y="18923"/>
                    </a:lnTo>
                    <a:lnTo>
                      <a:pt x="16341" y="18967"/>
                    </a:lnTo>
                    <a:lnTo>
                      <a:pt x="16420" y="19062"/>
                    </a:lnTo>
                    <a:lnTo>
                      <a:pt x="16487" y="19176"/>
                    </a:lnTo>
                    <a:lnTo>
                      <a:pt x="16516" y="19252"/>
                    </a:lnTo>
                    <a:lnTo>
                      <a:pt x="16541" y="19337"/>
                    </a:lnTo>
                    <a:lnTo>
                      <a:pt x="16569" y="19419"/>
                    </a:lnTo>
                    <a:lnTo>
                      <a:pt x="16591" y="19508"/>
                    </a:lnTo>
                    <a:lnTo>
                      <a:pt x="16623" y="19606"/>
                    </a:lnTo>
                    <a:lnTo>
                      <a:pt x="16645" y="19685"/>
                    </a:lnTo>
                    <a:lnTo>
                      <a:pt x="16677" y="19768"/>
                    </a:lnTo>
                    <a:lnTo>
                      <a:pt x="16696" y="19850"/>
                    </a:lnTo>
                    <a:lnTo>
                      <a:pt x="16721" y="19929"/>
                    </a:lnTo>
                    <a:lnTo>
                      <a:pt x="16743" y="20014"/>
                    </a:lnTo>
                    <a:lnTo>
                      <a:pt x="16785" y="20150"/>
                    </a:lnTo>
                    <a:lnTo>
                      <a:pt x="16816" y="20245"/>
                    </a:lnTo>
                    <a:lnTo>
                      <a:pt x="16848" y="20321"/>
                    </a:lnTo>
                    <a:lnTo>
                      <a:pt x="16870" y="20401"/>
                    </a:lnTo>
                    <a:lnTo>
                      <a:pt x="16911" y="20483"/>
                    </a:lnTo>
                    <a:lnTo>
                      <a:pt x="16960" y="20593"/>
                    </a:lnTo>
                    <a:lnTo>
                      <a:pt x="16974" y="20683"/>
                    </a:lnTo>
                    <a:lnTo>
                      <a:pt x="17007" y="20791"/>
                    </a:lnTo>
                    <a:lnTo>
                      <a:pt x="17037" y="20901"/>
                    </a:lnTo>
                    <a:lnTo>
                      <a:pt x="17089" y="21064"/>
                    </a:lnTo>
                    <a:lnTo>
                      <a:pt x="17091" y="21069"/>
                    </a:lnTo>
                    <a:lnTo>
                      <a:pt x="17098" y="21091"/>
                    </a:lnTo>
                    <a:lnTo>
                      <a:pt x="17059" y="21181"/>
                    </a:lnTo>
                    <a:lnTo>
                      <a:pt x="17019" y="21225"/>
                    </a:lnTo>
                    <a:lnTo>
                      <a:pt x="17012" y="21233"/>
                    </a:lnTo>
                    <a:lnTo>
                      <a:pt x="17004" y="21242"/>
                    </a:lnTo>
                    <a:lnTo>
                      <a:pt x="16991" y="21272"/>
                    </a:lnTo>
                    <a:lnTo>
                      <a:pt x="16979" y="21300"/>
                    </a:lnTo>
                    <a:lnTo>
                      <a:pt x="16960" y="21346"/>
                    </a:lnTo>
                    <a:lnTo>
                      <a:pt x="16885" y="21491"/>
                    </a:lnTo>
                    <a:lnTo>
                      <a:pt x="16814" y="21637"/>
                    </a:lnTo>
                    <a:lnTo>
                      <a:pt x="16783" y="21686"/>
                    </a:lnTo>
                    <a:lnTo>
                      <a:pt x="16768" y="21709"/>
                    </a:lnTo>
                    <a:lnTo>
                      <a:pt x="16737" y="21758"/>
                    </a:lnTo>
                    <a:lnTo>
                      <a:pt x="16662" y="21887"/>
                    </a:lnTo>
                    <a:lnTo>
                      <a:pt x="16602" y="22008"/>
                    </a:lnTo>
                    <a:lnTo>
                      <a:pt x="16536" y="22127"/>
                    </a:lnTo>
                    <a:lnTo>
                      <a:pt x="16475" y="22239"/>
                    </a:lnTo>
                    <a:lnTo>
                      <a:pt x="16425" y="22349"/>
                    </a:lnTo>
                    <a:lnTo>
                      <a:pt x="16368" y="22462"/>
                    </a:lnTo>
                    <a:lnTo>
                      <a:pt x="16310" y="22575"/>
                    </a:lnTo>
                    <a:lnTo>
                      <a:pt x="16240" y="22715"/>
                    </a:lnTo>
                    <a:lnTo>
                      <a:pt x="16193" y="22797"/>
                    </a:lnTo>
                    <a:lnTo>
                      <a:pt x="16130" y="22935"/>
                    </a:lnTo>
                    <a:lnTo>
                      <a:pt x="16092" y="23009"/>
                    </a:lnTo>
                    <a:lnTo>
                      <a:pt x="16039" y="23108"/>
                    </a:lnTo>
                    <a:lnTo>
                      <a:pt x="15984" y="23213"/>
                    </a:lnTo>
                    <a:lnTo>
                      <a:pt x="15935" y="23301"/>
                    </a:lnTo>
                    <a:lnTo>
                      <a:pt x="15874" y="23411"/>
                    </a:lnTo>
                    <a:lnTo>
                      <a:pt x="15825" y="23496"/>
                    </a:lnTo>
                    <a:lnTo>
                      <a:pt x="15786" y="23570"/>
                    </a:lnTo>
                    <a:lnTo>
                      <a:pt x="15750" y="23650"/>
                    </a:lnTo>
                    <a:lnTo>
                      <a:pt x="15682" y="23785"/>
                    </a:lnTo>
                    <a:lnTo>
                      <a:pt x="15624" y="23917"/>
                    </a:lnTo>
                    <a:lnTo>
                      <a:pt x="15574" y="24004"/>
                    </a:lnTo>
                    <a:lnTo>
                      <a:pt x="15520" y="24089"/>
                    </a:lnTo>
                    <a:lnTo>
                      <a:pt x="15480" y="24185"/>
                    </a:lnTo>
                    <a:lnTo>
                      <a:pt x="15416" y="24317"/>
                    </a:lnTo>
                    <a:lnTo>
                      <a:pt x="15373" y="24406"/>
                    </a:lnTo>
                    <a:lnTo>
                      <a:pt x="15307" y="24517"/>
                    </a:lnTo>
                    <a:lnTo>
                      <a:pt x="15256" y="24592"/>
                    </a:lnTo>
                    <a:lnTo>
                      <a:pt x="15213" y="24676"/>
                    </a:lnTo>
                    <a:lnTo>
                      <a:pt x="15173" y="24756"/>
                    </a:lnTo>
                    <a:lnTo>
                      <a:pt x="15108" y="24880"/>
                    </a:lnTo>
                    <a:lnTo>
                      <a:pt x="15106" y="24884"/>
                    </a:lnTo>
                    <a:lnTo>
                      <a:pt x="15103" y="24890"/>
                    </a:lnTo>
                    <a:lnTo>
                      <a:pt x="15034" y="24949"/>
                    </a:lnTo>
                    <a:lnTo>
                      <a:pt x="14886" y="24930"/>
                    </a:lnTo>
                    <a:lnTo>
                      <a:pt x="14736" y="24940"/>
                    </a:lnTo>
                    <a:lnTo>
                      <a:pt x="14623" y="24951"/>
                    </a:lnTo>
                    <a:lnTo>
                      <a:pt x="14514" y="24959"/>
                    </a:lnTo>
                    <a:lnTo>
                      <a:pt x="14387" y="24961"/>
                    </a:lnTo>
                    <a:lnTo>
                      <a:pt x="14253" y="24975"/>
                    </a:lnTo>
                    <a:lnTo>
                      <a:pt x="14110" y="24989"/>
                    </a:lnTo>
                    <a:lnTo>
                      <a:pt x="13992" y="24998"/>
                    </a:lnTo>
                    <a:lnTo>
                      <a:pt x="13879" y="25008"/>
                    </a:lnTo>
                    <a:lnTo>
                      <a:pt x="13782" y="25023"/>
                    </a:lnTo>
                    <a:lnTo>
                      <a:pt x="13769" y="25025"/>
                    </a:lnTo>
                    <a:lnTo>
                      <a:pt x="13604" y="25057"/>
                    </a:lnTo>
                    <a:lnTo>
                      <a:pt x="13598" y="25060"/>
                    </a:lnTo>
                    <a:lnTo>
                      <a:pt x="13458" y="25116"/>
                    </a:lnTo>
                    <a:lnTo>
                      <a:pt x="13312" y="25144"/>
                    </a:lnTo>
                    <a:lnTo>
                      <a:pt x="13216" y="25161"/>
                    </a:lnTo>
                    <a:lnTo>
                      <a:pt x="13065" y="25180"/>
                    </a:lnTo>
                    <a:lnTo>
                      <a:pt x="12966" y="25182"/>
                    </a:lnTo>
                    <a:lnTo>
                      <a:pt x="12863" y="25194"/>
                    </a:lnTo>
                    <a:lnTo>
                      <a:pt x="12714" y="25199"/>
                    </a:lnTo>
                    <a:lnTo>
                      <a:pt x="12489" y="25189"/>
                    </a:lnTo>
                    <a:lnTo>
                      <a:pt x="12345" y="25182"/>
                    </a:lnTo>
                    <a:lnTo>
                      <a:pt x="12213" y="25177"/>
                    </a:lnTo>
                    <a:lnTo>
                      <a:pt x="12088" y="25175"/>
                    </a:lnTo>
                    <a:lnTo>
                      <a:pt x="11983" y="25166"/>
                    </a:lnTo>
                    <a:lnTo>
                      <a:pt x="11814" y="25155"/>
                    </a:lnTo>
                    <a:lnTo>
                      <a:pt x="11715" y="25145"/>
                    </a:lnTo>
                    <a:lnTo>
                      <a:pt x="11522" y="25108"/>
                    </a:lnTo>
                    <a:lnTo>
                      <a:pt x="11385" y="25087"/>
                    </a:lnTo>
                    <a:lnTo>
                      <a:pt x="11318" y="25118"/>
                    </a:lnTo>
                    <a:lnTo>
                      <a:pt x="11306" y="25124"/>
                    </a:lnTo>
                    <a:lnTo>
                      <a:pt x="11280" y="25136"/>
                    </a:lnTo>
                    <a:lnTo>
                      <a:pt x="11185" y="25211"/>
                    </a:lnTo>
                    <a:lnTo>
                      <a:pt x="11162" y="25235"/>
                    </a:lnTo>
                    <a:lnTo>
                      <a:pt x="11148" y="25249"/>
                    </a:lnTo>
                    <a:lnTo>
                      <a:pt x="11127" y="25272"/>
                    </a:lnTo>
                    <a:lnTo>
                      <a:pt x="11044" y="25341"/>
                    </a:lnTo>
                    <a:lnTo>
                      <a:pt x="10976" y="25399"/>
                    </a:lnTo>
                    <a:lnTo>
                      <a:pt x="10896" y="25467"/>
                    </a:lnTo>
                    <a:lnTo>
                      <a:pt x="10832" y="25524"/>
                    </a:lnTo>
                    <a:lnTo>
                      <a:pt x="10764" y="25585"/>
                    </a:lnTo>
                    <a:lnTo>
                      <a:pt x="10691" y="25646"/>
                    </a:lnTo>
                    <a:lnTo>
                      <a:pt x="10628" y="25698"/>
                    </a:lnTo>
                    <a:lnTo>
                      <a:pt x="10501" y="25801"/>
                    </a:lnTo>
                    <a:lnTo>
                      <a:pt x="10430" y="25860"/>
                    </a:lnTo>
                    <a:lnTo>
                      <a:pt x="10362" y="25919"/>
                    </a:lnTo>
                    <a:lnTo>
                      <a:pt x="10286" y="26010"/>
                    </a:lnTo>
                    <a:lnTo>
                      <a:pt x="10163" y="26124"/>
                    </a:lnTo>
                    <a:lnTo>
                      <a:pt x="10048" y="26225"/>
                    </a:lnTo>
                    <a:lnTo>
                      <a:pt x="9963" y="26303"/>
                    </a:lnTo>
                    <a:lnTo>
                      <a:pt x="9848" y="26393"/>
                    </a:lnTo>
                    <a:lnTo>
                      <a:pt x="9752" y="26469"/>
                    </a:lnTo>
                    <a:lnTo>
                      <a:pt x="9628" y="26579"/>
                    </a:lnTo>
                    <a:lnTo>
                      <a:pt x="9527" y="26662"/>
                    </a:lnTo>
                    <a:lnTo>
                      <a:pt x="9375" y="26781"/>
                    </a:lnTo>
                    <a:lnTo>
                      <a:pt x="9285" y="26859"/>
                    </a:lnTo>
                    <a:lnTo>
                      <a:pt x="9168" y="26962"/>
                    </a:lnTo>
                    <a:lnTo>
                      <a:pt x="9032" y="27077"/>
                    </a:lnTo>
                    <a:lnTo>
                      <a:pt x="8959" y="27136"/>
                    </a:lnTo>
                    <a:lnTo>
                      <a:pt x="8869" y="27205"/>
                    </a:lnTo>
                    <a:lnTo>
                      <a:pt x="8855" y="27226"/>
                    </a:lnTo>
                    <a:lnTo>
                      <a:pt x="8853" y="27229"/>
                    </a:lnTo>
                    <a:lnTo>
                      <a:pt x="8809" y="27295"/>
                    </a:lnTo>
                    <a:lnTo>
                      <a:pt x="8834" y="27375"/>
                    </a:lnTo>
                    <a:lnTo>
                      <a:pt x="8862" y="27458"/>
                    </a:lnTo>
                    <a:lnTo>
                      <a:pt x="8908" y="27589"/>
                    </a:lnTo>
                    <a:lnTo>
                      <a:pt x="8938" y="27688"/>
                    </a:lnTo>
                    <a:lnTo>
                      <a:pt x="8972" y="27809"/>
                    </a:lnTo>
                    <a:lnTo>
                      <a:pt x="9007" y="27917"/>
                    </a:lnTo>
                    <a:lnTo>
                      <a:pt x="9041" y="28016"/>
                    </a:lnTo>
                    <a:lnTo>
                      <a:pt x="9069" y="28096"/>
                    </a:lnTo>
                    <a:lnTo>
                      <a:pt x="9120" y="28255"/>
                    </a:lnTo>
                    <a:lnTo>
                      <a:pt x="9170" y="28395"/>
                    </a:lnTo>
                    <a:lnTo>
                      <a:pt x="9207" y="28477"/>
                    </a:lnTo>
                    <a:lnTo>
                      <a:pt x="9278" y="28629"/>
                    </a:lnTo>
                    <a:lnTo>
                      <a:pt x="9320" y="28705"/>
                    </a:lnTo>
                    <a:lnTo>
                      <a:pt x="9398" y="28836"/>
                    </a:lnTo>
                    <a:lnTo>
                      <a:pt x="9441" y="28905"/>
                    </a:lnTo>
                    <a:lnTo>
                      <a:pt x="9492" y="28985"/>
                    </a:lnTo>
                    <a:lnTo>
                      <a:pt x="9540" y="29051"/>
                    </a:lnTo>
                    <a:lnTo>
                      <a:pt x="9616" y="29173"/>
                    </a:lnTo>
                    <a:lnTo>
                      <a:pt x="9660" y="29251"/>
                    </a:lnTo>
                    <a:lnTo>
                      <a:pt x="9731" y="29352"/>
                    </a:lnTo>
                    <a:lnTo>
                      <a:pt x="9793" y="29448"/>
                    </a:lnTo>
                    <a:lnTo>
                      <a:pt x="9851" y="29540"/>
                    </a:lnTo>
                    <a:lnTo>
                      <a:pt x="9899" y="29618"/>
                    </a:lnTo>
                    <a:lnTo>
                      <a:pt x="9945" y="29696"/>
                    </a:lnTo>
                    <a:lnTo>
                      <a:pt x="9991" y="29781"/>
                    </a:lnTo>
                    <a:lnTo>
                      <a:pt x="10035" y="29860"/>
                    </a:lnTo>
                    <a:lnTo>
                      <a:pt x="10101" y="29970"/>
                    </a:lnTo>
                    <a:lnTo>
                      <a:pt x="10140" y="30041"/>
                    </a:lnTo>
                    <a:lnTo>
                      <a:pt x="10184" y="30129"/>
                    </a:lnTo>
                    <a:lnTo>
                      <a:pt x="10237" y="30269"/>
                    </a:lnTo>
                    <a:lnTo>
                      <a:pt x="10275" y="30359"/>
                    </a:lnTo>
                    <a:lnTo>
                      <a:pt x="10307" y="30437"/>
                    </a:lnTo>
                    <a:lnTo>
                      <a:pt x="10324" y="30521"/>
                    </a:lnTo>
                    <a:lnTo>
                      <a:pt x="10347" y="30696"/>
                    </a:lnTo>
                    <a:lnTo>
                      <a:pt x="10353" y="30794"/>
                    </a:lnTo>
                    <a:lnTo>
                      <a:pt x="10347" y="30954"/>
                    </a:lnTo>
                    <a:lnTo>
                      <a:pt x="10327" y="31097"/>
                    </a:lnTo>
                    <a:lnTo>
                      <a:pt x="10309" y="31178"/>
                    </a:lnTo>
                    <a:lnTo>
                      <a:pt x="10283" y="31221"/>
                    </a:lnTo>
                    <a:lnTo>
                      <a:pt x="10266" y="31250"/>
                    </a:lnTo>
                    <a:lnTo>
                      <a:pt x="10248" y="31280"/>
                    </a:lnTo>
                    <a:lnTo>
                      <a:pt x="10179" y="31381"/>
                    </a:lnTo>
                    <a:lnTo>
                      <a:pt x="10101" y="31518"/>
                    </a:lnTo>
                    <a:lnTo>
                      <a:pt x="10046" y="31608"/>
                    </a:lnTo>
                    <a:lnTo>
                      <a:pt x="9956" y="31741"/>
                    </a:lnTo>
                    <a:lnTo>
                      <a:pt x="9910" y="31827"/>
                    </a:lnTo>
                    <a:lnTo>
                      <a:pt x="9820" y="31919"/>
                    </a:lnTo>
                    <a:lnTo>
                      <a:pt x="9767" y="31984"/>
                    </a:lnTo>
                    <a:lnTo>
                      <a:pt x="9683" y="32067"/>
                    </a:lnTo>
                    <a:lnTo>
                      <a:pt x="9617" y="32190"/>
                    </a:lnTo>
                    <a:lnTo>
                      <a:pt x="9557" y="32255"/>
                    </a:lnTo>
                    <a:lnTo>
                      <a:pt x="9448" y="32405"/>
                    </a:lnTo>
                    <a:lnTo>
                      <a:pt x="9386" y="32485"/>
                    </a:lnTo>
                    <a:lnTo>
                      <a:pt x="9286" y="32611"/>
                    </a:lnTo>
                    <a:lnTo>
                      <a:pt x="9229" y="32699"/>
                    </a:lnTo>
                    <a:lnTo>
                      <a:pt x="9174" y="32804"/>
                    </a:lnTo>
                    <a:lnTo>
                      <a:pt x="9120" y="32866"/>
                    </a:lnTo>
                    <a:lnTo>
                      <a:pt x="9107" y="32880"/>
                    </a:lnTo>
                    <a:lnTo>
                      <a:pt x="9079" y="32914"/>
                    </a:lnTo>
                    <a:lnTo>
                      <a:pt x="9036" y="32987"/>
                    </a:lnTo>
                    <a:lnTo>
                      <a:pt x="8973" y="33079"/>
                    </a:lnTo>
                    <a:lnTo>
                      <a:pt x="8946" y="33110"/>
                    </a:lnTo>
                    <a:lnTo>
                      <a:pt x="8911" y="33149"/>
                    </a:lnTo>
                    <a:lnTo>
                      <a:pt x="8882" y="33182"/>
                    </a:lnTo>
                    <a:lnTo>
                      <a:pt x="8804" y="33277"/>
                    </a:lnTo>
                    <a:lnTo>
                      <a:pt x="8735" y="33334"/>
                    </a:lnTo>
                    <a:lnTo>
                      <a:pt x="8659" y="33391"/>
                    </a:lnTo>
                    <a:lnTo>
                      <a:pt x="8580" y="33446"/>
                    </a:lnTo>
                    <a:lnTo>
                      <a:pt x="8490" y="33500"/>
                    </a:lnTo>
                    <a:lnTo>
                      <a:pt x="8373" y="33591"/>
                    </a:lnTo>
                    <a:lnTo>
                      <a:pt x="8271" y="33664"/>
                    </a:lnTo>
                    <a:lnTo>
                      <a:pt x="8199" y="33719"/>
                    </a:lnTo>
                    <a:lnTo>
                      <a:pt x="8087" y="33798"/>
                    </a:lnTo>
                    <a:lnTo>
                      <a:pt x="7997" y="33843"/>
                    </a:lnTo>
                    <a:lnTo>
                      <a:pt x="7909" y="33907"/>
                    </a:lnTo>
                    <a:lnTo>
                      <a:pt x="7748" y="34025"/>
                    </a:lnTo>
                    <a:lnTo>
                      <a:pt x="7648" y="34102"/>
                    </a:lnTo>
                    <a:lnTo>
                      <a:pt x="7560" y="34161"/>
                    </a:lnTo>
                    <a:lnTo>
                      <a:pt x="7436" y="34254"/>
                    </a:lnTo>
                    <a:lnTo>
                      <a:pt x="7353" y="34308"/>
                    </a:lnTo>
                    <a:lnTo>
                      <a:pt x="7262" y="34368"/>
                    </a:lnTo>
                    <a:lnTo>
                      <a:pt x="7158" y="34444"/>
                    </a:lnTo>
                    <a:lnTo>
                      <a:pt x="7079" y="34499"/>
                    </a:lnTo>
                    <a:lnTo>
                      <a:pt x="6939" y="34594"/>
                    </a:lnTo>
                    <a:lnTo>
                      <a:pt x="6914" y="34627"/>
                    </a:lnTo>
                    <a:lnTo>
                      <a:pt x="6912" y="34630"/>
                    </a:lnTo>
                    <a:lnTo>
                      <a:pt x="6860" y="34701"/>
                    </a:lnTo>
                    <a:lnTo>
                      <a:pt x="6858" y="34784"/>
                    </a:lnTo>
                    <a:lnTo>
                      <a:pt x="6860" y="34924"/>
                    </a:lnTo>
                    <a:lnTo>
                      <a:pt x="6865" y="35005"/>
                    </a:lnTo>
                    <a:lnTo>
                      <a:pt x="6891" y="35143"/>
                    </a:lnTo>
                    <a:lnTo>
                      <a:pt x="6941" y="35274"/>
                    </a:lnTo>
                    <a:lnTo>
                      <a:pt x="6969" y="35355"/>
                    </a:lnTo>
                    <a:lnTo>
                      <a:pt x="6993" y="35450"/>
                    </a:lnTo>
                    <a:lnTo>
                      <a:pt x="7033" y="35578"/>
                    </a:lnTo>
                    <a:lnTo>
                      <a:pt x="7064" y="35688"/>
                    </a:lnTo>
                    <a:lnTo>
                      <a:pt x="6988" y="35766"/>
                    </a:lnTo>
                    <a:lnTo>
                      <a:pt x="6905" y="35831"/>
                    </a:lnTo>
                    <a:lnTo>
                      <a:pt x="6822" y="35904"/>
                    </a:lnTo>
                    <a:lnTo>
                      <a:pt x="6710" y="35999"/>
                    </a:lnTo>
                    <a:lnTo>
                      <a:pt x="6619" y="36085"/>
                    </a:lnTo>
                    <a:lnTo>
                      <a:pt x="6511" y="36180"/>
                    </a:lnTo>
                    <a:lnTo>
                      <a:pt x="6456" y="36231"/>
                    </a:lnTo>
                    <a:lnTo>
                      <a:pt x="6444" y="36242"/>
                    </a:lnTo>
                    <a:lnTo>
                      <a:pt x="6427" y="36256"/>
                    </a:lnTo>
                    <a:lnTo>
                      <a:pt x="6347" y="36322"/>
                    </a:lnTo>
                    <a:lnTo>
                      <a:pt x="6225" y="36422"/>
                    </a:lnTo>
                    <a:lnTo>
                      <a:pt x="6156" y="36475"/>
                    </a:lnTo>
                    <a:lnTo>
                      <a:pt x="6064" y="36548"/>
                    </a:lnTo>
                    <a:lnTo>
                      <a:pt x="5990" y="36617"/>
                    </a:lnTo>
                    <a:lnTo>
                      <a:pt x="5928" y="36674"/>
                    </a:lnTo>
                    <a:lnTo>
                      <a:pt x="5845" y="36746"/>
                    </a:lnTo>
                    <a:lnTo>
                      <a:pt x="5736" y="36835"/>
                    </a:lnTo>
                    <a:lnTo>
                      <a:pt x="5672" y="36891"/>
                    </a:lnTo>
                    <a:lnTo>
                      <a:pt x="5608" y="36942"/>
                    </a:lnTo>
                    <a:lnTo>
                      <a:pt x="5525" y="37015"/>
                    </a:lnTo>
                    <a:lnTo>
                      <a:pt x="5428" y="37092"/>
                    </a:lnTo>
                    <a:lnTo>
                      <a:pt x="5341" y="37152"/>
                    </a:lnTo>
                    <a:lnTo>
                      <a:pt x="5279" y="37208"/>
                    </a:lnTo>
                    <a:lnTo>
                      <a:pt x="5208" y="37265"/>
                    </a:lnTo>
                    <a:lnTo>
                      <a:pt x="5113" y="37319"/>
                    </a:lnTo>
                    <a:lnTo>
                      <a:pt x="5110" y="37320"/>
                    </a:lnTo>
                    <a:lnTo>
                      <a:pt x="5081" y="37336"/>
                    </a:lnTo>
                    <a:lnTo>
                      <a:pt x="4912" y="37330"/>
                    </a:lnTo>
                    <a:lnTo>
                      <a:pt x="4792" y="37320"/>
                    </a:lnTo>
                    <a:lnTo>
                      <a:pt x="4581" y="37304"/>
                    </a:lnTo>
                    <a:lnTo>
                      <a:pt x="4359" y="37289"/>
                    </a:lnTo>
                    <a:lnTo>
                      <a:pt x="4264" y="37282"/>
                    </a:lnTo>
                    <a:lnTo>
                      <a:pt x="4135" y="37270"/>
                    </a:lnTo>
                    <a:lnTo>
                      <a:pt x="4010" y="37261"/>
                    </a:lnTo>
                    <a:lnTo>
                      <a:pt x="3862" y="37248"/>
                    </a:lnTo>
                    <a:lnTo>
                      <a:pt x="3749" y="37243"/>
                    </a:lnTo>
                    <a:lnTo>
                      <a:pt x="3739" y="37243"/>
                    </a:lnTo>
                    <a:lnTo>
                      <a:pt x="3688" y="37241"/>
                    </a:lnTo>
                    <a:lnTo>
                      <a:pt x="3665" y="37259"/>
                    </a:lnTo>
                    <a:lnTo>
                      <a:pt x="3663" y="37260"/>
                    </a:lnTo>
                    <a:lnTo>
                      <a:pt x="3597" y="37314"/>
                    </a:lnTo>
                    <a:lnTo>
                      <a:pt x="3606" y="37404"/>
                    </a:lnTo>
                    <a:lnTo>
                      <a:pt x="3622" y="37515"/>
                    </a:lnTo>
                    <a:lnTo>
                      <a:pt x="3631" y="37608"/>
                    </a:lnTo>
                    <a:lnTo>
                      <a:pt x="3645" y="37751"/>
                    </a:lnTo>
                    <a:lnTo>
                      <a:pt x="3654" y="37853"/>
                    </a:lnTo>
                    <a:lnTo>
                      <a:pt x="3658" y="37950"/>
                    </a:lnTo>
                    <a:lnTo>
                      <a:pt x="3670" y="38032"/>
                    </a:lnTo>
                    <a:lnTo>
                      <a:pt x="3679" y="38170"/>
                    </a:lnTo>
                    <a:lnTo>
                      <a:pt x="3690" y="38345"/>
                    </a:lnTo>
                    <a:lnTo>
                      <a:pt x="3708" y="38517"/>
                    </a:lnTo>
                    <a:lnTo>
                      <a:pt x="3713" y="38623"/>
                    </a:lnTo>
                    <a:lnTo>
                      <a:pt x="3726" y="38798"/>
                    </a:lnTo>
                    <a:lnTo>
                      <a:pt x="3733" y="38915"/>
                    </a:lnTo>
                    <a:lnTo>
                      <a:pt x="3742" y="39029"/>
                    </a:lnTo>
                    <a:lnTo>
                      <a:pt x="3749" y="39133"/>
                    </a:lnTo>
                    <a:lnTo>
                      <a:pt x="3758" y="39235"/>
                    </a:lnTo>
                    <a:lnTo>
                      <a:pt x="3769" y="39351"/>
                    </a:lnTo>
                    <a:lnTo>
                      <a:pt x="3781" y="39509"/>
                    </a:lnTo>
                    <a:lnTo>
                      <a:pt x="3789" y="39603"/>
                    </a:lnTo>
                    <a:lnTo>
                      <a:pt x="3796" y="39690"/>
                    </a:lnTo>
                    <a:lnTo>
                      <a:pt x="3800" y="39803"/>
                    </a:lnTo>
                    <a:lnTo>
                      <a:pt x="3721" y="39853"/>
                    </a:lnTo>
                    <a:lnTo>
                      <a:pt x="3637" y="39873"/>
                    </a:lnTo>
                    <a:lnTo>
                      <a:pt x="3542" y="39903"/>
                    </a:lnTo>
                    <a:lnTo>
                      <a:pt x="3430" y="39925"/>
                    </a:lnTo>
                    <a:lnTo>
                      <a:pt x="3247" y="39962"/>
                    </a:lnTo>
                    <a:lnTo>
                      <a:pt x="3154" y="39980"/>
                    </a:lnTo>
                    <a:lnTo>
                      <a:pt x="3056" y="40003"/>
                    </a:lnTo>
                    <a:lnTo>
                      <a:pt x="2986" y="40019"/>
                    </a:lnTo>
                    <a:lnTo>
                      <a:pt x="2961" y="40025"/>
                    </a:lnTo>
                    <a:lnTo>
                      <a:pt x="2877" y="40046"/>
                    </a:lnTo>
                    <a:lnTo>
                      <a:pt x="2738" y="40073"/>
                    </a:lnTo>
                    <a:lnTo>
                      <a:pt x="2568" y="40107"/>
                    </a:lnTo>
                    <a:lnTo>
                      <a:pt x="2438" y="40133"/>
                    </a:lnTo>
                    <a:lnTo>
                      <a:pt x="2433" y="40134"/>
                    </a:lnTo>
                    <a:lnTo>
                      <a:pt x="2423" y="40136"/>
                    </a:lnTo>
                    <a:lnTo>
                      <a:pt x="2359" y="40188"/>
                    </a:lnTo>
                    <a:lnTo>
                      <a:pt x="2298" y="40254"/>
                    </a:lnTo>
                    <a:lnTo>
                      <a:pt x="2229" y="40333"/>
                    </a:lnTo>
                    <a:lnTo>
                      <a:pt x="2125" y="40451"/>
                    </a:lnTo>
                    <a:lnTo>
                      <a:pt x="2109" y="40470"/>
                    </a:lnTo>
                    <a:lnTo>
                      <a:pt x="2089" y="40494"/>
                    </a:lnTo>
                    <a:lnTo>
                      <a:pt x="2054" y="40535"/>
                    </a:lnTo>
                    <a:lnTo>
                      <a:pt x="1984" y="40612"/>
                    </a:lnTo>
                    <a:lnTo>
                      <a:pt x="1911" y="40687"/>
                    </a:lnTo>
                    <a:lnTo>
                      <a:pt x="1836" y="40773"/>
                    </a:lnTo>
                    <a:lnTo>
                      <a:pt x="1775" y="40843"/>
                    </a:lnTo>
                    <a:lnTo>
                      <a:pt x="1714" y="40911"/>
                    </a:lnTo>
                    <a:lnTo>
                      <a:pt x="1655" y="40975"/>
                    </a:lnTo>
                    <a:lnTo>
                      <a:pt x="1559" y="41084"/>
                    </a:lnTo>
                    <a:lnTo>
                      <a:pt x="1494" y="41172"/>
                    </a:lnTo>
                    <a:lnTo>
                      <a:pt x="1419" y="41258"/>
                    </a:lnTo>
                    <a:lnTo>
                      <a:pt x="1307" y="41380"/>
                    </a:lnTo>
                    <a:lnTo>
                      <a:pt x="1278" y="41414"/>
                    </a:lnTo>
                    <a:lnTo>
                      <a:pt x="1274" y="41418"/>
                    </a:lnTo>
                    <a:lnTo>
                      <a:pt x="1218" y="41482"/>
                    </a:lnTo>
                    <a:lnTo>
                      <a:pt x="1212" y="41573"/>
                    </a:lnTo>
                    <a:lnTo>
                      <a:pt x="1196" y="41682"/>
                    </a:lnTo>
                    <a:lnTo>
                      <a:pt x="1187" y="41784"/>
                    </a:lnTo>
                    <a:lnTo>
                      <a:pt x="1168" y="41899"/>
                    </a:lnTo>
                    <a:lnTo>
                      <a:pt x="1155" y="41997"/>
                    </a:lnTo>
                    <a:lnTo>
                      <a:pt x="1149" y="42051"/>
                    </a:lnTo>
                    <a:lnTo>
                      <a:pt x="1147" y="42078"/>
                    </a:lnTo>
                    <a:lnTo>
                      <a:pt x="1139" y="42151"/>
                    </a:lnTo>
                    <a:lnTo>
                      <a:pt x="1112" y="42340"/>
                    </a:lnTo>
                    <a:lnTo>
                      <a:pt x="1098" y="42423"/>
                    </a:lnTo>
                    <a:lnTo>
                      <a:pt x="1081" y="42537"/>
                    </a:lnTo>
                    <a:lnTo>
                      <a:pt x="1063" y="42657"/>
                    </a:lnTo>
                    <a:lnTo>
                      <a:pt x="1056" y="42697"/>
                    </a:lnTo>
                    <a:lnTo>
                      <a:pt x="1049" y="42737"/>
                    </a:lnTo>
                    <a:lnTo>
                      <a:pt x="1041" y="42807"/>
                    </a:lnTo>
                    <a:lnTo>
                      <a:pt x="1039" y="42822"/>
                    </a:lnTo>
                    <a:lnTo>
                      <a:pt x="1038" y="42837"/>
                    </a:lnTo>
                    <a:lnTo>
                      <a:pt x="1031" y="42930"/>
                    </a:lnTo>
                    <a:lnTo>
                      <a:pt x="1031" y="42932"/>
                    </a:lnTo>
                    <a:lnTo>
                      <a:pt x="1025" y="43010"/>
                    </a:lnTo>
                    <a:lnTo>
                      <a:pt x="1020" y="43043"/>
                    </a:lnTo>
                    <a:lnTo>
                      <a:pt x="1014" y="43081"/>
                    </a:lnTo>
                    <a:lnTo>
                      <a:pt x="1010" y="43109"/>
                    </a:lnTo>
                    <a:lnTo>
                      <a:pt x="1003" y="43192"/>
                    </a:lnTo>
                    <a:lnTo>
                      <a:pt x="989" y="43297"/>
                    </a:lnTo>
                    <a:lnTo>
                      <a:pt x="975" y="43392"/>
                    </a:lnTo>
                    <a:lnTo>
                      <a:pt x="959" y="43522"/>
                    </a:lnTo>
                    <a:lnTo>
                      <a:pt x="935" y="43651"/>
                    </a:lnTo>
                    <a:lnTo>
                      <a:pt x="923" y="43736"/>
                    </a:lnTo>
                    <a:lnTo>
                      <a:pt x="900" y="43828"/>
                    </a:lnTo>
                    <a:lnTo>
                      <a:pt x="883" y="43931"/>
                    </a:lnTo>
                    <a:lnTo>
                      <a:pt x="867" y="44033"/>
                    </a:lnTo>
                    <a:lnTo>
                      <a:pt x="843" y="44228"/>
                    </a:lnTo>
                    <a:lnTo>
                      <a:pt x="831" y="44413"/>
                    </a:lnTo>
                    <a:lnTo>
                      <a:pt x="815" y="44509"/>
                    </a:lnTo>
                    <a:lnTo>
                      <a:pt x="798" y="44614"/>
                    </a:lnTo>
                    <a:lnTo>
                      <a:pt x="776" y="44742"/>
                    </a:lnTo>
                    <a:lnTo>
                      <a:pt x="751" y="44897"/>
                    </a:lnTo>
                    <a:lnTo>
                      <a:pt x="730" y="45017"/>
                    </a:lnTo>
                    <a:lnTo>
                      <a:pt x="711" y="45143"/>
                    </a:lnTo>
                    <a:lnTo>
                      <a:pt x="694" y="45309"/>
                    </a:lnTo>
                    <a:lnTo>
                      <a:pt x="677" y="45413"/>
                    </a:lnTo>
                    <a:lnTo>
                      <a:pt x="663" y="45511"/>
                    </a:lnTo>
                    <a:lnTo>
                      <a:pt x="640" y="45627"/>
                    </a:lnTo>
                    <a:lnTo>
                      <a:pt x="625" y="45736"/>
                    </a:lnTo>
                    <a:lnTo>
                      <a:pt x="607" y="45851"/>
                    </a:lnTo>
                    <a:lnTo>
                      <a:pt x="597" y="45948"/>
                    </a:lnTo>
                    <a:lnTo>
                      <a:pt x="580" y="46045"/>
                    </a:lnTo>
                    <a:lnTo>
                      <a:pt x="569" y="46140"/>
                    </a:lnTo>
                    <a:lnTo>
                      <a:pt x="552" y="46270"/>
                    </a:lnTo>
                    <a:lnTo>
                      <a:pt x="538" y="46360"/>
                    </a:lnTo>
                    <a:lnTo>
                      <a:pt x="522" y="46463"/>
                    </a:lnTo>
                    <a:lnTo>
                      <a:pt x="503" y="46572"/>
                    </a:lnTo>
                    <a:lnTo>
                      <a:pt x="484" y="46685"/>
                    </a:lnTo>
                    <a:lnTo>
                      <a:pt x="465" y="46821"/>
                    </a:lnTo>
                    <a:lnTo>
                      <a:pt x="451" y="46916"/>
                    </a:lnTo>
                    <a:lnTo>
                      <a:pt x="436" y="47056"/>
                    </a:lnTo>
                    <a:lnTo>
                      <a:pt x="413" y="47208"/>
                    </a:lnTo>
                    <a:lnTo>
                      <a:pt x="405" y="47290"/>
                    </a:lnTo>
                    <a:lnTo>
                      <a:pt x="396" y="47376"/>
                    </a:lnTo>
                    <a:lnTo>
                      <a:pt x="384" y="47470"/>
                    </a:lnTo>
                    <a:lnTo>
                      <a:pt x="363" y="47604"/>
                    </a:lnTo>
                    <a:lnTo>
                      <a:pt x="339" y="47702"/>
                    </a:lnTo>
                    <a:lnTo>
                      <a:pt x="326" y="47785"/>
                    </a:lnTo>
                    <a:lnTo>
                      <a:pt x="305" y="47906"/>
                    </a:lnTo>
                    <a:lnTo>
                      <a:pt x="287" y="48069"/>
                    </a:lnTo>
                    <a:lnTo>
                      <a:pt x="261" y="48262"/>
                    </a:lnTo>
                    <a:lnTo>
                      <a:pt x="241" y="48425"/>
                    </a:lnTo>
                    <a:lnTo>
                      <a:pt x="215" y="48574"/>
                    </a:lnTo>
                    <a:lnTo>
                      <a:pt x="194" y="48729"/>
                    </a:lnTo>
                    <a:lnTo>
                      <a:pt x="166" y="48891"/>
                    </a:lnTo>
                    <a:lnTo>
                      <a:pt x="140" y="49041"/>
                    </a:lnTo>
                    <a:lnTo>
                      <a:pt x="109" y="49242"/>
                    </a:lnTo>
                    <a:lnTo>
                      <a:pt x="83" y="49420"/>
                    </a:lnTo>
                    <a:lnTo>
                      <a:pt x="55" y="49595"/>
                    </a:lnTo>
                    <a:lnTo>
                      <a:pt x="29" y="49732"/>
                    </a:lnTo>
                    <a:lnTo>
                      <a:pt x="11" y="49879"/>
                    </a:lnTo>
                    <a:lnTo>
                      <a:pt x="0" y="49990"/>
                    </a:lnTo>
                    <a:lnTo>
                      <a:pt x="1" y="50010"/>
                    </a:lnTo>
                    <a:lnTo>
                      <a:pt x="1" y="50022"/>
                    </a:lnTo>
                    <a:lnTo>
                      <a:pt x="3" y="50087"/>
                    </a:lnTo>
                    <a:lnTo>
                      <a:pt x="5" y="50099"/>
                    </a:lnTo>
                    <a:lnTo>
                      <a:pt x="5" y="50100"/>
                    </a:lnTo>
                    <a:lnTo>
                      <a:pt x="14" y="50167"/>
                    </a:lnTo>
                    <a:lnTo>
                      <a:pt x="50" y="50252"/>
                    </a:lnTo>
                    <a:lnTo>
                      <a:pt x="122" y="50343"/>
                    </a:lnTo>
                    <a:lnTo>
                      <a:pt x="197" y="50448"/>
                    </a:lnTo>
                    <a:lnTo>
                      <a:pt x="246" y="50521"/>
                    </a:lnTo>
                    <a:lnTo>
                      <a:pt x="326" y="50647"/>
                    </a:lnTo>
                    <a:lnTo>
                      <a:pt x="409" y="50766"/>
                    </a:lnTo>
                    <a:lnTo>
                      <a:pt x="455" y="50838"/>
                    </a:lnTo>
                    <a:lnTo>
                      <a:pt x="504" y="50913"/>
                    </a:lnTo>
                    <a:lnTo>
                      <a:pt x="592" y="51042"/>
                    </a:lnTo>
                    <a:lnTo>
                      <a:pt x="673" y="51160"/>
                    </a:lnTo>
                    <a:lnTo>
                      <a:pt x="776" y="51309"/>
                    </a:lnTo>
                    <a:lnTo>
                      <a:pt x="833" y="51387"/>
                    </a:lnTo>
                    <a:lnTo>
                      <a:pt x="882" y="51456"/>
                    </a:lnTo>
                    <a:lnTo>
                      <a:pt x="931" y="51526"/>
                    </a:lnTo>
                    <a:lnTo>
                      <a:pt x="977" y="51603"/>
                    </a:lnTo>
                    <a:lnTo>
                      <a:pt x="1032" y="51681"/>
                    </a:lnTo>
                    <a:lnTo>
                      <a:pt x="1125" y="51796"/>
                    </a:lnTo>
                    <a:lnTo>
                      <a:pt x="1128" y="51799"/>
                    </a:lnTo>
                    <a:lnTo>
                      <a:pt x="1130" y="51807"/>
                    </a:lnTo>
                    <a:lnTo>
                      <a:pt x="1158" y="51908"/>
                    </a:lnTo>
                    <a:lnTo>
                      <a:pt x="1176" y="52016"/>
                    </a:lnTo>
                    <a:lnTo>
                      <a:pt x="1199" y="52117"/>
                    </a:lnTo>
                    <a:lnTo>
                      <a:pt x="1315" y="52106"/>
                    </a:lnTo>
                    <a:lnTo>
                      <a:pt x="1395" y="52093"/>
                    </a:lnTo>
                    <a:lnTo>
                      <a:pt x="1567" y="52121"/>
                    </a:lnTo>
                    <a:lnTo>
                      <a:pt x="1569" y="52121"/>
                    </a:lnTo>
                    <a:lnTo>
                      <a:pt x="1571" y="52122"/>
                    </a:lnTo>
                    <a:lnTo>
                      <a:pt x="1571" y="52214"/>
                    </a:lnTo>
                    <a:lnTo>
                      <a:pt x="1563" y="52382"/>
                    </a:lnTo>
                    <a:lnTo>
                      <a:pt x="1562" y="52420"/>
                    </a:lnTo>
                    <a:lnTo>
                      <a:pt x="1560" y="52465"/>
                    </a:lnTo>
                    <a:lnTo>
                      <a:pt x="1558" y="52516"/>
                    </a:lnTo>
                    <a:lnTo>
                      <a:pt x="1561" y="52607"/>
                    </a:lnTo>
                    <a:lnTo>
                      <a:pt x="1562" y="52625"/>
                    </a:lnTo>
                    <a:lnTo>
                      <a:pt x="1563" y="52670"/>
                    </a:lnTo>
                    <a:lnTo>
                      <a:pt x="1560" y="52900"/>
                    </a:lnTo>
                    <a:lnTo>
                      <a:pt x="1560" y="53013"/>
                    </a:lnTo>
                    <a:lnTo>
                      <a:pt x="1567" y="53158"/>
                    </a:lnTo>
                    <a:lnTo>
                      <a:pt x="1593" y="53318"/>
                    </a:lnTo>
                    <a:lnTo>
                      <a:pt x="1628" y="53418"/>
                    </a:lnTo>
                    <a:lnTo>
                      <a:pt x="1669" y="53505"/>
                    </a:lnTo>
                    <a:lnTo>
                      <a:pt x="1732" y="53665"/>
                    </a:lnTo>
                    <a:lnTo>
                      <a:pt x="1793" y="53800"/>
                    </a:lnTo>
                    <a:lnTo>
                      <a:pt x="1854" y="53961"/>
                    </a:lnTo>
                    <a:lnTo>
                      <a:pt x="1895" y="54033"/>
                    </a:lnTo>
                    <a:lnTo>
                      <a:pt x="1936" y="54115"/>
                    </a:lnTo>
                    <a:lnTo>
                      <a:pt x="1980" y="54215"/>
                    </a:lnTo>
                    <a:lnTo>
                      <a:pt x="2059" y="54404"/>
                    </a:lnTo>
                    <a:lnTo>
                      <a:pt x="2152" y="54497"/>
                    </a:lnTo>
                    <a:lnTo>
                      <a:pt x="2233" y="54521"/>
                    </a:lnTo>
                    <a:lnTo>
                      <a:pt x="2337" y="54569"/>
                    </a:lnTo>
                    <a:lnTo>
                      <a:pt x="2418" y="54630"/>
                    </a:lnTo>
                    <a:lnTo>
                      <a:pt x="2472" y="54727"/>
                    </a:lnTo>
                    <a:lnTo>
                      <a:pt x="2500" y="54879"/>
                    </a:lnTo>
                    <a:lnTo>
                      <a:pt x="2544" y="55010"/>
                    </a:lnTo>
                    <a:lnTo>
                      <a:pt x="2600" y="55138"/>
                    </a:lnTo>
                    <a:lnTo>
                      <a:pt x="2663" y="55225"/>
                    </a:lnTo>
                    <a:lnTo>
                      <a:pt x="2747" y="55305"/>
                    </a:lnTo>
                    <a:lnTo>
                      <a:pt x="2851" y="55374"/>
                    </a:lnTo>
                    <a:lnTo>
                      <a:pt x="2964" y="55450"/>
                    </a:lnTo>
                    <a:lnTo>
                      <a:pt x="3075" y="55529"/>
                    </a:lnTo>
                    <a:lnTo>
                      <a:pt x="3206" y="55609"/>
                    </a:lnTo>
                    <a:lnTo>
                      <a:pt x="3323" y="55687"/>
                    </a:lnTo>
                    <a:lnTo>
                      <a:pt x="3427" y="55757"/>
                    </a:lnTo>
                    <a:lnTo>
                      <a:pt x="3538" y="55830"/>
                    </a:lnTo>
                    <a:lnTo>
                      <a:pt x="3647" y="55904"/>
                    </a:lnTo>
                    <a:lnTo>
                      <a:pt x="3738" y="55978"/>
                    </a:lnTo>
                    <a:lnTo>
                      <a:pt x="3849" y="56052"/>
                    </a:lnTo>
                    <a:lnTo>
                      <a:pt x="3923" y="56093"/>
                    </a:lnTo>
                    <a:lnTo>
                      <a:pt x="4053" y="56169"/>
                    </a:lnTo>
                    <a:lnTo>
                      <a:pt x="4118" y="56219"/>
                    </a:lnTo>
                    <a:lnTo>
                      <a:pt x="4244" y="56288"/>
                    </a:lnTo>
                    <a:lnTo>
                      <a:pt x="4346" y="56327"/>
                    </a:lnTo>
                    <a:lnTo>
                      <a:pt x="4379" y="56339"/>
                    </a:lnTo>
                    <a:lnTo>
                      <a:pt x="4387" y="56342"/>
                    </a:lnTo>
                    <a:lnTo>
                      <a:pt x="4396" y="56345"/>
                    </a:lnTo>
                    <a:lnTo>
                      <a:pt x="4496" y="56359"/>
                    </a:lnTo>
                    <a:lnTo>
                      <a:pt x="4516" y="56362"/>
                    </a:lnTo>
                    <a:lnTo>
                      <a:pt x="4540" y="56365"/>
                    </a:lnTo>
                    <a:lnTo>
                      <a:pt x="4544" y="56366"/>
                    </a:lnTo>
                    <a:lnTo>
                      <a:pt x="4631" y="56373"/>
                    </a:lnTo>
                    <a:lnTo>
                      <a:pt x="4640" y="56372"/>
                    </a:lnTo>
                    <a:lnTo>
                      <a:pt x="4644" y="56372"/>
                    </a:lnTo>
                    <a:lnTo>
                      <a:pt x="4660" y="56371"/>
                    </a:lnTo>
                    <a:lnTo>
                      <a:pt x="4734" y="56368"/>
                    </a:lnTo>
                    <a:lnTo>
                      <a:pt x="4863" y="56366"/>
                    </a:lnTo>
                    <a:lnTo>
                      <a:pt x="5000" y="56368"/>
                    </a:lnTo>
                    <a:lnTo>
                      <a:pt x="5226" y="56351"/>
                    </a:lnTo>
                    <a:lnTo>
                      <a:pt x="5357" y="56330"/>
                    </a:lnTo>
                    <a:lnTo>
                      <a:pt x="5384" y="56331"/>
                    </a:lnTo>
                    <a:lnTo>
                      <a:pt x="5403" y="56332"/>
                    </a:lnTo>
                    <a:lnTo>
                      <a:pt x="5479" y="56334"/>
                    </a:lnTo>
                    <a:lnTo>
                      <a:pt x="5604" y="56344"/>
                    </a:lnTo>
                    <a:lnTo>
                      <a:pt x="5706" y="56359"/>
                    </a:lnTo>
                    <a:lnTo>
                      <a:pt x="5717" y="56361"/>
                    </a:lnTo>
                    <a:lnTo>
                      <a:pt x="5738" y="56364"/>
                    </a:lnTo>
                    <a:lnTo>
                      <a:pt x="5871" y="56381"/>
                    </a:lnTo>
                    <a:lnTo>
                      <a:pt x="5909" y="56387"/>
                    </a:lnTo>
                    <a:lnTo>
                      <a:pt x="5929" y="56390"/>
                    </a:lnTo>
                    <a:lnTo>
                      <a:pt x="5982" y="56398"/>
                    </a:lnTo>
                    <a:lnTo>
                      <a:pt x="6082" y="56407"/>
                    </a:lnTo>
                    <a:lnTo>
                      <a:pt x="6084" y="56407"/>
                    </a:lnTo>
                    <a:lnTo>
                      <a:pt x="6120" y="56411"/>
                    </a:lnTo>
                    <a:lnTo>
                      <a:pt x="6222" y="56422"/>
                    </a:lnTo>
                    <a:lnTo>
                      <a:pt x="6365" y="56436"/>
                    </a:lnTo>
                    <a:lnTo>
                      <a:pt x="6430" y="56452"/>
                    </a:lnTo>
                    <a:lnTo>
                      <a:pt x="6446" y="56456"/>
                    </a:lnTo>
                    <a:lnTo>
                      <a:pt x="6525" y="56476"/>
                    </a:lnTo>
                    <a:lnTo>
                      <a:pt x="6616" y="56510"/>
                    </a:lnTo>
                    <a:lnTo>
                      <a:pt x="6715" y="56556"/>
                    </a:lnTo>
                    <a:lnTo>
                      <a:pt x="6806" y="56582"/>
                    </a:lnTo>
                    <a:lnTo>
                      <a:pt x="6906" y="56587"/>
                    </a:lnTo>
                    <a:lnTo>
                      <a:pt x="7046" y="56580"/>
                    </a:lnTo>
                    <a:lnTo>
                      <a:pt x="7154" y="56543"/>
                    </a:lnTo>
                    <a:lnTo>
                      <a:pt x="7175" y="56534"/>
                    </a:lnTo>
                    <a:lnTo>
                      <a:pt x="7187" y="56531"/>
                    </a:lnTo>
                    <a:lnTo>
                      <a:pt x="7201" y="56523"/>
                    </a:lnTo>
                    <a:lnTo>
                      <a:pt x="7237" y="56507"/>
                    </a:lnTo>
                    <a:lnTo>
                      <a:pt x="7387" y="56441"/>
                    </a:lnTo>
                    <a:lnTo>
                      <a:pt x="7495" y="56384"/>
                    </a:lnTo>
                    <a:lnTo>
                      <a:pt x="7622" y="56314"/>
                    </a:lnTo>
                    <a:lnTo>
                      <a:pt x="7745" y="56265"/>
                    </a:lnTo>
                    <a:lnTo>
                      <a:pt x="7779" y="56252"/>
                    </a:lnTo>
                    <a:lnTo>
                      <a:pt x="7809" y="56240"/>
                    </a:lnTo>
                    <a:lnTo>
                      <a:pt x="7887" y="56218"/>
                    </a:lnTo>
                    <a:lnTo>
                      <a:pt x="7936" y="56204"/>
                    </a:lnTo>
                    <a:lnTo>
                      <a:pt x="7948" y="56202"/>
                    </a:lnTo>
                    <a:lnTo>
                      <a:pt x="8122" y="56165"/>
                    </a:lnTo>
                    <a:lnTo>
                      <a:pt x="8267" y="56150"/>
                    </a:lnTo>
                    <a:lnTo>
                      <a:pt x="8401" y="56140"/>
                    </a:lnTo>
                    <a:lnTo>
                      <a:pt x="8518" y="56140"/>
                    </a:lnTo>
                    <a:lnTo>
                      <a:pt x="8631" y="56173"/>
                    </a:lnTo>
                    <a:lnTo>
                      <a:pt x="8773" y="56239"/>
                    </a:lnTo>
                    <a:lnTo>
                      <a:pt x="8875" y="56285"/>
                    </a:lnTo>
                    <a:lnTo>
                      <a:pt x="8951" y="56317"/>
                    </a:lnTo>
                    <a:lnTo>
                      <a:pt x="9057" y="56342"/>
                    </a:lnTo>
                    <a:lnTo>
                      <a:pt x="9223" y="56346"/>
                    </a:lnTo>
                    <a:lnTo>
                      <a:pt x="9362" y="56373"/>
                    </a:lnTo>
                    <a:lnTo>
                      <a:pt x="9453" y="56434"/>
                    </a:lnTo>
                    <a:lnTo>
                      <a:pt x="9560" y="56520"/>
                    </a:lnTo>
                    <a:lnTo>
                      <a:pt x="9621" y="56576"/>
                    </a:lnTo>
                    <a:lnTo>
                      <a:pt x="9679" y="56642"/>
                    </a:lnTo>
                    <a:lnTo>
                      <a:pt x="9743" y="56703"/>
                    </a:lnTo>
                    <a:lnTo>
                      <a:pt x="9818" y="56768"/>
                    </a:lnTo>
                    <a:lnTo>
                      <a:pt x="9902" y="56857"/>
                    </a:lnTo>
                    <a:lnTo>
                      <a:pt x="9989" y="56956"/>
                    </a:lnTo>
                    <a:lnTo>
                      <a:pt x="10074" y="57047"/>
                    </a:lnTo>
                    <a:lnTo>
                      <a:pt x="10076" y="57049"/>
                    </a:lnTo>
                    <a:lnTo>
                      <a:pt x="10090" y="57064"/>
                    </a:lnTo>
                    <a:lnTo>
                      <a:pt x="10158" y="57152"/>
                    </a:lnTo>
                    <a:lnTo>
                      <a:pt x="10198" y="57225"/>
                    </a:lnTo>
                    <a:lnTo>
                      <a:pt x="10200" y="57232"/>
                    </a:lnTo>
                    <a:lnTo>
                      <a:pt x="10201" y="57235"/>
                    </a:lnTo>
                    <a:lnTo>
                      <a:pt x="10244" y="57362"/>
                    </a:lnTo>
                    <a:lnTo>
                      <a:pt x="10324" y="57490"/>
                    </a:lnTo>
                    <a:lnTo>
                      <a:pt x="10418" y="57616"/>
                    </a:lnTo>
                    <a:lnTo>
                      <a:pt x="10532" y="57720"/>
                    </a:lnTo>
                    <a:lnTo>
                      <a:pt x="10613" y="57767"/>
                    </a:lnTo>
                    <a:lnTo>
                      <a:pt x="10615" y="57767"/>
                    </a:lnTo>
                    <a:lnTo>
                      <a:pt x="10731" y="57800"/>
                    </a:lnTo>
                    <a:lnTo>
                      <a:pt x="10869" y="57834"/>
                    </a:lnTo>
                    <a:lnTo>
                      <a:pt x="10956" y="57863"/>
                    </a:lnTo>
                    <a:lnTo>
                      <a:pt x="11039" y="57885"/>
                    </a:lnTo>
                    <a:lnTo>
                      <a:pt x="11189" y="57924"/>
                    </a:lnTo>
                    <a:lnTo>
                      <a:pt x="11272" y="57941"/>
                    </a:lnTo>
                    <a:lnTo>
                      <a:pt x="11366" y="57963"/>
                    </a:lnTo>
                    <a:lnTo>
                      <a:pt x="11518" y="58009"/>
                    </a:lnTo>
                    <a:lnTo>
                      <a:pt x="11625" y="58021"/>
                    </a:lnTo>
                    <a:lnTo>
                      <a:pt x="11785" y="58034"/>
                    </a:lnTo>
                    <a:lnTo>
                      <a:pt x="11923" y="58029"/>
                    </a:lnTo>
                    <a:lnTo>
                      <a:pt x="12016" y="58021"/>
                    </a:lnTo>
                    <a:lnTo>
                      <a:pt x="12098" y="58014"/>
                    </a:lnTo>
                    <a:lnTo>
                      <a:pt x="12285" y="57992"/>
                    </a:lnTo>
                    <a:lnTo>
                      <a:pt x="12367" y="58051"/>
                    </a:lnTo>
                    <a:lnTo>
                      <a:pt x="12508" y="58121"/>
                    </a:lnTo>
                    <a:lnTo>
                      <a:pt x="12624" y="58181"/>
                    </a:lnTo>
                    <a:lnTo>
                      <a:pt x="12719" y="58235"/>
                    </a:lnTo>
                    <a:lnTo>
                      <a:pt x="12796" y="58276"/>
                    </a:lnTo>
                    <a:lnTo>
                      <a:pt x="12923" y="58339"/>
                    </a:lnTo>
                    <a:lnTo>
                      <a:pt x="13041" y="58417"/>
                    </a:lnTo>
                    <a:lnTo>
                      <a:pt x="13138" y="58480"/>
                    </a:lnTo>
                    <a:lnTo>
                      <a:pt x="13221" y="58550"/>
                    </a:lnTo>
                    <a:lnTo>
                      <a:pt x="13275" y="58619"/>
                    </a:lnTo>
                    <a:lnTo>
                      <a:pt x="13277" y="58620"/>
                    </a:lnTo>
                    <a:lnTo>
                      <a:pt x="13311" y="58664"/>
                    </a:lnTo>
                    <a:lnTo>
                      <a:pt x="13393" y="58757"/>
                    </a:lnTo>
                    <a:lnTo>
                      <a:pt x="13494" y="58880"/>
                    </a:lnTo>
                    <a:lnTo>
                      <a:pt x="13558" y="58967"/>
                    </a:lnTo>
                    <a:lnTo>
                      <a:pt x="13604" y="59043"/>
                    </a:lnTo>
                    <a:lnTo>
                      <a:pt x="13656" y="59118"/>
                    </a:lnTo>
                    <a:lnTo>
                      <a:pt x="13725" y="59235"/>
                    </a:lnTo>
                    <a:lnTo>
                      <a:pt x="13786" y="59330"/>
                    </a:lnTo>
                    <a:lnTo>
                      <a:pt x="13831" y="59384"/>
                    </a:lnTo>
                    <a:lnTo>
                      <a:pt x="13834" y="59388"/>
                    </a:lnTo>
                    <a:lnTo>
                      <a:pt x="13856" y="59414"/>
                    </a:lnTo>
                    <a:lnTo>
                      <a:pt x="13928" y="59523"/>
                    </a:lnTo>
                    <a:lnTo>
                      <a:pt x="14002" y="59650"/>
                    </a:lnTo>
                    <a:lnTo>
                      <a:pt x="14079" y="59759"/>
                    </a:lnTo>
                    <a:lnTo>
                      <a:pt x="14156" y="59874"/>
                    </a:lnTo>
                    <a:lnTo>
                      <a:pt x="14208" y="59986"/>
                    </a:lnTo>
                    <a:lnTo>
                      <a:pt x="14277" y="60067"/>
                    </a:lnTo>
                    <a:lnTo>
                      <a:pt x="14279" y="60069"/>
                    </a:lnTo>
                    <a:lnTo>
                      <a:pt x="14284" y="60076"/>
                    </a:lnTo>
                    <a:lnTo>
                      <a:pt x="14322" y="60071"/>
                    </a:lnTo>
                    <a:lnTo>
                      <a:pt x="14335" y="60069"/>
                    </a:lnTo>
                    <a:lnTo>
                      <a:pt x="14411" y="60059"/>
                    </a:lnTo>
                    <a:lnTo>
                      <a:pt x="14422" y="60057"/>
                    </a:lnTo>
                    <a:lnTo>
                      <a:pt x="14451" y="60054"/>
                    </a:lnTo>
                    <a:lnTo>
                      <a:pt x="14515" y="60047"/>
                    </a:lnTo>
                    <a:lnTo>
                      <a:pt x="14680" y="60026"/>
                    </a:lnTo>
                    <a:lnTo>
                      <a:pt x="14762" y="60016"/>
                    </a:lnTo>
                    <a:lnTo>
                      <a:pt x="14908" y="60007"/>
                    </a:lnTo>
                    <a:lnTo>
                      <a:pt x="15068" y="59995"/>
                    </a:lnTo>
                    <a:lnTo>
                      <a:pt x="15213" y="59983"/>
                    </a:lnTo>
                    <a:lnTo>
                      <a:pt x="15222" y="59982"/>
                    </a:lnTo>
                    <a:lnTo>
                      <a:pt x="15223" y="59982"/>
                    </a:lnTo>
                    <a:lnTo>
                      <a:pt x="15316" y="59976"/>
                    </a:lnTo>
                    <a:lnTo>
                      <a:pt x="15469" y="60020"/>
                    </a:lnTo>
                    <a:lnTo>
                      <a:pt x="15563" y="60068"/>
                    </a:lnTo>
                    <a:lnTo>
                      <a:pt x="15564" y="60068"/>
                    </a:lnTo>
                    <a:lnTo>
                      <a:pt x="15582" y="60076"/>
                    </a:lnTo>
                    <a:lnTo>
                      <a:pt x="15663" y="60108"/>
                    </a:lnTo>
                    <a:lnTo>
                      <a:pt x="15746" y="60149"/>
                    </a:lnTo>
                    <a:lnTo>
                      <a:pt x="15766" y="60156"/>
                    </a:lnTo>
                    <a:lnTo>
                      <a:pt x="15772" y="60158"/>
                    </a:lnTo>
                    <a:lnTo>
                      <a:pt x="15832" y="60178"/>
                    </a:lnTo>
                    <a:lnTo>
                      <a:pt x="15903" y="60226"/>
                    </a:lnTo>
                    <a:lnTo>
                      <a:pt x="15986" y="60258"/>
                    </a:lnTo>
                    <a:lnTo>
                      <a:pt x="16089" y="60301"/>
                    </a:lnTo>
                    <a:lnTo>
                      <a:pt x="16132" y="60325"/>
                    </a:lnTo>
                    <a:lnTo>
                      <a:pt x="16140" y="60330"/>
                    </a:lnTo>
                    <a:lnTo>
                      <a:pt x="16178" y="60351"/>
                    </a:lnTo>
                    <a:lnTo>
                      <a:pt x="16265" y="60402"/>
                    </a:lnTo>
                    <a:lnTo>
                      <a:pt x="16337" y="60442"/>
                    </a:lnTo>
                    <a:lnTo>
                      <a:pt x="16342" y="60445"/>
                    </a:lnTo>
                    <a:lnTo>
                      <a:pt x="16363" y="60457"/>
                    </a:lnTo>
                    <a:lnTo>
                      <a:pt x="16389" y="60479"/>
                    </a:lnTo>
                    <a:lnTo>
                      <a:pt x="16395" y="60484"/>
                    </a:lnTo>
                    <a:lnTo>
                      <a:pt x="16429" y="60513"/>
                    </a:lnTo>
                    <a:lnTo>
                      <a:pt x="16505" y="60591"/>
                    </a:lnTo>
                    <a:lnTo>
                      <a:pt x="16523" y="60613"/>
                    </a:lnTo>
                    <a:lnTo>
                      <a:pt x="16526" y="60617"/>
                    </a:lnTo>
                    <a:lnTo>
                      <a:pt x="16567" y="60666"/>
                    </a:lnTo>
                    <a:lnTo>
                      <a:pt x="16615" y="60731"/>
                    </a:lnTo>
                    <a:lnTo>
                      <a:pt x="16666" y="60796"/>
                    </a:lnTo>
                    <a:lnTo>
                      <a:pt x="16757" y="60910"/>
                    </a:lnTo>
                    <a:lnTo>
                      <a:pt x="16810" y="61012"/>
                    </a:lnTo>
                    <a:lnTo>
                      <a:pt x="16851" y="61086"/>
                    </a:lnTo>
                    <a:lnTo>
                      <a:pt x="16917" y="61197"/>
                    </a:lnTo>
                    <a:lnTo>
                      <a:pt x="16959" y="61296"/>
                    </a:lnTo>
                    <a:lnTo>
                      <a:pt x="17005" y="61380"/>
                    </a:lnTo>
                    <a:lnTo>
                      <a:pt x="17066" y="61506"/>
                    </a:lnTo>
                    <a:lnTo>
                      <a:pt x="17117" y="61575"/>
                    </a:lnTo>
                    <a:lnTo>
                      <a:pt x="17165" y="61683"/>
                    </a:lnTo>
                    <a:lnTo>
                      <a:pt x="17222" y="61797"/>
                    </a:lnTo>
                    <a:lnTo>
                      <a:pt x="17262" y="61894"/>
                    </a:lnTo>
                    <a:lnTo>
                      <a:pt x="17314" y="61996"/>
                    </a:lnTo>
                    <a:lnTo>
                      <a:pt x="17349" y="62102"/>
                    </a:lnTo>
                    <a:lnTo>
                      <a:pt x="17380" y="62208"/>
                    </a:lnTo>
                    <a:lnTo>
                      <a:pt x="17413" y="62300"/>
                    </a:lnTo>
                    <a:lnTo>
                      <a:pt x="17446" y="62394"/>
                    </a:lnTo>
                    <a:lnTo>
                      <a:pt x="17480" y="62471"/>
                    </a:lnTo>
                    <a:lnTo>
                      <a:pt x="17533" y="62580"/>
                    </a:lnTo>
                    <a:lnTo>
                      <a:pt x="17544" y="62663"/>
                    </a:lnTo>
                    <a:lnTo>
                      <a:pt x="17568" y="62773"/>
                    </a:lnTo>
                    <a:lnTo>
                      <a:pt x="17581" y="62880"/>
                    </a:lnTo>
                    <a:lnTo>
                      <a:pt x="17583" y="63030"/>
                    </a:lnTo>
                    <a:lnTo>
                      <a:pt x="17591" y="63215"/>
                    </a:lnTo>
                    <a:lnTo>
                      <a:pt x="17597" y="63296"/>
                    </a:lnTo>
                    <a:lnTo>
                      <a:pt x="17610" y="63420"/>
                    </a:lnTo>
                    <a:lnTo>
                      <a:pt x="17637" y="63536"/>
                    </a:lnTo>
                    <a:lnTo>
                      <a:pt x="17685" y="63640"/>
                    </a:lnTo>
                    <a:lnTo>
                      <a:pt x="17754" y="63718"/>
                    </a:lnTo>
                    <a:lnTo>
                      <a:pt x="17822" y="63787"/>
                    </a:lnTo>
                    <a:lnTo>
                      <a:pt x="17893" y="63872"/>
                    </a:lnTo>
                    <a:lnTo>
                      <a:pt x="17952" y="63966"/>
                    </a:lnTo>
                    <a:lnTo>
                      <a:pt x="17966" y="63993"/>
                    </a:lnTo>
                    <a:lnTo>
                      <a:pt x="17966" y="63994"/>
                    </a:lnTo>
                    <a:lnTo>
                      <a:pt x="17997" y="64054"/>
                    </a:lnTo>
                    <a:lnTo>
                      <a:pt x="18049" y="64127"/>
                    </a:lnTo>
                    <a:lnTo>
                      <a:pt x="18108" y="64184"/>
                    </a:lnTo>
                    <a:lnTo>
                      <a:pt x="18174" y="64241"/>
                    </a:lnTo>
                    <a:lnTo>
                      <a:pt x="18202" y="64263"/>
                    </a:lnTo>
                    <a:lnTo>
                      <a:pt x="18202" y="64263"/>
                    </a:lnTo>
                    <a:lnTo>
                      <a:pt x="18250" y="64301"/>
                    </a:lnTo>
                    <a:lnTo>
                      <a:pt x="18331" y="64376"/>
                    </a:lnTo>
                    <a:lnTo>
                      <a:pt x="18392" y="64440"/>
                    </a:lnTo>
                    <a:lnTo>
                      <a:pt x="18450" y="64500"/>
                    </a:lnTo>
                    <a:lnTo>
                      <a:pt x="18511" y="64563"/>
                    </a:lnTo>
                    <a:lnTo>
                      <a:pt x="18560" y="64636"/>
                    </a:lnTo>
                    <a:lnTo>
                      <a:pt x="18617" y="64731"/>
                    </a:lnTo>
                    <a:lnTo>
                      <a:pt x="18673" y="64809"/>
                    </a:lnTo>
                    <a:lnTo>
                      <a:pt x="18720" y="64878"/>
                    </a:lnTo>
                    <a:lnTo>
                      <a:pt x="18773" y="64958"/>
                    </a:lnTo>
                    <a:lnTo>
                      <a:pt x="18800" y="65007"/>
                    </a:lnTo>
                    <a:lnTo>
                      <a:pt x="18800" y="65007"/>
                    </a:lnTo>
                    <a:lnTo>
                      <a:pt x="18821" y="65044"/>
                    </a:lnTo>
                    <a:lnTo>
                      <a:pt x="18894" y="65138"/>
                    </a:lnTo>
                    <a:lnTo>
                      <a:pt x="18956" y="65208"/>
                    </a:lnTo>
                    <a:lnTo>
                      <a:pt x="19044" y="65286"/>
                    </a:lnTo>
                    <a:lnTo>
                      <a:pt x="19084" y="65312"/>
                    </a:lnTo>
                    <a:lnTo>
                      <a:pt x="19084" y="65312"/>
                    </a:lnTo>
                    <a:lnTo>
                      <a:pt x="19115" y="65332"/>
                    </a:lnTo>
                    <a:lnTo>
                      <a:pt x="19194" y="65391"/>
                    </a:lnTo>
                    <a:lnTo>
                      <a:pt x="19299" y="65467"/>
                    </a:lnTo>
                    <a:lnTo>
                      <a:pt x="19391" y="65531"/>
                    </a:lnTo>
                    <a:lnTo>
                      <a:pt x="19464" y="65581"/>
                    </a:lnTo>
                    <a:lnTo>
                      <a:pt x="19529" y="65630"/>
                    </a:lnTo>
                    <a:lnTo>
                      <a:pt x="19614" y="65708"/>
                    </a:lnTo>
                    <a:lnTo>
                      <a:pt x="19696" y="65778"/>
                    </a:lnTo>
                    <a:lnTo>
                      <a:pt x="19795" y="65862"/>
                    </a:lnTo>
                    <a:lnTo>
                      <a:pt x="19882" y="65929"/>
                    </a:lnTo>
                    <a:lnTo>
                      <a:pt x="19976" y="65999"/>
                    </a:lnTo>
                    <a:lnTo>
                      <a:pt x="20048" y="66059"/>
                    </a:lnTo>
                    <a:lnTo>
                      <a:pt x="20109" y="66112"/>
                    </a:lnTo>
                    <a:lnTo>
                      <a:pt x="20200" y="66185"/>
                    </a:lnTo>
                    <a:lnTo>
                      <a:pt x="20282" y="66256"/>
                    </a:lnTo>
                    <a:lnTo>
                      <a:pt x="20378" y="66336"/>
                    </a:lnTo>
                    <a:lnTo>
                      <a:pt x="20431" y="66382"/>
                    </a:lnTo>
                    <a:lnTo>
                      <a:pt x="20440" y="66390"/>
                    </a:lnTo>
                    <a:lnTo>
                      <a:pt x="20456" y="66404"/>
                    </a:lnTo>
                    <a:lnTo>
                      <a:pt x="20522" y="66456"/>
                    </a:lnTo>
                    <a:lnTo>
                      <a:pt x="20593" y="66522"/>
                    </a:lnTo>
                    <a:lnTo>
                      <a:pt x="20673" y="66578"/>
                    </a:lnTo>
                    <a:lnTo>
                      <a:pt x="20764" y="66641"/>
                    </a:lnTo>
                    <a:lnTo>
                      <a:pt x="20851" y="66706"/>
                    </a:lnTo>
                    <a:lnTo>
                      <a:pt x="20939" y="66769"/>
                    </a:lnTo>
                    <a:lnTo>
                      <a:pt x="20964" y="66788"/>
                    </a:lnTo>
                    <a:lnTo>
                      <a:pt x="20965" y="66789"/>
                    </a:lnTo>
                    <a:lnTo>
                      <a:pt x="21005" y="66819"/>
                    </a:lnTo>
                    <a:lnTo>
                      <a:pt x="21080" y="66905"/>
                    </a:lnTo>
                    <a:lnTo>
                      <a:pt x="21108" y="66953"/>
                    </a:lnTo>
                    <a:lnTo>
                      <a:pt x="21109" y="66954"/>
                    </a:lnTo>
                    <a:lnTo>
                      <a:pt x="21144" y="67013"/>
                    </a:lnTo>
                    <a:lnTo>
                      <a:pt x="21194" y="67084"/>
                    </a:lnTo>
                    <a:lnTo>
                      <a:pt x="21241" y="67186"/>
                    </a:lnTo>
                    <a:lnTo>
                      <a:pt x="21300" y="67298"/>
                    </a:lnTo>
                    <a:lnTo>
                      <a:pt x="21399" y="67392"/>
                    </a:lnTo>
                    <a:lnTo>
                      <a:pt x="21457" y="67466"/>
                    </a:lnTo>
                    <a:lnTo>
                      <a:pt x="21521" y="67519"/>
                    </a:lnTo>
                    <a:lnTo>
                      <a:pt x="21597" y="67592"/>
                    </a:lnTo>
                    <a:lnTo>
                      <a:pt x="21709" y="67698"/>
                    </a:lnTo>
                    <a:lnTo>
                      <a:pt x="21793" y="67776"/>
                    </a:lnTo>
                    <a:lnTo>
                      <a:pt x="21881" y="67859"/>
                    </a:lnTo>
                    <a:lnTo>
                      <a:pt x="21994" y="67967"/>
                    </a:lnTo>
                    <a:lnTo>
                      <a:pt x="22088" y="68056"/>
                    </a:lnTo>
                    <a:lnTo>
                      <a:pt x="22185" y="68146"/>
                    </a:lnTo>
                    <a:lnTo>
                      <a:pt x="22266" y="68222"/>
                    </a:lnTo>
                    <a:lnTo>
                      <a:pt x="22368" y="68320"/>
                    </a:lnTo>
                    <a:lnTo>
                      <a:pt x="22479" y="68422"/>
                    </a:lnTo>
                    <a:lnTo>
                      <a:pt x="22539" y="68487"/>
                    </a:lnTo>
                    <a:lnTo>
                      <a:pt x="22649" y="68589"/>
                    </a:lnTo>
                    <a:lnTo>
                      <a:pt x="22736" y="68677"/>
                    </a:lnTo>
                    <a:lnTo>
                      <a:pt x="22808" y="68740"/>
                    </a:lnTo>
                    <a:lnTo>
                      <a:pt x="22828" y="68760"/>
                    </a:lnTo>
                    <a:lnTo>
                      <a:pt x="22879" y="68810"/>
                    </a:lnTo>
                    <a:lnTo>
                      <a:pt x="22931" y="68856"/>
                    </a:lnTo>
                    <a:lnTo>
                      <a:pt x="22935" y="68860"/>
                    </a:lnTo>
                    <a:lnTo>
                      <a:pt x="22967" y="68888"/>
                    </a:lnTo>
                    <a:lnTo>
                      <a:pt x="23076" y="68986"/>
                    </a:lnTo>
                    <a:lnTo>
                      <a:pt x="23167" y="69073"/>
                    </a:lnTo>
                    <a:lnTo>
                      <a:pt x="23245" y="69152"/>
                    </a:lnTo>
                    <a:lnTo>
                      <a:pt x="23247" y="69154"/>
                    </a:lnTo>
                    <a:lnTo>
                      <a:pt x="23251" y="69158"/>
                    </a:lnTo>
                    <a:lnTo>
                      <a:pt x="23282" y="69188"/>
                    </a:lnTo>
                    <a:lnTo>
                      <a:pt x="23339" y="69243"/>
                    </a:lnTo>
                    <a:lnTo>
                      <a:pt x="23435" y="69329"/>
                    </a:lnTo>
                    <a:lnTo>
                      <a:pt x="23514" y="69397"/>
                    </a:lnTo>
                    <a:lnTo>
                      <a:pt x="23619" y="69498"/>
                    </a:lnTo>
                    <a:lnTo>
                      <a:pt x="23696" y="69558"/>
                    </a:lnTo>
                    <a:lnTo>
                      <a:pt x="23785" y="69631"/>
                    </a:lnTo>
                    <a:lnTo>
                      <a:pt x="23825" y="69655"/>
                    </a:lnTo>
                    <a:lnTo>
                      <a:pt x="23826" y="69656"/>
                    </a:lnTo>
                    <a:lnTo>
                      <a:pt x="23865" y="69680"/>
                    </a:lnTo>
                    <a:lnTo>
                      <a:pt x="23946" y="69748"/>
                    </a:lnTo>
                    <a:lnTo>
                      <a:pt x="24026" y="69828"/>
                    </a:lnTo>
                    <a:lnTo>
                      <a:pt x="24128" y="69920"/>
                    </a:lnTo>
                    <a:lnTo>
                      <a:pt x="24187" y="69973"/>
                    </a:lnTo>
                    <a:lnTo>
                      <a:pt x="24191" y="69977"/>
                    </a:lnTo>
                    <a:lnTo>
                      <a:pt x="24217" y="70000"/>
                    </a:lnTo>
                    <a:lnTo>
                      <a:pt x="24310" y="70096"/>
                    </a:lnTo>
                    <a:lnTo>
                      <a:pt x="24452" y="70227"/>
                    </a:lnTo>
                    <a:lnTo>
                      <a:pt x="24546" y="70314"/>
                    </a:lnTo>
                    <a:lnTo>
                      <a:pt x="24610" y="70373"/>
                    </a:lnTo>
                    <a:lnTo>
                      <a:pt x="24688" y="70446"/>
                    </a:lnTo>
                    <a:lnTo>
                      <a:pt x="24779" y="70541"/>
                    </a:lnTo>
                    <a:lnTo>
                      <a:pt x="24863" y="70635"/>
                    </a:lnTo>
                    <a:lnTo>
                      <a:pt x="24865" y="70638"/>
                    </a:lnTo>
                    <a:lnTo>
                      <a:pt x="24872" y="70648"/>
                    </a:lnTo>
                    <a:lnTo>
                      <a:pt x="24874" y="70652"/>
                    </a:lnTo>
                    <a:lnTo>
                      <a:pt x="24880" y="70661"/>
                    </a:lnTo>
                    <a:lnTo>
                      <a:pt x="24954" y="70777"/>
                    </a:lnTo>
                    <a:lnTo>
                      <a:pt x="25007" y="70860"/>
                    </a:lnTo>
                    <a:lnTo>
                      <a:pt x="25062" y="70930"/>
                    </a:lnTo>
                    <a:lnTo>
                      <a:pt x="25131" y="71045"/>
                    </a:lnTo>
                    <a:lnTo>
                      <a:pt x="25186" y="71130"/>
                    </a:lnTo>
                    <a:lnTo>
                      <a:pt x="25236" y="71211"/>
                    </a:lnTo>
                    <a:lnTo>
                      <a:pt x="25311" y="71307"/>
                    </a:lnTo>
                    <a:lnTo>
                      <a:pt x="25373" y="71396"/>
                    </a:lnTo>
                    <a:lnTo>
                      <a:pt x="25442" y="71497"/>
                    </a:lnTo>
                    <a:lnTo>
                      <a:pt x="25501" y="71588"/>
                    </a:lnTo>
                    <a:lnTo>
                      <a:pt x="25552" y="71651"/>
                    </a:lnTo>
                    <a:lnTo>
                      <a:pt x="25555" y="71654"/>
                    </a:lnTo>
                    <a:lnTo>
                      <a:pt x="25565" y="71667"/>
                    </a:lnTo>
                    <a:lnTo>
                      <a:pt x="25623" y="71745"/>
                    </a:lnTo>
                    <a:lnTo>
                      <a:pt x="25692" y="71836"/>
                    </a:lnTo>
                    <a:lnTo>
                      <a:pt x="25760" y="71931"/>
                    </a:lnTo>
                    <a:lnTo>
                      <a:pt x="25828" y="72020"/>
                    </a:lnTo>
                    <a:lnTo>
                      <a:pt x="25833" y="72027"/>
                    </a:lnTo>
                    <a:lnTo>
                      <a:pt x="26390" y="71815"/>
                    </a:lnTo>
                    <a:lnTo>
                      <a:pt x="26532" y="72007"/>
                    </a:lnTo>
                    <a:lnTo>
                      <a:pt x="26968" y="71792"/>
                    </a:lnTo>
                    <a:lnTo>
                      <a:pt x="27060" y="72104"/>
                    </a:lnTo>
                    <a:lnTo>
                      <a:pt x="27140" y="72404"/>
                    </a:lnTo>
                    <a:lnTo>
                      <a:pt x="27233" y="72645"/>
                    </a:lnTo>
                    <a:lnTo>
                      <a:pt x="27350" y="72921"/>
                    </a:lnTo>
                    <a:lnTo>
                      <a:pt x="27371" y="73161"/>
                    </a:lnTo>
                    <a:lnTo>
                      <a:pt x="27476" y="73413"/>
                    </a:lnTo>
                    <a:lnTo>
                      <a:pt x="28405" y="73188"/>
                    </a:lnTo>
                    <a:lnTo>
                      <a:pt x="29360" y="72999"/>
                    </a:lnTo>
                    <a:lnTo>
                      <a:pt x="29949" y="72166"/>
                    </a:lnTo>
                    <a:lnTo>
                      <a:pt x="31238" y="72138"/>
                    </a:lnTo>
                    <a:lnTo>
                      <a:pt x="31359" y="72916"/>
                    </a:lnTo>
                    <a:lnTo>
                      <a:pt x="31111" y="73022"/>
                    </a:lnTo>
                    <a:lnTo>
                      <a:pt x="30852" y="73104"/>
                    </a:lnTo>
                    <a:lnTo>
                      <a:pt x="29520" y="73503"/>
                    </a:lnTo>
                    <a:lnTo>
                      <a:pt x="29443" y="73850"/>
                    </a:lnTo>
                    <a:lnTo>
                      <a:pt x="30831" y="73593"/>
                    </a:lnTo>
                    <a:lnTo>
                      <a:pt x="30876" y="73295"/>
                    </a:lnTo>
                    <a:lnTo>
                      <a:pt x="31420" y="73275"/>
                    </a:lnTo>
                    <a:lnTo>
                      <a:pt x="31774" y="73277"/>
                    </a:lnTo>
                    <a:lnTo>
                      <a:pt x="32129" y="73399"/>
                    </a:lnTo>
                    <a:lnTo>
                      <a:pt x="32426" y="73700"/>
                    </a:lnTo>
                    <a:lnTo>
                      <a:pt x="32486" y="73880"/>
                    </a:lnTo>
                    <a:lnTo>
                      <a:pt x="33042" y="73835"/>
                    </a:lnTo>
                    <a:lnTo>
                      <a:pt x="32780" y="73187"/>
                    </a:lnTo>
                    <a:lnTo>
                      <a:pt x="33454" y="73094"/>
                    </a:lnTo>
                    <a:lnTo>
                      <a:pt x="33681" y="73682"/>
                    </a:lnTo>
                    <a:lnTo>
                      <a:pt x="33977" y="73659"/>
                    </a:lnTo>
                    <a:lnTo>
                      <a:pt x="34165" y="73650"/>
                    </a:lnTo>
                    <a:lnTo>
                      <a:pt x="34404" y="73668"/>
                    </a:lnTo>
                    <a:lnTo>
                      <a:pt x="34612" y="73721"/>
                    </a:lnTo>
                    <a:lnTo>
                      <a:pt x="34893" y="73835"/>
                    </a:lnTo>
                    <a:lnTo>
                      <a:pt x="35459" y="73763"/>
                    </a:lnTo>
                    <a:lnTo>
                      <a:pt x="36121" y="73376"/>
                    </a:lnTo>
                    <a:lnTo>
                      <a:pt x="36157" y="72928"/>
                    </a:lnTo>
                    <a:lnTo>
                      <a:pt x="35328" y="71934"/>
                    </a:lnTo>
                    <a:lnTo>
                      <a:pt x="35518" y="71754"/>
                    </a:lnTo>
                    <a:lnTo>
                      <a:pt x="35933" y="71670"/>
                    </a:lnTo>
                    <a:lnTo>
                      <a:pt x="36254" y="71622"/>
                    </a:lnTo>
                    <a:lnTo>
                      <a:pt x="35412" y="70177"/>
                    </a:lnTo>
                    <a:lnTo>
                      <a:pt x="35769" y="70250"/>
                    </a:lnTo>
                    <a:lnTo>
                      <a:pt x="36303" y="70370"/>
                    </a:lnTo>
                    <a:lnTo>
                      <a:pt x="36422" y="70093"/>
                    </a:lnTo>
                    <a:lnTo>
                      <a:pt x="36554" y="69768"/>
                    </a:lnTo>
                    <a:lnTo>
                      <a:pt x="36566" y="69599"/>
                    </a:lnTo>
                    <a:lnTo>
                      <a:pt x="36460" y="69310"/>
                    </a:lnTo>
                    <a:lnTo>
                      <a:pt x="35893" y="68296"/>
                    </a:lnTo>
                    <a:lnTo>
                      <a:pt x="34881" y="68634"/>
                    </a:lnTo>
                    <a:lnTo>
                      <a:pt x="34632" y="68695"/>
                    </a:lnTo>
                    <a:lnTo>
                      <a:pt x="34929" y="67682"/>
                    </a:lnTo>
                    <a:lnTo>
                      <a:pt x="34827" y="67282"/>
                    </a:lnTo>
                    <a:lnTo>
                      <a:pt x="34767" y="66987"/>
                    </a:lnTo>
                    <a:lnTo>
                      <a:pt x="34775" y="66761"/>
                    </a:lnTo>
                    <a:lnTo>
                      <a:pt x="34751" y="66511"/>
                    </a:lnTo>
                    <a:lnTo>
                      <a:pt x="34690" y="66325"/>
                    </a:lnTo>
                    <a:lnTo>
                      <a:pt x="34670" y="66115"/>
                    </a:lnTo>
                    <a:lnTo>
                      <a:pt x="34710" y="65883"/>
                    </a:lnTo>
                    <a:lnTo>
                      <a:pt x="34760" y="65604"/>
                    </a:lnTo>
                    <a:lnTo>
                      <a:pt x="34833" y="65324"/>
                    </a:lnTo>
                    <a:lnTo>
                      <a:pt x="35237" y="64984"/>
                    </a:lnTo>
                    <a:lnTo>
                      <a:pt x="35509" y="64873"/>
                    </a:lnTo>
                    <a:lnTo>
                      <a:pt x="35754" y="64743"/>
                    </a:lnTo>
                    <a:lnTo>
                      <a:pt x="36053" y="64678"/>
                    </a:lnTo>
                    <a:lnTo>
                      <a:pt x="36307" y="64539"/>
                    </a:lnTo>
                    <a:lnTo>
                      <a:pt x="36534" y="64474"/>
                    </a:lnTo>
                    <a:lnTo>
                      <a:pt x="36778" y="64400"/>
                    </a:lnTo>
                    <a:lnTo>
                      <a:pt x="37060" y="64279"/>
                    </a:lnTo>
                    <a:lnTo>
                      <a:pt x="37358" y="64270"/>
                    </a:lnTo>
                    <a:lnTo>
                      <a:pt x="37584" y="64269"/>
                    </a:lnTo>
                    <a:lnTo>
                      <a:pt x="37855" y="64288"/>
                    </a:lnTo>
                    <a:lnTo>
                      <a:pt x="38161" y="64306"/>
                    </a:lnTo>
                    <a:lnTo>
                      <a:pt x="38378" y="64334"/>
                    </a:lnTo>
                    <a:lnTo>
                      <a:pt x="38674" y="64454"/>
                    </a:lnTo>
                    <a:lnTo>
                      <a:pt x="39181" y="64425"/>
                    </a:lnTo>
                    <a:lnTo>
                      <a:pt x="39904" y="64086"/>
                    </a:lnTo>
                    <a:lnTo>
                      <a:pt x="40155" y="63878"/>
                    </a:lnTo>
                    <a:lnTo>
                      <a:pt x="40443" y="63885"/>
                    </a:lnTo>
                    <a:lnTo>
                      <a:pt x="40746" y="63892"/>
                    </a:lnTo>
                    <a:lnTo>
                      <a:pt x="41064" y="63951"/>
                    </a:lnTo>
                    <a:lnTo>
                      <a:pt x="41353" y="63966"/>
                    </a:lnTo>
                    <a:lnTo>
                      <a:pt x="41627" y="63973"/>
                    </a:lnTo>
                    <a:lnTo>
                      <a:pt x="41771" y="63943"/>
                    </a:lnTo>
                    <a:lnTo>
                      <a:pt x="41893" y="63913"/>
                    </a:lnTo>
                    <a:lnTo>
                      <a:pt x="41993" y="63854"/>
                    </a:lnTo>
                    <a:lnTo>
                      <a:pt x="42137" y="63787"/>
                    </a:lnTo>
                    <a:lnTo>
                      <a:pt x="42273" y="63698"/>
                    </a:lnTo>
                    <a:lnTo>
                      <a:pt x="42358" y="63587"/>
                    </a:lnTo>
                    <a:lnTo>
                      <a:pt x="42436" y="63461"/>
                    </a:lnTo>
                    <a:lnTo>
                      <a:pt x="42507" y="63350"/>
                    </a:lnTo>
                    <a:lnTo>
                      <a:pt x="42557" y="63246"/>
                    </a:lnTo>
                    <a:lnTo>
                      <a:pt x="42613" y="63113"/>
                    </a:lnTo>
                    <a:lnTo>
                      <a:pt x="42778" y="62958"/>
                    </a:lnTo>
                    <a:lnTo>
                      <a:pt x="43151" y="62766"/>
                    </a:lnTo>
                    <a:lnTo>
                      <a:pt x="43510" y="62537"/>
                    </a:lnTo>
                    <a:lnTo>
                      <a:pt x="43843" y="62714"/>
                    </a:lnTo>
                    <a:lnTo>
                      <a:pt x="44140" y="62839"/>
                    </a:lnTo>
                    <a:lnTo>
                      <a:pt x="44599" y="63347"/>
                    </a:lnTo>
                    <a:lnTo>
                      <a:pt x="44649" y="63273"/>
                    </a:lnTo>
                    <a:lnTo>
                      <a:pt x="45034" y="62816"/>
                    </a:lnTo>
                    <a:lnTo>
                      <a:pt x="45528" y="62593"/>
                    </a:lnTo>
                    <a:lnTo>
                      <a:pt x="46290" y="62290"/>
                    </a:lnTo>
                    <a:lnTo>
                      <a:pt x="47602" y="62179"/>
                    </a:lnTo>
                    <a:lnTo>
                      <a:pt x="47492" y="61958"/>
                    </a:lnTo>
                    <a:lnTo>
                      <a:pt x="47229" y="61410"/>
                    </a:lnTo>
                    <a:lnTo>
                      <a:pt x="47593" y="60705"/>
                    </a:lnTo>
                    <a:lnTo>
                      <a:pt x="47915" y="60119"/>
                    </a:lnTo>
                    <a:lnTo>
                      <a:pt x="48462" y="59767"/>
                    </a:lnTo>
                    <a:lnTo>
                      <a:pt x="48879" y="59459"/>
                    </a:lnTo>
                    <a:lnTo>
                      <a:pt x="50333" y="58567"/>
                    </a:lnTo>
                    <a:lnTo>
                      <a:pt x="51447" y="57884"/>
                    </a:lnTo>
                    <a:lnTo>
                      <a:pt x="51858" y="57679"/>
                    </a:lnTo>
                    <a:lnTo>
                      <a:pt x="52443" y="57804"/>
                    </a:lnTo>
                    <a:lnTo>
                      <a:pt x="52623" y="57300"/>
                    </a:lnTo>
                    <a:lnTo>
                      <a:pt x="52904" y="57241"/>
                    </a:lnTo>
                    <a:lnTo>
                      <a:pt x="53164" y="57110"/>
                    </a:lnTo>
                    <a:lnTo>
                      <a:pt x="53344" y="56942"/>
                    </a:lnTo>
                    <a:lnTo>
                      <a:pt x="53538" y="56716"/>
                    </a:lnTo>
                    <a:lnTo>
                      <a:pt x="53704" y="56483"/>
                    </a:lnTo>
                    <a:lnTo>
                      <a:pt x="53862" y="56271"/>
                    </a:lnTo>
                    <a:lnTo>
                      <a:pt x="53978" y="56045"/>
                    </a:lnTo>
                    <a:lnTo>
                      <a:pt x="54136" y="55746"/>
                    </a:lnTo>
                    <a:lnTo>
                      <a:pt x="54237" y="55549"/>
                    </a:lnTo>
                    <a:lnTo>
                      <a:pt x="54750" y="55550"/>
                    </a:lnTo>
                    <a:lnTo>
                      <a:pt x="54815" y="55652"/>
                    </a:lnTo>
                    <a:lnTo>
                      <a:pt x="54967" y="55812"/>
                    </a:lnTo>
                    <a:lnTo>
                      <a:pt x="55155" y="55943"/>
                    </a:lnTo>
                    <a:lnTo>
                      <a:pt x="55581" y="56148"/>
                    </a:lnTo>
                    <a:lnTo>
                      <a:pt x="55736" y="56188"/>
                    </a:lnTo>
                    <a:lnTo>
                      <a:pt x="55863" y="56221"/>
                    </a:lnTo>
                    <a:lnTo>
                      <a:pt x="55978" y="56133"/>
                    </a:lnTo>
                    <a:lnTo>
                      <a:pt x="56360" y="55893"/>
                    </a:lnTo>
                    <a:lnTo>
                      <a:pt x="56685" y="55667"/>
                    </a:lnTo>
                    <a:lnTo>
                      <a:pt x="56993" y="55481"/>
                    </a:lnTo>
                    <a:lnTo>
                      <a:pt x="57231" y="55387"/>
                    </a:lnTo>
                    <a:lnTo>
                      <a:pt x="57650" y="55263"/>
                    </a:lnTo>
                    <a:lnTo>
                      <a:pt x="58025" y="55147"/>
                    </a:lnTo>
                    <a:lnTo>
                      <a:pt x="58329" y="55067"/>
                    </a:lnTo>
                    <a:lnTo>
                      <a:pt x="58560" y="55001"/>
                    </a:lnTo>
                    <a:lnTo>
                      <a:pt x="58798" y="54353"/>
                    </a:lnTo>
                    <a:lnTo>
                      <a:pt x="58928" y="53996"/>
                    </a:lnTo>
                    <a:lnTo>
                      <a:pt x="59166" y="53996"/>
                    </a:lnTo>
                    <a:lnTo>
                      <a:pt x="59310" y="53975"/>
                    </a:lnTo>
                    <a:lnTo>
                      <a:pt x="59556" y="53909"/>
                    </a:lnTo>
                    <a:lnTo>
                      <a:pt x="60221" y="54456"/>
                    </a:lnTo>
                    <a:lnTo>
                      <a:pt x="60020" y="55372"/>
                    </a:lnTo>
                    <a:lnTo>
                      <a:pt x="59883" y="55693"/>
                    </a:lnTo>
                    <a:lnTo>
                      <a:pt x="59796" y="55685"/>
                    </a:lnTo>
                    <a:lnTo>
                      <a:pt x="59666" y="55729"/>
                    </a:lnTo>
                    <a:lnTo>
                      <a:pt x="59826" y="56582"/>
                    </a:lnTo>
                    <a:lnTo>
                      <a:pt x="60686" y="57362"/>
                    </a:lnTo>
                    <a:lnTo>
                      <a:pt x="60831" y="57450"/>
                    </a:lnTo>
                    <a:lnTo>
                      <a:pt x="61647" y="57808"/>
                    </a:lnTo>
                    <a:lnTo>
                      <a:pt x="61987" y="57968"/>
                    </a:lnTo>
                    <a:lnTo>
                      <a:pt x="62067" y="58063"/>
                    </a:lnTo>
                    <a:lnTo>
                      <a:pt x="62327" y="58391"/>
                    </a:lnTo>
                    <a:lnTo>
                      <a:pt x="62515" y="58617"/>
                    </a:lnTo>
                    <a:lnTo>
                      <a:pt x="62602" y="58807"/>
                    </a:lnTo>
                    <a:lnTo>
                      <a:pt x="62761" y="59041"/>
                    </a:lnTo>
                    <a:lnTo>
                      <a:pt x="63033" y="59564"/>
                    </a:lnTo>
                    <a:lnTo>
                      <a:pt x="63156" y="59776"/>
                    </a:lnTo>
                    <a:lnTo>
                      <a:pt x="63243" y="59849"/>
                    </a:lnTo>
                    <a:lnTo>
                      <a:pt x="63467" y="60039"/>
                    </a:lnTo>
                    <a:lnTo>
                      <a:pt x="63691" y="60258"/>
                    </a:lnTo>
                    <a:lnTo>
                      <a:pt x="64046" y="60564"/>
                    </a:lnTo>
                    <a:lnTo>
                      <a:pt x="64379" y="60864"/>
                    </a:lnTo>
                    <a:lnTo>
                      <a:pt x="64487" y="60944"/>
                    </a:lnTo>
                    <a:lnTo>
                      <a:pt x="64675" y="61076"/>
                    </a:lnTo>
                    <a:lnTo>
                      <a:pt x="64813" y="61149"/>
                    </a:lnTo>
                    <a:lnTo>
                      <a:pt x="65261" y="61397"/>
                    </a:lnTo>
                    <a:lnTo>
                      <a:pt x="65564" y="61543"/>
                    </a:lnTo>
                    <a:lnTo>
                      <a:pt x="65788" y="61668"/>
                    </a:lnTo>
                    <a:lnTo>
                      <a:pt x="65977" y="61836"/>
                    </a:lnTo>
                    <a:lnTo>
                      <a:pt x="66266" y="62106"/>
                    </a:lnTo>
                    <a:lnTo>
                      <a:pt x="66455" y="62304"/>
                    </a:lnTo>
                    <a:lnTo>
                      <a:pt x="66534" y="62392"/>
                    </a:lnTo>
                    <a:lnTo>
                      <a:pt x="67166" y="63381"/>
                    </a:lnTo>
                    <a:lnTo>
                      <a:pt x="67231" y="63344"/>
                    </a:lnTo>
                    <a:lnTo>
                      <a:pt x="67383" y="63314"/>
                    </a:lnTo>
                    <a:lnTo>
                      <a:pt x="67513" y="63344"/>
                    </a:lnTo>
                    <a:lnTo>
                      <a:pt x="68936" y="63709"/>
                    </a:lnTo>
                    <a:lnTo>
                      <a:pt x="68166" y="65391"/>
                    </a:lnTo>
                    <a:lnTo>
                      <a:pt x="68661" y="65579"/>
                    </a:lnTo>
                    <a:lnTo>
                      <a:pt x="68872" y="65398"/>
                    </a:lnTo>
                    <a:lnTo>
                      <a:pt x="69284" y="65135"/>
                    </a:lnTo>
                    <a:lnTo>
                      <a:pt x="69883" y="64912"/>
                    </a:lnTo>
                    <a:lnTo>
                      <a:pt x="70254" y="64936"/>
                    </a:lnTo>
                    <a:lnTo>
                      <a:pt x="70543" y="66020"/>
                    </a:lnTo>
                    <a:lnTo>
                      <a:pt x="70623" y="66536"/>
                    </a:lnTo>
                    <a:lnTo>
                      <a:pt x="71060" y="66265"/>
                    </a:lnTo>
                    <a:lnTo>
                      <a:pt x="72006" y="65664"/>
                    </a:lnTo>
                    <a:lnTo>
                      <a:pt x="72337" y="65393"/>
                    </a:lnTo>
                    <a:lnTo>
                      <a:pt x="72362" y="65221"/>
                    </a:lnTo>
                    <a:lnTo>
                      <a:pt x="72387" y="64827"/>
                    </a:lnTo>
                    <a:lnTo>
                      <a:pt x="72452" y="64448"/>
                    </a:lnTo>
                    <a:lnTo>
                      <a:pt x="74293" y="64569"/>
                    </a:lnTo>
                    <a:lnTo>
                      <a:pt x="74164" y="65332"/>
                    </a:lnTo>
                    <a:lnTo>
                      <a:pt x="74050" y="65978"/>
                    </a:lnTo>
                    <a:lnTo>
                      <a:pt x="73573" y="66352"/>
                    </a:lnTo>
                    <a:lnTo>
                      <a:pt x="72958" y="66764"/>
                    </a:lnTo>
                    <a:lnTo>
                      <a:pt x="72991" y="67230"/>
                    </a:lnTo>
                    <a:lnTo>
                      <a:pt x="73056" y="67687"/>
                    </a:lnTo>
                    <a:lnTo>
                      <a:pt x="71131" y="68323"/>
                    </a:lnTo>
                    <a:lnTo>
                      <a:pt x="70562" y="71511"/>
                    </a:lnTo>
                    <a:lnTo>
                      <a:pt x="71088" y="71141"/>
                    </a:lnTo>
                    <a:lnTo>
                      <a:pt x="71747" y="70626"/>
                    </a:lnTo>
                    <a:lnTo>
                      <a:pt x="72078" y="70363"/>
                    </a:lnTo>
                    <a:lnTo>
                      <a:pt x="72280" y="70248"/>
                    </a:lnTo>
                    <a:lnTo>
                      <a:pt x="72507" y="70140"/>
                    </a:lnTo>
                    <a:lnTo>
                      <a:pt x="72765" y="70033"/>
                    </a:lnTo>
                    <a:lnTo>
                      <a:pt x="72984" y="69975"/>
                    </a:lnTo>
                    <a:lnTo>
                      <a:pt x="73178" y="69949"/>
                    </a:lnTo>
                    <a:lnTo>
                      <a:pt x="73882" y="70043"/>
                    </a:lnTo>
                    <a:lnTo>
                      <a:pt x="74975" y="70296"/>
                    </a:lnTo>
                    <a:lnTo>
                      <a:pt x="75585" y="70516"/>
                    </a:lnTo>
                    <a:lnTo>
                      <a:pt x="75536" y="70726"/>
                    </a:lnTo>
                    <a:lnTo>
                      <a:pt x="75685" y="70869"/>
                    </a:lnTo>
                    <a:lnTo>
                      <a:pt x="76195" y="71373"/>
                    </a:lnTo>
                    <a:lnTo>
                      <a:pt x="77044" y="71451"/>
                    </a:lnTo>
                    <a:lnTo>
                      <a:pt x="77319" y="72061"/>
                    </a:lnTo>
                    <a:lnTo>
                      <a:pt x="77643" y="72055"/>
                    </a:lnTo>
                    <a:lnTo>
                      <a:pt x="77956" y="72010"/>
                    </a:lnTo>
                    <a:lnTo>
                      <a:pt x="78493" y="71910"/>
                    </a:lnTo>
                    <a:lnTo>
                      <a:pt x="78640" y="71985"/>
                    </a:lnTo>
                    <a:lnTo>
                      <a:pt x="78808" y="72766"/>
                    </a:lnTo>
                    <a:lnTo>
                      <a:pt x="78954" y="72753"/>
                    </a:lnTo>
                    <a:lnTo>
                      <a:pt x="78973" y="72841"/>
                    </a:lnTo>
                    <a:lnTo>
                      <a:pt x="78980" y="73123"/>
                    </a:lnTo>
                    <a:lnTo>
                      <a:pt x="79116" y="73223"/>
                    </a:lnTo>
                    <a:lnTo>
                      <a:pt x="79252" y="73159"/>
                    </a:lnTo>
                    <a:lnTo>
                      <a:pt x="79596" y="73268"/>
                    </a:lnTo>
                    <a:lnTo>
                      <a:pt x="79823" y="73377"/>
                    </a:lnTo>
                    <a:lnTo>
                      <a:pt x="80130" y="73595"/>
                    </a:lnTo>
                    <a:lnTo>
                      <a:pt x="80610" y="73704"/>
                    </a:lnTo>
                    <a:lnTo>
                      <a:pt x="80830" y="73745"/>
                    </a:lnTo>
                    <a:lnTo>
                      <a:pt x="81100" y="73795"/>
                    </a:lnTo>
                    <a:lnTo>
                      <a:pt x="81150" y="74403"/>
                    </a:lnTo>
                    <a:lnTo>
                      <a:pt x="81067" y="75420"/>
                    </a:lnTo>
                    <a:lnTo>
                      <a:pt x="80932" y="75742"/>
                    </a:lnTo>
                    <a:lnTo>
                      <a:pt x="80662" y="76263"/>
                    </a:lnTo>
                    <a:lnTo>
                      <a:pt x="81148" y="76585"/>
                    </a:lnTo>
                    <a:lnTo>
                      <a:pt x="81568" y="76763"/>
                    </a:lnTo>
                    <a:lnTo>
                      <a:pt x="81922" y="76918"/>
                    </a:lnTo>
                    <a:lnTo>
                      <a:pt x="82188" y="76985"/>
                    </a:lnTo>
                    <a:lnTo>
                      <a:pt x="82432" y="77040"/>
                    </a:lnTo>
                    <a:lnTo>
                      <a:pt x="82631" y="77007"/>
                    </a:lnTo>
                    <a:lnTo>
                      <a:pt x="83132" y="76852"/>
                    </a:lnTo>
                    <a:lnTo>
                      <a:pt x="83286" y="76963"/>
                    </a:lnTo>
                    <a:lnTo>
                      <a:pt x="83418" y="77207"/>
                    </a:lnTo>
                    <a:lnTo>
                      <a:pt x="83516" y="77429"/>
                    </a:lnTo>
                    <a:lnTo>
                      <a:pt x="83715" y="77595"/>
                    </a:lnTo>
                    <a:lnTo>
                      <a:pt x="83947" y="77762"/>
                    </a:lnTo>
                    <a:lnTo>
                      <a:pt x="84089" y="77973"/>
                    </a:lnTo>
                    <a:lnTo>
                      <a:pt x="84243" y="78261"/>
                    </a:lnTo>
                    <a:lnTo>
                      <a:pt x="84436" y="78659"/>
                    </a:lnTo>
                    <a:lnTo>
                      <a:pt x="84664" y="79100"/>
                    </a:lnTo>
                    <a:lnTo>
                      <a:pt x="84835" y="79336"/>
                    </a:lnTo>
                    <a:lnTo>
                      <a:pt x="85141" y="79407"/>
                    </a:lnTo>
                    <a:lnTo>
                      <a:pt x="85639" y="79439"/>
                    </a:lnTo>
                    <a:lnTo>
                      <a:pt x="85805" y="79420"/>
                    </a:lnTo>
                    <a:lnTo>
                      <a:pt x="85940" y="79311"/>
                    </a:lnTo>
                    <a:lnTo>
                      <a:pt x="86119" y="79349"/>
                    </a:lnTo>
                    <a:lnTo>
                      <a:pt x="86181" y="79509"/>
                    </a:lnTo>
                    <a:lnTo>
                      <a:pt x="86302" y="79643"/>
                    </a:lnTo>
                    <a:lnTo>
                      <a:pt x="86472" y="80027"/>
                    </a:lnTo>
                    <a:lnTo>
                      <a:pt x="86663" y="80161"/>
                    </a:lnTo>
                    <a:lnTo>
                      <a:pt x="86733" y="80116"/>
                    </a:lnTo>
                    <a:lnTo>
                      <a:pt x="86836" y="79982"/>
                    </a:lnTo>
                    <a:lnTo>
                      <a:pt x="86845" y="79656"/>
                    </a:lnTo>
                    <a:lnTo>
                      <a:pt x="86923" y="79497"/>
                    </a:lnTo>
                    <a:lnTo>
                      <a:pt x="87168" y="79184"/>
                    </a:lnTo>
                    <a:lnTo>
                      <a:pt x="87472" y="78865"/>
                    </a:lnTo>
                    <a:lnTo>
                      <a:pt x="87761" y="78669"/>
                    </a:lnTo>
                    <a:lnTo>
                      <a:pt x="87905" y="78662"/>
                    </a:lnTo>
                    <a:lnTo>
                      <a:pt x="88276" y="78594"/>
                    </a:lnTo>
                    <a:lnTo>
                      <a:pt x="88565" y="78519"/>
                    </a:lnTo>
                    <a:lnTo>
                      <a:pt x="89104" y="78745"/>
                    </a:lnTo>
                    <a:lnTo>
                      <a:pt x="89262" y="78745"/>
                    </a:lnTo>
                    <a:lnTo>
                      <a:pt x="89715" y="78739"/>
                    </a:lnTo>
                    <a:lnTo>
                      <a:pt x="90108" y="78726"/>
                    </a:lnTo>
                    <a:lnTo>
                      <a:pt x="90574" y="78687"/>
                    </a:lnTo>
                    <a:lnTo>
                      <a:pt x="90750" y="78811"/>
                    </a:lnTo>
                    <a:lnTo>
                      <a:pt x="90927" y="79077"/>
                    </a:lnTo>
                    <a:lnTo>
                      <a:pt x="91091" y="79417"/>
                    </a:lnTo>
                    <a:lnTo>
                      <a:pt x="90782" y="79709"/>
                    </a:lnTo>
                    <a:lnTo>
                      <a:pt x="90813" y="80390"/>
                    </a:lnTo>
                    <a:lnTo>
                      <a:pt x="90124" y="80459"/>
                    </a:lnTo>
                    <a:lnTo>
                      <a:pt x="90009" y="80692"/>
                    </a:lnTo>
                    <a:lnTo>
                      <a:pt x="89815" y="81065"/>
                    </a:lnTo>
                    <a:lnTo>
                      <a:pt x="89584" y="81645"/>
                    </a:lnTo>
                    <a:lnTo>
                      <a:pt x="90340" y="81602"/>
                    </a:lnTo>
                    <a:lnTo>
                      <a:pt x="90875" y="81992"/>
                    </a:lnTo>
                    <a:lnTo>
                      <a:pt x="91083" y="82036"/>
                    </a:lnTo>
                    <a:lnTo>
                      <a:pt x="91429" y="82157"/>
                    </a:lnTo>
                    <a:lnTo>
                      <a:pt x="91776" y="82235"/>
                    </a:lnTo>
                    <a:lnTo>
                      <a:pt x="92011" y="82253"/>
                    </a:lnTo>
                    <a:lnTo>
                      <a:pt x="92117" y="82071"/>
                    </a:lnTo>
                    <a:lnTo>
                      <a:pt x="92351" y="82184"/>
                    </a:lnTo>
                    <a:lnTo>
                      <a:pt x="92671" y="82349"/>
                    </a:lnTo>
                    <a:lnTo>
                      <a:pt x="92958" y="82427"/>
                    </a:lnTo>
                    <a:lnTo>
                      <a:pt x="93124" y="82384"/>
                    </a:lnTo>
                    <a:lnTo>
                      <a:pt x="93405" y="82176"/>
                    </a:lnTo>
                    <a:lnTo>
                      <a:pt x="93418" y="82566"/>
                    </a:lnTo>
                    <a:lnTo>
                      <a:pt x="93470" y="82601"/>
                    </a:lnTo>
                    <a:lnTo>
                      <a:pt x="94136" y="81930"/>
                    </a:lnTo>
                    <a:lnTo>
                      <a:pt x="94357" y="81872"/>
                    </a:lnTo>
                    <a:lnTo>
                      <a:pt x="94598" y="81798"/>
                    </a:lnTo>
                    <a:lnTo>
                      <a:pt x="94797" y="81728"/>
                    </a:lnTo>
                    <a:lnTo>
                      <a:pt x="95071" y="81583"/>
                    </a:lnTo>
                    <a:lnTo>
                      <a:pt x="95259" y="81448"/>
                    </a:lnTo>
                    <a:lnTo>
                      <a:pt x="95651" y="81287"/>
                    </a:lnTo>
                    <a:lnTo>
                      <a:pt x="95851" y="81255"/>
                    </a:lnTo>
                    <a:lnTo>
                      <a:pt x="96211" y="81158"/>
                    </a:lnTo>
                    <a:lnTo>
                      <a:pt x="97068" y="80851"/>
                    </a:lnTo>
                    <a:lnTo>
                      <a:pt x="97068" y="81133"/>
                    </a:lnTo>
                    <a:lnTo>
                      <a:pt x="97069" y="81382"/>
                    </a:lnTo>
                    <a:lnTo>
                      <a:pt x="97107" y="81599"/>
                    </a:lnTo>
                    <a:lnTo>
                      <a:pt x="97167" y="81784"/>
                    </a:lnTo>
                    <a:lnTo>
                      <a:pt x="97253" y="81909"/>
                    </a:lnTo>
                    <a:lnTo>
                      <a:pt x="97573" y="82123"/>
                    </a:lnTo>
                    <a:lnTo>
                      <a:pt x="97971" y="82445"/>
                    </a:lnTo>
                    <a:lnTo>
                      <a:pt x="98416" y="82783"/>
                    </a:lnTo>
                    <a:lnTo>
                      <a:pt x="98799" y="83153"/>
                    </a:lnTo>
                    <a:lnTo>
                      <a:pt x="98948" y="83459"/>
                    </a:lnTo>
                    <a:lnTo>
                      <a:pt x="99221" y="83655"/>
                    </a:lnTo>
                    <a:lnTo>
                      <a:pt x="99510" y="83977"/>
                    </a:lnTo>
                    <a:lnTo>
                      <a:pt x="99792" y="84346"/>
                    </a:lnTo>
                    <a:lnTo>
                      <a:pt x="100034" y="84660"/>
                    </a:lnTo>
                    <a:lnTo>
                      <a:pt x="100258" y="84988"/>
                    </a:lnTo>
                    <a:lnTo>
                      <a:pt x="100147" y="85139"/>
                    </a:lnTo>
                    <a:lnTo>
                      <a:pt x="100044" y="85337"/>
                    </a:lnTo>
                    <a:lnTo>
                      <a:pt x="100044" y="85505"/>
                    </a:lnTo>
                    <a:lnTo>
                      <a:pt x="100281" y="85842"/>
                    </a:lnTo>
                    <a:lnTo>
                      <a:pt x="100701" y="85843"/>
                    </a:lnTo>
                    <a:lnTo>
                      <a:pt x="101636" y="85983"/>
                    </a:lnTo>
                    <a:lnTo>
                      <a:pt x="102651" y="86248"/>
                    </a:lnTo>
                    <a:lnTo>
                      <a:pt x="102807" y="86585"/>
                    </a:lnTo>
                    <a:lnTo>
                      <a:pt x="103188" y="86634"/>
                    </a:lnTo>
                    <a:lnTo>
                      <a:pt x="103573" y="86619"/>
                    </a:lnTo>
                    <a:lnTo>
                      <a:pt x="103803" y="87065"/>
                    </a:lnTo>
                    <a:lnTo>
                      <a:pt x="103725" y="87168"/>
                    </a:lnTo>
                    <a:lnTo>
                      <a:pt x="103890" y="87380"/>
                    </a:lnTo>
                    <a:lnTo>
                      <a:pt x="104028" y="87545"/>
                    </a:lnTo>
                    <a:lnTo>
                      <a:pt x="104139" y="87502"/>
                    </a:lnTo>
                    <a:lnTo>
                      <a:pt x="104186" y="87550"/>
                    </a:lnTo>
                    <a:lnTo>
                      <a:pt x="104243" y="87604"/>
                    </a:lnTo>
                    <a:lnTo>
                      <a:pt x="104273" y="87654"/>
                    </a:lnTo>
                    <a:lnTo>
                      <a:pt x="104214" y="87670"/>
                    </a:lnTo>
                    <a:lnTo>
                      <a:pt x="104112" y="87761"/>
                    </a:lnTo>
                    <a:lnTo>
                      <a:pt x="104171" y="87856"/>
                    </a:lnTo>
                    <a:lnTo>
                      <a:pt x="104219" y="87967"/>
                    </a:lnTo>
                    <a:lnTo>
                      <a:pt x="104310" y="88015"/>
                    </a:lnTo>
                    <a:lnTo>
                      <a:pt x="104486" y="88299"/>
                    </a:lnTo>
                    <a:lnTo>
                      <a:pt x="104771" y="88550"/>
                    </a:lnTo>
                    <a:lnTo>
                      <a:pt x="104980" y="88659"/>
                    </a:lnTo>
                    <a:lnTo>
                      <a:pt x="105172" y="88743"/>
                    </a:lnTo>
                    <a:lnTo>
                      <a:pt x="105287" y="88728"/>
                    </a:lnTo>
                    <a:lnTo>
                      <a:pt x="105486" y="88583"/>
                    </a:lnTo>
                    <a:lnTo>
                      <a:pt x="105725" y="88447"/>
                    </a:lnTo>
                    <a:lnTo>
                      <a:pt x="105973" y="88323"/>
                    </a:lnTo>
                    <a:lnTo>
                      <a:pt x="106211" y="88177"/>
                    </a:lnTo>
                    <a:lnTo>
                      <a:pt x="106170" y="87886"/>
                    </a:lnTo>
                    <a:lnTo>
                      <a:pt x="106159" y="87606"/>
                    </a:lnTo>
                    <a:lnTo>
                      <a:pt x="106387" y="87512"/>
                    </a:lnTo>
                    <a:close/>
                  </a:path>
                </a:pathLst>
              </a:custGeom>
              <a:solidFill>
                <a:srgbClr val="FEF5EB"/>
              </a:solidFill>
              <a:ln w="4763" cap="rnd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3">
                <a:extLst>
                  <a:ext uri="{FF2B5EF4-FFF2-40B4-BE49-F238E27FC236}">
                    <a16:creationId xmlns:a16="http://schemas.microsoft.com/office/drawing/2014/main" id="{9517C4BA-9BC8-B445-BDAC-CA85658E5D4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875" y="2180"/>
                <a:ext cx="1057" cy="661"/>
              </a:xfrm>
              <a:custGeom>
                <a:avLst/>
                <a:gdLst>
                  <a:gd name="T0" fmla="*/ 119384 w 244867"/>
                  <a:gd name="T1" fmla="*/ 144326 h 153041"/>
                  <a:gd name="T2" fmla="*/ 129573 w 244867"/>
                  <a:gd name="T3" fmla="*/ 146749 h 153041"/>
                  <a:gd name="T4" fmla="*/ 133426 w 244867"/>
                  <a:gd name="T5" fmla="*/ 150766 h 153041"/>
                  <a:gd name="T6" fmla="*/ 149482 w 244867"/>
                  <a:gd name="T7" fmla="*/ 146186 h 153041"/>
                  <a:gd name="T8" fmla="*/ 166080 w 244867"/>
                  <a:gd name="T9" fmla="*/ 144225 h 153041"/>
                  <a:gd name="T10" fmla="*/ 208924 w 244867"/>
                  <a:gd name="T11" fmla="*/ 137270 h 153041"/>
                  <a:gd name="T12" fmla="*/ 228754 w 244867"/>
                  <a:gd name="T13" fmla="*/ 133901 h 153041"/>
                  <a:gd name="T14" fmla="*/ 242467 w 244867"/>
                  <a:gd name="T15" fmla="*/ 130623 h 153041"/>
                  <a:gd name="T16" fmla="*/ 241357 w 244867"/>
                  <a:gd name="T17" fmla="*/ 104815 h 153041"/>
                  <a:gd name="T18" fmla="*/ 223697 w 244867"/>
                  <a:gd name="T19" fmla="*/ 84306 h 153041"/>
                  <a:gd name="T20" fmla="*/ 229302 w 244867"/>
                  <a:gd name="T21" fmla="*/ 73910 h 153041"/>
                  <a:gd name="T22" fmla="*/ 228862 w 244867"/>
                  <a:gd name="T23" fmla="*/ 64466 h 153041"/>
                  <a:gd name="T24" fmla="*/ 234417 w 244867"/>
                  <a:gd name="T25" fmla="*/ 46265 h 153041"/>
                  <a:gd name="T26" fmla="*/ 229275 w 244867"/>
                  <a:gd name="T27" fmla="*/ 32759 h 153041"/>
                  <a:gd name="T28" fmla="*/ 229452 w 244867"/>
                  <a:gd name="T29" fmla="*/ 13576 h 153041"/>
                  <a:gd name="T30" fmla="*/ 214681 w 244867"/>
                  <a:gd name="T31" fmla="*/ 12915 h 153041"/>
                  <a:gd name="T32" fmla="*/ 202416 w 244867"/>
                  <a:gd name="T33" fmla="*/ 14467 h 153041"/>
                  <a:gd name="T34" fmla="*/ 192153 w 244867"/>
                  <a:gd name="T35" fmla="*/ 21284 h 153041"/>
                  <a:gd name="T36" fmla="*/ 172266 w 244867"/>
                  <a:gd name="T37" fmla="*/ 36250 h 153041"/>
                  <a:gd name="T38" fmla="*/ 155195 w 244867"/>
                  <a:gd name="T39" fmla="*/ 33192 h 153041"/>
                  <a:gd name="T40" fmla="*/ 138047 w 244867"/>
                  <a:gd name="T41" fmla="*/ 41127 h 153041"/>
                  <a:gd name="T42" fmla="*/ 116948 w 244867"/>
                  <a:gd name="T43" fmla="*/ 35318 h 153041"/>
                  <a:gd name="T44" fmla="*/ 102461 w 244867"/>
                  <a:gd name="T45" fmla="*/ 29191 h 153041"/>
                  <a:gd name="T46" fmla="*/ 81215 w 244867"/>
                  <a:gd name="T47" fmla="*/ 30951 h 153041"/>
                  <a:gd name="T48" fmla="*/ 67283 w 244867"/>
                  <a:gd name="T49" fmla="*/ 25708 h 153041"/>
                  <a:gd name="T50" fmla="*/ 58240 w 244867"/>
                  <a:gd name="T51" fmla="*/ 19320 h 153041"/>
                  <a:gd name="T52" fmla="*/ 50697 w 244867"/>
                  <a:gd name="T53" fmla="*/ 19916 h 153041"/>
                  <a:gd name="T54" fmla="*/ 47562 w 244867"/>
                  <a:gd name="T55" fmla="*/ 12182 h 153041"/>
                  <a:gd name="T56" fmla="*/ 43932 w 244867"/>
                  <a:gd name="T57" fmla="*/ 4607 h 153041"/>
                  <a:gd name="T58" fmla="*/ 38805 w 244867"/>
                  <a:gd name="T59" fmla="*/ 1269 h 153041"/>
                  <a:gd name="T60" fmla="*/ 31294 w 244867"/>
                  <a:gd name="T61" fmla="*/ 1634 h 153041"/>
                  <a:gd name="T62" fmla="*/ 23752 w 244867"/>
                  <a:gd name="T63" fmla="*/ 1942 h 153041"/>
                  <a:gd name="T64" fmla="*/ 14662 w 244867"/>
                  <a:gd name="T65" fmla="*/ 2 h 153041"/>
                  <a:gd name="T66" fmla="*/ 9178 w 244867"/>
                  <a:gd name="T67" fmla="*/ 1297 h 153041"/>
                  <a:gd name="T68" fmla="*/ 3085 w 244867"/>
                  <a:gd name="T69" fmla="*/ 8568 h 153041"/>
                  <a:gd name="T70" fmla="*/ 1580 w 244867"/>
                  <a:gd name="T71" fmla="*/ 14619 h 153041"/>
                  <a:gd name="T72" fmla="*/ 2 w 244867"/>
                  <a:gd name="T73" fmla="*/ 24211 h 153041"/>
                  <a:gd name="T74" fmla="*/ 5360 w 244867"/>
                  <a:gd name="T75" fmla="*/ 28401 h 153041"/>
                  <a:gd name="T76" fmla="*/ 15666 w 244867"/>
                  <a:gd name="T77" fmla="*/ 31334 h 153041"/>
                  <a:gd name="T78" fmla="*/ 23864 w 244867"/>
                  <a:gd name="T79" fmla="*/ 32637 h 153041"/>
                  <a:gd name="T80" fmla="*/ 34864 w 244867"/>
                  <a:gd name="T81" fmla="*/ 32205 h 153041"/>
                  <a:gd name="T82" fmla="*/ 36594 w 244867"/>
                  <a:gd name="T83" fmla="*/ 39701 h 153041"/>
                  <a:gd name="T84" fmla="*/ 36614 w 244867"/>
                  <a:gd name="T85" fmla="*/ 44991 h 153041"/>
                  <a:gd name="T86" fmla="*/ 35519 w 244867"/>
                  <a:gd name="T87" fmla="*/ 52250 h 153041"/>
                  <a:gd name="T88" fmla="*/ 32119 w 244867"/>
                  <a:gd name="T89" fmla="*/ 62214 h 153041"/>
                  <a:gd name="T90" fmla="*/ 26494 w 244867"/>
                  <a:gd name="T91" fmla="*/ 63700 h 153041"/>
                  <a:gd name="T92" fmla="*/ 20590 w 244867"/>
                  <a:gd name="T93" fmla="*/ 69902 h 153041"/>
                  <a:gd name="T94" fmla="*/ 19094 w 244867"/>
                  <a:gd name="T95" fmla="*/ 77415 h 153041"/>
                  <a:gd name="T96" fmla="*/ 15525 w 244867"/>
                  <a:gd name="T97" fmla="*/ 85314 h 153041"/>
                  <a:gd name="T98" fmla="*/ 13546 w 244867"/>
                  <a:gd name="T99" fmla="*/ 91555 h 153041"/>
                  <a:gd name="T100" fmla="*/ 19362 w 244867"/>
                  <a:gd name="T101" fmla="*/ 94351 h 153041"/>
                  <a:gd name="T102" fmla="*/ 21581 w 244867"/>
                  <a:gd name="T103" fmla="*/ 102170 h 153041"/>
                  <a:gd name="T104" fmla="*/ 22571 w 244867"/>
                  <a:gd name="T105" fmla="*/ 109786 h 153041"/>
                  <a:gd name="T106" fmla="*/ 22314 w 244867"/>
                  <a:gd name="T107" fmla="*/ 118992 h 153041"/>
                  <a:gd name="T108" fmla="*/ 25466 w 244867"/>
                  <a:gd name="T109" fmla="*/ 124929 h 153041"/>
                  <a:gd name="T110" fmla="*/ 24844 w 244867"/>
                  <a:gd name="T111" fmla="*/ 132477 h 153041"/>
                  <a:gd name="T112" fmla="*/ 23496 w 244867"/>
                  <a:gd name="T113" fmla="*/ 139255 h 153041"/>
                  <a:gd name="T114" fmla="*/ 21430 w 244867"/>
                  <a:gd name="T115" fmla="*/ 147101 h 153041"/>
                  <a:gd name="T116" fmla="*/ 34050 w 244867"/>
                  <a:gd name="T117" fmla="*/ 143951 h 153041"/>
                  <a:gd name="T118" fmla="*/ 55155 w 244867"/>
                  <a:gd name="T119" fmla="*/ 140142 h 153041"/>
                  <a:gd name="T120" fmla="*/ 66450 w 244867"/>
                  <a:gd name="T121" fmla="*/ 146250 h 153041"/>
                  <a:gd name="T122" fmla="*/ 81570 w 244867"/>
                  <a:gd name="T123" fmla="*/ 151360 h 153041"/>
                  <a:gd name="T124" fmla="*/ 106560 w 244867"/>
                  <a:gd name="T125" fmla="*/ 152498 h 15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4867" h="153041">
                    <a:moveTo>
                      <a:pt x="111439" y="152793"/>
                    </a:moveTo>
                    <a:lnTo>
                      <a:pt x="111523" y="152701"/>
                    </a:lnTo>
                    <a:lnTo>
                      <a:pt x="111635" y="152594"/>
                    </a:lnTo>
                    <a:lnTo>
                      <a:pt x="111723" y="152548"/>
                    </a:lnTo>
                    <a:lnTo>
                      <a:pt x="111890" y="152500"/>
                    </a:lnTo>
                    <a:lnTo>
                      <a:pt x="112057" y="152481"/>
                    </a:lnTo>
                    <a:lnTo>
                      <a:pt x="112107" y="152444"/>
                    </a:lnTo>
                    <a:lnTo>
                      <a:pt x="112121" y="152374"/>
                    </a:lnTo>
                    <a:lnTo>
                      <a:pt x="111661" y="152113"/>
                    </a:lnTo>
                    <a:lnTo>
                      <a:pt x="111174" y="151917"/>
                    </a:lnTo>
                    <a:lnTo>
                      <a:pt x="111077" y="151879"/>
                    </a:lnTo>
                    <a:lnTo>
                      <a:pt x="111092" y="151826"/>
                    </a:lnTo>
                    <a:lnTo>
                      <a:pt x="110672" y="151694"/>
                    </a:lnTo>
                    <a:lnTo>
                      <a:pt x="110391" y="151641"/>
                    </a:lnTo>
                    <a:lnTo>
                      <a:pt x="110062" y="151600"/>
                    </a:lnTo>
                    <a:lnTo>
                      <a:pt x="109833" y="151521"/>
                    </a:lnTo>
                    <a:lnTo>
                      <a:pt x="108582" y="150857"/>
                    </a:lnTo>
                    <a:lnTo>
                      <a:pt x="108793" y="150699"/>
                    </a:lnTo>
                    <a:lnTo>
                      <a:pt x="108977" y="150783"/>
                    </a:lnTo>
                    <a:lnTo>
                      <a:pt x="109129" y="150521"/>
                    </a:lnTo>
                    <a:lnTo>
                      <a:pt x="109397" y="150535"/>
                    </a:lnTo>
                    <a:lnTo>
                      <a:pt x="109566" y="150105"/>
                    </a:lnTo>
                    <a:lnTo>
                      <a:pt x="109573" y="149849"/>
                    </a:lnTo>
                    <a:lnTo>
                      <a:pt x="110137" y="150006"/>
                    </a:lnTo>
                    <a:lnTo>
                      <a:pt x="110014" y="148855"/>
                    </a:lnTo>
                    <a:lnTo>
                      <a:pt x="110021" y="148760"/>
                    </a:lnTo>
                    <a:lnTo>
                      <a:pt x="110078" y="148657"/>
                    </a:lnTo>
                    <a:lnTo>
                      <a:pt x="110216" y="148577"/>
                    </a:lnTo>
                    <a:lnTo>
                      <a:pt x="110295" y="148409"/>
                    </a:lnTo>
                    <a:lnTo>
                      <a:pt x="110382" y="148343"/>
                    </a:lnTo>
                    <a:lnTo>
                      <a:pt x="111130" y="148628"/>
                    </a:lnTo>
                    <a:lnTo>
                      <a:pt x="111159" y="148555"/>
                    </a:lnTo>
                    <a:lnTo>
                      <a:pt x="111071" y="148292"/>
                    </a:lnTo>
                    <a:lnTo>
                      <a:pt x="111180" y="148240"/>
                    </a:lnTo>
                    <a:lnTo>
                      <a:pt x="111681" y="148350"/>
                    </a:lnTo>
                    <a:lnTo>
                      <a:pt x="112241" y="148890"/>
                    </a:lnTo>
                    <a:lnTo>
                      <a:pt x="112392" y="149005"/>
                    </a:lnTo>
                    <a:lnTo>
                      <a:pt x="112527" y="149027"/>
                    </a:lnTo>
                    <a:lnTo>
                      <a:pt x="112732" y="148946"/>
                    </a:lnTo>
                    <a:lnTo>
                      <a:pt x="112867" y="148804"/>
                    </a:lnTo>
                    <a:lnTo>
                      <a:pt x="112958" y="148646"/>
                    </a:lnTo>
                    <a:lnTo>
                      <a:pt x="113076" y="148369"/>
                    </a:lnTo>
                    <a:lnTo>
                      <a:pt x="113162" y="148129"/>
                    </a:lnTo>
                    <a:lnTo>
                      <a:pt x="113210" y="147813"/>
                    </a:lnTo>
                    <a:lnTo>
                      <a:pt x="113241" y="147476"/>
                    </a:lnTo>
                    <a:lnTo>
                      <a:pt x="113289" y="147135"/>
                    </a:lnTo>
                    <a:lnTo>
                      <a:pt x="113365" y="146808"/>
                    </a:lnTo>
                    <a:lnTo>
                      <a:pt x="113396" y="146557"/>
                    </a:lnTo>
                    <a:lnTo>
                      <a:pt x="113440" y="146275"/>
                    </a:lnTo>
                    <a:lnTo>
                      <a:pt x="113484" y="146095"/>
                    </a:lnTo>
                    <a:lnTo>
                      <a:pt x="113541" y="145948"/>
                    </a:lnTo>
                    <a:lnTo>
                      <a:pt x="113618" y="145805"/>
                    </a:lnTo>
                    <a:lnTo>
                      <a:pt x="113686" y="145678"/>
                    </a:lnTo>
                    <a:lnTo>
                      <a:pt x="113807" y="145467"/>
                    </a:lnTo>
                    <a:lnTo>
                      <a:pt x="113940" y="145261"/>
                    </a:lnTo>
                    <a:lnTo>
                      <a:pt x="114141" y="145101"/>
                    </a:lnTo>
                    <a:lnTo>
                      <a:pt x="114333" y="145026"/>
                    </a:lnTo>
                    <a:lnTo>
                      <a:pt x="114481" y="144969"/>
                    </a:lnTo>
                    <a:lnTo>
                      <a:pt x="114678" y="144823"/>
                    </a:lnTo>
                    <a:lnTo>
                      <a:pt x="114896" y="144603"/>
                    </a:lnTo>
                    <a:lnTo>
                      <a:pt x="115184" y="144488"/>
                    </a:lnTo>
                    <a:lnTo>
                      <a:pt x="115459" y="144444"/>
                    </a:lnTo>
                    <a:lnTo>
                      <a:pt x="115556" y="144493"/>
                    </a:lnTo>
                    <a:lnTo>
                      <a:pt x="115509" y="145348"/>
                    </a:lnTo>
                    <a:lnTo>
                      <a:pt x="116140" y="145722"/>
                    </a:lnTo>
                    <a:lnTo>
                      <a:pt x="116328" y="145753"/>
                    </a:lnTo>
                    <a:lnTo>
                      <a:pt x="116663" y="145859"/>
                    </a:lnTo>
                    <a:lnTo>
                      <a:pt x="116911" y="145871"/>
                    </a:lnTo>
                    <a:lnTo>
                      <a:pt x="117323" y="145926"/>
                    </a:lnTo>
                    <a:lnTo>
                      <a:pt x="117813" y="145987"/>
                    </a:lnTo>
                    <a:lnTo>
                      <a:pt x="118273" y="146042"/>
                    </a:lnTo>
                    <a:lnTo>
                      <a:pt x="118823" y="146109"/>
                    </a:lnTo>
                    <a:lnTo>
                      <a:pt x="118786" y="145852"/>
                    </a:lnTo>
                    <a:lnTo>
                      <a:pt x="118956" y="145779"/>
                    </a:lnTo>
                    <a:lnTo>
                      <a:pt x="119149" y="145608"/>
                    </a:lnTo>
                    <a:lnTo>
                      <a:pt x="119257" y="145480"/>
                    </a:lnTo>
                    <a:lnTo>
                      <a:pt x="119408" y="145242"/>
                    </a:lnTo>
                    <a:lnTo>
                      <a:pt x="119452" y="144903"/>
                    </a:lnTo>
                    <a:lnTo>
                      <a:pt x="119380" y="144473"/>
                    </a:lnTo>
                    <a:lnTo>
                      <a:pt x="119384" y="144326"/>
                    </a:lnTo>
                    <a:lnTo>
                      <a:pt x="119584" y="144292"/>
                    </a:lnTo>
                    <a:lnTo>
                      <a:pt x="119809" y="144275"/>
                    </a:lnTo>
                    <a:lnTo>
                      <a:pt x="120143" y="144195"/>
                    </a:lnTo>
                    <a:lnTo>
                      <a:pt x="120677" y="143727"/>
                    </a:lnTo>
                    <a:lnTo>
                      <a:pt x="120740" y="143765"/>
                    </a:lnTo>
                    <a:lnTo>
                      <a:pt x="120773" y="143917"/>
                    </a:lnTo>
                    <a:lnTo>
                      <a:pt x="120869" y="143942"/>
                    </a:lnTo>
                    <a:lnTo>
                      <a:pt x="121149" y="143879"/>
                    </a:lnTo>
                    <a:lnTo>
                      <a:pt x="121292" y="143932"/>
                    </a:lnTo>
                    <a:lnTo>
                      <a:pt x="121471" y="144016"/>
                    </a:lnTo>
                    <a:lnTo>
                      <a:pt x="121679" y="144127"/>
                    </a:lnTo>
                    <a:lnTo>
                      <a:pt x="121955" y="144308"/>
                    </a:lnTo>
                    <a:lnTo>
                      <a:pt x="122107" y="144496"/>
                    </a:lnTo>
                    <a:lnTo>
                      <a:pt x="121956" y="144838"/>
                    </a:lnTo>
                    <a:lnTo>
                      <a:pt x="122384" y="145074"/>
                    </a:lnTo>
                    <a:lnTo>
                      <a:pt x="122412" y="145332"/>
                    </a:lnTo>
                    <a:lnTo>
                      <a:pt x="122192" y="145367"/>
                    </a:lnTo>
                    <a:lnTo>
                      <a:pt x="122059" y="145763"/>
                    </a:lnTo>
                    <a:lnTo>
                      <a:pt x="121460" y="145737"/>
                    </a:lnTo>
                    <a:lnTo>
                      <a:pt x="121438" y="145835"/>
                    </a:lnTo>
                    <a:lnTo>
                      <a:pt x="121577" y="145956"/>
                    </a:lnTo>
                    <a:lnTo>
                      <a:pt x="121715" y="146077"/>
                    </a:lnTo>
                    <a:lnTo>
                      <a:pt x="121712" y="146409"/>
                    </a:lnTo>
                    <a:lnTo>
                      <a:pt x="121720" y="146763"/>
                    </a:lnTo>
                    <a:lnTo>
                      <a:pt x="122212" y="146817"/>
                    </a:lnTo>
                    <a:lnTo>
                      <a:pt x="122241" y="147386"/>
                    </a:lnTo>
                    <a:lnTo>
                      <a:pt x="122156" y="147962"/>
                    </a:lnTo>
                    <a:lnTo>
                      <a:pt x="123484" y="148228"/>
                    </a:lnTo>
                    <a:lnTo>
                      <a:pt x="123274" y="148466"/>
                    </a:lnTo>
                    <a:lnTo>
                      <a:pt x="123293" y="148549"/>
                    </a:lnTo>
                    <a:lnTo>
                      <a:pt x="123693" y="148610"/>
                    </a:lnTo>
                    <a:lnTo>
                      <a:pt x="123985" y="148571"/>
                    </a:lnTo>
                    <a:lnTo>
                      <a:pt x="124206" y="148563"/>
                    </a:lnTo>
                    <a:lnTo>
                      <a:pt x="124537" y="148387"/>
                    </a:lnTo>
                    <a:lnTo>
                      <a:pt x="124805" y="148387"/>
                    </a:lnTo>
                    <a:lnTo>
                      <a:pt x="125215" y="148188"/>
                    </a:lnTo>
                    <a:lnTo>
                      <a:pt x="125333" y="148244"/>
                    </a:lnTo>
                    <a:lnTo>
                      <a:pt x="125334" y="148435"/>
                    </a:lnTo>
                    <a:lnTo>
                      <a:pt x="125381" y="148586"/>
                    </a:lnTo>
                    <a:lnTo>
                      <a:pt x="126108" y="149016"/>
                    </a:lnTo>
                    <a:lnTo>
                      <a:pt x="126383" y="148451"/>
                    </a:lnTo>
                    <a:lnTo>
                      <a:pt x="126162" y="148299"/>
                    </a:lnTo>
                    <a:lnTo>
                      <a:pt x="126091" y="148164"/>
                    </a:lnTo>
                    <a:lnTo>
                      <a:pt x="126208" y="147614"/>
                    </a:lnTo>
                    <a:lnTo>
                      <a:pt x="126357" y="147177"/>
                    </a:lnTo>
                    <a:lnTo>
                      <a:pt x="127198" y="147090"/>
                    </a:lnTo>
                    <a:lnTo>
                      <a:pt x="127957" y="147065"/>
                    </a:lnTo>
                    <a:lnTo>
                      <a:pt x="127917" y="146521"/>
                    </a:lnTo>
                    <a:lnTo>
                      <a:pt x="128348" y="146380"/>
                    </a:lnTo>
                    <a:lnTo>
                      <a:pt x="128234" y="145997"/>
                    </a:lnTo>
                    <a:lnTo>
                      <a:pt x="127920" y="146001"/>
                    </a:lnTo>
                    <a:lnTo>
                      <a:pt x="127831" y="145929"/>
                    </a:lnTo>
                    <a:lnTo>
                      <a:pt x="127729" y="145527"/>
                    </a:lnTo>
                    <a:lnTo>
                      <a:pt x="127698" y="145275"/>
                    </a:lnTo>
                    <a:lnTo>
                      <a:pt x="128008" y="144504"/>
                    </a:lnTo>
                    <a:lnTo>
                      <a:pt x="128343" y="144181"/>
                    </a:lnTo>
                    <a:lnTo>
                      <a:pt x="128685" y="143913"/>
                    </a:lnTo>
                    <a:lnTo>
                      <a:pt x="129105" y="143748"/>
                    </a:lnTo>
                    <a:lnTo>
                      <a:pt x="129261" y="143763"/>
                    </a:lnTo>
                    <a:lnTo>
                      <a:pt x="129285" y="143921"/>
                    </a:lnTo>
                    <a:lnTo>
                      <a:pt x="129238" y="144212"/>
                    </a:lnTo>
                    <a:lnTo>
                      <a:pt x="129278" y="144566"/>
                    </a:lnTo>
                    <a:lnTo>
                      <a:pt x="129317" y="144810"/>
                    </a:lnTo>
                    <a:lnTo>
                      <a:pt x="129372" y="145101"/>
                    </a:lnTo>
                    <a:lnTo>
                      <a:pt x="129481" y="145322"/>
                    </a:lnTo>
                    <a:lnTo>
                      <a:pt x="129536" y="145542"/>
                    </a:lnTo>
                    <a:lnTo>
                      <a:pt x="129536" y="145881"/>
                    </a:lnTo>
                    <a:lnTo>
                      <a:pt x="129474" y="145959"/>
                    </a:lnTo>
                    <a:lnTo>
                      <a:pt x="129162" y="145826"/>
                    </a:lnTo>
                    <a:lnTo>
                      <a:pt x="128726" y="145747"/>
                    </a:lnTo>
                    <a:lnTo>
                      <a:pt x="128672" y="145865"/>
                    </a:lnTo>
                    <a:lnTo>
                      <a:pt x="128665" y="146188"/>
                    </a:lnTo>
                    <a:lnTo>
                      <a:pt x="128657" y="146511"/>
                    </a:lnTo>
                    <a:lnTo>
                      <a:pt x="128680" y="146649"/>
                    </a:lnTo>
                    <a:lnTo>
                      <a:pt x="128760" y="146780"/>
                    </a:lnTo>
                    <a:lnTo>
                      <a:pt x="128894" y="146765"/>
                    </a:lnTo>
                    <a:lnTo>
                      <a:pt x="129064" y="146618"/>
                    </a:lnTo>
                    <a:lnTo>
                      <a:pt x="129253" y="146578"/>
                    </a:lnTo>
                    <a:lnTo>
                      <a:pt x="129438" y="146593"/>
                    </a:lnTo>
                    <a:lnTo>
                      <a:pt x="129573" y="146749"/>
                    </a:lnTo>
                    <a:lnTo>
                      <a:pt x="129977" y="147203"/>
                    </a:lnTo>
                    <a:lnTo>
                      <a:pt x="129773" y="147410"/>
                    </a:lnTo>
                    <a:lnTo>
                      <a:pt x="129863" y="147551"/>
                    </a:lnTo>
                    <a:lnTo>
                      <a:pt x="130023" y="147682"/>
                    </a:lnTo>
                    <a:lnTo>
                      <a:pt x="129754" y="147884"/>
                    </a:lnTo>
                    <a:lnTo>
                      <a:pt x="129769" y="148121"/>
                    </a:lnTo>
                    <a:lnTo>
                      <a:pt x="130138" y="148131"/>
                    </a:lnTo>
                    <a:lnTo>
                      <a:pt x="130477" y="148181"/>
                    </a:lnTo>
                    <a:lnTo>
                      <a:pt x="130746" y="148201"/>
                    </a:lnTo>
                    <a:lnTo>
                      <a:pt x="130845" y="148085"/>
                    </a:lnTo>
                    <a:lnTo>
                      <a:pt x="130721" y="147904"/>
                    </a:lnTo>
                    <a:lnTo>
                      <a:pt x="130661" y="147793"/>
                    </a:lnTo>
                    <a:lnTo>
                      <a:pt x="130676" y="147707"/>
                    </a:lnTo>
                    <a:lnTo>
                      <a:pt x="130785" y="147727"/>
                    </a:lnTo>
                    <a:lnTo>
                      <a:pt x="130920" y="147777"/>
                    </a:lnTo>
                    <a:lnTo>
                      <a:pt x="130985" y="147692"/>
                    </a:lnTo>
                    <a:lnTo>
                      <a:pt x="130970" y="147616"/>
                    </a:lnTo>
                    <a:lnTo>
                      <a:pt x="130969" y="147515"/>
                    </a:lnTo>
                    <a:lnTo>
                      <a:pt x="130994" y="147455"/>
                    </a:lnTo>
                    <a:lnTo>
                      <a:pt x="131059" y="147424"/>
                    </a:lnTo>
                    <a:lnTo>
                      <a:pt x="131464" y="147396"/>
                    </a:lnTo>
                    <a:lnTo>
                      <a:pt x="131510" y="147569"/>
                    </a:lnTo>
                    <a:lnTo>
                      <a:pt x="131619" y="147584"/>
                    </a:lnTo>
                    <a:lnTo>
                      <a:pt x="131671" y="147736"/>
                    </a:lnTo>
                    <a:lnTo>
                      <a:pt x="132695" y="147573"/>
                    </a:lnTo>
                    <a:lnTo>
                      <a:pt x="132815" y="147395"/>
                    </a:lnTo>
                    <a:lnTo>
                      <a:pt x="133235" y="147709"/>
                    </a:lnTo>
                    <a:lnTo>
                      <a:pt x="133680" y="148077"/>
                    </a:lnTo>
                    <a:lnTo>
                      <a:pt x="133908" y="147927"/>
                    </a:lnTo>
                    <a:lnTo>
                      <a:pt x="134058" y="147840"/>
                    </a:lnTo>
                    <a:lnTo>
                      <a:pt x="134191" y="147761"/>
                    </a:lnTo>
                    <a:lnTo>
                      <a:pt x="134357" y="147579"/>
                    </a:lnTo>
                    <a:lnTo>
                      <a:pt x="134483" y="147532"/>
                    </a:lnTo>
                    <a:lnTo>
                      <a:pt x="134577" y="147563"/>
                    </a:lnTo>
                    <a:lnTo>
                      <a:pt x="134944" y="147847"/>
                    </a:lnTo>
                    <a:lnTo>
                      <a:pt x="134983" y="147981"/>
                    </a:lnTo>
                    <a:lnTo>
                      <a:pt x="134998" y="148147"/>
                    </a:lnTo>
                    <a:lnTo>
                      <a:pt x="134935" y="148273"/>
                    </a:lnTo>
                    <a:lnTo>
                      <a:pt x="134816" y="148384"/>
                    </a:lnTo>
                    <a:lnTo>
                      <a:pt x="134675" y="148495"/>
                    </a:lnTo>
                    <a:lnTo>
                      <a:pt x="134643" y="148636"/>
                    </a:lnTo>
                    <a:lnTo>
                      <a:pt x="134674" y="148802"/>
                    </a:lnTo>
                    <a:lnTo>
                      <a:pt x="134932" y="149023"/>
                    </a:lnTo>
                    <a:lnTo>
                      <a:pt x="135018" y="149110"/>
                    </a:lnTo>
                    <a:lnTo>
                      <a:pt x="135197" y="149378"/>
                    </a:lnTo>
                    <a:lnTo>
                      <a:pt x="135222" y="149070"/>
                    </a:lnTo>
                    <a:lnTo>
                      <a:pt x="135465" y="149078"/>
                    </a:lnTo>
                    <a:lnTo>
                      <a:pt x="135575" y="148975"/>
                    </a:lnTo>
                    <a:lnTo>
                      <a:pt x="135879" y="149480"/>
                    </a:lnTo>
                    <a:lnTo>
                      <a:pt x="136152" y="149882"/>
                    </a:lnTo>
                    <a:lnTo>
                      <a:pt x="136363" y="150111"/>
                    </a:lnTo>
                    <a:lnTo>
                      <a:pt x="136481" y="150016"/>
                    </a:lnTo>
                    <a:lnTo>
                      <a:pt x="136419" y="149874"/>
                    </a:lnTo>
                    <a:lnTo>
                      <a:pt x="136341" y="149716"/>
                    </a:lnTo>
                    <a:lnTo>
                      <a:pt x="136209" y="149432"/>
                    </a:lnTo>
                    <a:lnTo>
                      <a:pt x="136045" y="149235"/>
                    </a:lnTo>
                    <a:lnTo>
                      <a:pt x="135810" y="148983"/>
                    </a:lnTo>
                    <a:lnTo>
                      <a:pt x="135670" y="148841"/>
                    </a:lnTo>
                    <a:lnTo>
                      <a:pt x="135576" y="148675"/>
                    </a:lnTo>
                    <a:lnTo>
                      <a:pt x="135694" y="148644"/>
                    </a:lnTo>
                    <a:lnTo>
                      <a:pt x="135867" y="148596"/>
                    </a:lnTo>
                    <a:lnTo>
                      <a:pt x="135938" y="148549"/>
                    </a:lnTo>
                    <a:lnTo>
                      <a:pt x="135962" y="148415"/>
                    </a:lnTo>
                    <a:lnTo>
                      <a:pt x="136017" y="148296"/>
                    </a:lnTo>
                    <a:lnTo>
                      <a:pt x="136151" y="148280"/>
                    </a:lnTo>
                    <a:lnTo>
                      <a:pt x="136292" y="148335"/>
                    </a:lnTo>
                    <a:lnTo>
                      <a:pt x="136480" y="148501"/>
                    </a:lnTo>
                    <a:lnTo>
                      <a:pt x="136580" y="148769"/>
                    </a:lnTo>
                    <a:lnTo>
                      <a:pt x="136611" y="149030"/>
                    </a:lnTo>
                    <a:lnTo>
                      <a:pt x="136658" y="149283"/>
                    </a:lnTo>
                    <a:lnTo>
                      <a:pt x="136836" y="149772"/>
                    </a:lnTo>
                    <a:lnTo>
                      <a:pt x="137046" y="150435"/>
                    </a:lnTo>
                    <a:lnTo>
                      <a:pt x="137640" y="150845"/>
                    </a:lnTo>
                    <a:lnTo>
                      <a:pt x="137624" y="150955"/>
                    </a:lnTo>
                    <a:lnTo>
                      <a:pt x="137012" y="151169"/>
                    </a:lnTo>
                    <a:lnTo>
                      <a:pt x="135913" y="151185"/>
                    </a:lnTo>
                    <a:lnTo>
                      <a:pt x="135711" y="150696"/>
                    </a:lnTo>
                    <a:lnTo>
                      <a:pt x="134789" y="150755"/>
                    </a:lnTo>
                    <a:lnTo>
                      <a:pt x="133539" y="150741"/>
                    </a:lnTo>
                    <a:lnTo>
                      <a:pt x="133426" y="150766"/>
                    </a:lnTo>
                    <a:lnTo>
                      <a:pt x="133297" y="150915"/>
                    </a:lnTo>
                    <a:lnTo>
                      <a:pt x="133138" y="151159"/>
                    </a:lnTo>
                    <a:lnTo>
                      <a:pt x="133788" y="151496"/>
                    </a:lnTo>
                    <a:lnTo>
                      <a:pt x="134223" y="151722"/>
                    </a:lnTo>
                    <a:lnTo>
                      <a:pt x="134588" y="151863"/>
                    </a:lnTo>
                    <a:lnTo>
                      <a:pt x="135424" y="152075"/>
                    </a:lnTo>
                    <a:lnTo>
                      <a:pt x="136197" y="152251"/>
                    </a:lnTo>
                    <a:lnTo>
                      <a:pt x="136218" y="152088"/>
                    </a:lnTo>
                    <a:lnTo>
                      <a:pt x="136254" y="151954"/>
                    </a:lnTo>
                    <a:lnTo>
                      <a:pt x="136339" y="151869"/>
                    </a:lnTo>
                    <a:lnTo>
                      <a:pt x="137083" y="151939"/>
                    </a:lnTo>
                    <a:lnTo>
                      <a:pt x="138109" y="152087"/>
                    </a:lnTo>
                    <a:lnTo>
                      <a:pt x="138261" y="151870"/>
                    </a:lnTo>
                    <a:lnTo>
                      <a:pt x="138454" y="151528"/>
                    </a:lnTo>
                    <a:lnTo>
                      <a:pt x="138919" y="151141"/>
                    </a:lnTo>
                    <a:lnTo>
                      <a:pt x="138694" y="150812"/>
                    </a:lnTo>
                    <a:lnTo>
                      <a:pt x="138661" y="150528"/>
                    </a:lnTo>
                    <a:lnTo>
                      <a:pt x="138708" y="150323"/>
                    </a:lnTo>
                    <a:lnTo>
                      <a:pt x="139014" y="150050"/>
                    </a:lnTo>
                    <a:lnTo>
                      <a:pt x="139853" y="149697"/>
                    </a:lnTo>
                    <a:lnTo>
                      <a:pt x="140681" y="149333"/>
                    </a:lnTo>
                    <a:lnTo>
                      <a:pt x="141596" y="149594"/>
                    </a:lnTo>
                    <a:lnTo>
                      <a:pt x="141610" y="149116"/>
                    </a:lnTo>
                    <a:lnTo>
                      <a:pt x="142537" y="149446"/>
                    </a:lnTo>
                    <a:lnTo>
                      <a:pt x="142675" y="149128"/>
                    </a:lnTo>
                    <a:lnTo>
                      <a:pt x="142097" y="148743"/>
                    </a:lnTo>
                    <a:lnTo>
                      <a:pt x="142288" y="148354"/>
                    </a:lnTo>
                    <a:lnTo>
                      <a:pt x="143338" y="148876"/>
                    </a:lnTo>
                    <a:lnTo>
                      <a:pt x="143181" y="149132"/>
                    </a:lnTo>
                    <a:lnTo>
                      <a:pt x="143886" y="149832"/>
                    </a:lnTo>
                    <a:lnTo>
                      <a:pt x="144470" y="148743"/>
                    </a:lnTo>
                    <a:lnTo>
                      <a:pt x="143422" y="147954"/>
                    </a:lnTo>
                    <a:lnTo>
                      <a:pt x="143470" y="147543"/>
                    </a:lnTo>
                    <a:lnTo>
                      <a:pt x="144740" y="148266"/>
                    </a:lnTo>
                    <a:lnTo>
                      <a:pt x="145335" y="147722"/>
                    </a:lnTo>
                    <a:lnTo>
                      <a:pt x="143575" y="146988"/>
                    </a:lnTo>
                    <a:lnTo>
                      <a:pt x="142981" y="146680"/>
                    </a:lnTo>
                    <a:lnTo>
                      <a:pt x="142582" y="146325"/>
                    </a:lnTo>
                    <a:lnTo>
                      <a:pt x="143000" y="145970"/>
                    </a:lnTo>
                    <a:lnTo>
                      <a:pt x="143311" y="145674"/>
                    </a:lnTo>
                    <a:lnTo>
                      <a:pt x="143099" y="143733"/>
                    </a:lnTo>
                    <a:lnTo>
                      <a:pt x="143219" y="143698"/>
                    </a:lnTo>
                    <a:lnTo>
                      <a:pt x="144551" y="144152"/>
                    </a:lnTo>
                    <a:lnTo>
                      <a:pt x="144840" y="143614"/>
                    </a:lnTo>
                    <a:lnTo>
                      <a:pt x="145083" y="143238"/>
                    </a:lnTo>
                    <a:lnTo>
                      <a:pt x="145355" y="142906"/>
                    </a:lnTo>
                    <a:lnTo>
                      <a:pt x="145619" y="143084"/>
                    </a:lnTo>
                    <a:lnTo>
                      <a:pt x="145853" y="142927"/>
                    </a:lnTo>
                    <a:lnTo>
                      <a:pt x="145983" y="142804"/>
                    </a:lnTo>
                    <a:lnTo>
                      <a:pt x="146079" y="142786"/>
                    </a:lnTo>
                    <a:lnTo>
                      <a:pt x="146154" y="142790"/>
                    </a:lnTo>
                    <a:lnTo>
                      <a:pt x="146243" y="142824"/>
                    </a:lnTo>
                    <a:lnTo>
                      <a:pt x="146088" y="143044"/>
                    </a:lnTo>
                    <a:lnTo>
                      <a:pt x="145876" y="143137"/>
                    </a:lnTo>
                    <a:lnTo>
                      <a:pt x="145757" y="143193"/>
                    </a:lnTo>
                    <a:lnTo>
                      <a:pt x="145606" y="143503"/>
                    </a:lnTo>
                    <a:lnTo>
                      <a:pt x="145437" y="143925"/>
                    </a:lnTo>
                    <a:lnTo>
                      <a:pt x="145938" y="143901"/>
                    </a:lnTo>
                    <a:lnTo>
                      <a:pt x="146186" y="144066"/>
                    </a:lnTo>
                    <a:lnTo>
                      <a:pt x="146370" y="144285"/>
                    </a:lnTo>
                    <a:lnTo>
                      <a:pt x="146397" y="144449"/>
                    </a:lnTo>
                    <a:lnTo>
                      <a:pt x="146634" y="144444"/>
                    </a:lnTo>
                    <a:lnTo>
                      <a:pt x="147450" y="145261"/>
                    </a:lnTo>
                    <a:lnTo>
                      <a:pt x="147884" y="145515"/>
                    </a:lnTo>
                    <a:lnTo>
                      <a:pt x="148420" y="145764"/>
                    </a:lnTo>
                    <a:lnTo>
                      <a:pt x="148956" y="145759"/>
                    </a:lnTo>
                    <a:lnTo>
                      <a:pt x="149193" y="145794"/>
                    </a:lnTo>
                    <a:lnTo>
                      <a:pt x="149234" y="145931"/>
                    </a:lnTo>
                    <a:lnTo>
                      <a:pt x="149099" y="146115"/>
                    </a:lnTo>
                    <a:lnTo>
                      <a:pt x="148972" y="146158"/>
                    </a:lnTo>
                    <a:lnTo>
                      <a:pt x="148441" y="146156"/>
                    </a:lnTo>
                    <a:lnTo>
                      <a:pt x="148246" y="146165"/>
                    </a:lnTo>
                    <a:lnTo>
                      <a:pt x="148044" y="146455"/>
                    </a:lnTo>
                    <a:lnTo>
                      <a:pt x="148281" y="146535"/>
                    </a:lnTo>
                    <a:lnTo>
                      <a:pt x="148653" y="146574"/>
                    </a:lnTo>
                    <a:lnTo>
                      <a:pt x="148960" y="146583"/>
                    </a:lnTo>
                    <a:lnTo>
                      <a:pt x="149163" y="146513"/>
                    </a:lnTo>
                    <a:lnTo>
                      <a:pt x="149246" y="146396"/>
                    </a:lnTo>
                    <a:lnTo>
                      <a:pt x="149371" y="146296"/>
                    </a:lnTo>
                    <a:lnTo>
                      <a:pt x="149482" y="146186"/>
                    </a:lnTo>
                    <a:lnTo>
                      <a:pt x="149633" y="146098"/>
                    </a:lnTo>
                    <a:lnTo>
                      <a:pt x="149906" y="145803"/>
                    </a:lnTo>
                    <a:lnTo>
                      <a:pt x="150041" y="145628"/>
                    </a:lnTo>
                    <a:lnTo>
                      <a:pt x="150262" y="145563"/>
                    </a:lnTo>
                    <a:lnTo>
                      <a:pt x="150623" y="145342"/>
                    </a:lnTo>
                    <a:lnTo>
                      <a:pt x="151056" y="145303"/>
                    </a:lnTo>
                    <a:lnTo>
                      <a:pt x="151465" y="145343"/>
                    </a:lnTo>
                    <a:lnTo>
                      <a:pt x="151709" y="145391"/>
                    </a:lnTo>
                    <a:lnTo>
                      <a:pt x="151850" y="144541"/>
                    </a:lnTo>
                    <a:lnTo>
                      <a:pt x="152252" y="144470"/>
                    </a:lnTo>
                    <a:lnTo>
                      <a:pt x="152756" y="144470"/>
                    </a:lnTo>
                    <a:lnTo>
                      <a:pt x="153268" y="144557"/>
                    </a:lnTo>
                    <a:lnTo>
                      <a:pt x="153575" y="144645"/>
                    </a:lnTo>
                    <a:lnTo>
                      <a:pt x="153984" y="144676"/>
                    </a:lnTo>
                    <a:lnTo>
                      <a:pt x="154323" y="144732"/>
                    </a:lnTo>
                    <a:lnTo>
                      <a:pt x="154102" y="145558"/>
                    </a:lnTo>
                    <a:lnTo>
                      <a:pt x="153811" y="145375"/>
                    </a:lnTo>
                    <a:lnTo>
                      <a:pt x="153645" y="145510"/>
                    </a:lnTo>
                    <a:lnTo>
                      <a:pt x="153464" y="145923"/>
                    </a:lnTo>
                    <a:lnTo>
                      <a:pt x="153890" y="146281"/>
                    </a:lnTo>
                    <a:lnTo>
                      <a:pt x="153953" y="146392"/>
                    </a:lnTo>
                    <a:lnTo>
                      <a:pt x="154118" y="146320"/>
                    </a:lnTo>
                    <a:lnTo>
                      <a:pt x="154439" y="146570"/>
                    </a:lnTo>
                    <a:lnTo>
                      <a:pt x="154657" y="146469"/>
                    </a:lnTo>
                    <a:lnTo>
                      <a:pt x="155185" y="146452"/>
                    </a:lnTo>
                    <a:lnTo>
                      <a:pt x="156183" y="146493"/>
                    </a:lnTo>
                    <a:lnTo>
                      <a:pt x="156166" y="147127"/>
                    </a:lnTo>
                    <a:lnTo>
                      <a:pt x="156225" y="147245"/>
                    </a:lnTo>
                    <a:lnTo>
                      <a:pt x="156552" y="147321"/>
                    </a:lnTo>
                    <a:lnTo>
                      <a:pt x="156686" y="147219"/>
                    </a:lnTo>
                    <a:lnTo>
                      <a:pt x="156829" y="147050"/>
                    </a:lnTo>
                    <a:lnTo>
                      <a:pt x="156988" y="146932"/>
                    </a:lnTo>
                    <a:lnTo>
                      <a:pt x="157089" y="146906"/>
                    </a:lnTo>
                    <a:lnTo>
                      <a:pt x="157483" y="147041"/>
                    </a:lnTo>
                    <a:lnTo>
                      <a:pt x="157316" y="146441"/>
                    </a:lnTo>
                    <a:lnTo>
                      <a:pt x="158197" y="145983"/>
                    </a:lnTo>
                    <a:lnTo>
                      <a:pt x="158365" y="146016"/>
                    </a:lnTo>
                    <a:lnTo>
                      <a:pt x="158583" y="145965"/>
                    </a:lnTo>
                    <a:lnTo>
                      <a:pt x="158735" y="145821"/>
                    </a:lnTo>
                    <a:lnTo>
                      <a:pt x="159432" y="145143"/>
                    </a:lnTo>
                    <a:lnTo>
                      <a:pt x="159541" y="145895"/>
                    </a:lnTo>
                    <a:lnTo>
                      <a:pt x="160063" y="145991"/>
                    </a:lnTo>
                    <a:lnTo>
                      <a:pt x="160476" y="146040"/>
                    </a:lnTo>
                    <a:lnTo>
                      <a:pt x="160972" y="145806"/>
                    </a:lnTo>
                    <a:lnTo>
                      <a:pt x="160997" y="145565"/>
                    </a:lnTo>
                    <a:lnTo>
                      <a:pt x="161088" y="145489"/>
                    </a:lnTo>
                    <a:lnTo>
                      <a:pt x="161369" y="145464"/>
                    </a:lnTo>
                    <a:lnTo>
                      <a:pt x="161518" y="145455"/>
                    </a:lnTo>
                    <a:lnTo>
                      <a:pt x="161559" y="145613"/>
                    </a:lnTo>
                    <a:lnTo>
                      <a:pt x="161700" y="146145"/>
                    </a:lnTo>
                    <a:lnTo>
                      <a:pt x="162221" y="145786"/>
                    </a:lnTo>
                    <a:lnTo>
                      <a:pt x="162287" y="145678"/>
                    </a:lnTo>
                    <a:lnTo>
                      <a:pt x="162824" y="146068"/>
                    </a:lnTo>
                    <a:lnTo>
                      <a:pt x="162080" y="146694"/>
                    </a:lnTo>
                    <a:lnTo>
                      <a:pt x="161666" y="147036"/>
                    </a:lnTo>
                    <a:lnTo>
                      <a:pt x="161534" y="147053"/>
                    </a:lnTo>
                    <a:lnTo>
                      <a:pt x="161269" y="146895"/>
                    </a:lnTo>
                    <a:lnTo>
                      <a:pt x="160930" y="147271"/>
                    </a:lnTo>
                    <a:lnTo>
                      <a:pt x="161145" y="147428"/>
                    </a:lnTo>
                    <a:lnTo>
                      <a:pt x="161484" y="147544"/>
                    </a:lnTo>
                    <a:lnTo>
                      <a:pt x="161675" y="147751"/>
                    </a:lnTo>
                    <a:lnTo>
                      <a:pt x="162775" y="147790"/>
                    </a:lnTo>
                    <a:lnTo>
                      <a:pt x="163580" y="148530"/>
                    </a:lnTo>
                    <a:lnTo>
                      <a:pt x="163799" y="148415"/>
                    </a:lnTo>
                    <a:lnTo>
                      <a:pt x="163927" y="148685"/>
                    </a:lnTo>
                    <a:lnTo>
                      <a:pt x="164189" y="148692"/>
                    </a:lnTo>
                    <a:lnTo>
                      <a:pt x="164472" y="149168"/>
                    </a:lnTo>
                    <a:lnTo>
                      <a:pt x="164862" y="149017"/>
                    </a:lnTo>
                    <a:lnTo>
                      <a:pt x="164883" y="148533"/>
                    </a:lnTo>
                    <a:lnTo>
                      <a:pt x="164819" y="147046"/>
                    </a:lnTo>
                    <a:lnTo>
                      <a:pt x="165435" y="146356"/>
                    </a:lnTo>
                    <a:lnTo>
                      <a:pt x="165876" y="146663"/>
                    </a:lnTo>
                    <a:lnTo>
                      <a:pt x="166541" y="145722"/>
                    </a:lnTo>
                    <a:lnTo>
                      <a:pt x="166536" y="145608"/>
                    </a:lnTo>
                    <a:lnTo>
                      <a:pt x="166286" y="145128"/>
                    </a:lnTo>
                    <a:lnTo>
                      <a:pt x="166183" y="144965"/>
                    </a:lnTo>
                    <a:lnTo>
                      <a:pt x="166117" y="144788"/>
                    </a:lnTo>
                    <a:lnTo>
                      <a:pt x="166058" y="144558"/>
                    </a:lnTo>
                    <a:lnTo>
                      <a:pt x="166050" y="144410"/>
                    </a:lnTo>
                    <a:lnTo>
                      <a:pt x="166080" y="144225"/>
                    </a:lnTo>
                    <a:lnTo>
                      <a:pt x="166161" y="143958"/>
                    </a:lnTo>
                    <a:lnTo>
                      <a:pt x="166183" y="143861"/>
                    </a:lnTo>
                    <a:lnTo>
                      <a:pt x="166279" y="143683"/>
                    </a:lnTo>
                    <a:lnTo>
                      <a:pt x="166316" y="143579"/>
                    </a:lnTo>
                    <a:lnTo>
                      <a:pt x="166375" y="143438"/>
                    </a:lnTo>
                    <a:lnTo>
                      <a:pt x="166412" y="143327"/>
                    </a:lnTo>
                    <a:lnTo>
                      <a:pt x="166632" y="143238"/>
                    </a:lnTo>
                    <a:lnTo>
                      <a:pt x="166898" y="143126"/>
                    </a:lnTo>
                    <a:lnTo>
                      <a:pt x="167634" y="142847"/>
                    </a:lnTo>
                    <a:lnTo>
                      <a:pt x="167895" y="142771"/>
                    </a:lnTo>
                    <a:lnTo>
                      <a:pt x="168120" y="142771"/>
                    </a:lnTo>
                    <a:lnTo>
                      <a:pt x="168232" y="142643"/>
                    </a:lnTo>
                    <a:lnTo>
                      <a:pt x="168741" y="141625"/>
                    </a:lnTo>
                    <a:lnTo>
                      <a:pt x="168838" y="141467"/>
                    </a:lnTo>
                    <a:lnTo>
                      <a:pt x="169070" y="141368"/>
                    </a:lnTo>
                    <a:lnTo>
                      <a:pt x="169451" y="141277"/>
                    </a:lnTo>
                    <a:lnTo>
                      <a:pt x="169340" y="140660"/>
                    </a:lnTo>
                    <a:lnTo>
                      <a:pt x="169969" y="140008"/>
                    </a:lnTo>
                    <a:lnTo>
                      <a:pt x="170407" y="139630"/>
                    </a:lnTo>
                    <a:lnTo>
                      <a:pt x="170659" y="139415"/>
                    </a:lnTo>
                    <a:lnTo>
                      <a:pt x="171220" y="139192"/>
                    </a:lnTo>
                    <a:lnTo>
                      <a:pt x="171453" y="139211"/>
                    </a:lnTo>
                    <a:lnTo>
                      <a:pt x="171730" y="139418"/>
                    </a:lnTo>
                    <a:lnTo>
                      <a:pt x="172136" y="139229"/>
                    </a:lnTo>
                    <a:lnTo>
                      <a:pt x="172516" y="139169"/>
                    </a:lnTo>
                    <a:lnTo>
                      <a:pt x="172826" y="139142"/>
                    </a:lnTo>
                    <a:lnTo>
                      <a:pt x="173297" y="139095"/>
                    </a:lnTo>
                    <a:lnTo>
                      <a:pt x="173853" y="139075"/>
                    </a:lnTo>
                    <a:lnTo>
                      <a:pt x="174342" y="140243"/>
                    </a:lnTo>
                    <a:lnTo>
                      <a:pt x="174763" y="141281"/>
                    </a:lnTo>
                    <a:lnTo>
                      <a:pt x="175074" y="141876"/>
                    </a:lnTo>
                    <a:lnTo>
                      <a:pt x="174858" y="143107"/>
                    </a:lnTo>
                    <a:lnTo>
                      <a:pt x="174971" y="143335"/>
                    </a:lnTo>
                    <a:lnTo>
                      <a:pt x="175234" y="143606"/>
                    </a:lnTo>
                    <a:lnTo>
                      <a:pt x="176256" y="143752"/>
                    </a:lnTo>
                    <a:lnTo>
                      <a:pt x="176839" y="143443"/>
                    </a:lnTo>
                    <a:lnTo>
                      <a:pt x="177151" y="143178"/>
                    </a:lnTo>
                    <a:lnTo>
                      <a:pt x="177449" y="143055"/>
                    </a:lnTo>
                    <a:lnTo>
                      <a:pt x="177856" y="142968"/>
                    </a:lnTo>
                    <a:lnTo>
                      <a:pt x="178401" y="142852"/>
                    </a:lnTo>
                    <a:lnTo>
                      <a:pt x="180755" y="142254"/>
                    </a:lnTo>
                    <a:lnTo>
                      <a:pt x="181778" y="141994"/>
                    </a:lnTo>
                    <a:lnTo>
                      <a:pt x="182366" y="141863"/>
                    </a:lnTo>
                    <a:lnTo>
                      <a:pt x="183009" y="141565"/>
                    </a:lnTo>
                    <a:lnTo>
                      <a:pt x="184918" y="140613"/>
                    </a:lnTo>
                    <a:lnTo>
                      <a:pt x="185491" y="140338"/>
                    </a:lnTo>
                    <a:lnTo>
                      <a:pt x="192216" y="137163"/>
                    </a:lnTo>
                    <a:lnTo>
                      <a:pt x="192317" y="136961"/>
                    </a:lnTo>
                    <a:lnTo>
                      <a:pt x="193536" y="136078"/>
                    </a:lnTo>
                    <a:lnTo>
                      <a:pt x="194465" y="135414"/>
                    </a:lnTo>
                    <a:lnTo>
                      <a:pt x="196242" y="135432"/>
                    </a:lnTo>
                    <a:lnTo>
                      <a:pt x="197024" y="135396"/>
                    </a:lnTo>
                    <a:lnTo>
                      <a:pt x="198474" y="135319"/>
                    </a:lnTo>
                    <a:lnTo>
                      <a:pt x="198896" y="135646"/>
                    </a:lnTo>
                    <a:lnTo>
                      <a:pt x="199400" y="135593"/>
                    </a:lnTo>
                    <a:lnTo>
                      <a:pt x="199352" y="135830"/>
                    </a:lnTo>
                    <a:lnTo>
                      <a:pt x="199304" y="136244"/>
                    </a:lnTo>
                    <a:lnTo>
                      <a:pt x="199270" y="136610"/>
                    </a:lnTo>
                    <a:lnTo>
                      <a:pt x="199740" y="136659"/>
                    </a:lnTo>
                    <a:lnTo>
                      <a:pt x="200008" y="136701"/>
                    </a:lnTo>
                    <a:lnTo>
                      <a:pt x="200235" y="136811"/>
                    </a:lnTo>
                    <a:lnTo>
                      <a:pt x="200774" y="137017"/>
                    </a:lnTo>
                    <a:lnTo>
                      <a:pt x="201218" y="137199"/>
                    </a:lnTo>
                    <a:lnTo>
                      <a:pt x="201482" y="137246"/>
                    </a:lnTo>
                    <a:lnTo>
                      <a:pt x="201707" y="137275"/>
                    </a:lnTo>
                    <a:lnTo>
                      <a:pt x="201943" y="137235"/>
                    </a:lnTo>
                    <a:lnTo>
                      <a:pt x="202213" y="137225"/>
                    </a:lnTo>
                    <a:lnTo>
                      <a:pt x="202511" y="137203"/>
                    </a:lnTo>
                    <a:lnTo>
                      <a:pt x="202776" y="137186"/>
                    </a:lnTo>
                    <a:lnTo>
                      <a:pt x="203338" y="137177"/>
                    </a:lnTo>
                    <a:lnTo>
                      <a:pt x="204590" y="136927"/>
                    </a:lnTo>
                    <a:lnTo>
                      <a:pt x="205505" y="136571"/>
                    </a:lnTo>
                    <a:lnTo>
                      <a:pt x="206272" y="136319"/>
                    </a:lnTo>
                    <a:lnTo>
                      <a:pt x="207068" y="136214"/>
                    </a:lnTo>
                    <a:lnTo>
                      <a:pt x="207238" y="136175"/>
                    </a:lnTo>
                    <a:lnTo>
                      <a:pt x="207667" y="136211"/>
                    </a:lnTo>
                    <a:lnTo>
                      <a:pt x="208168" y="136676"/>
                    </a:lnTo>
                    <a:lnTo>
                      <a:pt x="208449" y="137425"/>
                    </a:lnTo>
                    <a:lnTo>
                      <a:pt x="208743" y="137385"/>
                    </a:lnTo>
                    <a:lnTo>
                      <a:pt x="208924" y="137270"/>
                    </a:lnTo>
                    <a:lnTo>
                      <a:pt x="209104" y="137180"/>
                    </a:lnTo>
                    <a:lnTo>
                      <a:pt x="209303" y="137213"/>
                    </a:lnTo>
                    <a:lnTo>
                      <a:pt x="209547" y="137291"/>
                    </a:lnTo>
                    <a:lnTo>
                      <a:pt x="209816" y="137369"/>
                    </a:lnTo>
                    <a:lnTo>
                      <a:pt x="210047" y="137362"/>
                    </a:lnTo>
                    <a:lnTo>
                      <a:pt x="210335" y="137421"/>
                    </a:lnTo>
                    <a:lnTo>
                      <a:pt x="210553" y="137460"/>
                    </a:lnTo>
                    <a:lnTo>
                      <a:pt x="210759" y="137454"/>
                    </a:lnTo>
                    <a:lnTo>
                      <a:pt x="211016" y="137396"/>
                    </a:lnTo>
                    <a:lnTo>
                      <a:pt x="211266" y="137357"/>
                    </a:lnTo>
                    <a:lnTo>
                      <a:pt x="211709" y="137280"/>
                    </a:lnTo>
                    <a:lnTo>
                      <a:pt x="212113" y="137157"/>
                    </a:lnTo>
                    <a:lnTo>
                      <a:pt x="212299" y="137228"/>
                    </a:lnTo>
                    <a:lnTo>
                      <a:pt x="212517" y="137351"/>
                    </a:lnTo>
                    <a:lnTo>
                      <a:pt x="212755" y="137423"/>
                    </a:lnTo>
                    <a:lnTo>
                      <a:pt x="212941" y="137371"/>
                    </a:lnTo>
                    <a:lnTo>
                      <a:pt x="213018" y="137352"/>
                    </a:lnTo>
                    <a:lnTo>
                      <a:pt x="213121" y="137222"/>
                    </a:lnTo>
                    <a:lnTo>
                      <a:pt x="213258" y="137057"/>
                    </a:lnTo>
                    <a:lnTo>
                      <a:pt x="213470" y="136965"/>
                    </a:lnTo>
                    <a:lnTo>
                      <a:pt x="213696" y="136867"/>
                    </a:lnTo>
                    <a:lnTo>
                      <a:pt x="213939" y="136738"/>
                    </a:lnTo>
                    <a:lnTo>
                      <a:pt x="214176" y="136800"/>
                    </a:lnTo>
                    <a:lnTo>
                      <a:pt x="214480" y="136874"/>
                    </a:lnTo>
                    <a:lnTo>
                      <a:pt x="214790" y="136800"/>
                    </a:lnTo>
                    <a:lnTo>
                      <a:pt x="215270" y="136696"/>
                    </a:lnTo>
                    <a:lnTo>
                      <a:pt x="215502" y="136616"/>
                    </a:lnTo>
                    <a:lnTo>
                      <a:pt x="215848" y="136543"/>
                    </a:lnTo>
                    <a:lnTo>
                      <a:pt x="216055" y="136488"/>
                    </a:lnTo>
                    <a:lnTo>
                      <a:pt x="216116" y="136395"/>
                    </a:lnTo>
                    <a:lnTo>
                      <a:pt x="216056" y="136230"/>
                    </a:lnTo>
                    <a:lnTo>
                      <a:pt x="215989" y="136027"/>
                    </a:lnTo>
                    <a:lnTo>
                      <a:pt x="215935" y="135830"/>
                    </a:lnTo>
                    <a:lnTo>
                      <a:pt x="215898" y="135542"/>
                    </a:lnTo>
                    <a:lnTo>
                      <a:pt x="215835" y="135349"/>
                    </a:lnTo>
                    <a:lnTo>
                      <a:pt x="215786" y="135163"/>
                    </a:lnTo>
                    <a:lnTo>
                      <a:pt x="215744" y="134984"/>
                    </a:lnTo>
                    <a:lnTo>
                      <a:pt x="215745" y="134755"/>
                    </a:lnTo>
                    <a:lnTo>
                      <a:pt x="215823" y="134568"/>
                    </a:lnTo>
                    <a:lnTo>
                      <a:pt x="215888" y="134389"/>
                    </a:lnTo>
                    <a:lnTo>
                      <a:pt x="216009" y="134175"/>
                    </a:lnTo>
                    <a:lnTo>
                      <a:pt x="216087" y="133988"/>
                    </a:lnTo>
                    <a:lnTo>
                      <a:pt x="216349" y="134017"/>
                    </a:lnTo>
                    <a:lnTo>
                      <a:pt x="216596" y="134096"/>
                    </a:lnTo>
                    <a:lnTo>
                      <a:pt x="217140" y="134219"/>
                    </a:lnTo>
                    <a:lnTo>
                      <a:pt x="217691" y="134319"/>
                    </a:lnTo>
                    <a:lnTo>
                      <a:pt x="218207" y="134420"/>
                    </a:lnTo>
                    <a:lnTo>
                      <a:pt x="218695" y="134592"/>
                    </a:lnTo>
                    <a:lnTo>
                      <a:pt x="219246" y="134779"/>
                    </a:lnTo>
                    <a:lnTo>
                      <a:pt x="219493" y="134794"/>
                    </a:lnTo>
                    <a:lnTo>
                      <a:pt x="219814" y="134742"/>
                    </a:lnTo>
                    <a:lnTo>
                      <a:pt x="220109" y="134663"/>
                    </a:lnTo>
                    <a:lnTo>
                      <a:pt x="220421" y="134575"/>
                    </a:lnTo>
                    <a:lnTo>
                      <a:pt x="220785" y="134514"/>
                    </a:lnTo>
                    <a:lnTo>
                      <a:pt x="221297" y="134401"/>
                    </a:lnTo>
                    <a:lnTo>
                      <a:pt x="221773" y="134305"/>
                    </a:lnTo>
                    <a:lnTo>
                      <a:pt x="222042" y="134261"/>
                    </a:lnTo>
                    <a:lnTo>
                      <a:pt x="222311" y="134191"/>
                    </a:lnTo>
                    <a:lnTo>
                      <a:pt x="222614" y="134121"/>
                    </a:lnTo>
                    <a:lnTo>
                      <a:pt x="222909" y="134051"/>
                    </a:lnTo>
                    <a:lnTo>
                      <a:pt x="223169" y="134017"/>
                    </a:lnTo>
                    <a:lnTo>
                      <a:pt x="223498" y="133938"/>
                    </a:lnTo>
                    <a:lnTo>
                      <a:pt x="224027" y="133807"/>
                    </a:lnTo>
                    <a:lnTo>
                      <a:pt x="224487" y="133746"/>
                    </a:lnTo>
                    <a:lnTo>
                      <a:pt x="224755" y="133676"/>
                    </a:lnTo>
                    <a:lnTo>
                      <a:pt x="225041" y="133615"/>
                    </a:lnTo>
                    <a:lnTo>
                      <a:pt x="225301" y="133574"/>
                    </a:lnTo>
                    <a:lnTo>
                      <a:pt x="225544" y="133512"/>
                    </a:lnTo>
                    <a:lnTo>
                      <a:pt x="225786" y="133471"/>
                    </a:lnTo>
                    <a:lnTo>
                      <a:pt x="226245" y="133403"/>
                    </a:lnTo>
                    <a:lnTo>
                      <a:pt x="226672" y="133310"/>
                    </a:lnTo>
                    <a:lnTo>
                      <a:pt x="227121" y="133227"/>
                    </a:lnTo>
                    <a:lnTo>
                      <a:pt x="227342" y="133180"/>
                    </a:lnTo>
                    <a:lnTo>
                      <a:pt x="227641" y="133123"/>
                    </a:lnTo>
                    <a:lnTo>
                      <a:pt x="227822" y="133181"/>
                    </a:lnTo>
                    <a:lnTo>
                      <a:pt x="228069" y="133280"/>
                    </a:lnTo>
                    <a:lnTo>
                      <a:pt x="228341" y="133364"/>
                    </a:lnTo>
                    <a:lnTo>
                      <a:pt x="228465" y="133600"/>
                    </a:lnTo>
                    <a:lnTo>
                      <a:pt x="228573" y="133783"/>
                    </a:lnTo>
                    <a:lnTo>
                      <a:pt x="228754" y="133901"/>
                    </a:lnTo>
                    <a:lnTo>
                      <a:pt x="228942" y="134040"/>
                    </a:lnTo>
                    <a:lnTo>
                      <a:pt x="229145" y="134150"/>
                    </a:lnTo>
                    <a:lnTo>
                      <a:pt x="229478" y="134113"/>
                    </a:lnTo>
                    <a:lnTo>
                      <a:pt x="229753" y="134026"/>
                    </a:lnTo>
                    <a:lnTo>
                      <a:pt x="229935" y="133960"/>
                    </a:lnTo>
                    <a:lnTo>
                      <a:pt x="230029" y="133967"/>
                    </a:lnTo>
                    <a:lnTo>
                      <a:pt x="230174" y="134085"/>
                    </a:lnTo>
                    <a:lnTo>
                      <a:pt x="230384" y="134143"/>
                    </a:lnTo>
                    <a:lnTo>
                      <a:pt x="230572" y="133997"/>
                    </a:lnTo>
                    <a:lnTo>
                      <a:pt x="230775" y="133953"/>
                    </a:lnTo>
                    <a:lnTo>
                      <a:pt x="231000" y="134027"/>
                    </a:lnTo>
                    <a:lnTo>
                      <a:pt x="231166" y="134180"/>
                    </a:lnTo>
                    <a:lnTo>
                      <a:pt x="231420" y="134312"/>
                    </a:lnTo>
                    <a:lnTo>
                      <a:pt x="231564" y="134268"/>
                    </a:lnTo>
                    <a:lnTo>
                      <a:pt x="231818" y="134400"/>
                    </a:lnTo>
                    <a:lnTo>
                      <a:pt x="232035" y="134444"/>
                    </a:lnTo>
                    <a:lnTo>
                      <a:pt x="232376" y="134474"/>
                    </a:lnTo>
                    <a:lnTo>
                      <a:pt x="232622" y="134401"/>
                    </a:lnTo>
                    <a:lnTo>
                      <a:pt x="232869" y="134350"/>
                    </a:lnTo>
                    <a:lnTo>
                      <a:pt x="233079" y="134291"/>
                    </a:lnTo>
                    <a:lnTo>
                      <a:pt x="233376" y="134204"/>
                    </a:lnTo>
                    <a:lnTo>
                      <a:pt x="233485" y="134065"/>
                    </a:lnTo>
                    <a:lnTo>
                      <a:pt x="233632" y="134118"/>
                    </a:lnTo>
                    <a:lnTo>
                      <a:pt x="233932" y="134103"/>
                    </a:lnTo>
                    <a:lnTo>
                      <a:pt x="234158" y="134103"/>
                    </a:lnTo>
                    <a:lnTo>
                      <a:pt x="234410" y="134124"/>
                    </a:lnTo>
                    <a:lnTo>
                      <a:pt x="234652" y="134029"/>
                    </a:lnTo>
                    <a:lnTo>
                      <a:pt x="234946" y="133939"/>
                    </a:lnTo>
                    <a:lnTo>
                      <a:pt x="235455" y="133780"/>
                    </a:lnTo>
                    <a:lnTo>
                      <a:pt x="235765" y="133722"/>
                    </a:lnTo>
                    <a:lnTo>
                      <a:pt x="235991" y="133685"/>
                    </a:lnTo>
                    <a:lnTo>
                      <a:pt x="236196" y="133611"/>
                    </a:lnTo>
                    <a:lnTo>
                      <a:pt x="236328" y="133409"/>
                    </a:lnTo>
                    <a:lnTo>
                      <a:pt x="236380" y="133357"/>
                    </a:lnTo>
                    <a:lnTo>
                      <a:pt x="236543" y="133277"/>
                    </a:lnTo>
                    <a:lnTo>
                      <a:pt x="236779" y="133224"/>
                    </a:lnTo>
                    <a:lnTo>
                      <a:pt x="236863" y="133155"/>
                    </a:lnTo>
                    <a:lnTo>
                      <a:pt x="236912" y="133048"/>
                    </a:lnTo>
                    <a:lnTo>
                      <a:pt x="237001" y="132868"/>
                    </a:lnTo>
                    <a:lnTo>
                      <a:pt x="237135" y="132673"/>
                    </a:lnTo>
                    <a:lnTo>
                      <a:pt x="237289" y="132508"/>
                    </a:lnTo>
                    <a:lnTo>
                      <a:pt x="237448" y="132353"/>
                    </a:lnTo>
                    <a:lnTo>
                      <a:pt x="237656" y="132188"/>
                    </a:lnTo>
                    <a:lnTo>
                      <a:pt x="237815" y="132028"/>
                    </a:lnTo>
                    <a:lnTo>
                      <a:pt x="238014" y="131853"/>
                    </a:lnTo>
                    <a:lnTo>
                      <a:pt x="238267" y="131899"/>
                    </a:lnTo>
                    <a:lnTo>
                      <a:pt x="238554" y="131939"/>
                    </a:lnTo>
                    <a:lnTo>
                      <a:pt x="238807" y="131984"/>
                    </a:lnTo>
                    <a:lnTo>
                      <a:pt x="239055" y="132029"/>
                    </a:lnTo>
                    <a:lnTo>
                      <a:pt x="239527" y="132168"/>
                    </a:lnTo>
                    <a:lnTo>
                      <a:pt x="239751" y="132242"/>
                    </a:lnTo>
                    <a:lnTo>
                      <a:pt x="239993" y="132365"/>
                    </a:lnTo>
                    <a:lnTo>
                      <a:pt x="240143" y="132125"/>
                    </a:lnTo>
                    <a:lnTo>
                      <a:pt x="240200" y="132033"/>
                    </a:lnTo>
                    <a:lnTo>
                      <a:pt x="240268" y="131967"/>
                    </a:lnTo>
                    <a:lnTo>
                      <a:pt x="240447" y="131962"/>
                    </a:lnTo>
                    <a:lnTo>
                      <a:pt x="240602" y="131931"/>
                    </a:lnTo>
                    <a:lnTo>
                      <a:pt x="240679" y="131829"/>
                    </a:lnTo>
                    <a:lnTo>
                      <a:pt x="240744" y="131718"/>
                    </a:lnTo>
                    <a:lnTo>
                      <a:pt x="240800" y="131606"/>
                    </a:lnTo>
                    <a:lnTo>
                      <a:pt x="240901" y="131555"/>
                    </a:lnTo>
                    <a:lnTo>
                      <a:pt x="241002" y="131540"/>
                    </a:lnTo>
                    <a:lnTo>
                      <a:pt x="241073" y="131504"/>
                    </a:lnTo>
                    <a:lnTo>
                      <a:pt x="241169" y="131402"/>
                    </a:lnTo>
                    <a:lnTo>
                      <a:pt x="241220" y="131346"/>
                    </a:lnTo>
                    <a:lnTo>
                      <a:pt x="241261" y="131289"/>
                    </a:lnTo>
                    <a:lnTo>
                      <a:pt x="241454" y="131258"/>
                    </a:lnTo>
                    <a:lnTo>
                      <a:pt x="241526" y="131186"/>
                    </a:lnTo>
                    <a:lnTo>
                      <a:pt x="241531" y="131129"/>
                    </a:lnTo>
                    <a:lnTo>
                      <a:pt x="241602" y="131069"/>
                    </a:lnTo>
                    <a:lnTo>
                      <a:pt x="241700" y="131081"/>
                    </a:lnTo>
                    <a:lnTo>
                      <a:pt x="241781" y="131148"/>
                    </a:lnTo>
                    <a:lnTo>
                      <a:pt x="242012" y="131200"/>
                    </a:lnTo>
                    <a:lnTo>
                      <a:pt x="242075" y="131204"/>
                    </a:lnTo>
                    <a:lnTo>
                      <a:pt x="242259" y="131172"/>
                    </a:lnTo>
                    <a:lnTo>
                      <a:pt x="242337" y="131149"/>
                    </a:lnTo>
                    <a:lnTo>
                      <a:pt x="242381" y="131101"/>
                    </a:lnTo>
                    <a:lnTo>
                      <a:pt x="242460" y="131041"/>
                    </a:lnTo>
                    <a:lnTo>
                      <a:pt x="242550" y="131010"/>
                    </a:lnTo>
                    <a:lnTo>
                      <a:pt x="242467" y="130623"/>
                    </a:lnTo>
                    <a:lnTo>
                      <a:pt x="242455" y="130303"/>
                    </a:lnTo>
                    <a:lnTo>
                      <a:pt x="242455" y="130033"/>
                    </a:lnTo>
                    <a:lnTo>
                      <a:pt x="242478" y="129792"/>
                    </a:lnTo>
                    <a:lnTo>
                      <a:pt x="242495" y="129578"/>
                    </a:lnTo>
                    <a:lnTo>
                      <a:pt x="242495" y="129309"/>
                    </a:lnTo>
                    <a:lnTo>
                      <a:pt x="242499" y="129054"/>
                    </a:lnTo>
                    <a:lnTo>
                      <a:pt x="242510" y="128745"/>
                    </a:lnTo>
                    <a:lnTo>
                      <a:pt x="242488" y="128491"/>
                    </a:lnTo>
                    <a:lnTo>
                      <a:pt x="242521" y="128160"/>
                    </a:lnTo>
                    <a:lnTo>
                      <a:pt x="242543" y="127399"/>
                    </a:lnTo>
                    <a:lnTo>
                      <a:pt x="242543" y="127013"/>
                    </a:lnTo>
                    <a:lnTo>
                      <a:pt x="242576" y="126517"/>
                    </a:lnTo>
                    <a:lnTo>
                      <a:pt x="242565" y="125911"/>
                    </a:lnTo>
                    <a:lnTo>
                      <a:pt x="242576" y="125668"/>
                    </a:lnTo>
                    <a:lnTo>
                      <a:pt x="242587" y="125398"/>
                    </a:lnTo>
                    <a:lnTo>
                      <a:pt x="242567" y="125012"/>
                    </a:lnTo>
                    <a:lnTo>
                      <a:pt x="242529" y="124481"/>
                    </a:lnTo>
                    <a:lnTo>
                      <a:pt x="242490" y="123969"/>
                    </a:lnTo>
                    <a:lnTo>
                      <a:pt x="242461" y="123390"/>
                    </a:lnTo>
                    <a:lnTo>
                      <a:pt x="242384" y="122821"/>
                    </a:lnTo>
                    <a:lnTo>
                      <a:pt x="242355" y="122232"/>
                    </a:lnTo>
                    <a:lnTo>
                      <a:pt x="242311" y="121678"/>
                    </a:lnTo>
                    <a:lnTo>
                      <a:pt x="242275" y="121134"/>
                    </a:lnTo>
                    <a:lnTo>
                      <a:pt x="242240" y="120564"/>
                    </a:lnTo>
                    <a:lnTo>
                      <a:pt x="242204" y="120038"/>
                    </a:lnTo>
                    <a:lnTo>
                      <a:pt x="242168" y="119788"/>
                    </a:lnTo>
                    <a:lnTo>
                      <a:pt x="242151" y="119521"/>
                    </a:lnTo>
                    <a:lnTo>
                      <a:pt x="242151" y="119263"/>
                    </a:lnTo>
                    <a:lnTo>
                      <a:pt x="242106" y="118986"/>
                    </a:lnTo>
                    <a:lnTo>
                      <a:pt x="242088" y="118701"/>
                    </a:lnTo>
                    <a:lnTo>
                      <a:pt x="242073" y="118411"/>
                    </a:lnTo>
                    <a:lnTo>
                      <a:pt x="242051" y="118129"/>
                    </a:lnTo>
                    <a:lnTo>
                      <a:pt x="242008" y="117608"/>
                    </a:lnTo>
                    <a:lnTo>
                      <a:pt x="242008" y="117348"/>
                    </a:lnTo>
                    <a:lnTo>
                      <a:pt x="242062" y="117098"/>
                    </a:lnTo>
                    <a:lnTo>
                      <a:pt x="242062" y="116849"/>
                    </a:lnTo>
                    <a:lnTo>
                      <a:pt x="242160" y="116284"/>
                    </a:lnTo>
                    <a:lnTo>
                      <a:pt x="242236" y="115731"/>
                    </a:lnTo>
                    <a:lnTo>
                      <a:pt x="242301" y="115156"/>
                    </a:lnTo>
                    <a:lnTo>
                      <a:pt x="242366" y="114581"/>
                    </a:lnTo>
                    <a:lnTo>
                      <a:pt x="242399" y="114305"/>
                    </a:lnTo>
                    <a:lnTo>
                      <a:pt x="242437" y="114079"/>
                    </a:lnTo>
                    <a:lnTo>
                      <a:pt x="242512" y="113572"/>
                    </a:lnTo>
                    <a:lnTo>
                      <a:pt x="242550" y="112998"/>
                    </a:lnTo>
                    <a:lnTo>
                      <a:pt x="242634" y="112415"/>
                    </a:lnTo>
                    <a:lnTo>
                      <a:pt x="242710" y="111898"/>
                    </a:lnTo>
                    <a:lnTo>
                      <a:pt x="242776" y="111296"/>
                    </a:lnTo>
                    <a:lnTo>
                      <a:pt x="242836" y="110802"/>
                    </a:lnTo>
                    <a:lnTo>
                      <a:pt x="242894" y="110267"/>
                    </a:lnTo>
                    <a:lnTo>
                      <a:pt x="242952" y="109717"/>
                    </a:lnTo>
                    <a:lnTo>
                      <a:pt x="243061" y="109156"/>
                    </a:lnTo>
                    <a:lnTo>
                      <a:pt x="243077" y="108874"/>
                    </a:lnTo>
                    <a:lnTo>
                      <a:pt x="243132" y="108591"/>
                    </a:lnTo>
                    <a:lnTo>
                      <a:pt x="243171" y="108223"/>
                    </a:lnTo>
                    <a:lnTo>
                      <a:pt x="243352" y="107885"/>
                    </a:lnTo>
                    <a:lnTo>
                      <a:pt x="243753" y="107242"/>
                    </a:lnTo>
                    <a:lnTo>
                      <a:pt x="244333" y="106195"/>
                    </a:lnTo>
                    <a:lnTo>
                      <a:pt x="244600" y="105707"/>
                    </a:lnTo>
                    <a:lnTo>
                      <a:pt x="244793" y="105381"/>
                    </a:lnTo>
                    <a:lnTo>
                      <a:pt x="244867" y="105203"/>
                    </a:lnTo>
                    <a:lnTo>
                      <a:pt x="244711" y="105221"/>
                    </a:lnTo>
                    <a:lnTo>
                      <a:pt x="244433" y="105271"/>
                    </a:lnTo>
                    <a:lnTo>
                      <a:pt x="244220" y="105299"/>
                    </a:lnTo>
                    <a:lnTo>
                      <a:pt x="244006" y="105427"/>
                    </a:lnTo>
                    <a:lnTo>
                      <a:pt x="243828" y="105463"/>
                    </a:lnTo>
                    <a:lnTo>
                      <a:pt x="243650" y="105385"/>
                    </a:lnTo>
                    <a:lnTo>
                      <a:pt x="243550" y="105256"/>
                    </a:lnTo>
                    <a:lnTo>
                      <a:pt x="243429" y="105107"/>
                    </a:lnTo>
                    <a:lnTo>
                      <a:pt x="243215" y="105093"/>
                    </a:lnTo>
                    <a:lnTo>
                      <a:pt x="243030" y="105086"/>
                    </a:lnTo>
                    <a:lnTo>
                      <a:pt x="242817" y="105015"/>
                    </a:lnTo>
                    <a:lnTo>
                      <a:pt x="242703" y="104901"/>
                    </a:lnTo>
                    <a:lnTo>
                      <a:pt x="242560" y="104808"/>
                    </a:lnTo>
                    <a:lnTo>
                      <a:pt x="242375" y="104787"/>
                    </a:lnTo>
                    <a:lnTo>
                      <a:pt x="242204" y="104794"/>
                    </a:lnTo>
                    <a:lnTo>
                      <a:pt x="241990" y="104858"/>
                    </a:lnTo>
                    <a:lnTo>
                      <a:pt x="241791" y="104844"/>
                    </a:lnTo>
                    <a:lnTo>
                      <a:pt x="241641" y="104822"/>
                    </a:lnTo>
                    <a:lnTo>
                      <a:pt x="241499" y="104808"/>
                    </a:lnTo>
                    <a:lnTo>
                      <a:pt x="241357" y="104815"/>
                    </a:lnTo>
                    <a:lnTo>
                      <a:pt x="241178" y="104837"/>
                    </a:lnTo>
                    <a:lnTo>
                      <a:pt x="240943" y="104844"/>
                    </a:lnTo>
                    <a:lnTo>
                      <a:pt x="240922" y="104751"/>
                    </a:lnTo>
                    <a:lnTo>
                      <a:pt x="240944" y="104609"/>
                    </a:lnTo>
                    <a:lnTo>
                      <a:pt x="240936" y="104545"/>
                    </a:lnTo>
                    <a:lnTo>
                      <a:pt x="240865" y="104495"/>
                    </a:lnTo>
                    <a:lnTo>
                      <a:pt x="240623" y="104339"/>
                    </a:lnTo>
                    <a:lnTo>
                      <a:pt x="240445" y="104275"/>
                    </a:lnTo>
                    <a:lnTo>
                      <a:pt x="240224" y="104239"/>
                    </a:lnTo>
                    <a:lnTo>
                      <a:pt x="240067" y="104239"/>
                    </a:lnTo>
                    <a:lnTo>
                      <a:pt x="239954" y="104234"/>
                    </a:lnTo>
                    <a:lnTo>
                      <a:pt x="239893" y="104288"/>
                    </a:lnTo>
                    <a:lnTo>
                      <a:pt x="239752" y="104336"/>
                    </a:lnTo>
                    <a:lnTo>
                      <a:pt x="239506" y="104363"/>
                    </a:lnTo>
                    <a:lnTo>
                      <a:pt x="239318" y="104421"/>
                    </a:lnTo>
                    <a:lnTo>
                      <a:pt x="238636" y="104330"/>
                    </a:lnTo>
                    <a:lnTo>
                      <a:pt x="237374" y="104128"/>
                    </a:lnTo>
                    <a:lnTo>
                      <a:pt x="235505" y="103804"/>
                    </a:lnTo>
                    <a:lnTo>
                      <a:pt x="233947" y="103573"/>
                    </a:lnTo>
                    <a:lnTo>
                      <a:pt x="233059" y="103410"/>
                    </a:lnTo>
                    <a:lnTo>
                      <a:pt x="231188" y="103063"/>
                    </a:lnTo>
                    <a:lnTo>
                      <a:pt x="229958" y="102869"/>
                    </a:lnTo>
                    <a:lnTo>
                      <a:pt x="229727" y="102780"/>
                    </a:lnTo>
                    <a:lnTo>
                      <a:pt x="230358" y="102530"/>
                    </a:lnTo>
                    <a:lnTo>
                      <a:pt x="231071" y="102230"/>
                    </a:lnTo>
                    <a:lnTo>
                      <a:pt x="232093" y="101757"/>
                    </a:lnTo>
                    <a:lnTo>
                      <a:pt x="233183" y="101338"/>
                    </a:lnTo>
                    <a:lnTo>
                      <a:pt x="233736" y="101074"/>
                    </a:lnTo>
                    <a:lnTo>
                      <a:pt x="234215" y="100857"/>
                    </a:lnTo>
                    <a:lnTo>
                      <a:pt x="234968" y="100523"/>
                    </a:lnTo>
                    <a:lnTo>
                      <a:pt x="235024" y="99665"/>
                    </a:lnTo>
                    <a:lnTo>
                      <a:pt x="235036" y="99373"/>
                    </a:lnTo>
                    <a:lnTo>
                      <a:pt x="235052" y="98961"/>
                    </a:lnTo>
                    <a:lnTo>
                      <a:pt x="235095" y="98514"/>
                    </a:lnTo>
                    <a:lnTo>
                      <a:pt x="235112" y="98138"/>
                    </a:lnTo>
                    <a:lnTo>
                      <a:pt x="235129" y="97728"/>
                    </a:lnTo>
                    <a:lnTo>
                      <a:pt x="235145" y="97240"/>
                    </a:lnTo>
                    <a:lnTo>
                      <a:pt x="235155" y="96968"/>
                    </a:lnTo>
                    <a:lnTo>
                      <a:pt x="235153" y="96666"/>
                    </a:lnTo>
                    <a:lnTo>
                      <a:pt x="235131" y="95908"/>
                    </a:lnTo>
                    <a:lnTo>
                      <a:pt x="235139" y="95310"/>
                    </a:lnTo>
                    <a:lnTo>
                      <a:pt x="235119" y="94954"/>
                    </a:lnTo>
                    <a:lnTo>
                      <a:pt x="235123" y="94552"/>
                    </a:lnTo>
                    <a:lnTo>
                      <a:pt x="235108" y="94010"/>
                    </a:lnTo>
                    <a:lnTo>
                      <a:pt x="235117" y="93521"/>
                    </a:lnTo>
                    <a:lnTo>
                      <a:pt x="235081" y="93311"/>
                    </a:lnTo>
                    <a:lnTo>
                      <a:pt x="234826" y="92630"/>
                    </a:lnTo>
                    <a:lnTo>
                      <a:pt x="234645" y="92135"/>
                    </a:lnTo>
                    <a:lnTo>
                      <a:pt x="234282" y="91089"/>
                    </a:lnTo>
                    <a:lnTo>
                      <a:pt x="234052" y="90436"/>
                    </a:lnTo>
                    <a:lnTo>
                      <a:pt x="233762" y="89545"/>
                    </a:lnTo>
                    <a:lnTo>
                      <a:pt x="233665" y="89343"/>
                    </a:lnTo>
                    <a:lnTo>
                      <a:pt x="233558" y="89002"/>
                    </a:lnTo>
                    <a:lnTo>
                      <a:pt x="233248" y="88677"/>
                    </a:lnTo>
                    <a:lnTo>
                      <a:pt x="232252" y="87769"/>
                    </a:lnTo>
                    <a:lnTo>
                      <a:pt x="231526" y="87080"/>
                    </a:lnTo>
                    <a:lnTo>
                      <a:pt x="230926" y="86439"/>
                    </a:lnTo>
                    <a:lnTo>
                      <a:pt x="230326" y="85798"/>
                    </a:lnTo>
                    <a:lnTo>
                      <a:pt x="229957" y="85410"/>
                    </a:lnTo>
                    <a:lnTo>
                      <a:pt x="229318" y="84737"/>
                    </a:lnTo>
                    <a:lnTo>
                      <a:pt x="228932" y="84332"/>
                    </a:lnTo>
                    <a:lnTo>
                      <a:pt x="228358" y="83729"/>
                    </a:lnTo>
                    <a:lnTo>
                      <a:pt x="227766" y="83082"/>
                    </a:lnTo>
                    <a:lnTo>
                      <a:pt x="226784" y="83341"/>
                    </a:lnTo>
                    <a:lnTo>
                      <a:pt x="225969" y="83547"/>
                    </a:lnTo>
                    <a:lnTo>
                      <a:pt x="225488" y="83707"/>
                    </a:lnTo>
                    <a:lnTo>
                      <a:pt x="224989" y="83928"/>
                    </a:lnTo>
                    <a:lnTo>
                      <a:pt x="224332" y="84210"/>
                    </a:lnTo>
                    <a:lnTo>
                      <a:pt x="223904" y="84431"/>
                    </a:lnTo>
                    <a:lnTo>
                      <a:pt x="223671" y="84519"/>
                    </a:lnTo>
                    <a:lnTo>
                      <a:pt x="222886" y="84580"/>
                    </a:lnTo>
                    <a:lnTo>
                      <a:pt x="221998" y="84685"/>
                    </a:lnTo>
                    <a:lnTo>
                      <a:pt x="221393" y="84751"/>
                    </a:lnTo>
                    <a:lnTo>
                      <a:pt x="221045" y="84005"/>
                    </a:lnTo>
                    <a:lnTo>
                      <a:pt x="221378" y="84038"/>
                    </a:lnTo>
                    <a:lnTo>
                      <a:pt x="222005" y="84113"/>
                    </a:lnTo>
                    <a:lnTo>
                      <a:pt x="222660" y="84172"/>
                    </a:lnTo>
                    <a:lnTo>
                      <a:pt x="223124" y="84242"/>
                    </a:lnTo>
                    <a:lnTo>
                      <a:pt x="223430" y="84285"/>
                    </a:lnTo>
                    <a:lnTo>
                      <a:pt x="223697" y="84306"/>
                    </a:lnTo>
                    <a:lnTo>
                      <a:pt x="224197" y="83994"/>
                    </a:lnTo>
                    <a:lnTo>
                      <a:pt x="224627" y="83729"/>
                    </a:lnTo>
                    <a:lnTo>
                      <a:pt x="224944" y="83514"/>
                    </a:lnTo>
                    <a:lnTo>
                      <a:pt x="225406" y="82972"/>
                    </a:lnTo>
                    <a:lnTo>
                      <a:pt x="225542" y="82805"/>
                    </a:lnTo>
                    <a:lnTo>
                      <a:pt x="225727" y="82752"/>
                    </a:lnTo>
                    <a:lnTo>
                      <a:pt x="226178" y="82665"/>
                    </a:lnTo>
                    <a:lnTo>
                      <a:pt x="226405" y="82602"/>
                    </a:lnTo>
                    <a:lnTo>
                      <a:pt x="226542" y="82511"/>
                    </a:lnTo>
                    <a:lnTo>
                      <a:pt x="226990" y="82184"/>
                    </a:lnTo>
                    <a:lnTo>
                      <a:pt x="227688" y="81698"/>
                    </a:lnTo>
                    <a:lnTo>
                      <a:pt x="228136" y="81384"/>
                    </a:lnTo>
                    <a:lnTo>
                      <a:pt x="228684" y="80947"/>
                    </a:lnTo>
                    <a:lnTo>
                      <a:pt x="228972" y="80629"/>
                    </a:lnTo>
                    <a:lnTo>
                      <a:pt x="229058" y="80535"/>
                    </a:lnTo>
                    <a:lnTo>
                      <a:pt x="229136" y="80507"/>
                    </a:lnTo>
                    <a:lnTo>
                      <a:pt x="229203" y="80440"/>
                    </a:lnTo>
                    <a:lnTo>
                      <a:pt x="229241" y="80339"/>
                    </a:lnTo>
                    <a:lnTo>
                      <a:pt x="229313" y="80188"/>
                    </a:lnTo>
                    <a:lnTo>
                      <a:pt x="229340" y="80053"/>
                    </a:lnTo>
                    <a:lnTo>
                      <a:pt x="229374" y="79969"/>
                    </a:lnTo>
                    <a:lnTo>
                      <a:pt x="229407" y="79902"/>
                    </a:lnTo>
                    <a:lnTo>
                      <a:pt x="229451" y="79846"/>
                    </a:lnTo>
                    <a:lnTo>
                      <a:pt x="229496" y="79790"/>
                    </a:lnTo>
                    <a:lnTo>
                      <a:pt x="229562" y="79700"/>
                    </a:lnTo>
                    <a:lnTo>
                      <a:pt x="229629" y="79627"/>
                    </a:lnTo>
                    <a:lnTo>
                      <a:pt x="229746" y="79531"/>
                    </a:lnTo>
                    <a:lnTo>
                      <a:pt x="229801" y="79458"/>
                    </a:lnTo>
                    <a:lnTo>
                      <a:pt x="229918" y="79351"/>
                    </a:lnTo>
                    <a:lnTo>
                      <a:pt x="229968" y="79307"/>
                    </a:lnTo>
                    <a:lnTo>
                      <a:pt x="230029" y="79245"/>
                    </a:lnTo>
                    <a:lnTo>
                      <a:pt x="230068" y="79183"/>
                    </a:lnTo>
                    <a:lnTo>
                      <a:pt x="230061" y="79032"/>
                    </a:lnTo>
                    <a:lnTo>
                      <a:pt x="230038" y="78948"/>
                    </a:lnTo>
                    <a:lnTo>
                      <a:pt x="230005" y="78876"/>
                    </a:lnTo>
                    <a:lnTo>
                      <a:pt x="230004" y="78809"/>
                    </a:lnTo>
                    <a:lnTo>
                      <a:pt x="230015" y="78719"/>
                    </a:lnTo>
                    <a:lnTo>
                      <a:pt x="230064" y="78565"/>
                    </a:lnTo>
                    <a:lnTo>
                      <a:pt x="230001" y="78391"/>
                    </a:lnTo>
                    <a:lnTo>
                      <a:pt x="229972" y="78245"/>
                    </a:lnTo>
                    <a:lnTo>
                      <a:pt x="230034" y="78084"/>
                    </a:lnTo>
                    <a:lnTo>
                      <a:pt x="230082" y="77959"/>
                    </a:lnTo>
                    <a:lnTo>
                      <a:pt x="230158" y="77812"/>
                    </a:lnTo>
                    <a:lnTo>
                      <a:pt x="230192" y="77679"/>
                    </a:lnTo>
                    <a:lnTo>
                      <a:pt x="230219" y="77588"/>
                    </a:lnTo>
                    <a:lnTo>
                      <a:pt x="230232" y="77470"/>
                    </a:lnTo>
                    <a:lnTo>
                      <a:pt x="230211" y="77337"/>
                    </a:lnTo>
                    <a:lnTo>
                      <a:pt x="230176" y="77261"/>
                    </a:lnTo>
                    <a:lnTo>
                      <a:pt x="230091" y="77129"/>
                    </a:lnTo>
                    <a:lnTo>
                      <a:pt x="229993" y="77067"/>
                    </a:lnTo>
                    <a:lnTo>
                      <a:pt x="229847" y="77054"/>
                    </a:lnTo>
                    <a:lnTo>
                      <a:pt x="229708" y="77089"/>
                    </a:lnTo>
                    <a:lnTo>
                      <a:pt x="229554" y="77069"/>
                    </a:lnTo>
                    <a:lnTo>
                      <a:pt x="229477" y="77028"/>
                    </a:lnTo>
                    <a:lnTo>
                      <a:pt x="229435" y="76931"/>
                    </a:lnTo>
                    <a:lnTo>
                      <a:pt x="229395" y="76549"/>
                    </a:lnTo>
                    <a:lnTo>
                      <a:pt x="229346" y="76254"/>
                    </a:lnTo>
                    <a:lnTo>
                      <a:pt x="229288" y="76055"/>
                    </a:lnTo>
                    <a:lnTo>
                      <a:pt x="228951" y="75781"/>
                    </a:lnTo>
                    <a:lnTo>
                      <a:pt x="228765" y="75645"/>
                    </a:lnTo>
                    <a:lnTo>
                      <a:pt x="228529" y="75491"/>
                    </a:lnTo>
                    <a:lnTo>
                      <a:pt x="228436" y="75381"/>
                    </a:lnTo>
                    <a:lnTo>
                      <a:pt x="228403" y="75227"/>
                    </a:lnTo>
                    <a:lnTo>
                      <a:pt x="228411" y="75116"/>
                    </a:lnTo>
                    <a:lnTo>
                      <a:pt x="228664" y="75089"/>
                    </a:lnTo>
                    <a:lnTo>
                      <a:pt x="228925" y="75105"/>
                    </a:lnTo>
                    <a:lnTo>
                      <a:pt x="229288" y="74881"/>
                    </a:lnTo>
                    <a:lnTo>
                      <a:pt x="229524" y="74692"/>
                    </a:lnTo>
                    <a:lnTo>
                      <a:pt x="229835" y="74529"/>
                    </a:lnTo>
                    <a:lnTo>
                      <a:pt x="230105" y="74400"/>
                    </a:lnTo>
                    <a:lnTo>
                      <a:pt x="230164" y="74357"/>
                    </a:lnTo>
                    <a:lnTo>
                      <a:pt x="230180" y="74238"/>
                    </a:lnTo>
                    <a:lnTo>
                      <a:pt x="230104" y="74136"/>
                    </a:lnTo>
                    <a:lnTo>
                      <a:pt x="229834" y="74121"/>
                    </a:lnTo>
                    <a:lnTo>
                      <a:pt x="229547" y="74139"/>
                    </a:lnTo>
                    <a:lnTo>
                      <a:pt x="229362" y="74123"/>
                    </a:lnTo>
                    <a:lnTo>
                      <a:pt x="229243" y="74089"/>
                    </a:lnTo>
                    <a:lnTo>
                      <a:pt x="229201" y="74038"/>
                    </a:lnTo>
                    <a:lnTo>
                      <a:pt x="229234" y="73962"/>
                    </a:lnTo>
                    <a:lnTo>
                      <a:pt x="229302" y="73910"/>
                    </a:lnTo>
                    <a:lnTo>
                      <a:pt x="229420" y="73825"/>
                    </a:lnTo>
                    <a:lnTo>
                      <a:pt x="229724" y="73471"/>
                    </a:lnTo>
                    <a:lnTo>
                      <a:pt x="229914" y="73259"/>
                    </a:lnTo>
                    <a:lnTo>
                      <a:pt x="230103" y="73038"/>
                    </a:lnTo>
                    <a:lnTo>
                      <a:pt x="230236" y="72942"/>
                    </a:lnTo>
                    <a:lnTo>
                      <a:pt x="230388" y="72846"/>
                    </a:lnTo>
                    <a:lnTo>
                      <a:pt x="230502" y="72750"/>
                    </a:lnTo>
                    <a:lnTo>
                      <a:pt x="230520" y="72596"/>
                    </a:lnTo>
                    <a:lnTo>
                      <a:pt x="230453" y="72463"/>
                    </a:lnTo>
                    <a:lnTo>
                      <a:pt x="230376" y="72368"/>
                    </a:lnTo>
                    <a:lnTo>
                      <a:pt x="230176" y="72359"/>
                    </a:lnTo>
                    <a:lnTo>
                      <a:pt x="229881" y="72379"/>
                    </a:lnTo>
                    <a:lnTo>
                      <a:pt x="229557" y="72399"/>
                    </a:lnTo>
                    <a:lnTo>
                      <a:pt x="229395" y="72362"/>
                    </a:lnTo>
                    <a:lnTo>
                      <a:pt x="229337" y="72295"/>
                    </a:lnTo>
                    <a:lnTo>
                      <a:pt x="229451" y="72151"/>
                    </a:lnTo>
                    <a:lnTo>
                      <a:pt x="229517" y="72084"/>
                    </a:lnTo>
                    <a:lnTo>
                      <a:pt x="229641" y="72017"/>
                    </a:lnTo>
                    <a:lnTo>
                      <a:pt x="229849" y="71892"/>
                    </a:lnTo>
                    <a:lnTo>
                      <a:pt x="230011" y="71757"/>
                    </a:lnTo>
                    <a:lnTo>
                      <a:pt x="230115" y="71671"/>
                    </a:lnTo>
                    <a:lnTo>
                      <a:pt x="230141" y="71534"/>
                    </a:lnTo>
                    <a:lnTo>
                      <a:pt x="230237" y="71384"/>
                    </a:lnTo>
                    <a:lnTo>
                      <a:pt x="230403" y="71277"/>
                    </a:lnTo>
                    <a:lnTo>
                      <a:pt x="230623" y="71285"/>
                    </a:lnTo>
                    <a:lnTo>
                      <a:pt x="230701" y="70985"/>
                    </a:lnTo>
                    <a:lnTo>
                      <a:pt x="230181" y="70706"/>
                    </a:lnTo>
                    <a:lnTo>
                      <a:pt x="230184" y="70611"/>
                    </a:lnTo>
                    <a:lnTo>
                      <a:pt x="230270" y="70578"/>
                    </a:lnTo>
                    <a:lnTo>
                      <a:pt x="230403" y="70572"/>
                    </a:lnTo>
                    <a:lnTo>
                      <a:pt x="230511" y="70555"/>
                    </a:lnTo>
                    <a:lnTo>
                      <a:pt x="230427" y="70369"/>
                    </a:lnTo>
                    <a:lnTo>
                      <a:pt x="230165" y="69971"/>
                    </a:lnTo>
                    <a:lnTo>
                      <a:pt x="229822" y="69898"/>
                    </a:lnTo>
                    <a:lnTo>
                      <a:pt x="229815" y="69817"/>
                    </a:lnTo>
                    <a:lnTo>
                      <a:pt x="229881" y="69709"/>
                    </a:lnTo>
                    <a:lnTo>
                      <a:pt x="229988" y="69648"/>
                    </a:lnTo>
                    <a:lnTo>
                      <a:pt x="230001" y="69568"/>
                    </a:lnTo>
                    <a:lnTo>
                      <a:pt x="229900" y="69487"/>
                    </a:lnTo>
                    <a:lnTo>
                      <a:pt x="229476" y="69475"/>
                    </a:lnTo>
                    <a:lnTo>
                      <a:pt x="229449" y="69388"/>
                    </a:lnTo>
                    <a:lnTo>
                      <a:pt x="229482" y="69260"/>
                    </a:lnTo>
                    <a:lnTo>
                      <a:pt x="229602" y="69213"/>
                    </a:lnTo>
                    <a:lnTo>
                      <a:pt x="229528" y="69153"/>
                    </a:lnTo>
                    <a:lnTo>
                      <a:pt x="229393" y="69119"/>
                    </a:lnTo>
                    <a:lnTo>
                      <a:pt x="229379" y="69019"/>
                    </a:lnTo>
                    <a:lnTo>
                      <a:pt x="229425" y="68911"/>
                    </a:lnTo>
                    <a:lnTo>
                      <a:pt x="229485" y="68844"/>
                    </a:lnTo>
                    <a:lnTo>
                      <a:pt x="229579" y="68816"/>
                    </a:lnTo>
                    <a:lnTo>
                      <a:pt x="229807" y="68809"/>
                    </a:lnTo>
                    <a:lnTo>
                      <a:pt x="229955" y="68849"/>
                    </a:lnTo>
                    <a:lnTo>
                      <a:pt x="230103" y="68882"/>
                    </a:lnTo>
                    <a:lnTo>
                      <a:pt x="230305" y="68895"/>
                    </a:lnTo>
                    <a:lnTo>
                      <a:pt x="230446" y="68895"/>
                    </a:lnTo>
                    <a:lnTo>
                      <a:pt x="230395" y="68285"/>
                    </a:lnTo>
                    <a:lnTo>
                      <a:pt x="230390" y="68088"/>
                    </a:lnTo>
                    <a:lnTo>
                      <a:pt x="230782" y="67645"/>
                    </a:lnTo>
                    <a:lnTo>
                      <a:pt x="231065" y="67721"/>
                    </a:lnTo>
                    <a:lnTo>
                      <a:pt x="231491" y="67702"/>
                    </a:lnTo>
                    <a:lnTo>
                      <a:pt x="231558" y="67559"/>
                    </a:lnTo>
                    <a:lnTo>
                      <a:pt x="231610" y="67378"/>
                    </a:lnTo>
                    <a:lnTo>
                      <a:pt x="231587" y="67221"/>
                    </a:lnTo>
                    <a:lnTo>
                      <a:pt x="231497" y="67110"/>
                    </a:lnTo>
                    <a:lnTo>
                      <a:pt x="231347" y="66894"/>
                    </a:lnTo>
                    <a:lnTo>
                      <a:pt x="231212" y="66775"/>
                    </a:lnTo>
                    <a:lnTo>
                      <a:pt x="231279" y="66708"/>
                    </a:lnTo>
                    <a:lnTo>
                      <a:pt x="231481" y="66661"/>
                    </a:lnTo>
                    <a:lnTo>
                      <a:pt x="231668" y="66690"/>
                    </a:lnTo>
                    <a:lnTo>
                      <a:pt x="231742" y="66705"/>
                    </a:lnTo>
                    <a:lnTo>
                      <a:pt x="231815" y="66174"/>
                    </a:lnTo>
                    <a:lnTo>
                      <a:pt x="231530" y="66049"/>
                    </a:lnTo>
                    <a:lnTo>
                      <a:pt x="231065" y="65910"/>
                    </a:lnTo>
                    <a:lnTo>
                      <a:pt x="230668" y="65713"/>
                    </a:lnTo>
                    <a:lnTo>
                      <a:pt x="230566" y="65647"/>
                    </a:lnTo>
                    <a:lnTo>
                      <a:pt x="230447" y="65497"/>
                    </a:lnTo>
                    <a:lnTo>
                      <a:pt x="230142" y="65273"/>
                    </a:lnTo>
                    <a:lnTo>
                      <a:pt x="229827" y="65116"/>
                    </a:lnTo>
                    <a:lnTo>
                      <a:pt x="229551" y="64967"/>
                    </a:lnTo>
                    <a:lnTo>
                      <a:pt x="229309" y="64616"/>
                    </a:lnTo>
                    <a:lnTo>
                      <a:pt x="228862" y="64466"/>
                    </a:lnTo>
                    <a:lnTo>
                      <a:pt x="228489" y="64283"/>
                    </a:lnTo>
                    <a:lnTo>
                      <a:pt x="228197" y="64099"/>
                    </a:lnTo>
                    <a:lnTo>
                      <a:pt x="227497" y="64319"/>
                    </a:lnTo>
                    <a:lnTo>
                      <a:pt x="227044" y="64404"/>
                    </a:lnTo>
                    <a:lnTo>
                      <a:pt x="226685" y="64339"/>
                    </a:lnTo>
                    <a:lnTo>
                      <a:pt x="226438" y="64249"/>
                    </a:lnTo>
                    <a:lnTo>
                      <a:pt x="226083" y="64192"/>
                    </a:lnTo>
                    <a:lnTo>
                      <a:pt x="225408" y="64195"/>
                    </a:lnTo>
                    <a:lnTo>
                      <a:pt x="225054" y="64204"/>
                    </a:lnTo>
                    <a:lnTo>
                      <a:pt x="225262" y="64057"/>
                    </a:lnTo>
                    <a:lnTo>
                      <a:pt x="225626" y="63855"/>
                    </a:lnTo>
                    <a:lnTo>
                      <a:pt x="226264" y="63495"/>
                    </a:lnTo>
                    <a:lnTo>
                      <a:pt x="226531" y="63366"/>
                    </a:lnTo>
                    <a:lnTo>
                      <a:pt x="226774" y="63158"/>
                    </a:lnTo>
                    <a:lnTo>
                      <a:pt x="227105" y="63018"/>
                    </a:lnTo>
                    <a:lnTo>
                      <a:pt x="227514" y="62818"/>
                    </a:lnTo>
                    <a:lnTo>
                      <a:pt x="227963" y="62513"/>
                    </a:lnTo>
                    <a:lnTo>
                      <a:pt x="228519" y="62012"/>
                    </a:lnTo>
                    <a:lnTo>
                      <a:pt x="228723" y="61956"/>
                    </a:lnTo>
                    <a:lnTo>
                      <a:pt x="228964" y="61908"/>
                    </a:lnTo>
                    <a:lnTo>
                      <a:pt x="229150" y="61879"/>
                    </a:lnTo>
                    <a:lnTo>
                      <a:pt x="229271" y="61748"/>
                    </a:lnTo>
                    <a:lnTo>
                      <a:pt x="229567" y="61448"/>
                    </a:lnTo>
                    <a:lnTo>
                      <a:pt x="229939" y="61064"/>
                    </a:lnTo>
                    <a:lnTo>
                      <a:pt x="230174" y="60820"/>
                    </a:lnTo>
                    <a:lnTo>
                      <a:pt x="230439" y="60599"/>
                    </a:lnTo>
                    <a:lnTo>
                      <a:pt x="230749" y="60297"/>
                    </a:lnTo>
                    <a:lnTo>
                      <a:pt x="230846" y="60134"/>
                    </a:lnTo>
                    <a:lnTo>
                      <a:pt x="230979" y="59805"/>
                    </a:lnTo>
                    <a:lnTo>
                      <a:pt x="231075" y="59585"/>
                    </a:lnTo>
                    <a:lnTo>
                      <a:pt x="231211" y="59318"/>
                    </a:lnTo>
                    <a:lnTo>
                      <a:pt x="231414" y="58990"/>
                    </a:lnTo>
                    <a:lnTo>
                      <a:pt x="231813" y="58503"/>
                    </a:lnTo>
                    <a:lnTo>
                      <a:pt x="232165" y="58181"/>
                    </a:lnTo>
                    <a:lnTo>
                      <a:pt x="232531" y="57798"/>
                    </a:lnTo>
                    <a:lnTo>
                      <a:pt x="232903" y="57373"/>
                    </a:lnTo>
                    <a:lnTo>
                      <a:pt x="233716" y="56605"/>
                    </a:lnTo>
                    <a:lnTo>
                      <a:pt x="234305" y="56130"/>
                    </a:lnTo>
                    <a:lnTo>
                      <a:pt x="234690" y="55619"/>
                    </a:lnTo>
                    <a:lnTo>
                      <a:pt x="234558" y="55170"/>
                    </a:lnTo>
                    <a:lnTo>
                      <a:pt x="235087" y="54805"/>
                    </a:lnTo>
                    <a:lnTo>
                      <a:pt x="234738" y="54114"/>
                    </a:lnTo>
                    <a:lnTo>
                      <a:pt x="234597" y="53801"/>
                    </a:lnTo>
                    <a:lnTo>
                      <a:pt x="234866" y="53418"/>
                    </a:lnTo>
                    <a:lnTo>
                      <a:pt x="235325" y="52853"/>
                    </a:lnTo>
                    <a:lnTo>
                      <a:pt x="235799" y="52250"/>
                    </a:lnTo>
                    <a:lnTo>
                      <a:pt x="236796" y="50873"/>
                    </a:lnTo>
                    <a:lnTo>
                      <a:pt x="237045" y="50523"/>
                    </a:lnTo>
                    <a:lnTo>
                      <a:pt x="236898" y="50477"/>
                    </a:lnTo>
                    <a:lnTo>
                      <a:pt x="236781" y="50459"/>
                    </a:lnTo>
                    <a:lnTo>
                      <a:pt x="236644" y="50402"/>
                    </a:lnTo>
                    <a:lnTo>
                      <a:pt x="236508" y="50341"/>
                    </a:lnTo>
                    <a:lnTo>
                      <a:pt x="236404" y="50247"/>
                    </a:lnTo>
                    <a:lnTo>
                      <a:pt x="236319" y="50162"/>
                    </a:lnTo>
                    <a:lnTo>
                      <a:pt x="236206" y="50077"/>
                    </a:lnTo>
                    <a:lnTo>
                      <a:pt x="236079" y="50025"/>
                    </a:lnTo>
                    <a:lnTo>
                      <a:pt x="235938" y="50016"/>
                    </a:lnTo>
                    <a:lnTo>
                      <a:pt x="235727" y="50050"/>
                    </a:lnTo>
                    <a:lnTo>
                      <a:pt x="235637" y="50079"/>
                    </a:lnTo>
                    <a:lnTo>
                      <a:pt x="235586" y="50036"/>
                    </a:lnTo>
                    <a:lnTo>
                      <a:pt x="235604" y="49927"/>
                    </a:lnTo>
                    <a:lnTo>
                      <a:pt x="235641" y="49785"/>
                    </a:lnTo>
                    <a:lnTo>
                      <a:pt x="235650" y="49657"/>
                    </a:lnTo>
                    <a:lnTo>
                      <a:pt x="235589" y="49534"/>
                    </a:lnTo>
                    <a:lnTo>
                      <a:pt x="235466" y="49369"/>
                    </a:lnTo>
                    <a:lnTo>
                      <a:pt x="235334" y="49242"/>
                    </a:lnTo>
                    <a:lnTo>
                      <a:pt x="235183" y="49129"/>
                    </a:lnTo>
                    <a:lnTo>
                      <a:pt x="235072" y="48874"/>
                    </a:lnTo>
                    <a:lnTo>
                      <a:pt x="235018" y="48697"/>
                    </a:lnTo>
                    <a:lnTo>
                      <a:pt x="234977" y="48462"/>
                    </a:lnTo>
                    <a:lnTo>
                      <a:pt x="234946" y="48097"/>
                    </a:lnTo>
                    <a:lnTo>
                      <a:pt x="234817" y="47838"/>
                    </a:lnTo>
                    <a:lnTo>
                      <a:pt x="234752" y="47621"/>
                    </a:lnTo>
                    <a:lnTo>
                      <a:pt x="234733" y="47191"/>
                    </a:lnTo>
                    <a:lnTo>
                      <a:pt x="234708" y="46984"/>
                    </a:lnTo>
                    <a:lnTo>
                      <a:pt x="234717" y="46745"/>
                    </a:lnTo>
                    <a:lnTo>
                      <a:pt x="234716" y="46582"/>
                    </a:lnTo>
                    <a:lnTo>
                      <a:pt x="234655" y="46418"/>
                    </a:lnTo>
                    <a:lnTo>
                      <a:pt x="234553" y="46339"/>
                    </a:lnTo>
                    <a:lnTo>
                      <a:pt x="234417" y="46265"/>
                    </a:lnTo>
                    <a:lnTo>
                      <a:pt x="234161" y="46158"/>
                    </a:lnTo>
                    <a:lnTo>
                      <a:pt x="233961" y="46089"/>
                    </a:lnTo>
                    <a:lnTo>
                      <a:pt x="233794" y="46043"/>
                    </a:lnTo>
                    <a:lnTo>
                      <a:pt x="233686" y="45954"/>
                    </a:lnTo>
                    <a:lnTo>
                      <a:pt x="233597" y="45823"/>
                    </a:lnTo>
                    <a:lnTo>
                      <a:pt x="233532" y="45702"/>
                    </a:lnTo>
                    <a:lnTo>
                      <a:pt x="233403" y="45602"/>
                    </a:lnTo>
                    <a:lnTo>
                      <a:pt x="233245" y="45516"/>
                    </a:lnTo>
                    <a:lnTo>
                      <a:pt x="233093" y="45522"/>
                    </a:lnTo>
                    <a:lnTo>
                      <a:pt x="232875" y="45538"/>
                    </a:lnTo>
                    <a:lnTo>
                      <a:pt x="232738" y="45549"/>
                    </a:lnTo>
                    <a:lnTo>
                      <a:pt x="232551" y="45575"/>
                    </a:lnTo>
                    <a:lnTo>
                      <a:pt x="232409" y="45560"/>
                    </a:lnTo>
                    <a:lnTo>
                      <a:pt x="232272" y="45520"/>
                    </a:lnTo>
                    <a:lnTo>
                      <a:pt x="232160" y="45429"/>
                    </a:lnTo>
                    <a:lnTo>
                      <a:pt x="232088" y="45266"/>
                    </a:lnTo>
                    <a:lnTo>
                      <a:pt x="232027" y="45113"/>
                    </a:lnTo>
                    <a:lnTo>
                      <a:pt x="231975" y="44935"/>
                    </a:lnTo>
                    <a:lnTo>
                      <a:pt x="231908" y="44752"/>
                    </a:lnTo>
                    <a:lnTo>
                      <a:pt x="231821" y="44604"/>
                    </a:lnTo>
                    <a:lnTo>
                      <a:pt x="231664" y="44487"/>
                    </a:lnTo>
                    <a:lnTo>
                      <a:pt x="231511" y="44391"/>
                    </a:lnTo>
                    <a:lnTo>
                      <a:pt x="231399" y="44269"/>
                    </a:lnTo>
                    <a:lnTo>
                      <a:pt x="231327" y="44137"/>
                    </a:lnTo>
                    <a:lnTo>
                      <a:pt x="231258" y="43998"/>
                    </a:lnTo>
                    <a:lnTo>
                      <a:pt x="231145" y="43746"/>
                    </a:lnTo>
                    <a:lnTo>
                      <a:pt x="231045" y="43584"/>
                    </a:lnTo>
                    <a:lnTo>
                      <a:pt x="230927" y="43427"/>
                    </a:lnTo>
                    <a:lnTo>
                      <a:pt x="230761" y="43392"/>
                    </a:lnTo>
                    <a:lnTo>
                      <a:pt x="230591" y="43388"/>
                    </a:lnTo>
                    <a:lnTo>
                      <a:pt x="230322" y="43412"/>
                    </a:lnTo>
                    <a:lnTo>
                      <a:pt x="230039" y="43426"/>
                    </a:lnTo>
                    <a:lnTo>
                      <a:pt x="229734" y="43423"/>
                    </a:lnTo>
                    <a:lnTo>
                      <a:pt x="229675" y="43405"/>
                    </a:lnTo>
                    <a:lnTo>
                      <a:pt x="229350" y="43096"/>
                    </a:lnTo>
                    <a:lnTo>
                      <a:pt x="229089" y="42812"/>
                    </a:lnTo>
                    <a:lnTo>
                      <a:pt x="228950" y="42662"/>
                    </a:lnTo>
                    <a:lnTo>
                      <a:pt x="228835" y="42573"/>
                    </a:lnTo>
                    <a:lnTo>
                      <a:pt x="228660" y="42453"/>
                    </a:lnTo>
                    <a:lnTo>
                      <a:pt x="228563" y="42400"/>
                    </a:lnTo>
                    <a:lnTo>
                      <a:pt x="228419" y="42401"/>
                    </a:lnTo>
                    <a:lnTo>
                      <a:pt x="228299" y="42431"/>
                    </a:lnTo>
                    <a:lnTo>
                      <a:pt x="228096" y="42516"/>
                    </a:lnTo>
                    <a:lnTo>
                      <a:pt x="227910" y="42589"/>
                    </a:lnTo>
                    <a:lnTo>
                      <a:pt x="227700" y="42712"/>
                    </a:lnTo>
                    <a:lnTo>
                      <a:pt x="227668" y="42578"/>
                    </a:lnTo>
                    <a:lnTo>
                      <a:pt x="227470" y="42312"/>
                    </a:lnTo>
                    <a:lnTo>
                      <a:pt x="227249" y="42066"/>
                    </a:lnTo>
                    <a:lnTo>
                      <a:pt x="227073" y="41804"/>
                    </a:lnTo>
                    <a:lnTo>
                      <a:pt x="226914" y="41497"/>
                    </a:lnTo>
                    <a:lnTo>
                      <a:pt x="226818" y="41244"/>
                    </a:lnTo>
                    <a:lnTo>
                      <a:pt x="226757" y="41079"/>
                    </a:lnTo>
                    <a:lnTo>
                      <a:pt x="226734" y="40896"/>
                    </a:lnTo>
                    <a:lnTo>
                      <a:pt x="226819" y="40684"/>
                    </a:lnTo>
                    <a:lnTo>
                      <a:pt x="226938" y="40306"/>
                    </a:lnTo>
                    <a:lnTo>
                      <a:pt x="227017" y="39940"/>
                    </a:lnTo>
                    <a:lnTo>
                      <a:pt x="227022" y="39682"/>
                    </a:lnTo>
                    <a:lnTo>
                      <a:pt x="227039" y="39511"/>
                    </a:lnTo>
                    <a:lnTo>
                      <a:pt x="227004" y="39138"/>
                    </a:lnTo>
                    <a:lnTo>
                      <a:pt x="226913" y="38708"/>
                    </a:lnTo>
                    <a:lnTo>
                      <a:pt x="226843" y="38302"/>
                    </a:lnTo>
                    <a:lnTo>
                      <a:pt x="226787" y="38108"/>
                    </a:lnTo>
                    <a:lnTo>
                      <a:pt x="226797" y="37992"/>
                    </a:lnTo>
                    <a:lnTo>
                      <a:pt x="226864" y="37817"/>
                    </a:lnTo>
                    <a:lnTo>
                      <a:pt x="227122" y="37566"/>
                    </a:lnTo>
                    <a:lnTo>
                      <a:pt x="227270" y="37397"/>
                    </a:lnTo>
                    <a:lnTo>
                      <a:pt x="227375" y="37287"/>
                    </a:lnTo>
                    <a:lnTo>
                      <a:pt x="227400" y="37153"/>
                    </a:lnTo>
                    <a:lnTo>
                      <a:pt x="227400" y="36988"/>
                    </a:lnTo>
                    <a:lnTo>
                      <a:pt x="227610" y="36754"/>
                    </a:lnTo>
                    <a:lnTo>
                      <a:pt x="227709" y="36582"/>
                    </a:lnTo>
                    <a:lnTo>
                      <a:pt x="227722" y="36409"/>
                    </a:lnTo>
                    <a:lnTo>
                      <a:pt x="227864" y="35974"/>
                    </a:lnTo>
                    <a:lnTo>
                      <a:pt x="228202" y="35142"/>
                    </a:lnTo>
                    <a:lnTo>
                      <a:pt x="228428" y="34716"/>
                    </a:lnTo>
                    <a:lnTo>
                      <a:pt x="228672" y="34129"/>
                    </a:lnTo>
                    <a:lnTo>
                      <a:pt x="228832" y="33788"/>
                    </a:lnTo>
                    <a:lnTo>
                      <a:pt x="229028" y="33219"/>
                    </a:lnTo>
                    <a:lnTo>
                      <a:pt x="229132" y="33010"/>
                    </a:lnTo>
                    <a:lnTo>
                      <a:pt x="229275" y="32759"/>
                    </a:lnTo>
                    <a:lnTo>
                      <a:pt x="229338" y="32543"/>
                    </a:lnTo>
                    <a:lnTo>
                      <a:pt x="229395" y="32399"/>
                    </a:lnTo>
                    <a:lnTo>
                      <a:pt x="229388" y="32212"/>
                    </a:lnTo>
                    <a:lnTo>
                      <a:pt x="229380" y="32111"/>
                    </a:lnTo>
                    <a:lnTo>
                      <a:pt x="229444" y="31989"/>
                    </a:lnTo>
                    <a:lnTo>
                      <a:pt x="229494" y="31852"/>
                    </a:lnTo>
                    <a:lnTo>
                      <a:pt x="229472" y="31708"/>
                    </a:lnTo>
                    <a:lnTo>
                      <a:pt x="229522" y="31557"/>
                    </a:lnTo>
                    <a:lnTo>
                      <a:pt x="229565" y="31413"/>
                    </a:lnTo>
                    <a:lnTo>
                      <a:pt x="229586" y="31276"/>
                    </a:lnTo>
                    <a:lnTo>
                      <a:pt x="229593" y="31204"/>
                    </a:lnTo>
                    <a:lnTo>
                      <a:pt x="229621" y="31103"/>
                    </a:lnTo>
                    <a:lnTo>
                      <a:pt x="229650" y="31016"/>
                    </a:lnTo>
                    <a:lnTo>
                      <a:pt x="229714" y="30872"/>
                    </a:lnTo>
                    <a:lnTo>
                      <a:pt x="229785" y="30742"/>
                    </a:lnTo>
                    <a:lnTo>
                      <a:pt x="229749" y="30599"/>
                    </a:lnTo>
                    <a:lnTo>
                      <a:pt x="229770" y="30426"/>
                    </a:lnTo>
                    <a:lnTo>
                      <a:pt x="229806" y="30277"/>
                    </a:lnTo>
                    <a:lnTo>
                      <a:pt x="229805" y="30081"/>
                    </a:lnTo>
                    <a:lnTo>
                      <a:pt x="229713" y="29771"/>
                    </a:lnTo>
                    <a:lnTo>
                      <a:pt x="229585" y="29321"/>
                    </a:lnTo>
                    <a:lnTo>
                      <a:pt x="229481" y="29045"/>
                    </a:lnTo>
                    <a:lnTo>
                      <a:pt x="229078" y="28550"/>
                    </a:lnTo>
                    <a:lnTo>
                      <a:pt x="228975" y="28343"/>
                    </a:lnTo>
                    <a:lnTo>
                      <a:pt x="229042" y="27835"/>
                    </a:lnTo>
                    <a:lnTo>
                      <a:pt x="228903" y="27570"/>
                    </a:lnTo>
                    <a:lnTo>
                      <a:pt x="228914" y="27327"/>
                    </a:lnTo>
                    <a:lnTo>
                      <a:pt x="229016" y="26842"/>
                    </a:lnTo>
                    <a:lnTo>
                      <a:pt x="229164" y="26633"/>
                    </a:lnTo>
                    <a:lnTo>
                      <a:pt x="229370" y="26586"/>
                    </a:lnTo>
                    <a:lnTo>
                      <a:pt x="229703" y="26585"/>
                    </a:lnTo>
                    <a:lnTo>
                      <a:pt x="229989" y="26538"/>
                    </a:lnTo>
                    <a:lnTo>
                      <a:pt x="230081" y="26399"/>
                    </a:lnTo>
                    <a:lnTo>
                      <a:pt x="230196" y="26253"/>
                    </a:lnTo>
                    <a:lnTo>
                      <a:pt x="230320" y="26171"/>
                    </a:lnTo>
                    <a:lnTo>
                      <a:pt x="230401" y="26083"/>
                    </a:lnTo>
                    <a:lnTo>
                      <a:pt x="230401" y="25950"/>
                    </a:lnTo>
                    <a:lnTo>
                      <a:pt x="230369" y="25856"/>
                    </a:lnTo>
                    <a:lnTo>
                      <a:pt x="230300" y="25730"/>
                    </a:lnTo>
                    <a:lnTo>
                      <a:pt x="230206" y="25592"/>
                    </a:lnTo>
                    <a:lnTo>
                      <a:pt x="230105" y="25472"/>
                    </a:lnTo>
                    <a:lnTo>
                      <a:pt x="230030" y="25315"/>
                    </a:lnTo>
                    <a:lnTo>
                      <a:pt x="229860" y="25019"/>
                    </a:lnTo>
                    <a:lnTo>
                      <a:pt x="229816" y="24817"/>
                    </a:lnTo>
                    <a:lnTo>
                      <a:pt x="229778" y="24608"/>
                    </a:lnTo>
                    <a:lnTo>
                      <a:pt x="229783" y="24277"/>
                    </a:lnTo>
                    <a:lnTo>
                      <a:pt x="229806" y="24041"/>
                    </a:lnTo>
                    <a:lnTo>
                      <a:pt x="229870" y="23870"/>
                    </a:lnTo>
                    <a:lnTo>
                      <a:pt x="230053" y="23722"/>
                    </a:lnTo>
                    <a:lnTo>
                      <a:pt x="230228" y="23493"/>
                    </a:lnTo>
                    <a:lnTo>
                      <a:pt x="230348" y="23305"/>
                    </a:lnTo>
                    <a:lnTo>
                      <a:pt x="230395" y="23116"/>
                    </a:lnTo>
                    <a:lnTo>
                      <a:pt x="230434" y="22952"/>
                    </a:lnTo>
                    <a:lnTo>
                      <a:pt x="230529" y="22836"/>
                    </a:lnTo>
                    <a:lnTo>
                      <a:pt x="230681" y="22737"/>
                    </a:lnTo>
                    <a:lnTo>
                      <a:pt x="230889" y="22679"/>
                    </a:lnTo>
                    <a:lnTo>
                      <a:pt x="231041" y="22612"/>
                    </a:lnTo>
                    <a:lnTo>
                      <a:pt x="231152" y="22562"/>
                    </a:lnTo>
                    <a:lnTo>
                      <a:pt x="231190" y="22128"/>
                    </a:lnTo>
                    <a:lnTo>
                      <a:pt x="231164" y="21423"/>
                    </a:lnTo>
                    <a:lnTo>
                      <a:pt x="231140" y="20943"/>
                    </a:lnTo>
                    <a:lnTo>
                      <a:pt x="231116" y="20557"/>
                    </a:lnTo>
                    <a:lnTo>
                      <a:pt x="231085" y="20078"/>
                    </a:lnTo>
                    <a:lnTo>
                      <a:pt x="231085" y="19700"/>
                    </a:lnTo>
                    <a:lnTo>
                      <a:pt x="231054" y="18677"/>
                    </a:lnTo>
                    <a:lnTo>
                      <a:pt x="231003" y="17921"/>
                    </a:lnTo>
                    <a:lnTo>
                      <a:pt x="230993" y="17346"/>
                    </a:lnTo>
                    <a:lnTo>
                      <a:pt x="230944" y="16672"/>
                    </a:lnTo>
                    <a:lnTo>
                      <a:pt x="230944" y="16390"/>
                    </a:lnTo>
                    <a:lnTo>
                      <a:pt x="230834" y="16219"/>
                    </a:lnTo>
                    <a:lnTo>
                      <a:pt x="230505" y="15947"/>
                    </a:lnTo>
                    <a:lnTo>
                      <a:pt x="230374" y="15741"/>
                    </a:lnTo>
                    <a:lnTo>
                      <a:pt x="230229" y="15453"/>
                    </a:lnTo>
                    <a:lnTo>
                      <a:pt x="230133" y="15334"/>
                    </a:lnTo>
                    <a:lnTo>
                      <a:pt x="229861" y="15184"/>
                    </a:lnTo>
                    <a:lnTo>
                      <a:pt x="229471" y="14918"/>
                    </a:lnTo>
                    <a:lnTo>
                      <a:pt x="229137" y="14745"/>
                    </a:lnTo>
                    <a:lnTo>
                      <a:pt x="229145" y="14262"/>
                    </a:lnTo>
                    <a:lnTo>
                      <a:pt x="229183" y="13802"/>
                    </a:lnTo>
                    <a:lnTo>
                      <a:pt x="229452" y="13576"/>
                    </a:lnTo>
                    <a:lnTo>
                      <a:pt x="229557" y="13501"/>
                    </a:lnTo>
                    <a:lnTo>
                      <a:pt x="229286" y="13300"/>
                    </a:lnTo>
                    <a:lnTo>
                      <a:pt x="229098" y="13269"/>
                    </a:lnTo>
                    <a:lnTo>
                      <a:pt x="228894" y="13262"/>
                    </a:lnTo>
                    <a:lnTo>
                      <a:pt x="228841" y="13056"/>
                    </a:lnTo>
                    <a:lnTo>
                      <a:pt x="228902" y="12813"/>
                    </a:lnTo>
                    <a:lnTo>
                      <a:pt x="228932" y="12600"/>
                    </a:lnTo>
                    <a:lnTo>
                      <a:pt x="228759" y="12432"/>
                    </a:lnTo>
                    <a:lnTo>
                      <a:pt x="228457" y="12158"/>
                    </a:lnTo>
                    <a:lnTo>
                      <a:pt x="228223" y="12028"/>
                    </a:lnTo>
                    <a:lnTo>
                      <a:pt x="227883" y="11975"/>
                    </a:lnTo>
                    <a:lnTo>
                      <a:pt x="227603" y="12051"/>
                    </a:lnTo>
                    <a:lnTo>
                      <a:pt x="227354" y="12142"/>
                    </a:lnTo>
                    <a:lnTo>
                      <a:pt x="227127" y="12188"/>
                    </a:lnTo>
                    <a:lnTo>
                      <a:pt x="226900" y="12172"/>
                    </a:lnTo>
                    <a:lnTo>
                      <a:pt x="226727" y="12051"/>
                    </a:lnTo>
                    <a:lnTo>
                      <a:pt x="226636" y="11914"/>
                    </a:lnTo>
                    <a:lnTo>
                      <a:pt x="226523" y="11738"/>
                    </a:lnTo>
                    <a:lnTo>
                      <a:pt x="226333" y="11359"/>
                    </a:lnTo>
                    <a:lnTo>
                      <a:pt x="226154" y="11168"/>
                    </a:lnTo>
                    <a:lnTo>
                      <a:pt x="225991" y="11026"/>
                    </a:lnTo>
                    <a:lnTo>
                      <a:pt x="225752" y="10961"/>
                    </a:lnTo>
                    <a:lnTo>
                      <a:pt x="225592" y="10980"/>
                    </a:lnTo>
                    <a:lnTo>
                      <a:pt x="225395" y="11099"/>
                    </a:lnTo>
                    <a:lnTo>
                      <a:pt x="225349" y="11148"/>
                    </a:lnTo>
                    <a:lnTo>
                      <a:pt x="225250" y="11240"/>
                    </a:lnTo>
                    <a:lnTo>
                      <a:pt x="225151" y="11294"/>
                    </a:lnTo>
                    <a:lnTo>
                      <a:pt x="225049" y="11336"/>
                    </a:lnTo>
                    <a:lnTo>
                      <a:pt x="224935" y="11339"/>
                    </a:lnTo>
                    <a:lnTo>
                      <a:pt x="224813" y="11332"/>
                    </a:lnTo>
                    <a:lnTo>
                      <a:pt x="224710" y="11309"/>
                    </a:lnTo>
                    <a:lnTo>
                      <a:pt x="224505" y="11251"/>
                    </a:lnTo>
                    <a:lnTo>
                      <a:pt x="224217" y="11263"/>
                    </a:lnTo>
                    <a:lnTo>
                      <a:pt x="223977" y="11312"/>
                    </a:lnTo>
                    <a:lnTo>
                      <a:pt x="223709" y="11386"/>
                    </a:lnTo>
                    <a:lnTo>
                      <a:pt x="223481" y="11374"/>
                    </a:lnTo>
                    <a:lnTo>
                      <a:pt x="223265" y="11293"/>
                    </a:lnTo>
                    <a:lnTo>
                      <a:pt x="223000" y="11231"/>
                    </a:lnTo>
                    <a:lnTo>
                      <a:pt x="222803" y="11268"/>
                    </a:lnTo>
                    <a:lnTo>
                      <a:pt x="222520" y="11386"/>
                    </a:lnTo>
                    <a:lnTo>
                      <a:pt x="222285" y="11535"/>
                    </a:lnTo>
                    <a:lnTo>
                      <a:pt x="222113" y="11621"/>
                    </a:lnTo>
                    <a:lnTo>
                      <a:pt x="221916" y="11708"/>
                    </a:lnTo>
                    <a:lnTo>
                      <a:pt x="221774" y="11733"/>
                    </a:lnTo>
                    <a:lnTo>
                      <a:pt x="221466" y="11621"/>
                    </a:lnTo>
                    <a:lnTo>
                      <a:pt x="221269" y="11441"/>
                    </a:lnTo>
                    <a:lnTo>
                      <a:pt x="221035" y="11329"/>
                    </a:lnTo>
                    <a:lnTo>
                      <a:pt x="220758" y="11323"/>
                    </a:lnTo>
                    <a:lnTo>
                      <a:pt x="220548" y="11391"/>
                    </a:lnTo>
                    <a:lnTo>
                      <a:pt x="220436" y="11415"/>
                    </a:lnTo>
                    <a:lnTo>
                      <a:pt x="220242" y="11498"/>
                    </a:lnTo>
                    <a:lnTo>
                      <a:pt x="220132" y="11659"/>
                    </a:lnTo>
                    <a:lnTo>
                      <a:pt x="220004" y="11882"/>
                    </a:lnTo>
                    <a:lnTo>
                      <a:pt x="219888" y="11993"/>
                    </a:lnTo>
                    <a:lnTo>
                      <a:pt x="219712" y="12110"/>
                    </a:lnTo>
                    <a:lnTo>
                      <a:pt x="219430" y="12177"/>
                    </a:lnTo>
                    <a:lnTo>
                      <a:pt x="219248" y="12160"/>
                    </a:lnTo>
                    <a:lnTo>
                      <a:pt x="219049" y="12071"/>
                    </a:lnTo>
                    <a:lnTo>
                      <a:pt x="218823" y="11971"/>
                    </a:lnTo>
                    <a:lnTo>
                      <a:pt x="218668" y="11854"/>
                    </a:lnTo>
                    <a:lnTo>
                      <a:pt x="218431" y="11720"/>
                    </a:lnTo>
                    <a:lnTo>
                      <a:pt x="218105" y="11653"/>
                    </a:lnTo>
                    <a:lnTo>
                      <a:pt x="217862" y="11692"/>
                    </a:lnTo>
                    <a:lnTo>
                      <a:pt x="217470" y="11876"/>
                    </a:lnTo>
                    <a:lnTo>
                      <a:pt x="217238" y="12148"/>
                    </a:lnTo>
                    <a:lnTo>
                      <a:pt x="217061" y="12382"/>
                    </a:lnTo>
                    <a:lnTo>
                      <a:pt x="216851" y="12371"/>
                    </a:lnTo>
                    <a:lnTo>
                      <a:pt x="216658" y="12276"/>
                    </a:lnTo>
                    <a:lnTo>
                      <a:pt x="216404" y="12065"/>
                    </a:lnTo>
                    <a:lnTo>
                      <a:pt x="216266" y="11831"/>
                    </a:lnTo>
                    <a:lnTo>
                      <a:pt x="216202" y="11718"/>
                    </a:lnTo>
                    <a:lnTo>
                      <a:pt x="215997" y="11869"/>
                    </a:lnTo>
                    <a:lnTo>
                      <a:pt x="215776" y="12024"/>
                    </a:lnTo>
                    <a:lnTo>
                      <a:pt x="215642" y="12082"/>
                    </a:lnTo>
                    <a:lnTo>
                      <a:pt x="215478" y="12218"/>
                    </a:lnTo>
                    <a:lnTo>
                      <a:pt x="215286" y="12286"/>
                    </a:lnTo>
                    <a:lnTo>
                      <a:pt x="215018" y="12276"/>
                    </a:lnTo>
                    <a:lnTo>
                      <a:pt x="214863" y="12447"/>
                    </a:lnTo>
                    <a:lnTo>
                      <a:pt x="214787" y="12693"/>
                    </a:lnTo>
                    <a:lnTo>
                      <a:pt x="214681" y="12915"/>
                    </a:lnTo>
                    <a:lnTo>
                      <a:pt x="214547" y="13128"/>
                    </a:lnTo>
                    <a:lnTo>
                      <a:pt x="214403" y="13342"/>
                    </a:lnTo>
                    <a:lnTo>
                      <a:pt x="214249" y="13507"/>
                    </a:lnTo>
                    <a:lnTo>
                      <a:pt x="213980" y="13574"/>
                    </a:lnTo>
                    <a:lnTo>
                      <a:pt x="213769" y="13545"/>
                    </a:lnTo>
                    <a:lnTo>
                      <a:pt x="213520" y="13613"/>
                    </a:lnTo>
                    <a:lnTo>
                      <a:pt x="213309" y="13769"/>
                    </a:lnTo>
                    <a:lnTo>
                      <a:pt x="213232" y="13943"/>
                    </a:lnTo>
                    <a:lnTo>
                      <a:pt x="213251" y="14302"/>
                    </a:lnTo>
                    <a:lnTo>
                      <a:pt x="213206" y="14660"/>
                    </a:lnTo>
                    <a:lnTo>
                      <a:pt x="213161" y="14837"/>
                    </a:lnTo>
                    <a:lnTo>
                      <a:pt x="213037" y="14995"/>
                    </a:lnTo>
                    <a:lnTo>
                      <a:pt x="212848" y="15101"/>
                    </a:lnTo>
                    <a:lnTo>
                      <a:pt x="212627" y="15147"/>
                    </a:lnTo>
                    <a:lnTo>
                      <a:pt x="212275" y="15147"/>
                    </a:lnTo>
                    <a:lnTo>
                      <a:pt x="211989" y="15194"/>
                    </a:lnTo>
                    <a:lnTo>
                      <a:pt x="211579" y="15273"/>
                    </a:lnTo>
                    <a:lnTo>
                      <a:pt x="211345" y="15345"/>
                    </a:lnTo>
                    <a:lnTo>
                      <a:pt x="211084" y="15412"/>
                    </a:lnTo>
                    <a:lnTo>
                      <a:pt x="210889" y="15438"/>
                    </a:lnTo>
                    <a:lnTo>
                      <a:pt x="210642" y="15445"/>
                    </a:lnTo>
                    <a:lnTo>
                      <a:pt x="210596" y="15517"/>
                    </a:lnTo>
                    <a:lnTo>
                      <a:pt x="210544" y="15695"/>
                    </a:lnTo>
                    <a:lnTo>
                      <a:pt x="210512" y="15939"/>
                    </a:lnTo>
                    <a:lnTo>
                      <a:pt x="210518" y="16150"/>
                    </a:lnTo>
                    <a:lnTo>
                      <a:pt x="210512" y="16275"/>
                    </a:lnTo>
                    <a:lnTo>
                      <a:pt x="210435" y="16345"/>
                    </a:lnTo>
                    <a:lnTo>
                      <a:pt x="210319" y="16392"/>
                    </a:lnTo>
                    <a:lnTo>
                      <a:pt x="210005" y="16416"/>
                    </a:lnTo>
                    <a:lnTo>
                      <a:pt x="209795" y="16399"/>
                    </a:lnTo>
                    <a:lnTo>
                      <a:pt x="209545" y="16340"/>
                    </a:lnTo>
                    <a:lnTo>
                      <a:pt x="209226" y="16199"/>
                    </a:lnTo>
                    <a:lnTo>
                      <a:pt x="209028" y="16129"/>
                    </a:lnTo>
                    <a:lnTo>
                      <a:pt x="208906" y="15999"/>
                    </a:lnTo>
                    <a:lnTo>
                      <a:pt x="208929" y="15823"/>
                    </a:lnTo>
                    <a:lnTo>
                      <a:pt x="208935" y="15617"/>
                    </a:lnTo>
                    <a:lnTo>
                      <a:pt x="208969" y="15387"/>
                    </a:lnTo>
                    <a:lnTo>
                      <a:pt x="208969" y="15134"/>
                    </a:lnTo>
                    <a:lnTo>
                      <a:pt x="208911" y="14663"/>
                    </a:lnTo>
                    <a:lnTo>
                      <a:pt x="208719" y="14098"/>
                    </a:lnTo>
                    <a:lnTo>
                      <a:pt x="208594" y="13811"/>
                    </a:lnTo>
                    <a:lnTo>
                      <a:pt x="208435" y="13500"/>
                    </a:lnTo>
                    <a:lnTo>
                      <a:pt x="208285" y="13230"/>
                    </a:lnTo>
                    <a:lnTo>
                      <a:pt x="208160" y="13087"/>
                    </a:lnTo>
                    <a:lnTo>
                      <a:pt x="208060" y="13155"/>
                    </a:lnTo>
                    <a:lnTo>
                      <a:pt x="208010" y="13256"/>
                    </a:lnTo>
                    <a:lnTo>
                      <a:pt x="208001" y="13441"/>
                    </a:lnTo>
                    <a:lnTo>
                      <a:pt x="207985" y="13661"/>
                    </a:lnTo>
                    <a:lnTo>
                      <a:pt x="207959" y="13914"/>
                    </a:lnTo>
                    <a:lnTo>
                      <a:pt x="207909" y="14141"/>
                    </a:lnTo>
                    <a:lnTo>
                      <a:pt x="207842" y="14310"/>
                    </a:lnTo>
                    <a:lnTo>
                      <a:pt x="207726" y="14420"/>
                    </a:lnTo>
                    <a:lnTo>
                      <a:pt x="207550" y="14488"/>
                    </a:lnTo>
                    <a:lnTo>
                      <a:pt x="207233" y="14649"/>
                    </a:lnTo>
                    <a:lnTo>
                      <a:pt x="206966" y="14784"/>
                    </a:lnTo>
                    <a:lnTo>
                      <a:pt x="206866" y="14928"/>
                    </a:lnTo>
                    <a:lnTo>
                      <a:pt x="206810" y="15131"/>
                    </a:lnTo>
                    <a:lnTo>
                      <a:pt x="206731" y="15391"/>
                    </a:lnTo>
                    <a:lnTo>
                      <a:pt x="206664" y="15576"/>
                    </a:lnTo>
                    <a:lnTo>
                      <a:pt x="206529" y="15588"/>
                    </a:lnTo>
                    <a:lnTo>
                      <a:pt x="206395" y="15508"/>
                    </a:lnTo>
                    <a:lnTo>
                      <a:pt x="206163" y="15453"/>
                    </a:lnTo>
                    <a:lnTo>
                      <a:pt x="205876" y="15448"/>
                    </a:lnTo>
                    <a:lnTo>
                      <a:pt x="205535" y="15430"/>
                    </a:lnTo>
                    <a:lnTo>
                      <a:pt x="205260" y="15381"/>
                    </a:lnTo>
                    <a:lnTo>
                      <a:pt x="205053" y="15227"/>
                    </a:lnTo>
                    <a:lnTo>
                      <a:pt x="204869" y="15153"/>
                    </a:lnTo>
                    <a:lnTo>
                      <a:pt x="204595" y="15191"/>
                    </a:lnTo>
                    <a:lnTo>
                      <a:pt x="204241" y="15229"/>
                    </a:lnTo>
                    <a:lnTo>
                      <a:pt x="203960" y="15267"/>
                    </a:lnTo>
                    <a:lnTo>
                      <a:pt x="203790" y="15162"/>
                    </a:lnTo>
                    <a:lnTo>
                      <a:pt x="203576" y="15027"/>
                    </a:lnTo>
                    <a:lnTo>
                      <a:pt x="203430" y="14781"/>
                    </a:lnTo>
                    <a:lnTo>
                      <a:pt x="203308" y="14627"/>
                    </a:lnTo>
                    <a:lnTo>
                      <a:pt x="203277" y="14565"/>
                    </a:lnTo>
                    <a:lnTo>
                      <a:pt x="203143" y="14473"/>
                    </a:lnTo>
                    <a:lnTo>
                      <a:pt x="202997" y="14486"/>
                    </a:lnTo>
                    <a:lnTo>
                      <a:pt x="202729" y="14537"/>
                    </a:lnTo>
                    <a:lnTo>
                      <a:pt x="202566" y="14565"/>
                    </a:lnTo>
                    <a:lnTo>
                      <a:pt x="202416" y="14467"/>
                    </a:lnTo>
                    <a:lnTo>
                      <a:pt x="202354" y="14342"/>
                    </a:lnTo>
                    <a:lnTo>
                      <a:pt x="202394" y="14168"/>
                    </a:lnTo>
                    <a:lnTo>
                      <a:pt x="202416" y="13918"/>
                    </a:lnTo>
                    <a:lnTo>
                      <a:pt x="202408" y="13722"/>
                    </a:lnTo>
                    <a:lnTo>
                      <a:pt x="202341" y="13660"/>
                    </a:lnTo>
                    <a:lnTo>
                      <a:pt x="202156" y="13692"/>
                    </a:lnTo>
                    <a:lnTo>
                      <a:pt x="202046" y="13728"/>
                    </a:lnTo>
                    <a:lnTo>
                      <a:pt x="201908" y="13804"/>
                    </a:lnTo>
                    <a:lnTo>
                      <a:pt x="201745" y="13899"/>
                    </a:lnTo>
                    <a:lnTo>
                      <a:pt x="201621" y="13921"/>
                    </a:lnTo>
                    <a:lnTo>
                      <a:pt x="201498" y="13859"/>
                    </a:lnTo>
                    <a:lnTo>
                      <a:pt x="201454" y="13797"/>
                    </a:lnTo>
                    <a:lnTo>
                      <a:pt x="201528" y="13580"/>
                    </a:lnTo>
                    <a:lnTo>
                      <a:pt x="201544" y="13421"/>
                    </a:lnTo>
                    <a:lnTo>
                      <a:pt x="201496" y="13349"/>
                    </a:lnTo>
                    <a:lnTo>
                      <a:pt x="201362" y="13286"/>
                    </a:lnTo>
                    <a:lnTo>
                      <a:pt x="201283" y="13246"/>
                    </a:lnTo>
                    <a:lnTo>
                      <a:pt x="201252" y="13047"/>
                    </a:lnTo>
                    <a:lnTo>
                      <a:pt x="201260" y="12824"/>
                    </a:lnTo>
                    <a:lnTo>
                      <a:pt x="201252" y="12625"/>
                    </a:lnTo>
                    <a:lnTo>
                      <a:pt x="201174" y="12522"/>
                    </a:lnTo>
                    <a:lnTo>
                      <a:pt x="201095" y="12411"/>
                    </a:lnTo>
                    <a:lnTo>
                      <a:pt x="200992" y="12293"/>
                    </a:lnTo>
                    <a:lnTo>
                      <a:pt x="200953" y="12126"/>
                    </a:lnTo>
                    <a:lnTo>
                      <a:pt x="200961" y="12022"/>
                    </a:lnTo>
                    <a:lnTo>
                      <a:pt x="200977" y="11839"/>
                    </a:lnTo>
                    <a:lnTo>
                      <a:pt x="200978" y="11744"/>
                    </a:lnTo>
                    <a:lnTo>
                      <a:pt x="200978" y="11633"/>
                    </a:lnTo>
                    <a:lnTo>
                      <a:pt x="200946" y="11585"/>
                    </a:lnTo>
                    <a:lnTo>
                      <a:pt x="200876" y="11459"/>
                    </a:lnTo>
                    <a:lnTo>
                      <a:pt x="200821" y="11364"/>
                    </a:lnTo>
                    <a:lnTo>
                      <a:pt x="200686" y="11269"/>
                    </a:lnTo>
                    <a:lnTo>
                      <a:pt x="200402" y="11272"/>
                    </a:lnTo>
                    <a:lnTo>
                      <a:pt x="200197" y="11392"/>
                    </a:lnTo>
                    <a:lnTo>
                      <a:pt x="200062" y="11624"/>
                    </a:lnTo>
                    <a:lnTo>
                      <a:pt x="199943" y="11815"/>
                    </a:lnTo>
                    <a:lnTo>
                      <a:pt x="199871" y="12062"/>
                    </a:lnTo>
                    <a:lnTo>
                      <a:pt x="199737" y="12206"/>
                    </a:lnTo>
                    <a:lnTo>
                      <a:pt x="199381" y="12240"/>
                    </a:lnTo>
                    <a:lnTo>
                      <a:pt x="199034" y="12259"/>
                    </a:lnTo>
                    <a:lnTo>
                      <a:pt x="198686" y="12238"/>
                    </a:lnTo>
                    <a:lnTo>
                      <a:pt x="198394" y="12217"/>
                    </a:lnTo>
                    <a:lnTo>
                      <a:pt x="198181" y="12203"/>
                    </a:lnTo>
                    <a:lnTo>
                      <a:pt x="197897" y="12230"/>
                    </a:lnTo>
                    <a:lnTo>
                      <a:pt x="197423" y="12467"/>
                    </a:lnTo>
                    <a:lnTo>
                      <a:pt x="197121" y="12687"/>
                    </a:lnTo>
                    <a:lnTo>
                      <a:pt x="196881" y="12750"/>
                    </a:lnTo>
                    <a:lnTo>
                      <a:pt x="196676" y="12861"/>
                    </a:lnTo>
                    <a:lnTo>
                      <a:pt x="196520" y="12911"/>
                    </a:lnTo>
                    <a:lnTo>
                      <a:pt x="196375" y="12949"/>
                    </a:lnTo>
                    <a:lnTo>
                      <a:pt x="196267" y="13022"/>
                    </a:lnTo>
                    <a:lnTo>
                      <a:pt x="196170" y="13204"/>
                    </a:lnTo>
                    <a:lnTo>
                      <a:pt x="196097" y="13422"/>
                    </a:lnTo>
                    <a:lnTo>
                      <a:pt x="196060" y="13699"/>
                    </a:lnTo>
                    <a:lnTo>
                      <a:pt x="196036" y="13941"/>
                    </a:lnTo>
                    <a:lnTo>
                      <a:pt x="195975" y="14135"/>
                    </a:lnTo>
                    <a:lnTo>
                      <a:pt x="195902" y="14389"/>
                    </a:lnTo>
                    <a:lnTo>
                      <a:pt x="195805" y="14559"/>
                    </a:lnTo>
                    <a:lnTo>
                      <a:pt x="195661" y="14705"/>
                    </a:lnTo>
                    <a:lnTo>
                      <a:pt x="195564" y="14790"/>
                    </a:lnTo>
                    <a:lnTo>
                      <a:pt x="195492" y="15009"/>
                    </a:lnTo>
                    <a:lnTo>
                      <a:pt x="195502" y="15504"/>
                    </a:lnTo>
                    <a:lnTo>
                      <a:pt x="195537" y="16255"/>
                    </a:lnTo>
                    <a:lnTo>
                      <a:pt x="195571" y="17054"/>
                    </a:lnTo>
                    <a:lnTo>
                      <a:pt x="195583" y="17466"/>
                    </a:lnTo>
                    <a:lnTo>
                      <a:pt x="195302" y="18471"/>
                    </a:lnTo>
                    <a:lnTo>
                      <a:pt x="195103" y="19218"/>
                    </a:lnTo>
                    <a:lnTo>
                      <a:pt x="194894" y="20002"/>
                    </a:lnTo>
                    <a:lnTo>
                      <a:pt x="194731" y="20409"/>
                    </a:lnTo>
                    <a:lnTo>
                      <a:pt x="194537" y="20753"/>
                    </a:lnTo>
                    <a:lnTo>
                      <a:pt x="193953" y="21071"/>
                    </a:lnTo>
                    <a:lnTo>
                      <a:pt x="193713" y="21135"/>
                    </a:lnTo>
                    <a:lnTo>
                      <a:pt x="193421" y="21127"/>
                    </a:lnTo>
                    <a:lnTo>
                      <a:pt x="193155" y="21209"/>
                    </a:lnTo>
                    <a:lnTo>
                      <a:pt x="192960" y="21364"/>
                    </a:lnTo>
                    <a:lnTo>
                      <a:pt x="192828" y="21473"/>
                    </a:lnTo>
                    <a:lnTo>
                      <a:pt x="192650" y="21428"/>
                    </a:lnTo>
                    <a:lnTo>
                      <a:pt x="192428" y="21338"/>
                    </a:lnTo>
                    <a:lnTo>
                      <a:pt x="192268" y="21247"/>
                    </a:lnTo>
                    <a:lnTo>
                      <a:pt x="192153" y="21284"/>
                    </a:lnTo>
                    <a:lnTo>
                      <a:pt x="192047" y="21493"/>
                    </a:lnTo>
                    <a:lnTo>
                      <a:pt x="191915" y="21693"/>
                    </a:lnTo>
                    <a:lnTo>
                      <a:pt x="191818" y="21885"/>
                    </a:lnTo>
                    <a:lnTo>
                      <a:pt x="191766" y="22122"/>
                    </a:lnTo>
                    <a:lnTo>
                      <a:pt x="191688" y="22378"/>
                    </a:lnTo>
                    <a:lnTo>
                      <a:pt x="191577" y="22689"/>
                    </a:lnTo>
                    <a:lnTo>
                      <a:pt x="191416" y="23109"/>
                    </a:lnTo>
                    <a:lnTo>
                      <a:pt x="191247" y="23433"/>
                    </a:lnTo>
                    <a:lnTo>
                      <a:pt x="191037" y="23842"/>
                    </a:lnTo>
                    <a:lnTo>
                      <a:pt x="190819" y="24199"/>
                    </a:lnTo>
                    <a:lnTo>
                      <a:pt x="190434" y="24742"/>
                    </a:lnTo>
                    <a:lnTo>
                      <a:pt x="190152" y="25104"/>
                    </a:lnTo>
                    <a:lnTo>
                      <a:pt x="189893" y="25416"/>
                    </a:lnTo>
                    <a:lnTo>
                      <a:pt x="189593" y="25703"/>
                    </a:lnTo>
                    <a:lnTo>
                      <a:pt x="189302" y="26007"/>
                    </a:lnTo>
                    <a:lnTo>
                      <a:pt x="189042" y="26269"/>
                    </a:lnTo>
                    <a:lnTo>
                      <a:pt x="188638" y="26662"/>
                    </a:lnTo>
                    <a:lnTo>
                      <a:pt x="188249" y="27023"/>
                    </a:lnTo>
                    <a:lnTo>
                      <a:pt x="187732" y="27473"/>
                    </a:lnTo>
                    <a:lnTo>
                      <a:pt x="187436" y="27711"/>
                    </a:lnTo>
                    <a:lnTo>
                      <a:pt x="187190" y="27908"/>
                    </a:lnTo>
                    <a:lnTo>
                      <a:pt x="186887" y="28105"/>
                    </a:lnTo>
                    <a:lnTo>
                      <a:pt x="186594" y="28306"/>
                    </a:lnTo>
                    <a:lnTo>
                      <a:pt x="186241" y="28521"/>
                    </a:lnTo>
                    <a:lnTo>
                      <a:pt x="185917" y="28731"/>
                    </a:lnTo>
                    <a:lnTo>
                      <a:pt x="185550" y="28977"/>
                    </a:lnTo>
                    <a:lnTo>
                      <a:pt x="185219" y="29090"/>
                    </a:lnTo>
                    <a:lnTo>
                      <a:pt x="184963" y="29156"/>
                    </a:lnTo>
                    <a:lnTo>
                      <a:pt x="184601" y="29248"/>
                    </a:lnTo>
                    <a:lnTo>
                      <a:pt x="184239" y="29355"/>
                    </a:lnTo>
                    <a:lnTo>
                      <a:pt x="184016" y="29413"/>
                    </a:lnTo>
                    <a:lnTo>
                      <a:pt x="183811" y="29463"/>
                    </a:lnTo>
                    <a:lnTo>
                      <a:pt x="183514" y="29521"/>
                    </a:lnTo>
                    <a:lnTo>
                      <a:pt x="183350" y="29546"/>
                    </a:lnTo>
                    <a:lnTo>
                      <a:pt x="183202" y="29546"/>
                    </a:lnTo>
                    <a:lnTo>
                      <a:pt x="183054" y="29513"/>
                    </a:lnTo>
                    <a:lnTo>
                      <a:pt x="182914" y="29456"/>
                    </a:lnTo>
                    <a:lnTo>
                      <a:pt x="182807" y="29357"/>
                    </a:lnTo>
                    <a:lnTo>
                      <a:pt x="182651" y="29143"/>
                    </a:lnTo>
                    <a:lnTo>
                      <a:pt x="179872" y="29260"/>
                    </a:lnTo>
                    <a:lnTo>
                      <a:pt x="178968" y="29302"/>
                    </a:lnTo>
                    <a:lnTo>
                      <a:pt x="177391" y="29354"/>
                    </a:lnTo>
                    <a:lnTo>
                      <a:pt x="176931" y="29445"/>
                    </a:lnTo>
                    <a:lnTo>
                      <a:pt x="176774" y="29652"/>
                    </a:lnTo>
                    <a:lnTo>
                      <a:pt x="176643" y="29825"/>
                    </a:lnTo>
                    <a:lnTo>
                      <a:pt x="176412" y="30039"/>
                    </a:lnTo>
                    <a:lnTo>
                      <a:pt x="176330" y="30122"/>
                    </a:lnTo>
                    <a:lnTo>
                      <a:pt x="176132" y="30584"/>
                    </a:lnTo>
                    <a:lnTo>
                      <a:pt x="176001" y="30939"/>
                    </a:lnTo>
                    <a:lnTo>
                      <a:pt x="175951" y="31071"/>
                    </a:lnTo>
                    <a:lnTo>
                      <a:pt x="175811" y="31285"/>
                    </a:lnTo>
                    <a:lnTo>
                      <a:pt x="175638" y="31516"/>
                    </a:lnTo>
                    <a:lnTo>
                      <a:pt x="175424" y="31954"/>
                    </a:lnTo>
                    <a:lnTo>
                      <a:pt x="175317" y="32209"/>
                    </a:lnTo>
                    <a:lnTo>
                      <a:pt x="175268" y="32432"/>
                    </a:lnTo>
                    <a:lnTo>
                      <a:pt x="175218" y="33026"/>
                    </a:lnTo>
                    <a:lnTo>
                      <a:pt x="175062" y="33273"/>
                    </a:lnTo>
                    <a:lnTo>
                      <a:pt x="174897" y="33479"/>
                    </a:lnTo>
                    <a:lnTo>
                      <a:pt x="174872" y="33595"/>
                    </a:lnTo>
                    <a:lnTo>
                      <a:pt x="174847" y="33867"/>
                    </a:lnTo>
                    <a:lnTo>
                      <a:pt x="174798" y="33966"/>
                    </a:lnTo>
                    <a:lnTo>
                      <a:pt x="174716" y="34131"/>
                    </a:lnTo>
                    <a:lnTo>
                      <a:pt x="174609" y="34444"/>
                    </a:lnTo>
                    <a:lnTo>
                      <a:pt x="174485" y="34617"/>
                    </a:lnTo>
                    <a:lnTo>
                      <a:pt x="174247" y="34864"/>
                    </a:lnTo>
                    <a:lnTo>
                      <a:pt x="174074" y="35070"/>
                    </a:lnTo>
                    <a:lnTo>
                      <a:pt x="174017" y="35178"/>
                    </a:lnTo>
                    <a:lnTo>
                      <a:pt x="173992" y="35384"/>
                    </a:lnTo>
                    <a:lnTo>
                      <a:pt x="173918" y="35507"/>
                    </a:lnTo>
                    <a:lnTo>
                      <a:pt x="173827" y="35664"/>
                    </a:lnTo>
                    <a:lnTo>
                      <a:pt x="173737" y="35771"/>
                    </a:lnTo>
                    <a:lnTo>
                      <a:pt x="173499" y="35763"/>
                    </a:lnTo>
                    <a:lnTo>
                      <a:pt x="173408" y="35788"/>
                    </a:lnTo>
                    <a:lnTo>
                      <a:pt x="173285" y="35862"/>
                    </a:lnTo>
                    <a:lnTo>
                      <a:pt x="173104" y="35829"/>
                    </a:lnTo>
                    <a:lnTo>
                      <a:pt x="172956" y="35846"/>
                    </a:lnTo>
                    <a:lnTo>
                      <a:pt x="172849" y="35863"/>
                    </a:lnTo>
                    <a:lnTo>
                      <a:pt x="172693" y="35953"/>
                    </a:lnTo>
                    <a:lnTo>
                      <a:pt x="172414" y="36135"/>
                    </a:lnTo>
                    <a:lnTo>
                      <a:pt x="172266" y="36250"/>
                    </a:lnTo>
                    <a:lnTo>
                      <a:pt x="172192" y="36399"/>
                    </a:lnTo>
                    <a:lnTo>
                      <a:pt x="172126" y="36580"/>
                    </a:lnTo>
                    <a:lnTo>
                      <a:pt x="172085" y="36720"/>
                    </a:lnTo>
                    <a:lnTo>
                      <a:pt x="171945" y="36852"/>
                    </a:lnTo>
                    <a:lnTo>
                      <a:pt x="171740" y="37001"/>
                    </a:lnTo>
                    <a:lnTo>
                      <a:pt x="171551" y="37133"/>
                    </a:lnTo>
                    <a:lnTo>
                      <a:pt x="171370" y="37281"/>
                    </a:lnTo>
                    <a:lnTo>
                      <a:pt x="171279" y="37388"/>
                    </a:lnTo>
                    <a:lnTo>
                      <a:pt x="171148" y="37446"/>
                    </a:lnTo>
                    <a:lnTo>
                      <a:pt x="170967" y="37504"/>
                    </a:lnTo>
                    <a:lnTo>
                      <a:pt x="170786" y="37636"/>
                    </a:lnTo>
                    <a:lnTo>
                      <a:pt x="170687" y="37768"/>
                    </a:lnTo>
                    <a:lnTo>
                      <a:pt x="170433" y="37892"/>
                    </a:lnTo>
                    <a:lnTo>
                      <a:pt x="170260" y="37982"/>
                    </a:lnTo>
                    <a:lnTo>
                      <a:pt x="170161" y="37974"/>
                    </a:lnTo>
                    <a:lnTo>
                      <a:pt x="169973" y="37842"/>
                    </a:lnTo>
                    <a:lnTo>
                      <a:pt x="166728" y="37457"/>
                    </a:lnTo>
                    <a:lnTo>
                      <a:pt x="166219" y="37094"/>
                    </a:lnTo>
                    <a:lnTo>
                      <a:pt x="165989" y="37284"/>
                    </a:lnTo>
                    <a:lnTo>
                      <a:pt x="165931" y="37770"/>
                    </a:lnTo>
                    <a:lnTo>
                      <a:pt x="165824" y="38413"/>
                    </a:lnTo>
                    <a:lnTo>
                      <a:pt x="165758" y="38850"/>
                    </a:lnTo>
                    <a:lnTo>
                      <a:pt x="165717" y="39072"/>
                    </a:lnTo>
                    <a:lnTo>
                      <a:pt x="165660" y="39550"/>
                    </a:lnTo>
                    <a:lnTo>
                      <a:pt x="164821" y="39526"/>
                    </a:lnTo>
                    <a:lnTo>
                      <a:pt x="164797" y="39378"/>
                    </a:lnTo>
                    <a:lnTo>
                      <a:pt x="164222" y="39287"/>
                    </a:lnTo>
                    <a:lnTo>
                      <a:pt x="163737" y="39205"/>
                    </a:lnTo>
                    <a:lnTo>
                      <a:pt x="163268" y="39148"/>
                    </a:lnTo>
                    <a:lnTo>
                      <a:pt x="163309" y="39585"/>
                    </a:lnTo>
                    <a:lnTo>
                      <a:pt x="162981" y="39815"/>
                    </a:lnTo>
                    <a:lnTo>
                      <a:pt x="162545" y="40013"/>
                    </a:lnTo>
                    <a:lnTo>
                      <a:pt x="162220" y="40186"/>
                    </a:lnTo>
                    <a:lnTo>
                      <a:pt x="162195" y="40565"/>
                    </a:lnTo>
                    <a:lnTo>
                      <a:pt x="161965" y="40590"/>
                    </a:lnTo>
                    <a:lnTo>
                      <a:pt x="161743" y="40689"/>
                    </a:lnTo>
                    <a:lnTo>
                      <a:pt x="161472" y="40780"/>
                    </a:lnTo>
                    <a:lnTo>
                      <a:pt x="159384" y="41505"/>
                    </a:lnTo>
                    <a:lnTo>
                      <a:pt x="159162" y="41028"/>
                    </a:lnTo>
                    <a:lnTo>
                      <a:pt x="158833" y="41358"/>
                    </a:lnTo>
                    <a:lnTo>
                      <a:pt x="158686" y="41448"/>
                    </a:lnTo>
                    <a:lnTo>
                      <a:pt x="158398" y="41473"/>
                    </a:lnTo>
                    <a:lnTo>
                      <a:pt x="158012" y="41490"/>
                    </a:lnTo>
                    <a:lnTo>
                      <a:pt x="157691" y="41243"/>
                    </a:lnTo>
                    <a:lnTo>
                      <a:pt x="157428" y="41062"/>
                    </a:lnTo>
                    <a:lnTo>
                      <a:pt x="157124" y="40337"/>
                    </a:lnTo>
                    <a:lnTo>
                      <a:pt x="157015" y="40103"/>
                    </a:lnTo>
                    <a:lnTo>
                      <a:pt x="156876" y="39790"/>
                    </a:lnTo>
                    <a:lnTo>
                      <a:pt x="156802" y="39403"/>
                    </a:lnTo>
                    <a:lnTo>
                      <a:pt x="156802" y="39172"/>
                    </a:lnTo>
                    <a:lnTo>
                      <a:pt x="156769" y="38958"/>
                    </a:lnTo>
                    <a:lnTo>
                      <a:pt x="156728" y="38719"/>
                    </a:lnTo>
                    <a:lnTo>
                      <a:pt x="156712" y="38505"/>
                    </a:lnTo>
                    <a:lnTo>
                      <a:pt x="156671" y="38299"/>
                    </a:lnTo>
                    <a:lnTo>
                      <a:pt x="156564" y="38151"/>
                    </a:lnTo>
                    <a:lnTo>
                      <a:pt x="156490" y="38003"/>
                    </a:lnTo>
                    <a:lnTo>
                      <a:pt x="156458" y="37821"/>
                    </a:lnTo>
                    <a:lnTo>
                      <a:pt x="156441" y="37632"/>
                    </a:lnTo>
                    <a:lnTo>
                      <a:pt x="156326" y="37451"/>
                    </a:lnTo>
                    <a:lnTo>
                      <a:pt x="156146" y="37245"/>
                    </a:lnTo>
                    <a:lnTo>
                      <a:pt x="155990" y="36907"/>
                    </a:lnTo>
                    <a:lnTo>
                      <a:pt x="155974" y="36676"/>
                    </a:lnTo>
                    <a:lnTo>
                      <a:pt x="155972" y="36332"/>
                    </a:lnTo>
                    <a:lnTo>
                      <a:pt x="155940" y="36060"/>
                    </a:lnTo>
                    <a:lnTo>
                      <a:pt x="155924" y="35854"/>
                    </a:lnTo>
                    <a:lnTo>
                      <a:pt x="155875" y="35582"/>
                    </a:lnTo>
                    <a:lnTo>
                      <a:pt x="155842" y="35351"/>
                    </a:lnTo>
                    <a:lnTo>
                      <a:pt x="155752" y="35088"/>
                    </a:lnTo>
                    <a:lnTo>
                      <a:pt x="155645" y="34857"/>
                    </a:lnTo>
                    <a:lnTo>
                      <a:pt x="155555" y="34610"/>
                    </a:lnTo>
                    <a:lnTo>
                      <a:pt x="155490" y="34395"/>
                    </a:lnTo>
                    <a:lnTo>
                      <a:pt x="155465" y="34197"/>
                    </a:lnTo>
                    <a:lnTo>
                      <a:pt x="155449" y="34049"/>
                    </a:lnTo>
                    <a:lnTo>
                      <a:pt x="155400" y="33802"/>
                    </a:lnTo>
                    <a:lnTo>
                      <a:pt x="155548" y="33695"/>
                    </a:lnTo>
                    <a:lnTo>
                      <a:pt x="155581" y="33579"/>
                    </a:lnTo>
                    <a:lnTo>
                      <a:pt x="155532" y="33480"/>
                    </a:lnTo>
                    <a:lnTo>
                      <a:pt x="155425" y="33406"/>
                    </a:lnTo>
                    <a:lnTo>
                      <a:pt x="155245" y="33315"/>
                    </a:lnTo>
                    <a:lnTo>
                      <a:pt x="155195" y="33192"/>
                    </a:lnTo>
                    <a:lnTo>
                      <a:pt x="154830" y="33215"/>
                    </a:lnTo>
                    <a:lnTo>
                      <a:pt x="154629" y="33287"/>
                    </a:lnTo>
                    <a:lnTo>
                      <a:pt x="154507" y="33247"/>
                    </a:lnTo>
                    <a:lnTo>
                      <a:pt x="154097" y="33328"/>
                    </a:lnTo>
                    <a:lnTo>
                      <a:pt x="153898" y="33453"/>
                    </a:lnTo>
                    <a:lnTo>
                      <a:pt x="153718" y="33571"/>
                    </a:lnTo>
                    <a:lnTo>
                      <a:pt x="153538" y="33690"/>
                    </a:lnTo>
                    <a:lnTo>
                      <a:pt x="153382" y="33827"/>
                    </a:lnTo>
                    <a:lnTo>
                      <a:pt x="153177" y="34014"/>
                    </a:lnTo>
                    <a:lnTo>
                      <a:pt x="152935" y="34176"/>
                    </a:lnTo>
                    <a:lnTo>
                      <a:pt x="152736" y="34301"/>
                    </a:lnTo>
                    <a:lnTo>
                      <a:pt x="152550" y="34382"/>
                    </a:lnTo>
                    <a:lnTo>
                      <a:pt x="152326" y="34469"/>
                    </a:lnTo>
                    <a:lnTo>
                      <a:pt x="152190" y="34544"/>
                    </a:lnTo>
                    <a:lnTo>
                      <a:pt x="152195" y="35155"/>
                    </a:lnTo>
                    <a:lnTo>
                      <a:pt x="152071" y="35230"/>
                    </a:lnTo>
                    <a:lnTo>
                      <a:pt x="151822" y="35467"/>
                    </a:lnTo>
                    <a:lnTo>
                      <a:pt x="151611" y="35635"/>
                    </a:lnTo>
                    <a:lnTo>
                      <a:pt x="151338" y="35878"/>
                    </a:lnTo>
                    <a:lnTo>
                      <a:pt x="151183" y="35722"/>
                    </a:lnTo>
                    <a:lnTo>
                      <a:pt x="150941" y="35548"/>
                    </a:lnTo>
                    <a:lnTo>
                      <a:pt x="150976" y="36294"/>
                    </a:lnTo>
                    <a:lnTo>
                      <a:pt x="150994" y="36749"/>
                    </a:lnTo>
                    <a:lnTo>
                      <a:pt x="151143" y="36929"/>
                    </a:lnTo>
                    <a:lnTo>
                      <a:pt x="151304" y="37122"/>
                    </a:lnTo>
                    <a:lnTo>
                      <a:pt x="151379" y="37278"/>
                    </a:lnTo>
                    <a:lnTo>
                      <a:pt x="151292" y="37403"/>
                    </a:lnTo>
                    <a:lnTo>
                      <a:pt x="151180" y="37502"/>
                    </a:lnTo>
                    <a:lnTo>
                      <a:pt x="151124" y="37590"/>
                    </a:lnTo>
                    <a:lnTo>
                      <a:pt x="151087" y="37702"/>
                    </a:lnTo>
                    <a:lnTo>
                      <a:pt x="151012" y="37752"/>
                    </a:lnTo>
                    <a:lnTo>
                      <a:pt x="150839" y="37826"/>
                    </a:lnTo>
                    <a:lnTo>
                      <a:pt x="150640" y="37901"/>
                    </a:lnTo>
                    <a:lnTo>
                      <a:pt x="150535" y="38100"/>
                    </a:lnTo>
                    <a:lnTo>
                      <a:pt x="150355" y="38380"/>
                    </a:lnTo>
                    <a:lnTo>
                      <a:pt x="150169" y="38698"/>
                    </a:lnTo>
                    <a:lnTo>
                      <a:pt x="150088" y="38847"/>
                    </a:lnTo>
                    <a:lnTo>
                      <a:pt x="150063" y="38959"/>
                    </a:lnTo>
                    <a:lnTo>
                      <a:pt x="150100" y="39127"/>
                    </a:lnTo>
                    <a:lnTo>
                      <a:pt x="150150" y="39420"/>
                    </a:lnTo>
                    <a:lnTo>
                      <a:pt x="150218" y="39886"/>
                    </a:lnTo>
                    <a:lnTo>
                      <a:pt x="150336" y="40253"/>
                    </a:lnTo>
                    <a:lnTo>
                      <a:pt x="150070" y="40720"/>
                    </a:lnTo>
                    <a:lnTo>
                      <a:pt x="149896" y="41199"/>
                    </a:lnTo>
                    <a:lnTo>
                      <a:pt x="149772" y="41329"/>
                    </a:lnTo>
                    <a:lnTo>
                      <a:pt x="149574" y="41484"/>
                    </a:lnTo>
                    <a:lnTo>
                      <a:pt x="149345" y="41652"/>
                    </a:lnTo>
                    <a:lnTo>
                      <a:pt x="149054" y="41856"/>
                    </a:lnTo>
                    <a:lnTo>
                      <a:pt x="148955" y="42005"/>
                    </a:lnTo>
                    <a:lnTo>
                      <a:pt x="148768" y="42112"/>
                    </a:lnTo>
                    <a:lnTo>
                      <a:pt x="146600" y="42161"/>
                    </a:lnTo>
                    <a:lnTo>
                      <a:pt x="146285" y="42242"/>
                    </a:lnTo>
                    <a:lnTo>
                      <a:pt x="145763" y="42115"/>
                    </a:lnTo>
                    <a:lnTo>
                      <a:pt x="144372" y="41884"/>
                    </a:lnTo>
                    <a:lnTo>
                      <a:pt x="144350" y="41571"/>
                    </a:lnTo>
                    <a:lnTo>
                      <a:pt x="144199" y="41664"/>
                    </a:lnTo>
                    <a:lnTo>
                      <a:pt x="143966" y="41780"/>
                    </a:lnTo>
                    <a:lnTo>
                      <a:pt x="143746" y="41849"/>
                    </a:lnTo>
                    <a:lnTo>
                      <a:pt x="143502" y="41908"/>
                    </a:lnTo>
                    <a:lnTo>
                      <a:pt x="143154" y="41989"/>
                    </a:lnTo>
                    <a:lnTo>
                      <a:pt x="142632" y="42059"/>
                    </a:lnTo>
                    <a:lnTo>
                      <a:pt x="142493" y="42187"/>
                    </a:lnTo>
                    <a:lnTo>
                      <a:pt x="142284" y="42396"/>
                    </a:lnTo>
                    <a:lnTo>
                      <a:pt x="141879" y="42373"/>
                    </a:lnTo>
                    <a:lnTo>
                      <a:pt x="141995" y="42152"/>
                    </a:lnTo>
                    <a:lnTo>
                      <a:pt x="141533" y="41804"/>
                    </a:lnTo>
                    <a:lnTo>
                      <a:pt x="141209" y="41828"/>
                    </a:lnTo>
                    <a:lnTo>
                      <a:pt x="140838" y="41909"/>
                    </a:lnTo>
                    <a:lnTo>
                      <a:pt x="140456" y="42002"/>
                    </a:lnTo>
                    <a:lnTo>
                      <a:pt x="140097" y="42072"/>
                    </a:lnTo>
                    <a:lnTo>
                      <a:pt x="139727" y="42107"/>
                    </a:lnTo>
                    <a:lnTo>
                      <a:pt x="139345" y="42165"/>
                    </a:lnTo>
                    <a:lnTo>
                      <a:pt x="139098" y="42150"/>
                    </a:lnTo>
                    <a:lnTo>
                      <a:pt x="138960" y="41998"/>
                    </a:lnTo>
                    <a:lnTo>
                      <a:pt x="138905" y="41929"/>
                    </a:lnTo>
                    <a:lnTo>
                      <a:pt x="138863" y="41763"/>
                    </a:lnTo>
                    <a:lnTo>
                      <a:pt x="138836" y="41500"/>
                    </a:lnTo>
                    <a:lnTo>
                      <a:pt x="138780" y="41210"/>
                    </a:lnTo>
                    <a:lnTo>
                      <a:pt x="138614" y="41002"/>
                    </a:lnTo>
                    <a:lnTo>
                      <a:pt x="138047" y="41127"/>
                    </a:lnTo>
                    <a:lnTo>
                      <a:pt x="137536" y="41293"/>
                    </a:lnTo>
                    <a:lnTo>
                      <a:pt x="137121" y="41389"/>
                    </a:lnTo>
                    <a:lnTo>
                      <a:pt x="136913" y="41472"/>
                    </a:lnTo>
                    <a:lnTo>
                      <a:pt x="136720" y="41417"/>
                    </a:lnTo>
                    <a:lnTo>
                      <a:pt x="136692" y="41210"/>
                    </a:lnTo>
                    <a:lnTo>
                      <a:pt x="136651" y="40905"/>
                    </a:lnTo>
                    <a:lnTo>
                      <a:pt x="136609" y="40615"/>
                    </a:lnTo>
                    <a:lnTo>
                      <a:pt x="136582" y="40352"/>
                    </a:lnTo>
                    <a:lnTo>
                      <a:pt x="136485" y="40172"/>
                    </a:lnTo>
                    <a:lnTo>
                      <a:pt x="136291" y="40020"/>
                    </a:lnTo>
                    <a:lnTo>
                      <a:pt x="135821" y="39993"/>
                    </a:lnTo>
                    <a:lnTo>
                      <a:pt x="135351" y="40048"/>
                    </a:lnTo>
                    <a:lnTo>
                      <a:pt x="134673" y="39965"/>
                    </a:lnTo>
                    <a:lnTo>
                      <a:pt x="134134" y="39854"/>
                    </a:lnTo>
                    <a:lnTo>
                      <a:pt x="133664" y="39744"/>
                    </a:lnTo>
                    <a:lnTo>
                      <a:pt x="133360" y="39716"/>
                    </a:lnTo>
                    <a:lnTo>
                      <a:pt x="133166" y="39564"/>
                    </a:lnTo>
                    <a:lnTo>
                      <a:pt x="133044" y="39409"/>
                    </a:lnTo>
                    <a:lnTo>
                      <a:pt x="132779" y="39370"/>
                    </a:lnTo>
                    <a:lnTo>
                      <a:pt x="132378" y="39425"/>
                    </a:lnTo>
                    <a:lnTo>
                      <a:pt x="131908" y="39647"/>
                    </a:lnTo>
                    <a:lnTo>
                      <a:pt x="131521" y="39813"/>
                    </a:lnTo>
                    <a:lnTo>
                      <a:pt x="131175" y="39771"/>
                    </a:lnTo>
                    <a:lnTo>
                      <a:pt x="130940" y="39688"/>
                    </a:lnTo>
                    <a:lnTo>
                      <a:pt x="130719" y="39550"/>
                    </a:lnTo>
                    <a:lnTo>
                      <a:pt x="130193" y="39508"/>
                    </a:lnTo>
                    <a:lnTo>
                      <a:pt x="129737" y="39439"/>
                    </a:lnTo>
                    <a:lnTo>
                      <a:pt x="129585" y="39342"/>
                    </a:lnTo>
                    <a:lnTo>
                      <a:pt x="129391" y="39356"/>
                    </a:lnTo>
                    <a:lnTo>
                      <a:pt x="129115" y="39425"/>
                    </a:lnTo>
                    <a:lnTo>
                      <a:pt x="128672" y="39716"/>
                    </a:lnTo>
                    <a:lnTo>
                      <a:pt x="128401" y="40146"/>
                    </a:lnTo>
                    <a:lnTo>
                      <a:pt x="128340" y="40324"/>
                    </a:lnTo>
                    <a:lnTo>
                      <a:pt x="128359" y="40556"/>
                    </a:lnTo>
                    <a:lnTo>
                      <a:pt x="128382" y="40822"/>
                    </a:lnTo>
                    <a:lnTo>
                      <a:pt x="128382" y="40919"/>
                    </a:lnTo>
                    <a:lnTo>
                      <a:pt x="128381" y="41154"/>
                    </a:lnTo>
                    <a:lnTo>
                      <a:pt x="128354" y="41277"/>
                    </a:lnTo>
                    <a:lnTo>
                      <a:pt x="127857" y="41321"/>
                    </a:lnTo>
                    <a:lnTo>
                      <a:pt x="127784" y="41681"/>
                    </a:lnTo>
                    <a:lnTo>
                      <a:pt x="127657" y="41690"/>
                    </a:lnTo>
                    <a:lnTo>
                      <a:pt x="127603" y="41843"/>
                    </a:lnTo>
                    <a:lnTo>
                      <a:pt x="127575" y="41978"/>
                    </a:lnTo>
                    <a:lnTo>
                      <a:pt x="127221" y="41986"/>
                    </a:lnTo>
                    <a:lnTo>
                      <a:pt x="126860" y="41855"/>
                    </a:lnTo>
                    <a:lnTo>
                      <a:pt x="126563" y="41666"/>
                    </a:lnTo>
                    <a:lnTo>
                      <a:pt x="126320" y="41531"/>
                    </a:lnTo>
                    <a:lnTo>
                      <a:pt x="125834" y="41423"/>
                    </a:lnTo>
                    <a:lnTo>
                      <a:pt x="125483" y="41396"/>
                    </a:lnTo>
                    <a:lnTo>
                      <a:pt x="125050" y="41477"/>
                    </a:lnTo>
                    <a:lnTo>
                      <a:pt x="124321" y="41693"/>
                    </a:lnTo>
                    <a:lnTo>
                      <a:pt x="123565" y="41990"/>
                    </a:lnTo>
                    <a:lnTo>
                      <a:pt x="123214" y="42044"/>
                    </a:lnTo>
                    <a:lnTo>
                      <a:pt x="122647" y="41909"/>
                    </a:lnTo>
                    <a:lnTo>
                      <a:pt x="122242" y="41909"/>
                    </a:lnTo>
                    <a:lnTo>
                      <a:pt x="121917" y="41990"/>
                    </a:lnTo>
                    <a:lnTo>
                      <a:pt x="121404" y="42233"/>
                    </a:lnTo>
                    <a:lnTo>
                      <a:pt x="121107" y="42341"/>
                    </a:lnTo>
                    <a:lnTo>
                      <a:pt x="120675" y="42449"/>
                    </a:lnTo>
                    <a:lnTo>
                      <a:pt x="120458" y="42295"/>
                    </a:lnTo>
                    <a:lnTo>
                      <a:pt x="120365" y="42186"/>
                    </a:lnTo>
                    <a:lnTo>
                      <a:pt x="120540" y="41909"/>
                    </a:lnTo>
                    <a:lnTo>
                      <a:pt x="120675" y="41720"/>
                    </a:lnTo>
                    <a:lnTo>
                      <a:pt x="120729" y="41476"/>
                    </a:lnTo>
                    <a:lnTo>
                      <a:pt x="120675" y="41179"/>
                    </a:lnTo>
                    <a:lnTo>
                      <a:pt x="120486" y="40747"/>
                    </a:lnTo>
                    <a:lnTo>
                      <a:pt x="120432" y="40396"/>
                    </a:lnTo>
                    <a:lnTo>
                      <a:pt x="120378" y="39964"/>
                    </a:lnTo>
                    <a:lnTo>
                      <a:pt x="120378" y="39559"/>
                    </a:lnTo>
                    <a:lnTo>
                      <a:pt x="120162" y="39046"/>
                    </a:lnTo>
                    <a:lnTo>
                      <a:pt x="119919" y="38397"/>
                    </a:lnTo>
                    <a:lnTo>
                      <a:pt x="119622" y="37911"/>
                    </a:lnTo>
                    <a:lnTo>
                      <a:pt x="119082" y="37614"/>
                    </a:lnTo>
                    <a:lnTo>
                      <a:pt x="118650" y="37398"/>
                    </a:lnTo>
                    <a:lnTo>
                      <a:pt x="118029" y="37290"/>
                    </a:lnTo>
                    <a:lnTo>
                      <a:pt x="117650" y="37182"/>
                    </a:lnTo>
                    <a:lnTo>
                      <a:pt x="117245" y="36831"/>
                    </a:lnTo>
                    <a:lnTo>
                      <a:pt x="117029" y="36372"/>
                    </a:lnTo>
                    <a:lnTo>
                      <a:pt x="117029" y="35993"/>
                    </a:lnTo>
                    <a:lnTo>
                      <a:pt x="116948" y="35318"/>
                    </a:lnTo>
                    <a:lnTo>
                      <a:pt x="117056" y="34724"/>
                    </a:lnTo>
                    <a:lnTo>
                      <a:pt x="117246" y="33563"/>
                    </a:lnTo>
                    <a:lnTo>
                      <a:pt x="117409" y="33082"/>
                    </a:lnTo>
                    <a:lnTo>
                      <a:pt x="117435" y="32861"/>
                    </a:lnTo>
                    <a:lnTo>
                      <a:pt x="117850" y="32049"/>
                    </a:lnTo>
                    <a:lnTo>
                      <a:pt x="118026" y="31888"/>
                    </a:lnTo>
                    <a:lnTo>
                      <a:pt x="118812" y="30538"/>
                    </a:lnTo>
                    <a:lnTo>
                      <a:pt x="119515" y="29242"/>
                    </a:lnTo>
                    <a:lnTo>
                      <a:pt x="119677" y="28863"/>
                    </a:lnTo>
                    <a:lnTo>
                      <a:pt x="119569" y="28512"/>
                    </a:lnTo>
                    <a:lnTo>
                      <a:pt x="119083" y="28026"/>
                    </a:lnTo>
                    <a:lnTo>
                      <a:pt x="118347" y="27710"/>
                    </a:lnTo>
                    <a:lnTo>
                      <a:pt x="117894" y="27621"/>
                    </a:lnTo>
                    <a:lnTo>
                      <a:pt x="117354" y="27405"/>
                    </a:lnTo>
                    <a:lnTo>
                      <a:pt x="116948" y="27241"/>
                    </a:lnTo>
                    <a:lnTo>
                      <a:pt x="116728" y="27419"/>
                    </a:lnTo>
                    <a:lnTo>
                      <a:pt x="116108" y="27881"/>
                    </a:lnTo>
                    <a:lnTo>
                      <a:pt x="115565" y="28325"/>
                    </a:lnTo>
                    <a:lnTo>
                      <a:pt x="115109" y="28800"/>
                    </a:lnTo>
                    <a:lnTo>
                      <a:pt x="114442" y="29361"/>
                    </a:lnTo>
                    <a:lnTo>
                      <a:pt x="114002" y="29496"/>
                    </a:lnTo>
                    <a:lnTo>
                      <a:pt x="113553" y="29631"/>
                    </a:lnTo>
                    <a:lnTo>
                      <a:pt x="113085" y="29795"/>
                    </a:lnTo>
                    <a:lnTo>
                      <a:pt x="112741" y="29911"/>
                    </a:lnTo>
                    <a:lnTo>
                      <a:pt x="112272" y="30064"/>
                    </a:lnTo>
                    <a:lnTo>
                      <a:pt x="111660" y="30353"/>
                    </a:lnTo>
                    <a:lnTo>
                      <a:pt x="111354" y="30468"/>
                    </a:lnTo>
                    <a:lnTo>
                      <a:pt x="111191" y="30574"/>
                    </a:lnTo>
                    <a:lnTo>
                      <a:pt x="111029" y="30709"/>
                    </a:lnTo>
                    <a:lnTo>
                      <a:pt x="110885" y="30815"/>
                    </a:lnTo>
                    <a:lnTo>
                      <a:pt x="110742" y="30853"/>
                    </a:lnTo>
                    <a:lnTo>
                      <a:pt x="110416" y="30814"/>
                    </a:lnTo>
                    <a:lnTo>
                      <a:pt x="110172" y="30821"/>
                    </a:lnTo>
                    <a:lnTo>
                      <a:pt x="110076" y="30551"/>
                    </a:lnTo>
                    <a:lnTo>
                      <a:pt x="110181" y="30320"/>
                    </a:lnTo>
                    <a:lnTo>
                      <a:pt x="110057" y="30311"/>
                    </a:lnTo>
                    <a:lnTo>
                      <a:pt x="109971" y="30243"/>
                    </a:lnTo>
                    <a:lnTo>
                      <a:pt x="109875" y="30156"/>
                    </a:lnTo>
                    <a:lnTo>
                      <a:pt x="109799" y="30117"/>
                    </a:lnTo>
                    <a:lnTo>
                      <a:pt x="109655" y="30078"/>
                    </a:lnTo>
                    <a:lnTo>
                      <a:pt x="109511" y="30040"/>
                    </a:lnTo>
                    <a:lnTo>
                      <a:pt x="109320" y="30030"/>
                    </a:lnTo>
                    <a:lnTo>
                      <a:pt x="109148" y="29817"/>
                    </a:lnTo>
                    <a:lnTo>
                      <a:pt x="108995" y="29585"/>
                    </a:lnTo>
                    <a:lnTo>
                      <a:pt x="108861" y="29605"/>
                    </a:lnTo>
                    <a:lnTo>
                      <a:pt x="108784" y="29440"/>
                    </a:lnTo>
                    <a:lnTo>
                      <a:pt x="108640" y="29459"/>
                    </a:lnTo>
                    <a:lnTo>
                      <a:pt x="108401" y="29488"/>
                    </a:lnTo>
                    <a:lnTo>
                      <a:pt x="108220" y="29488"/>
                    </a:lnTo>
                    <a:lnTo>
                      <a:pt x="108028" y="29478"/>
                    </a:lnTo>
                    <a:lnTo>
                      <a:pt x="107722" y="29429"/>
                    </a:lnTo>
                    <a:lnTo>
                      <a:pt x="107789" y="29255"/>
                    </a:lnTo>
                    <a:lnTo>
                      <a:pt x="107865" y="29081"/>
                    </a:lnTo>
                    <a:lnTo>
                      <a:pt x="107798" y="28994"/>
                    </a:lnTo>
                    <a:lnTo>
                      <a:pt x="107616" y="28926"/>
                    </a:lnTo>
                    <a:lnTo>
                      <a:pt x="107559" y="28878"/>
                    </a:lnTo>
                    <a:lnTo>
                      <a:pt x="107357" y="28432"/>
                    </a:lnTo>
                    <a:lnTo>
                      <a:pt x="107165" y="28140"/>
                    </a:lnTo>
                    <a:lnTo>
                      <a:pt x="107003" y="28101"/>
                    </a:lnTo>
                    <a:lnTo>
                      <a:pt x="106907" y="27896"/>
                    </a:lnTo>
                    <a:lnTo>
                      <a:pt x="106687" y="27886"/>
                    </a:lnTo>
                    <a:lnTo>
                      <a:pt x="106630" y="28062"/>
                    </a:lnTo>
                    <a:lnTo>
                      <a:pt x="106573" y="28247"/>
                    </a:lnTo>
                    <a:lnTo>
                      <a:pt x="106410" y="28207"/>
                    </a:lnTo>
                    <a:lnTo>
                      <a:pt x="106361" y="27778"/>
                    </a:lnTo>
                    <a:lnTo>
                      <a:pt x="106084" y="27670"/>
                    </a:lnTo>
                    <a:lnTo>
                      <a:pt x="105721" y="27553"/>
                    </a:lnTo>
                    <a:lnTo>
                      <a:pt x="105501" y="27581"/>
                    </a:lnTo>
                    <a:lnTo>
                      <a:pt x="105158" y="27423"/>
                    </a:lnTo>
                    <a:lnTo>
                      <a:pt x="104871" y="27348"/>
                    </a:lnTo>
                    <a:lnTo>
                      <a:pt x="104661" y="27300"/>
                    </a:lnTo>
                    <a:lnTo>
                      <a:pt x="104365" y="27337"/>
                    </a:lnTo>
                    <a:lnTo>
                      <a:pt x="104078" y="27364"/>
                    </a:lnTo>
                    <a:lnTo>
                      <a:pt x="103762" y="27969"/>
                    </a:lnTo>
                    <a:lnTo>
                      <a:pt x="103409" y="28657"/>
                    </a:lnTo>
                    <a:lnTo>
                      <a:pt x="103102" y="28523"/>
                    </a:lnTo>
                    <a:lnTo>
                      <a:pt x="102701" y="28369"/>
                    </a:lnTo>
                    <a:lnTo>
                      <a:pt x="102519" y="28331"/>
                    </a:lnTo>
                    <a:lnTo>
                      <a:pt x="102528" y="29065"/>
                    </a:lnTo>
                    <a:lnTo>
                      <a:pt x="102461" y="29191"/>
                    </a:lnTo>
                    <a:lnTo>
                      <a:pt x="102413" y="29345"/>
                    </a:lnTo>
                    <a:lnTo>
                      <a:pt x="102509" y="29577"/>
                    </a:lnTo>
                    <a:lnTo>
                      <a:pt x="102690" y="29904"/>
                    </a:lnTo>
                    <a:lnTo>
                      <a:pt x="102929" y="30290"/>
                    </a:lnTo>
                    <a:lnTo>
                      <a:pt x="102833" y="30348"/>
                    </a:lnTo>
                    <a:lnTo>
                      <a:pt x="102680" y="30377"/>
                    </a:lnTo>
                    <a:lnTo>
                      <a:pt x="102422" y="30368"/>
                    </a:lnTo>
                    <a:lnTo>
                      <a:pt x="102249" y="30570"/>
                    </a:lnTo>
                    <a:lnTo>
                      <a:pt x="102098" y="30578"/>
                    </a:lnTo>
                    <a:lnTo>
                      <a:pt x="101649" y="30482"/>
                    </a:lnTo>
                    <a:lnTo>
                      <a:pt x="101180" y="30358"/>
                    </a:lnTo>
                    <a:lnTo>
                      <a:pt x="100826" y="30493"/>
                    </a:lnTo>
                    <a:lnTo>
                      <a:pt x="100625" y="30589"/>
                    </a:lnTo>
                    <a:lnTo>
                      <a:pt x="100376" y="30772"/>
                    </a:lnTo>
                    <a:lnTo>
                      <a:pt x="100117" y="30936"/>
                    </a:lnTo>
                    <a:lnTo>
                      <a:pt x="99695" y="31254"/>
                    </a:lnTo>
                    <a:lnTo>
                      <a:pt x="99092" y="31668"/>
                    </a:lnTo>
                    <a:lnTo>
                      <a:pt x="98891" y="31197"/>
                    </a:lnTo>
                    <a:lnTo>
                      <a:pt x="98653" y="30687"/>
                    </a:lnTo>
                    <a:lnTo>
                      <a:pt x="98471" y="30331"/>
                    </a:lnTo>
                    <a:lnTo>
                      <a:pt x="98155" y="30177"/>
                    </a:lnTo>
                    <a:lnTo>
                      <a:pt x="97601" y="29946"/>
                    </a:lnTo>
                    <a:lnTo>
                      <a:pt x="96979" y="29657"/>
                    </a:lnTo>
                    <a:lnTo>
                      <a:pt x="96447" y="29327"/>
                    </a:lnTo>
                    <a:lnTo>
                      <a:pt x="96175" y="29398"/>
                    </a:lnTo>
                    <a:lnTo>
                      <a:pt x="95907" y="29494"/>
                    </a:lnTo>
                    <a:lnTo>
                      <a:pt x="95571" y="29581"/>
                    </a:lnTo>
                    <a:lnTo>
                      <a:pt x="95332" y="29629"/>
                    </a:lnTo>
                    <a:lnTo>
                      <a:pt x="95064" y="29745"/>
                    </a:lnTo>
                    <a:lnTo>
                      <a:pt x="94882" y="29745"/>
                    </a:lnTo>
                    <a:lnTo>
                      <a:pt x="94413" y="29745"/>
                    </a:lnTo>
                    <a:lnTo>
                      <a:pt x="94231" y="29908"/>
                    </a:lnTo>
                    <a:lnTo>
                      <a:pt x="94106" y="30014"/>
                    </a:lnTo>
                    <a:lnTo>
                      <a:pt x="93886" y="30072"/>
                    </a:lnTo>
                    <a:lnTo>
                      <a:pt x="93637" y="30091"/>
                    </a:lnTo>
                    <a:lnTo>
                      <a:pt x="93598" y="30264"/>
                    </a:lnTo>
                    <a:lnTo>
                      <a:pt x="93148" y="30265"/>
                    </a:lnTo>
                    <a:lnTo>
                      <a:pt x="92928" y="29918"/>
                    </a:lnTo>
                    <a:lnTo>
                      <a:pt x="92756" y="29831"/>
                    </a:lnTo>
                    <a:lnTo>
                      <a:pt x="92287" y="29745"/>
                    </a:lnTo>
                    <a:lnTo>
                      <a:pt x="92315" y="30130"/>
                    </a:lnTo>
                    <a:lnTo>
                      <a:pt x="92124" y="30005"/>
                    </a:lnTo>
                    <a:lnTo>
                      <a:pt x="92019" y="29937"/>
                    </a:lnTo>
                    <a:lnTo>
                      <a:pt x="91808" y="29937"/>
                    </a:lnTo>
                    <a:lnTo>
                      <a:pt x="91664" y="29986"/>
                    </a:lnTo>
                    <a:lnTo>
                      <a:pt x="91204" y="30168"/>
                    </a:lnTo>
                    <a:lnTo>
                      <a:pt x="91223" y="30457"/>
                    </a:lnTo>
                    <a:lnTo>
                      <a:pt x="91117" y="30697"/>
                    </a:lnTo>
                    <a:lnTo>
                      <a:pt x="91038" y="30810"/>
                    </a:lnTo>
                    <a:lnTo>
                      <a:pt x="90834" y="30750"/>
                    </a:lnTo>
                    <a:lnTo>
                      <a:pt x="90485" y="30689"/>
                    </a:lnTo>
                    <a:lnTo>
                      <a:pt x="90098" y="30696"/>
                    </a:lnTo>
                    <a:lnTo>
                      <a:pt x="89718" y="30719"/>
                    </a:lnTo>
                    <a:lnTo>
                      <a:pt x="89377" y="30719"/>
                    </a:lnTo>
                    <a:lnTo>
                      <a:pt x="88899" y="30688"/>
                    </a:lnTo>
                    <a:lnTo>
                      <a:pt x="88611" y="30650"/>
                    </a:lnTo>
                    <a:lnTo>
                      <a:pt x="88345" y="30605"/>
                    </a:lnTo>
                    <a:lnTo>
                      <a:pt x="88034" y="30559"/>
                    </a:lnTo>
                    <a:lnTo>
                      <a:pt x="87860" y="30216"/>
                    </a:lnTo>
                    <a:lnTo>
                      <a:pt x="87420" y="30376"/>
                    </a:lnTo>
                    <a:lnTo>
                      <a:pt x="86980" y="30483"/>
                    </a:lnTo>
                    <a:lnTo>
                      <a:pt x="86395" y="30635"/>
                    </a:lnTo>
                    <a:lnTo>
                      <a:pt x="86054" y="30734"/>
                    </a:lnTo>
                    <a:lnTo>
                      <a:pt x="85704" y="30833"/>
                    </a:lnTo>
                    <a:lnTo>
                      <a:pt x="85629" y="30681"/>
                    </a:lnTo>
                    <a:lnTo>
                      <a:pt x="85022" y="30779"/>
                    </a:lnTo>
                    <a:lnTo>
                      <a:pt x="84681" y="30848"/>
                    </a:lnTo>
                    <a:lnTo>
                      <a:pt x="84461" y="30909"/>
                    </a:lnTo>
                    <a:lnTo>
                      <a:pt x="84167" y="31000"/>
                    </a:lnTo>
                    <a:lnTo>
                      <a:pt x="83796" y="31099"/>
                    </a:lnTo>
                    <a:lnTo>
                      <a:pt x="83697" y="31114"/>
                    </a:lnTo>
                    <a:lnTo>
                      <a:pt x="83485" y="31053"/>
                    </a:lnTo>
                    <a:lnTo>
                      <a:pt x="83281" y="30969"/>
                    </a:lnTo>
                    <a:lnTo>
                      <a:pt x="82912" y="30855"/>
                    </a:lnTo>
                    <a:lnTo>
                      <a:pt x="82565" y="30748"/>
                    </a:lnTo>
                    <a:lnTo>
                      <a:pt x="82190" y="30694"/>
                    </a:lnTo>
                    <a:lnTo>
                      <a:pt x="81668" y="30632"/>
                    </a:lnTo>
                    <a:lnTo>
                      <a:pt x="81667" y="30853"/>
                    </a:lnTo>
                    <a:lnTo>
                      <a:pt x="81552" y="30921"/>
                    </a:lnTo>
                    <a:lnTo>
                      <a:pt x="81215" y="30951"/>
                    </a:lnTo>
                    <a:lnTo>
                      <a:pt x="81054" y="30951"/>
                    </a:lnTo>
                    <a:lnTo>
                      <a:pt x="80940" y="30890"/>
                    </a:lnTo>
                    <a:lnTo>
                      <a:pt x="80726" y="30829"/>
                    </a:lnTo>
                    <a:lnTo>
                      <a:pt x="80489" y="30913"/>
                    </a:lnTo>
                    <a:lnTo>
                      <a:pt x="80183" y="31080"/>
                    </a:lnTo>
                    <a:lnTo>
                      <a:pt x="79916" y="31240"/>
                    </a:lnTo>
                    <a:lnTo>
                      <a:pt x="79756" y="31339"/>
                    </a:lnTo>
                    <a:lnTo>
                      <a:pt x="79626" y="31506"/>
                    </a:lnTo>
                    <a:lnTo>
                      <a:pt x="79381" y="31833"/>
                    </a:lnTo>
                    <a:lnTo>
                      <a:pt x="79174" y="32092"/>
                    </a:lnTo>
                    <a:lnTo>
                      <a:pt x="79106" y="32191"/>
                    </a:lnTo>
                    <a:lnTo>
                      <a:pt x="78710" y="32130"/>
                    </a:lnTo>
                    <a:lnTo>
                      <a:pt x="78222" y="32054"/>
                    </a:lnTo>
                    <a:lnTo>
                      <a:pt x="77819" y="32016"/>
                    </a:lnTo>
                    <a:lnTo>
                      <a:pt x="77621" y="31971"/>
                    </a:lnTo>
                    <a:lnTo>
                      <a:pt x="77235" y="31971"/>
                    </a:lnTo>
                    <a:lnTo>
                      <a:pt x="77113" y="32108"/>
                    </a:lnTo>
                    <a:lnTo>
                      <a:pt x="76642" y="32129"/>
                    </a:lnTo>
                    <a:lnTo>
                      <a:pt x="76398" y="32285"/>
                    </a:lnTo>
                    <a:lnTo>
                      <a:pt x="75303" y="32144"/>
                    </a:lnTo>
                    <a:lnTo>
                      <a:pt x="75233" y="32231"/>
                    </a:lnTo>
                    <a:lnTo>
                      <a:pt x="74911" y="32587"/>
                    </a:lnTo>
                    <a:lnTo>
                      <a:pt x="74772" y="32717"/>
                    </a:lnTo>
                    <a:lnTo>
                      <a:pt x="74625" y="32786"/>
                    </a:lnTo>
                    <a:lnTo>
                      <a:pt x="74485" y="32847"/>
                    </a:lnTo>
                    <a:lnTo>
                      <a:pt x="74311" y="32899"/>
                    </a:lnTo>
                    <a:lnTo>
                      <a:pt x="74007" y="33020"/>
                    </a:lnTo>
                    <a:lnTo>
                      <a:pt x="73676" y="33106"/>
                    </a:lnTo>
                    <a:lnTo>
                      <a:pt x="73450" y="33218"/>
                    </a:lnTo>
                    <a:lnTo>
                      <a:pt x="73250" y="33304"/>
                    </a:lnTo>
                    <a:lnTo>
                      <a:pt x="73015" y="33416"/>
                    </a:lnTo>
                    <a:lnTo>
                      <a:pt x="72884" y="33520"/>
                    </a:lnTo>
                    <a:lnTo>
                      <a:pt x="72779" y="33624"/>
                    </a:lnTo>
                    <a:lnTo>
                      <a:pt x="72683" y="33710"/>
                    </a:lnTo>
                    <a:lnTo>
                      <a:pt x="72631" y="33788"/>
                    </a:lnTo>
                    <a:lnTo>
                      <a:pt x="72553" y="33884"/>
                    </a:lnTo>
                    <a:lnTo>
                      <a:pt x="72492" y="33953"/>
                    </a:lnTo>
                    <a:lnTo>
                      <a:pt x="72378" y="34022"/>
                    </a:lnTo>
                    <a:lnTo>
                      <a:pt x="72282" y="34056"/>
                    </a:lnTo>
                    <a:lnTo>
                      <a:pt x="72169" y="34072"/>
                    </a:lnTo>
                    <a:lnTo>
                      <a:pt x="72082" y="34089"/>
                    </a:lnTo>
                    <a:lnTo>
                      <a:pt x="71924" y="34105"/>
                    </a:lnTo>
                    <a:lnTo>
                      <a:pt x="71802" y="34112"/>
                    </a:lnTo>
                    <a:lnTo>
                      <a:pt x="71688" y="34119"/>
                    </a:lnTo>
                    <a:lnTo>
                      <a:pt x="71531" y="34143"/>
                    </a:lnTo>
                    <a:lnTo>
                      <a:pt x="71320" y="34166"/>
                    </a:lnTo>
                    <a:lnTo>
                      <a:pt x="71154" y="34182"/>
                    </a:lnTo>
                    <a:lnTo>
                      <a:pt x="71059" y="34236"/>
                    </a:lnTo>
                    <a:lnTo>
                      <a:pt x="70938" y="34343"/>
                    </a:lnTo>
                    <a:lnTo>
                      <a:pt x="70835" y="34519"/>
                    </a:lnTo>
                    <a:lnTo>
                      <a:pt x="70783" y="34624"/>
                    </a:lnTo>
                    <a:lnTo>
                      <a:pt x="70715" y="34831"/>
                    </a:lnTo>
                    <a:lnTo>
                      <a:pt x="70672" y="34909"/>
                    </a:lnTo>
                    <a:lnTo>
                      <a:pt x="70630" y="34969"/>
                    </a:lnTo>
                    <a:lnTo>
                      <a:pt x="70570" y="34996"/>
                    </a:lnTo>
                    <a:lnTo>
                      <a:pt x="70361" y="34977"/>
                    </a:lnTo>
                    <a:lnTo>
                      <a:pt x="70199" y="34957"/>
                    </a:lnTo>
                    <a:lnTo>
                      <a:pt x="69503" y="34852"/>
                    </a:lnTo>
                    <a:lnTo>
                      <a:pt x="69217" y="34824"/>
                    </a:lnTo>
                    <a:lnTo>
                      <a:pt x="69076" y="34825"/>
                    </a:lnTo>
                    <a:lnTo>
                      <a:pt x="68982" y="34817"/>
                    </a:lnTo>
                    <a:lnTo>
                      <a:pt x="68905" y="34886"/>
                    </a:lnTo>
                    <a:lnTo>
                      <a:pt x="68799" y="35071"/>
                    </a:lnTo>
                    <a:lnTo>
                      <a:pt x="68619" y="35406"/>
                    </a:lnTo>
                    <a:lnTo>
                      <a:pt x="68444" y="35682"/>
                    </a:lnTo>
                    <a:lnTo>
                      <a:pt x="68367" y="35802"/>
                    </a:lnTo>
                    <a:lnTo>
                      <a:pt x="68248" y="35871"/>
                    </a:lnTo>
                    <a:lnTo>
                      <a:pt x="68073" y="35986"/>
                    </a:lnTo>
                    <a:lnTo>
                      <a:pt x="68137" y="34925"/>
                    </a:lnTo>
                    <a:lnTo>
                      <a:pt x="68292" y="33745"/>
                    </a:lnTo>
                    <a:lnTo>
                      <a:pt x="68332" y="33255"/>
                    </a:lnTo>
                    <a:lnTo>
                      <a:pt x="68291" y="32227"/>
                    </a:lnTo>
                    <a:lnTo>
                      <a:pt x="68175" y="29923"/>
                    </a:lnTo>
                    <a:lnTo>
                      <a:pt x="68063" y="28045"/>
                    </a:lnTo>
                    <a:lnTo>
                      <a:pt x="68045" y="27689"/>
                    </a:lnTo>
                    <a:lnTo>
                      <a:pt x="68021" y="27294"/>
                    </a:lnTo>
                    <a:lnTo>
                      <a:pt x="67964" y="27142"/>
                    </a:lnTo>
                    <a:lnTo>
                      <a:pt x="67851" y="26901"/>
                    </a:lnTo>
                    <a:lnTo>
                      <a:pt x="67624" y="26394"/>
                    </a:lnTo>
                    <a:lnTo>
                      <a:pt x="67283" y="25708"/>
                    </a:lnTo>
                    <a:lnTo>
                      <a:pt x="66439" y="24016"/>
                    </a:lnTo>
                    <a:lnTo>
                      <a:pt x="65738" y="22454"/>
                    </a:lnTo>
                    <a:lnTo>
                      <a:pt x="65439" y="21816"/>
                    </a:lnTo>
                    <a:lnTo>
                      <a:pt x="65438" y="21814"/>
                    </a:lnTo>
                    <a:lnTo>
                      <a:pt x="65435" y="21807"/>
                    </a:lnTo>
                    <a:lnTo>
                      <a:pt x="63643" y="18074"/>
                    </a:lnTo>
                    <a:lnTo>
                      <a:pt x="63447" y="18140"/>
                    </a:lnTo>
                    <a:lnTo>
                      <a:pt x="63285" y="18256"/>
                    </a:lnTo>
                    <a:lnTo>
                      <a:pt x="63152" y="18352"/>
                    </a:lnTo>
                    <a:lnTo>
                      <a:pt x="63018" y="18368"/>
                    </a:lnTo>
                    <a:lnTo>
                      <a:pt x="62638" y="18378"/>
                    </a:lnTo>
                    <a:lnTo>
                      <a:pt x="62416" y="18474"/>
                    </a:lnTo>
                    <a:lnTo>
                      <a:pt x="62092" y="18597"/>
                    </a:lnTo>
                    <a:lnTo>
                      <a:pt x="62015" y="18641"/>
                    </a:lnTo>
                    <a:lnTo>
                      <a:pt x="61902" y="18701"/>
                    </a:lnTo>
                    <a:lnTo>
                      <a:pt x="61849" y="18741"/>
                    </a:lnTo>
                    <a:lnTo>
                      <a:pt x="61708" y="18749"/>
                    </a:lnTo>
                    <a:lnTo>
                      <a:pt x="61554" y="18760"/>
                    </a:lnTo>
                    <a:lnTo>
                      <a:pt x="61417" y="18764"/>
                    </a:lnTo>
                    <a:lnTo>
                      <a:pt x="61279" y="18711"/>
                    </a:lnTo>
                    <a:lnTo>
                      <a:pt x="61118" y="18618"/>
                    </a:lnTo>
                    <a:lnTo>
                      <a:pt x="61025" y="18569"/>
                    </a:lnTo>
                    <a:lnTo>
                      <a:pt x="60948" y="18496"/>
                    </a:lnTo>
                    <a:lnTo>
                      <a:pt x="60794" y="18279"/>
                    </a:lnTo>
                    <a:lnTo>
                      <a:pt x="60556" y="17993"/>
                    </a:lnTo>
                    <a:lnTo>
                      <a:pt x="60382" y="18129"/>
                    </a:lnTo>
                    <a:lnTo>
                      <a:pt x="60168" y="18293"/>
                    </a:lnTo>
                    <a:lnTo>
                      <a:pt x="59933" y="18722"/>
                    </a:lnTo>
                    <a:lnTo>
                      <a:pt x="59576" y="19483"/>
                    </a:lnTo>
                    <a:lnTo>
                      <a:pt x="59519" y="19583"/>
                    </a:lnTo>
                    <a:lnTo>
                      <a:pt x="59479" y="19700"/>
                    </a:lnTo>
                    <a:lnTo>
                      <a:pt x="59418" y="19797"/>
                    </a:lnTo>
                    <a:lnTo>
                      <a:pt x="59333" y="19857"/>
                    </a:lnTo>
                    <a:lnTo>
                      <a:pt x="59171" y="19958"/>
                    </a:lnTo>
                    <a:lnTo>
                      <a:pt x="59031" y="20044"/>
                    </a:lnTo>
                    <a:lnTo>
                      <a:pt x="58925" y="20111"/>
                    </a:lnTo>
                    <a:lnTo>
                      <a:pt x="58824" y="20183"/>
                    </a:lnTo>
                    <a:lnTo>
                      <a:pt x="58756" y="20235"/>
                    </a:lnTo>
                    <a:lnTo>
                      <a:pt x="58636" y="20341"/>
                    </a:lnTo>
                    <a:lnTo>
                      <a:pt x="58516" y="20437"/>
                    </a:lnTo>
                    <a:lnTo>
                      <a:pt x="58429" y="20513"/>
                    </a:lnTo>
                    <a:lnTo>
                      <a:pt x="58337" y="20585"/>
                    </a:lnTo>
                    <a:lnTo>
                      <a:pt x="58193" y="20715"/>
                    </a:lnTo>
                    <a:lnTo>
                      <a:pt x="58092" y="20786"/>
                    </a:lnTo>
                    <a:lnTo>
                      <a:pt x="58024" y="20829"/>
                    </a:lnTo>
                    <a:lnTo>
                      <a:pt x="57918" y="20887"/>
                    </a:lnTo>
                    <a:lnTo>
                      <a:pt x="57817" y="20939"/>
                    </a:lnTo>
                    <a:lnTo>
                      <a:pt x="57730" y="20958"/>
                    </a:lnTo>
                    <a:lnTo>
                      <a:pt x="57605" y="20972"/>
                    </a:lnTo>
                    <a:lnTo>
                      <a:pt x="57490" y="20977"/>
                    </a:lnTo>
                    <a:lnTo>
                      <a:pt x="57393" y="21010"/>
                    </a:lnTo>
                    <a:lnTo>
                      <a:pt x="57297" y="21063"/>
                    </a:lnTo>
                    <a:lnTo>
                      <a:pt x="57191" y="21116"/>
                    </a:lnTo>
                    <a:lnTo>
                      <a:pt x="57095" y="21154"/>
                    </a:lnTo>
                    <a:lnTo>
                      <a:pt x="56984" y="21211"/>
                    </a:lnTo>
                    <a:lnTo>
                      <a:pt x="56892" y="21312"/>
                    </a:lnTo>
                    <a:lnTo>
                      <a:pt x="56777" y="21336"/>
                    </a:lnTo>
                    <a:lnTo>
                      <a:pt x="56628" y="21340"/>
                    </a:lnTo>
                    <a:lnTo>
                      <a:pt x="56459" y="21316"/>
                    </a:lnTo>
                    <a:lnTo>
                      <a:pt x="56325" y="21267"/>
                    </a:lnTo>
                    <a:lnTo>
                      <a:pt x="56252" y="21204"/>
                    </a:lnTo>
                    <a:lnTo>
                      <a:pt x="56147" y="21122"/>
                    </a:lnTo>
                    <a:lnTo>
                      <a:pt x="56041" y="21059"/>
                    </a:lnTo>
                    <a:lnTo>
                      <a:pt x="55911" y="21020"/>
                    </a:lnTo>
                    <a:lnTo>
                      <a:pt x="55709" y="20977"/>
                    </a:lnTo>
                    <a:lnTo>
                      <a:pt x="55781" y="20844"/>
                    </a:lnTo>
                    <a:lnTo>
                      <a:pt x="55920" y="20844"/>
                    </a:lnTo>
                    <a:lnTo>
                      <a:pt x="56251" y="20840"/>
                    </a:lnTo>
                    <a:lnTo>
                      <a:pt x="56443" y="20846"/>
                    </a:lnTo>
                    <a:lnTo>
                      <a:pt x="56715" y="20879"/>
                    </a:lnTo>
                    <a:lnTo>
                      <a:pt x="56886" y="20911"/>
                    </a:lnTo>
                    <a:lnTo>
                      <a:pt x="56993" y="20922"/>
                    </a:lnTo>
                    <a:lnTo>
                      <a:pt x="57159" y="20944"/>
                    </a:lnTo>
                    <a:lnTo>
                      <a:pt x="57244" y="20960"/>
                    </a:lnTo>
                    <a:lnTo>
                      <a:pt x="57421" y="20769"/>
                    </a:lnTo>
                    <a:lnTo>
                      <a:pt x="57587" y="20545"/>
                    </a:lnTo>
                    <a:lnTo>
                      <a:pt x="57715" y="20353"/>
                    </a:lnTo>
                    <a:lnTo>
                      <a:pt x="57828" y="20183"/>
                    </a:lnTo>
                    <a:lnTo>
                      <a:pt x="58021" y="19783"/>
                    </a:lnTo>
                    <a:lnTo>
                      <a:pt x="58240" y="19320"/>
                    </a:lnTo>
                    <a:lnTo>
                      <a:pt x="58481" y="18784"/>
                    </a:lnTo>
                    <a:lnTo>
                      <a:pt x="58679" y="18375"/>
                    </a:lnTo>
                    <a:lnTo>
                      <a:pt x="58719" y="18201"/>
                    </a:lnTo>
                    <a:lnTo>
                      <a:pt x="58799" y="17752"/>
                    </a:lnTo>
                    <a:lnTo>
                      <a:pt x="58853" y="17441"/>
                    </a:lnTo>
                    <a:lnTo>
                      <a:pt x="58856" y="17285"/>
                    </a:lnTo>
                    <a:lnTo>
                      <a:pt x="58856" y="17285"/>
                    </a:lnTo>
                    <a:lnTo>
                      <a:pt x="58856" y="17284"/>
                    </a:lnTo>
                    <a:lnTo>
                      <a:pt x="58750" y="17331"/>
                    </a:lnTo>
                    <a:lnTo>
                      <a:pt x="58667" y="17368"/>
                    </a:lnTo>
                    <a:lnTo>
                      <a:pt x="58584" y="17407"/>
                    </a:lnTo>
                    <a:lnTo>
                      <a:pt x="58502" y="17447"/>
                    </a:lnTo>
                    <a:lnTo>
                      <a:pt x="58421" y="17488"/>
                    </a:lnTo>
                    <a:lnTo>
                      <a:pt x="58340" y="17531"/>
                    </a:lnTo>
                    <a:lnTo>
                      <a:pt x="58261" y="17575"/>
                    </a:lnTo>
                    <a:lnTo>
                      <a:pt x="58182" y="17621"/>
                    </a:lnTo>
                    <a:lnTo>
                      <a:pt x="58140" y="17646"/>
                    </a:lnTo>
                    <a:lnTo>
                      <a:pt x="58104" y="17668"/>
                    </a:lnTo>
                    <a:lnTo>
                      <a:pt x="58020" y="17720"/>
                    </a:lnTo>
                    <a:lnTo>
                      <a:pt x="57468" y="18004"/>
                    </a:lnTo>
                    <a:lnTo>
                      <a:pt x="57046" y="18197"/>
                    </a:lnTo>
                    <a:lnTo>
                      <a:pt x="57034" y="18202"/>
                    </a:lnTo>
                    <a:lnTo>
                      <a:pt x="56585" y="18410"/>
                    </a:lnTo>
                    <a:lnTo>
                      <a:pt x="56310" y="18541"/>
                    </a:lnTo>
                    <a:lnTo>
                      <a:pt x="56240" y="18574"/>
                    </a:lnTo>
                    <a:lnTo>
                      <a:pt x="56127" y="18627"/>
                    </a:lnTo>
                    <a:lnTo>
                      <a:pt x="55737" y="18814"/>
                    </a:lnTo>
                    <a:lnTo>
                      <a:pt x="55347" y="19002"/>
                    </a:lnTo>
                    <a:lnTo>
                      <a:pt x="55342" y="19004"/>
                    </a:lnTo>
                    <a:lnTo>
                      <a:pt x="55058" y="19141"/>
                    </a:lnTo>
                    <a:lnTo>
                      <a:pt x="54769" y="19279"/>
                    </a:lnTo>
                    <a:lnTo>
                      <a:pt x="54673" y="19327"/>
                    </a:lnTo>
                    <a:lnTo>
                      <a:pt x="54634" y="19347"/>
                    </a:lnTo>
                    <a:lnTo>
                      <a:pt x="54578" y="19376"/>
                    </a:lnTo>
                    <a:lnTo>
                      <a:pt x="54492" y="19422"/>
                    </a:lnTo>
                    <a:lnTo>
                      <a:pt x="54484" y="19426"/>
                    </a:lnTo>
                    <a:lnTo>
                      <a:pt x="54476" y="19431"/>
                    </a:lnTo>
                    <a:lnTo>
                      <a:pt x="54391" y="19479"/>
                    </a:lnTo>
                    <a:lnTo>
                      <a:pt x="54300" y="19533"/>
                    </a:lnTo>
                    <a:lnTo>
                      <a:pt x="54213" y="19585"/>
                    </a:lnTo>
                    <a:lnTo>
                      <a:pt x="53927" y="19759"/>
                    </a:lnTo>
                    <a:lnTo>
                      <a:pt x="53918" y="19764"/>
                    </a:lnTo>
                    <a:lnTo>
                      <a:pt x="53908" y="19770"/>
                    </a:lnTo>
                    <a:lnTo>
                      <a:pt x="53638" y="19928"/>
                    </a:lnTo>
                    <a:lnTo>
                      <a:pt x="53447" y="20036"/>
                    </a:lnTo>
                    <a:lnTo>
                      <a:pt x="53254" y="20140"/>
                    </a:lnTo>
                    <a:lnTo>
                      <a:pt x="53189" y="20174"/>
                    </a:lnTo>
                    <a:lnTo>
                      <a:pt x="53060" y="20241"/>
                    </a:lnTo>
                    <a:lnTo>
                      <a:pt x="52863" y="20339"/>
                    </a:lnTo>
                    <a:lnTo>
                      <a:pt x="52858" y="20341"/>
                    </a:lnTo>
                    <a:lnTo>
                      <a:pt x="52665" y="20432"/>
                    </a:lnTo>
                    <a:lnTo>
                      <a:pt x="52605" y="20460"/>
                    </a:lnTo>
                    <a:lnTo>
                      <a:pt x="52408" y="20551"/>
                    </a:lnTo>
                    <a:lnTo>
                      <a:pt x="52219" y="20638"/>
                    </a:lnTo>
                    <a:lnTo>
                      <a:pt x="52211" y="20641"/>
                    </a:lnTo>
                    <a:lnTo>
                      <a:pt x="51955" y="20757"/>
                    </a:lnTo>
                    <a:lnTo>
                      <a:pt x="51953" y="20758"/>
                    </a:lnTo>
                    <a:lnTo>
                      <a:pt x="51474" y="20960"/>
                    </a:lnTo>
                    <a:lnTo>
                      <a:pt x="51399" y="20987"/>
                    </a:lnTo>
                    <a:lnTo>
                      <a:pt x="51374" y="20997"/>
                    </a:lnTo>
                    <a:lnTo>
                      <a:pt x="51362" y="21001"/>
                    </a:lnTo>
                    <a:lnTo>
                      <a:pt x="51350" y="21005"/>
                    </a:lnTo>
                    <a:lnTo>
                      <a:pt x="51324" y="21013"/>
                    </a:lnTo>
                    <a:lnTo>
                      <a:pt x="51248" y="21037"/>
                    </a:lnTo>
                    <a:lnTo>
                      <a:pt x="51209" y="21047"/>
                    </a:lnTo>
                    <a:lnTo>
                      <a:pt x="51159" y="21060"/>
                    </a:lnTo>
                    <a:lnTo>
                      <a:pt x="50994" y="20675"/>
                    </a:lnTo>
                    <a:lnTo>
                      <a:pt x="50851" y="20343"/>
                    </a:lnTo>
                    <a:lnTo>
                      <a:pt x="50845" y="20329"/>
                    </a:lnTo>
                    <a:lnTo>
                      <a:pt x="50821" y="20271"/>
                    </a:lnTo>
                    <a:lnTo>
                      <a:pt x="50798" y="20213"/>
                    </a:lnTo>
                    <a:lnTo>
                      <a:pt x="50776" y="20154"/>
                    </a:lnTo>
                    <a:lnTo>
                      <a:pt x="50756" y="20101"/>
                    </a:lnTo>
                    <a:lnTo>
                      <a:pt x="50754" y="20096"/>
                    </a:lnTo>
                    <a:lnTo>
                      <a:pt x="50752" y="20090"/>
                    </a:lnTo>
                    <a:lnTo>
                      <a:pt x="50734" y="20036"/>
                    </a:lnTo>
                    <a:lnTo>
                      <a:pt x="50716" y="19981"/>
                    </a:lnTo>
                    <a:lnTo>
                      <a:pt x="50715" y="19977"/>
                    </a:lnTo>
                    <a:lnTo>
                      <a:pt x="50714" y="19974"/>
                    </a:lnTo>
                    <a:lnTo>
                      <a:pt x="50697" y="19916"/>
                    </a:lnTo>
                    <a:lnTo>
                      <a:pt x="50680" y="19856"/>
                    </a:lnTo>
                    <a:lnTo>
                      <a:pt x="50672" y="19826"/>
                    </a:lnTo>
                    <a:lnTo>
                      <a:pt x="50670" y="19821"/>
                    </a:lnTo>
                    <a:lnTo>
                      <a:pt x="50656" y="19771"/>
                    </a:lnTo>
                    <a:lnTo>
                      <a:pt x="50640" y="19716"/>
                    </a:lnTo>
                    <a:lnTo>
                      <a:pt x="50623" y="19661"/>
                    </a:lnTo>
                    <a:lnTo>
                      <a:pt x="50605" y="19606"/>
                    </a:lnTo>
                    <a:lnTo>
                      <a:pt x="50586" y="19552"/>
                    </a:lnTo>
                    <a:lnTo>
                      <a:pt x="50566" y="19498"/>
                    </a:lnTo>
                    <a:lnTo>
                      <a:pt x="50545" y="19445"/>
                    </a:lnTo>
                    <a:lnTo>
                      <a:pt x="50524" y="19392"/>
                    </a:lnTo>
                    <a:lnTo>
                      <a:pt x="50524" y="19391"/>
                    </a:lnTo>
                    <a:lnTo>
                      <a:pt x="50523" y="19390"/>
                    </a:lnTo>
                    <a:lnTo>
                      <a:pt x="50501" y="19339"/>
                    </a:lnTo>
                    <a:lnTo>
                      <a:pt x="50375" y="19051"/>
                    </a:lnTo>
                    <a:lnTo>
                      <a:pt x="50259" y="18785"/>
                    </a:lnTo>
                    <a:lnTo>
                      <a:pt x="50253" y="18773"/>
                    </a:lnTo>
                    <a:lnTo>
                      <a:pt x="50106" y="18437"/>
                    </a:lnTo>
                    <a:lnTo>
                      <a:pt x="49957" y="18102"/>
                    </a:lnTo>
                    <a:lnTo>
                      <a:pt x="49842" y="17854"/>
                    </a:lnTo>
                    <a:lnTo>
                      <a:pt x="49814" y="17793"/>
                    </a:lnTo>
                    <a:lnTo>
                      <a:pt x="49665" y="17486"/>
                    </a:lnTo>
                    <a:lnTo>
                      <a:pt x="49511" y="17183"/>
                    </a:lnTo>
                    <a:lnTo>
                      <a:pt x="49486" y="17133"/>
                    </a:lnTo>
                    <a:lnTo>
                      <a:pt x="49485" y="17130"/>
                    </a:lnTo>
                    <a:lnTo>
                      <a:pt x="49455" y="17071"/>
                    </a:lnTo>
                    <a:lnTo>
                      <a:pt x="49426" y="17013"/>
                    </a:lnTo>
                    <a:lnTo>
                      <a:pt x="49426" y="17012"/>
                    </a:lnTo>
                    <a:lnTo>
                      <a:pt x="49399" y="16952"/>
                    </a:lnTo>
                    <a:lnTo>
                      <a:pt x="49373" y="16895"/>
                    </a:lnTo>
                    <a:lnTo>
                      <a:pt x="49371" y="16892"/>
                    </a:lnTo>
                    <a:lnTo>
                      <a:pt x="49370" y="16889"/>
                    </a:lnTo>
                    <a:lnTo>
                      <a:pt x="49346" y="16832"/>
                    </a:lnTo>
                    <a:lnTo>
                      <a:pt x="49322" y="16774"/>
                    </a:lnTo>
                    <a:lnTo>
                      <a:pt x="49321" y="16771"/>
                    </a:lnTo>
                    <a:lnTo>
                      <a:pt x="49320" y="16769"/>
                    </a:lnTo>
                    <a:lnTo>
                      <a:pt x="49297" y="16709"/>
                    </a:lnTo>
                    <a:lnTo>
                      <a:pt x="49276" y="16647"/>
                    </a:lnTo>
                    <a:lnTo>
                      <a:pt x="49258" y="16599"/>
                    </a:lnTo>
                    <a:lnTo>
                      <a:pt x="49230" y="16519"/>
                    </a:lnTo>
                    <a:lnTo>
                      <a:pt x="49220" y="16489"/>
                    </a:lnTo>
                    <a:lnTo>
                      <a:pt x="49179" y="16379"/>
                    </a:lnTo>
                    <a:lnTo>
                      <a:pt x="49177" y="16372"/>
                    </a:lnTo>
                    <a:lnTo>
                      <a:pt x="49137" y="16271"/>
                    </a:lnTo>
                    <a:lnTo>
                      <a:pt x="49134" y="16264"/>
                    </a:lnTo>
                    <a:lnTo>
                      <a:pt x="49093" y="16163"/>
                    </a:lnTo>
                    <a:lnTo>
                      <a:pt x="49076" y="16122"/>
                    </a:lnTo>
                    <a:lnTo>
                      <a:pt x="49075" y="16120"/>
                    </a:lnTo>
                    <a:lnTo>
                      <a:pt x="49066" y="16099"/>
                    </a:lnTo>
                    <a:lnTo>
                      <a:pt x="48900" y="15708"/>
                    </a:lnTo>
                    <a:lnTo>
                      <a:pt x="48735" y="15318"/>
                    </a:lnTo>
                    <a:lnTo>
                      <a:pt x="48726" y="15296"/>
                    </a:lnTo>
                    <a:lnTo>
                      <a:pt x="48651" y="15114"/>
                    </a:lnTo>
                    <a:lnTo>
                      <a:pt x="48620" y="15037"/>
                    </a:lnTo>
                    <a:lnTo>
                      <a:pt x="48579" y="14931"/>
                    </a:lnTo>
                    <a:lnTo>
                      <a:pt x="48578" y="14928"/>
                    </a:lnTo>
                    <a:lnTo>
                      <a:pt x="48511" y="14747"/>
                    </a:lnTo>
                    <a:lnTo>
                      <a:pt x="48454" y="14585"/>
                    </a:lnTo>
                    <a:lnTo>
                      <a:pt x="48328" y="14232"/>
                    </a:lnTo>
                    <a:lnTo>
                      <a:pt x="48299" y="14148"/>
                    </a:lnTo>
                    <a:lnTo>
                      <a:pt x="48280" y="14097"/>
                    </a:lnTo>
                    <a:lnTo>
                      <a:pt x="48201" y="13880"/>
                    </a:lnTo>
                    <a:lnTo>
                      <a:pt x="48089" y="13573"/>
                    </a:lnTo>
                    <a:lnTo>
                      <a:pt x="48086" y="13564"/>
                    </a:lnTo>
                    <a:lnTo>
                      <a:pt x="47984" y="13265"/>
                    </a:lnTo>
                    <a:lnTo>
                      <a:pt x="47958" y="13186"/>
                    </a:lnTo>
                    <a:lnTo>
                      <a:pt x="47957" y="13183"/>
                    </a:lnTo>
                    <a:lnTo>
                      <a:pt x="47938" y="13128"/>
                    </a:lnTo>
                    <a:lnTo>
                      <a:pt x="47906" y="13034"/>
                    </a:lnTo>
                    <a:lnTo>
                      <a:pt x="47864" y="12915"/>
                    </a:lnTo>
                    <a:lnTo>
                      <a:pt x="47853" y="12886"/>
                    </a:lnTo>
                    <a:lnTo>
                      <a:pt x="47838" y="12844"/>
                    </a:lnTo>
                    <a:lnTo>
                      <a:pt x="47798" y="12740"/>
                    </a:lnTo>
                    <a:lnTo>
                      <a:pt x="47765" y="12657"/>
                    </a:lnTo>
                    <a:lnTo>
                      <a:pt x="47740" y="12594"/>
                    </a:lnTo>
                    <a:lnTo>
                      <a:pt x="47680" y="12449"/>
                    </a:lnTo>
                    <a:lnTo>
                      <a:pt x="47616" y="12305"/>
                    </a:lnTo>
                    <a:lnTo>
                      <a:pt x="47608" y="12286"/>
                    </a:lnTo>
                    <a:lnTo>
                      <a:pt x="47564" y="12186"/>
                    </a:lnTo>
                    <a:lnTo>
                      <a:pt x="47562" y="12182"/>
                    </a:lnTo>
                    <a:lnTo>
                      <a:pt x="47545" y="12142"/>
                    </a:lnTo>
                    <a:lnTo>
                      <a:pt x="47518" y="12078"/>
                    </a:lnTo>
                    <a:lnTo>
                      <a:pt x="47476" y="11973"/>
                    </a:lnTo>
                    <a:lnTo>
                      <a:pt x="47436" y="11868"/>
                    </a:lnTo>
                    <a:lnTo>
                      <a:pt x="47400" y="11766"/>
                    </a:lnTo>
                    <a:lnTo>
                      <a:pt x="47398" y="11761"/>
                    </a:lnTo>
                    <a:lnTo>
                      <a:pt x="47362" y="11654"/>
                    </a:lnTo>
                    <a:lnTo>
                      <a:pt x="47328" y="11551"/>
                    </a:lnTo>
                    <a:lnTo>
                      <a:pt x="47328" y="11550"/>
                    </a:lnTo>
                    <a:lnTo>
                      <a:pt x="47066" y="10862"/>
                    </a:lnTo>
                    <a:lnTo>
                      <a:pt x="46839" y="10107"/>
                    </a:lnTo>
                    <a:lnTo>
                      <a:pt x="46831" y="10081"/>
                    </a:lnTo>
                    <a:lnTo>
                      <a:pt x="46763" y="9861"/>
                    </a:lnTo>
                    <a:lnTo>
                      <a:pt x="46683" y="9617"/>
                    </a:lnTo>
                    <a:lnTo>
                      <a:pt x="46665" y="9567"/>
                    </a:lnTo>
                    <a:lnTo>
                      <a:pt x="46598" y="9373"/>
                    </a:lnTo>
                    <a:lnTo>
                      <a:pt x="46595" y="9367"/>
                    </a:lnTo>
                    <a:lnTo>
                      <a:pt x="46565" y="9279"/>
                    </a:lnTo>
                    <a:lnTo>
                      <a:pt x="46556" y="9254"/>
                    </a:lnTo>
                    <a:lnTo>
                      <a:pt x="46518" y="9140"/>
                    </a:lnTo>
                    <a:lnTo>
                      <a:pt x="46510" y="9113"/>
                    </a:lnTo>
                    <a:lnTo>
                      <a:pt x="46483" y="9025"/>
                    </a:lnTo>
                    <a:lnTo>
                      <a:pt x="46467" y="8973"/>
                    </a:lnTo>
                    <a:lnTo>
                      <a:pt x="46449" y="8910"/>
                    </a:lnTo>
                    <a:lnTo>
                      <a:pt x="46418" y="8794"/>
                    </a:lnTo>
                    <a:lnTo>
                      <a:pt x="46412" y="8775"/>
                    </a:lnTo>
                    <a:lnTo>
                      <a:pt x="46386" y="8686"/>
                    </a:lnTo>
                    <a:lnTo>
                      <a:pt x="46353" y="8598"/>
                    </a:lnTo>
                    <a:lnTo>
                      <a:pt x="46337" y="8564"/>
                    </a:lnTo>
                    <a:lnTo>
                      <a:pt x="46333" y="8556"/>
                    </a:lnTo>
                    <a:lnTo>
                      <a:pt x="46322" y="8531"/>
                    </a:lnTo>
                    <a:lnTo>
                      <a:pt x="46314" y="8514"/>
                    </a:lnTo>
                    <a:lnTo>
                      <a:pt x="46301" y="8488"/>
                    </a:lnTo>
                    <a:lnTo>
                      <a:pt x="46298" y="8483"/>
                    </a:lnTo>
                    <a:lnTo>
                      <a:pt x="46243" y="8378"/>
                    </a:lnTo>
                    <a:lnTo>
                      <a:pt x="46207" y="8306"/>
                    </a:lnTo>
                    <a:lnTo>
                      <a:pt x="46190" y="8272"/>
                    </a:lnTo>
                    <a:lnTo>
                      <a:pt x="46178" y="8246"/>
                    </a:lnTo>
                    <a:lnTo>
                      <a:pt x="46139" y="8165"/>
                    </a:lnTo>
                    <a:lnTo>
                      <a:pt x="46101" y="8081"/>
                    </a:lnTo>
                    <a:lnTo>
                      <a:pt x="46090" y="8057"/>
                    </a:lnTo>
                    <a:lnTo>
                      <a:pt x="46043" y="7948"/>
                    </a:lnTo>
                    <a:lnTo>
                      <a:pt x="45997" y="7839"/>
                    </a:lnTo>
                    <a:lnTo>
                      <a:pt x="45954" y="7729"/>
                    </a:lnTo>
                    <a:lnTo>
                      <a:pt x="45934" y="7677"/>
                    </a:lnTo>
                    <a:lnTo>
                      <a:pt x="45932" y="7673"/>
                    </a:lnTo>
                    <a:lnTo>
                      <a:pt x="45921" y="7644"/>
                    </a:lnTo>
                    <a:lnTo>
                      <a:pt x="45788" y="7291"/>
                    </a:lnTo>
                    <a:lnTo>
                      <a:pt x="45652" y="6931"/>
                    </a:lnTo>
                    <a:lnTo>
                      <a:pt x="45644" y="6910"/>
                    </a:lnTo>
                    <a:lnTo>
                      <a:pt x="45602" y="6803"/>
                    </a:lnTo>
                    <a:lnTo>
                      <a:pt x="45593" y="6781"/>
                    </a:lnTo>
                    <a:lnTo>
                      <a:pt x="45585" y="6760"/>
                    </a:lnTo>
                    <a:lnTo>
                      <a:pt x="45541" y="6653"/>
                    </a:lnTo>
                    <a:lnTo>
                      <a:pt x="45509" y="6580"/>
                    </a:lnTo>
                    <a:lnTo>
                      <a:pt x="45486" y="6527"/>
                    </a:lnTo>
                    <a:lnTo>
                      <a:pt x="45429" y="6401"/>
                    </a:lnTo>
                    <a:lnTo>
                      <a:pt x="45370" y="6276"/>
                    </a:lnTo>
                    <a:lnTo>
                      <a:pt x="45309" y="6152"/>
                    </a:lnTo>
                    <a:lnTo>
                      <a:pt x="45307" y="6149"/>
                    </a:lnTo>
                    <a:lnTo>
                      <a:pt x="45244" y="6030"/>
                    </a:lnTo>
                    <a:lnTo>
                      <a:pt x="45199" y="5943"/>
                    </a:lnTo>
                    <a:lnTo>
                      <a:pt x="45197" y="5939"/>
                    </a:lnTo>
                    <a:lnTo>
                      <a:pt x="45124" y="5806"/>
                    </a:lnTo>
                    <a:lnTo>
                      <a:pt x="45052" y="5677"/>
                    </a:lnTo>
                    <a:lnTo>
                      <a:pt x="45048" y="5670"/>
                    </a:lnTo>
                    <a:lnTo>
                      <a:pt x="45004" y="5594"/>
                    </a:lnTo>
                    <a:lnTo>
                      <a:pt x="44955" y="5521"/>
                    </a:lnTo>
                    <a:lnTo>
                      <a:pt x="44903" y="5451"/>
                    </a:lnTo>
                    <a:lnTo>
                      <a:pt x="44887" y="5433"/>
                    </a:lnTo>
                    <a:lnTo>
                      <a:pt x="44884" y="5428"/>
                    </a:lnTo>
                    <a:lnTo>
                      <a:pt x="44872" y="5414"/>
                    </a:lnTo>
                    <a:lnTo>
                      <a:pt x="44847" y="5383"/>
                    </a:lnTo>
                    <a:lnTo>
                      <a:pt x="44841" y="5379"/>
                    </a:lnTo>
                    <a:lnTo>
                      <a:pt x="44806" y="5339"/>
                    </a:lnTo>
                    <a:lnTo>
                      <a:pt x="44307" y="4921"/>
                    </a:lnTo>
                    <a:lnTo>
                      <a:pt x="44305" y="4919"/>
                    </a:lnTo>
                    <a:lnTo>
                      <a:pt x="44120" y="4764"/>
                    </a:lnTo>
                    <a:lnTo>
                      <a:pt x="43940" y="4614"/>
                    </a:lnTo>
                    <a:lnTo>
                      <a:pt x="43932" y="4607"/>
                    </a:lnTo>
                    <a:lnTo>
                      <a:pt x="43890" y="4573"/>
                    </a:lnTo>
                    <a:lnTo>
                      <a:pt x="43724" y="4437"/>
                    </a:lnTo>
                    <a:lnTo>
                      <a:pt x="43576" y="4320"/>
                    </a:lnTo>
                    <a:lnTo>
                      <a:pt x="43513" y="4270"/>
                    </a:lnTo>
                    <a:lnTo>
                      <a:pt x="43372" y="4163"/>
                    </a:lnTo>
                    <a:lnTo>
                      <a:pt x="43235" y="4058"/>
                    </a:lnTo>
                    <a:lnTo>
                      <a:pt x="43170" y="4010"/>
                    </a:lnTo>
                    <a:lnTo>
                      <a:pt x="43106" y="3960"/>
                    </a:lnTo>
                    <a:lnTo>
                      <a:pt x="43043" y="3909"/>
                    </a:lnTo>
                    <a:lnTo>
                      <a:pt x="42981" y="3856"/>
                    </a:lnTo>
                    <a:lnTo>
                      <a:pt x="42939" y="3819"/>
                    </a:lnTo>
                    <a:lnTo>
                      <a:pt x="42920" y="3803"/>
                    </a:lnTo>
                    <a:lnTo>
                      <a:pt x="42860" y="3749"/>
                    </a:lnTo>
                    <a:lnTo>
                      <a:pt x="42781" y="3675"/>
                    </a:lnTo>
                    <a:lnTo>
                      <a:pt x="42699" y="3598"/>
                    </a:lnTo>
                    <a:lnTo>
                      <a:pt x="42613" y="3524"/>
                    </a:lnTo>
                    <a:lnTo>
                      <a:pt x="42525" y="3453"/>
                    </a:lnTo>
                    <a:lnTo>
                      <a:pt x="42435" y="3386"/>
                    </a:lnTo>
                    <a:lnTo>
                      <a:pt x="42342" y="3321"/>
                    </a:lnTo>
                    <a:lnTo>
                      <a:pt x="42319" y="3306"/>
                    </a:lnTo>
                    <a:lnTo>
                      <a:pt x="42264" y="3271"/>
                    </a:lnTo>
                    <a:lnTo>
                      <a:pt x="42233" y="3250"/>
                    </a:lnTo>
                    <a:lnTo>
                      <a:pt x="42184" y="3219"/>
                    </a:lnTo>
                    <a:lnTo>
                      <a:pt x="42105" y="3166"/>
                    </a:lnTo>
                    <a:lnTo>
                      <a:pt x="42026" y="3111"/>
                    </a:lnTo>
                    <a:lnTo>
                      <a:pt x="41949" y="3056"/>
                    </a:lnTo>
                    <a:lnTo>
                      <a:pt x="41912" y="3029"/>
                    </a:lnTo>
                    <a:lnTo>
                      <a:pt x="41872" y="2999"/>
                    </a:lnTo>
                    <a:lnTo>
                      <a:pt x="41862" y="2991"/>
                    </a:lnTo>
                    <a:lnTo>
                      <a:pt x="41797" y="2940"/>
                    </a:lnTo>
                    <a:lnTo>
                      <a:pt x="41785" y="2931"/>
                    </a:lnTo>
                    <a:lnTo>
                      <a:pt x="41711" y="2874"/>
                    </a:lnTo>
                    <a:lnTo>
                      <a:pt x="41637" y="2818"/>
                    </a:lnTo>
                    <a:lnTo>
                      <a:pt x="41623" y="2808"/>
                    </a:lnTo>
                    <a:lnTo>
                      <a:pt x="41561" y="2763"/>
                    </a:lnTo>
                    <a:lnTo>
                      <a:pt x="41485" y="2710"/>
                    </a:lnTo>
                    <a:lnTo>
                      <a:pt x="41407" y="2658"/>
                    </a:lnTo>
                    <a:lnTo>
                      <a:pt x="41333" y="2609"/>
                    </a:lnTo>
                    <a:lnTo>
                      <a:pt x="41331" y="2609"/>
                    </a:lnTo>
                    <a:lnTo>
                      <a:pt x="41292" y="2583"/>
                    </a:lnTo>
                    <a:lnTo>
                      <a:pt x="41288" y="2580"/>
                    </a:lnTo>
                    <a:lnTo>
                      <a:pt x="41273" y="2570"/>
                    </a:lnTo>
                    <a:lnTo>
                      <a:pt x="41253" y="2556"/>
                    </a:lnTo>
                    <a:lnTo>
                      <a:pt x="41233" y="2543"/>
                    </a:lnTo>
                    <a:lnTo>
                      <a:pt x="41218" y="2532"/>
                    </a:lnTo>
                    <a:lnTo>
                      <a:pt x="41214" y="2529"/>
                    </a:lnTo>
                    <a:lnTo>
                      <a:pt x="41193" y="2514"/>
                    </a:lnTo>
                    <a:lnTo>
                      <a:pt x="41175" y="2501"/>
                    </a:lnTo>
                    <a:lnTo>
                      <a:pt x="41158" y="2488"/>
                    </a:lnTo>
                    <a:lnTo>
                      <a:pt x="41137" y="2473"/>
                    </a:lnTo>
                    <a:lnTo>
                      <a:pt x="41125" y="2463"/>
                    </a:lnTo>
                    <a:lnTo>
                      <a:pt x="41124" y="2463"/>
                    </a:lnTo>
                    <a:lnTo>
                      <a:pt x="41123" y="2462"/>
                    </a:lnTo>
                    <a:lnTo>
                      <a:pt x="41100" y="2443"/>
                    </a:lnTo>
                    <a:lnTo>
                      <a:pt x="41032" y="2388"/>
                    </a:lnTo>
                    <a:lnTo>
                      <a:pt x="40951" y="2323"/>
                    </a:lnTo>
                    <a:lnTo>
                      <a:pt x="40868" y="2263"/>
                    </a:lnTo>
                    <a:lnTo>
                      <a:pt x="40781" y="2207"/>
                    </a:lnTo>
                    <a:lnTo>
                      <a:pt x="40756" y="2193"/>
                    </a:lnTo>
                    <a:lnTo>
                      <a:pt x="40751" y="2190"/>
                    </a:lnTo>
                    <a:lnTo>
                      <a:pt x="40740" y="2184"/>
                    </a:lnTo>
                    <a:lnTo>
                      <a:pt x="40691" y="2156"/>
                    </a:lnTo>
                    <a:lnTo>
                      <a:pt x="40599" y="2110"/>
                    </a:lnTo>
                    <a:lnTo>
                      <a:pt x="40562" y="2093"/>
                    </a:lnTo>
                    <a:lnTo>
                      <a:pt x="40561" y="2092"/>
                    </a:lnTo>
                    <a:lnTo>
                      <a:pt x="40465" y="2048"/>
                    </a:lnTo>
                    <a:lnTo>
                      <a:pt x="40369" y="2002"/>
                    </a:lnTo>
                    <a:lnTo>
                      <a:pt x="40334" y="1985"/>
                    </a:lnTo>
                    <a:lnTo>
                      <a:pt x="40274" y="1955"/>
                    </a:lnTo>
                    <a:lnTo>
                      <a:pt x="40090" y="1857"/>
                    </a:lnTo>
                    <a:lnTo>
                      <a:pt x="39776" y="1691"/>
                    </a:lnTo>
                    <a:lnTo>
                      <a:pt x="39683" y="1647"/>
                    </a:lnTo>
                    <a:lnTo>
                      <a:pt x="39327" y="1478"/>
                    </a:lnTo>
                    <a:lnTo>
                      <a:pt x="39254" y="1444"/>
                    </a:lnTo>
                    <a:lnTo>
                      <a:pt x="39180" y="1412"/>
                    </a:lnTo>
                    <a:lnTo>
                      <a:pt x="39106" y="1381"/>
                    </a:lnTo>
                    <a:lnTo>
                      <a:pt x="39032" y="1351"/>
                    </a:lnTo>
                    <a:lnTo>
                      <a:pt x="38956" y="1322"/>
                    </a:lnTo>
                    <a:lnTo>
                      <a:pt x="38881" y="1295"/>
                    </a:lnTo>
                    <a:lnTo>
                      <a:pt x="38805" y="1269"/>
                    </a:lnTo>
                    <a:lnTo>
                      <a:pt x="38728" y="1244"/>
                    </a:lnTo>
                    <a:lnTo>
                      <a:pt x="38651" y="1221"/>
                    </a:lnTo>
                    <a:lnTo>
                      <a:pt x="38574" y="1199"/>
                    </a:lnTo>
                    <a:lnTo>
                      <a:pt x="38496" y="1178"/>
                    </a:lnTo>
                    <a:lnTo>
                      <a:pt x="38418" y="1159"/>
                    </a:lnTo>
                    <a:lnTo>
                      <a:pt x="38340" y="1141"/>
                    </a:lnTo>
                    <a:lnTo>
                      <a:pt x="38261" y="1124"/>
                    </a:lnTo>
                    <a:lnTo>
                      <a:pt x="38182" y="1109"/>
                    </a:lnTo>
                    <a:lnTo>
                      <a:pt x="38103" y="1095"/>
                    </a:lnTo>
                    <a:lnTo>
                      <a:pt x="38094" y="1094"/>
                    </a:lnTo>
                    <a:lnTo>
                      <a:pt x="38023" y="1083"/>
                    </a:lnTo>
                    <a:lnTo>
                      <a:pt x="37952" y="1073"/>
                    </a:lnTo>
                    <a:lnTo>
                      <a:pt x="37944" y="1072"/>
                    </a:lnTo>
                    <a:lnTo>
                      <a:pt x="37926" y="1070"/>
                    </a:lnTo>
                    <a:lnTo>
                      <a:pt x="37864" y="1062"/>
                    </a:lnTo>
                    <a:lnTo>
                      <a:pt x="37802" y="1056"/>
                    </a:lnTo>
                    <a:lnTo>
                      <a:pt x="37784" y="1054"/>
                    </a:lnTo>
                    <a:lnTo>
                      <a:pt x="37757" y="1052"/>
                    </a:lnTo>
                    <a:lnTo>
                      <a:pt x="37704" y="1047"/>
                    </a:lnTo>
                    <a:lnTo>
                      <a:pt x="37651" y="1044"/>
                    </a:lnTo>
                    <a:lnTo>
                      <a:pt x="37624" y="1042"/>
                    </a:lnTo>
                    <a:lnTo>
                      <a:pt x="37587" y="1040"/>
                    </a:lnTo>
                    <a:lnTo>
                      <a:pt x="37543" y="1038"/>
                    </a:lnTo>
                    <a:lnTo>
                      <a:pt x="37500" y="1036"/>
                    </a:lnTo>
                    <a:lnTo>
                      <a:pt x="37463" y="1035"/>
                    </a:lnTo>
                    <a:lnTo>
                      <a:pt x="37356" y="1034"/>
                    </a:lnTo>
                    <a:lnTo>
                      <a:pt x="37319" y="1034"/>
                    </a:lnTo>
                    <a:lnTo>
                      <a:pt x="37147" y="1034"/>
                    </a:lnTo>
                    <a:lnTo>
                      <a:pt x="36975" y="1034"/>
                    </a:lnTo>
                    <a:lnTo>
                      <a:pt x="36938" y="1034"/>
                    </a:lnTo>
                    <a:lnTo>
                      <a:pt x="36835" y="1035"/>
                    </a:lnTo>
                    <a:lnTo>
                      <a:pt x="36733" y="1037"/>
                    </a:lnTo>
                    <a:lnTo>
                      <a:pt x="36630" y="1042"/>
                    </a:lnTo>
                    <a:lnTo>
                      <a:pt x="36528" y="1048"/>
                    </a:lnTo>
                    <a:lnTo>
                      <a:pt x="36426" y="1056"/>
                    </a:lnTo>
                    <a:lnTo>
                      <a:pt x="36324" y="1066"/>
                    </a:lnTo>
                    <a:lnTo>
                      <a:pt x="36222" y="1078"/>
                    </a:lnTo>
                    <a:lnTo>
                      <a:pt x="36121" y="1091"/>
                    </a:lnTo>
                    <a:lnTo>
                      <a:pt x="36020" y="1107"/>
                    </a:lnTo>
                    <a:lnTo>
                      <a:pt x="35927" y="1123"/>
                    </a:lnTo>
                    <a:lnTo>
                      <a:pt x="35919" y="1124"/>
                    </a:lnTo>
                    <a:lnTo>
                      <a:pt x="35842" y="1138"/>
                    </a:lnTo>
                    <a:lnTo>
                      <a:pt x="35839" y="1138"/>
                    </a:lnTo>
                    <a:lnTo>
                      <a:pt x="35797" y="1146"/>
                    </a:lnTo>
                    <a:lnTo>
                      <a:pt x="35733" y="1158"/>
                    </a:lnTo>
                    <a:lnTo>
                      <a:pt x="35638" y="1173"/>
                    </a:lnTo>
                    <a:lnTo>
                      <a:pt x="35627" y="1175"/>
                    </a:lnTo>
                    <a:lnTo>
                      <a:pt x="35579" y="1182"/>
                    </a:lnTo>
                    <a:lnTo>
                      <a:pt x="35521" y="1190"/>
                    </a:lnTo>
                    <a:lnTo>
                      <a:pt x="35415" y="1204"/>
                    </a:lnTo>
                    <a:lnTo>
                      <a:pt x="35371" y="1209"/>
                    </a:lnTo>
                    <a:lnTo>
                      <a:pt x="35308" y="1216"/>
                    </a:lnTo>
                    <a:lnTo>
                      <a:pt x="35201" y="1226"/>
                    </a:lnTo>
                    <a:lnTo>
                      <a:pt x="35165" y="1229"/>
                    </a:lnTo>
                    <a:lnTo>
                      <a:pt x="35094" y="1234"/>
                    </a:lnTo>
                    <a:lnTo>
                      <a:pt x="35086" y="1234"/>
                    </a:lnTo>
                    <a:lnTo>
                      <a:pt x="34987" y="1240"/>
                    </a:lnTo>
                    <a:lnTo>
                      <a:pt x="34935" y="1243"/>
                    </a:lnTo>
                    <a:lnTo>
                      <a:pt x="34932" y="1243"/>
                    </a:lnTo>
                    <a:lnTo>
                      <a:pt x="34760" y="1248"/>
                    </a:lnTo>
                    <a:lnTo>
                      <a:pt x="34741" y="1249"/>
                    </a:lnTo>
                    <a:lnTo>
                      <a:pt x="34726" y="1249"/>
                    </a:lnTo>
                    <a:lnTo>
                      <a:pt x="34608" y="1251"/>
                    </a:lnTo>
                    <a:lnTo>
                      <a:pt x="34588" y="1252"/>
                    </a:lnTo>
                    <a:lnTo>
                      <a:pt x="34468" y="1254"/>
                    </a:lnTo>
                    <a:lnTo>
                      <a:pt x="34411" y="1256"/>
                    </a:lnTo>
                    <a:lnTo>
                      <a:pt x="34349" y="1258"/>
                    </a:lnTo>
                    <a:lnTo>
                      <a:pt x="34230" y="1265"/>
                    </a:lnTo>
                    <a:lnTo>
                      <a:pt x="34149" y="1271"/>
                    </a:lnTo>
                    <a:lnTo>
                      <a:pt x="34111" y="1274"/>
                    </a:lnTo>
                    <a:lnTo>
                      <a:pt x="33992" y="1284"/>
                    </a:lnTo>
                    <a:lnTo>
                      <a:pt x="33883" y="1296"/>
                    </a:lnTo>
                    <a:lnTo>
                      <a:pt x="33873" y="1297"/>
                    </a:lnTo>
                    <a:lnTo>
                      <a:pt x="33751" y="1312"/>
                    </a:lnTo>
                    <a:lnTo>
                      <a:pt x="33053" y="1405"/>
                    </a:lnTo>
                    <a:lnTo>
                      <a:pt x="32159" y="1523"/>
                    </a:lnTo>
                    <a:lnTo>
                      <a:pt x="31753" y="1575"/>
                    </a:lnTo>
                    <a:lnTo>
                      <a:pt x="31634" y="1591"/>
                    </a:lnTo>
                    <a:lnTo>
                      <a:pt x="31348" y="1627"/>
                    </a:lnTo>
                    <a:lnTo>
                      <a:pt x="31294" y="1634"/>
                    </a:lnTo>
                    <a:lnTo>
                      <a:pt x="31291" y="1634"/>
                    </a:lnTo>
                    <a:lnTo>
                      <a:pt x="31288" y="1635"/>
                    </a:lnTo>
                    <a:lnTo>
                      <a:pt x="31234" y="1640"/>
                    </a:lnTo>
                    <a:lnTo>
                      <a:pt x="31180" y="1645"/>
                    </a:lnTo>
                    <a:lnTo>
                      <a:pt x="31177" y="1645"/>
                    </a:lnTo>
                    <a:lnTo>
                      <a:pt x="31174" y="1645"/>
                    </a:lnTo>
                    <a:lnTo>
                      <a:pt x="31120" y="1648"/>
                    </a:lnTo>
                    <a:lnTo>
                      <a:pt x="31064" y="1651"/>
                    </a:lnTo>
                    <a:lnTo>
                      <a:pt x="31043" y="1652"/>
                    </a:lnTo>
                    <a:lnTo>
                      <a:pt x="30982" y="1654"/>
                    </a:lnTo>
                    <a:lnTo>
                      <a:pt x="30965" y="1654"/>
                    </a:lnTo>
                    <a:lnTo>
                      <a:pt x="30755" y="1655"/>
                    </a:lnTo>
                    <a:lnTo>
                      <a:pt x="30734" y="1655"/>
                    </a:lnTo>
                    <a:lnTo>
                      <a:pt x="30721" y="1655"/>
                    </a:lnTo>
                    <a:lnTo>
                      <a:pt x="30528" y="1654"/>
                    </a:lnTo>
                    <a:lnTo>
                      <a:pt x="30422" y="1657"/>
                    </a:lnTo>
                    <a:lnTo>
                      <a:pt x="30400" y="1659"/>
                    </a:lnTo>
                    <a:lnTo>
                      <a:pt x="30337" y="1666"/>
                    </a:lnTo>
                    <a:lnTo>
                      <a:pt x="30327" y="1668"/>
                    </a:lnTo>
                    <a:lnTo>
                      <a:pt x="30321" y="1669"/>
                    </a:lnTo>
                    <a:lnTo>
                      <a:pt x="30316" y="1669"/>
                    </a:lnTo>
                    <a:lnTo>
                      <a:pt x="30261" y="1679"/>
                    </a:lnTo>
                    <a:lnTo>
                      <a:pt x="30258" y="1680"/>
                    </a:lnTo>
                    <a:lnTo>
                      <a:pt x="29859" y="1760"/>
                    </a:lnTo>
                    <a:lnTo>
                      <a:pt x="29290" y="1862"/>
                    </a:lnTo>
                    <a:lnTo>
                      <a:pt x="29091" y="1894"/>
                    </a:lnTo>
                    <a:lnTo>
                      <a:pt x="28731" y="1951"/>
                    </a:lnTo>
                    <a:lnTo>
                      <a:pt x="28700" y="1955"/>
                    </a:lnTo>
                    <a:lnTo>
                      <a:pt x="28171" y="2029"/>
                    </a:lnTo>
                    <a:lnTo>
                      <a:pt x="28111" y="2037"/>
                    </a:lnTo>
                    <a:lnTo>
                      <a:pt x="28108" y="2038"/>
                    </a:lnTo>
                    <a:lnTo>
                      <a:pt x="28012" y="2049"/>
                    </a:lnTo>
                    <a:lnTo>
                      <a:pt x="27909" y="2062"/>
                    </a:lnTo>
                    <a:lnTo>
                      <a:pt x="27709" y="2082"/>
                    </a:lnTo>
                    <a:lnTo>
                      <a:pt x="27674" y="2085"/>
                    </a:lnTo>
                    <a:lnTo>
                      <a:pt x="27509" y="2099"/>
                    </a:lnTo>
                    <a:lnTo>
                      <a:pt x="27501" y="2100"/>
                    </a:lnTo>
                    <a:lnTo>
                      <a:pt x="27309" y="2112"/>
                    </a:lnTo>
                    <a:lnTo>
                      <a:pt x="27254" y="2116"/>
                    </a:lnTo>
                    <a:lnTo>
                      <a:pt x="27088" y="2124"/>
                    </a:lnTo>
                    <a:lnTo>
                      <a:pt x="26948" y="2127"/>
                    </a:lnTo>
                    <a:lnTo>
                      <a:pt x="26922" y="2128"/>
                    </a:lnTo>
                    <a:lnTo>
                      <a:pt x="26892" y="2128"/>
                    </a:lnTo>
                    <a:lnTo>
                      <a:pt x="26756" y="2130"/>
                    </a:lnTo>
                    <a:lnTo>
                      <a:pt x="26636" y="2129"/>
                    </a:lnTo>
                    <a:lnTo>
                      <a:pt x="26591" y="2129"/>
                    </a:lnTo>
                    <a:lnTo>
                      <a:pt x="26546" y="2128"/>
                    </a:lnTo>
                    <a:lnTo>
                      <a:pt x="26425" y="2125"/>
                    </a:lnTo>
                    <a:lnTo>
                      <a:pt x="26409" y="2124"/>
                    </a:lnTo>
                    <a:lnTo>
                      <a:pt x="26259" y="2117"/>
                    </a:lnTo>
                    <a:lnTo>
                      <a:pt x="26241" y="2117"/>
                    </a:lnTo>
                    <a:lnTo>
                      <a:pt x="26225" y="2116"/>
                    </a:lnTo>
                    <a:lnTo>
                      <a:pt x="26142" y="2111"/>
                    </a:lnTo>
                    <a:lnTo>
                      <a:pt x="26104" y="2108"/>
                    </a:lnTo>
                    <a:lnTo>
                      <a:pt x="26059" y="2104"/>
                    </a:lnTo>
                    <a:lnTo>
                      <a:pt x="25977" y="2096"/>
                    </a:lnTo>
                    <a:lnTo>
                      <a:pt x="25894" y="2086"/>
                    </a:lnTo>
                    <a:lnTo>
                      <a:pt x="25853" y="2081"/>
                    </a:lnTo>
                    <a:lnTo>
                      <a:pt x="25750" y="2068"/>
                    </a:lnTo>
                    <a:lnTo>
                      <a:pt x="25647" y="2057"/>
                    </a:lnTo>
                    <a:lnTo>
                      <a:pt x="25543" y="2048"/>
                    </a:lnTo>
                    <a:lnTo>
                      <a:pt x="25440" y="2040"/>
                    </a:lnTo>
                    <a:lnTo>
                      <a:pt x="25336" y="2035"/>
                    </a:lnTo>
                    <a:lnTo>
                      <a:pt x="25232" y="2031"/>
                    </a:lnTo>
                    <a:lnTo>
                      <a:pt x="25225" y="2031"/>
                    </a:lnTo>
                    <a:lnTo>
                      <a:pt x="25128" y="2029"/>
                    </a:lnTo>
                    <a:lnTo>
                      <a:pt x="25095" y="2029"/>
                    </a:lnTo>
                    <a:lnTo>
                      <a:pt x="24919" y="2026"/>
                    </a:lnTo>
                    <a:lnTo>
                      <a:pt x="24851" y="2024"/>
                    </a:lnTo>
                    <a:lnTo>
                      <a:pt x="24744" y="2021"/>
                    </a:lnTo>
                    <a:lnTo>
                      <a:pt x="24568" y="2012"/>
                    </a:lnTo>
                    <a:lnTo>
                      <a:pt x="24393" y="2001"/>
                    </a:lnTo>
                    <a:lnTo>
                      <a:pt x="24218" y="1986"/>
                    </a:lnTo>
                    <a:lnTo>
                      <a:pt x="24044" y="1968"/>
                    </a:lnTo>
                    <a:lnTo>
                      <a:pt x="23963" y="1959"/>
                    </a:lnTo>
                    <a:lnTo>
                      <a:pt x="23961" y="1959"/>
                    </a:lnTo>
                    <a:lnTo>
                      <a:pt x="23921" y="1955"/>
                    </a:lnTo>
                    <a:lnTo>
                      <a:pt x="23857" y="1948"/>
                    </a:lnTo>
                    <a:lnTo>
                      <a:pt x="23824" y="1946"/>
                    </a:lnTo>
                    <a:lnTo>
                      <a:pt x="23752" y="1942"/>
                    </a:lnTo>
                    <a:lnTo>
                      <a:pt x="23647" y="1938"/>
                    </a:lnTo>
                    <a:lnTo>
                      <a:pt x="23583" y="1939"/>
                    </a:lnTo>
                    <a:lnTo>
                      <a:pt x="23543" y="1939"/>
                    </a:lnTo>
                    <a:lnTo>
                      <a:pt x="23539" y="1939"/>
                    </a:lnTo>
                    <a:lnTo>
                      <a:pt x="23464" y="1942"/>
                    </a:lnTo>
                    <a:lnTo>
                      <a:pt x="23384" y="1945"/>
                    </a:lnTo>
                    <a:lnTo>
                      <a:pt x="23225" y="1947"/>
                    </a:lnTo>
                    <a:lnTo>
                      <a:pt x="23065" y="1943"/>
                    </a:lnTo>
                    <a:lnTo>
                      <a:pt x="22905" y="1934"/>
                    </a:lnTo>
                    <a:lnTo>
                      <a:pt x="22746" y="1919"/>
                    </a:lnTo>
                    <a:lnTo>
                      <a:pt x="22676" y="1910"/>
                    </a:lnTo>
                    <a:lnTo>
                      <a:pt x="22667" y="1909"/>
                    </a:lnTo>
                    <a:lnTo>
                      <a:pt x="22582" y="1898"/>
                    </a:lnTo>
                    <a:lnTo>
                      <a:pt x="22579" y="1898"/>
                    </a:lnTo>
                    <a:lnTo>
                      <a:pt x="22521" y="1890"/>
                    </a:lnTo>
                    <a:lnTo>
                      <a:pt x="22073" y="1824"/>
                    </a:lnTo>
                    <a:lnTo>
                      <a:pt x="21567" y="1750"/>
                    </a:lnTo>
                    <a:lnTo>
                      <a:pt x="21139" y="1684"/>
                    </a:lnTo>
                    <a:lnTo>
                      <a:pt x="20711" y="1610"/>
                    </a:lnTo>
                    <a:lnTo>
                      <a:pt x="20709" y="1609"/>
                    </a:lnTo>
                    <a:lnTo>
                      <a:pt x="20285" y="1529"/>
                    </a:lnTo>
                    <a:lnTo>
                      <a:pt x="20179" y="1507"/>
                    </a:lnTo>
                    <a:lnTo>
                      <a:pt x="20173" y="1506"/>
                    </a:lnTo>
                    <a:lnTo>
                      <a:pt x="20172" y="1506"/>
                    </a:lnTo>
                    <a:lnTo>
                      <a:pt x="19722" y="1413"/>
                    </a:lnTo>
                    <a:lnTo>
                      <a:pt x="19557" y="1380"/>
                    </a:lnTo>
                    <a:lnTo>
                      <a:pt x="19434" y="1354"/>
                    </a:lnTo>
                    <a:lnTo>
                      <a:pt x="18958" y="1256"/>
                    </a:lnTo>
                    <a:lnTo>
                      <a:pt x="18943" y="1253"/>
                    </a:lnTo>
                    <a:lnTo>
                      <a:pt x="18889" y="1241"/>
                    </a:lnTo>
                    <a:lnTo>
                      <a:pt x="18837" y="1230"/>
                    </a:lnTo>
                    <a:lnTo>
                      <a:pt x="18836" y="1229"/>
                    </a:lnTo>
                    <a:lnTo>
                      <a:pt x="18835" y="1229"/>
                    </a:lnTo>
                    <a:lnTo>
                      <a:pt x="18784" y="1215"/>
                    </a:lnTo>
                    <a:lnTo>
                      <a:pt x="18731" y="1202"/>
                    </a:lnTo>
                    <a:lnTo>
                      <a:pt x="18679" y="1186"/>
                    </a:lnTo>
                    <a:lnTo>
                      <a:pt x="18626" y="1170"/>
                    </a:lnTo>
                    <a:lnTo>
                      <a:pt x="18588" y="1158"/>
                    </a:lnTo>
                    <a:lnTo>
                      <a:pt x="18580" y="1155"/>
                    </a:lnTo>
                    <a:lnTo>
                      <a:pt x="18515" y="1134"/>
                    </a:lnTo>
                    <a:lnTo>
                      <a:pt x="17974" y="953"/>
                    </a:lnTo>
                    <a:lnTo>
                      <a:pt x="17368" y="754"/>
                    </a:lnTo>
                    <a:lnTo>
                      <a:pt x="17118" y="671"/>
                    </a:lnTo>
                    <a:lnTo>
                      <a:pt x="17116" y="670"/>
                    </a:lnTo>
                    <a:lnTo>
                      <a:pt x="16871" y="583"/>
                    </a:lnTo>
                    <a:lnTo>
                      <a:pt x="16865" y="581"/>
                    </a:lnTo>
                    <a:lnTo>
                      <a:pt x="16783" y="550"/>
                    </a:lnTo>
                    <a:lnTo>
                      <a:pt x="16624" y="491"/>
                    </a:lnTo>
                    <a:lnTo>
                      <a:pt x="16535" y="456"/>
                    </a:lnTo>
                    <a:lnTo>
                      <a:pt x="16496" y="441"/>
                    </a:lnTo>
                    <a:lnTo>
                      <a:pt x="16442" y="418"/>
                    </a:lnTo>
                    <a:lnTo>
                      <a:pt x="16388" y="396"/>
                    </a:lnTo>
                    <a:lnTo>
                      <a:pt x="16335" y="372"/>
                    </a:lnTo>
                    <a:lnTo>
                      <a:pt x="16282" y="348"/>
                    </a:lnTo>
                    <a:lnTo>
                      <a:pt x="16281" y="347"/>
                    </a:lnTo>
                    <a:lnTo>
                      <a:pt x="16230" y="322"/>
                    </a:lnTo>
                    <a:lnTo>
                      <a:pt x="16177" y="295"/>
                    </a:lnTo>
                    <a:lnTo>
                      <a:pt x="16126" y="268"/>
                    </a:lnTo>
                    <a:lnTo>
                      <a:pt x="16075" y="240"/>
                    </a:lnTo>
                    <a:lnTo>
                      <a:pt x="16024" y="210"/>
                    </a:lnTo>
                    <a:lnTo>
                      <a:pt x="15999" y="196"/>
                    </a:lnTo>
                    <a:lnTo>
                      <a:pt x="15910" y="150"/>
                    </a:lnTo>
                    <a:lnTo>
                      <a:pt x="15845" y="123"/>
                    </a:lnTo>
                    <a:lnTo>
                      <a:pt x="15837" y="120"/>
                    </a:lnTo>
                    <a:lnTo>
                      <a:pt x="15836" y="119"/>
                    </a:lnTo>
                    <a:lnTo>
                      <a:pt x="15831" y="118"/>
                    </a:lnTo>
                    <a:lnTo>
                      <a:pt x="15828" y="116"/>
                    </a:lnTo>
                    <a:lnTo>
                      <a:pt x="15817" y="112"/>
                    </a:lnTo>
                    <a:lnTo>
                      <a:pt x="15717" y="81"/>
                    </a:lnTo>
                    <a:lnTo>
                      <a:pt x="15716" y="81"/>
                    </a:lnTo>
                    <a:lnTo>
                      <a:pt x="15699" y="79"/>
                    </a:lnTo>
                    <a:lnTo>
                      <a:pt x="15255" y="38"/>
                    </a:lnTo>
                    <a:lnTo>
                      <a:pt x="15216" y="34"/>
                    </a:lnTo>
                    <a:lnTo>
                      <a:pt x="15107" y="25"/>
                    </a:lnTo>
                    <a:lnTo>
                      <a:pt x="15033" y="20"/>
                    </a:lnTo>
                    <a:lnTo>
                      <a:pt x="14959" y="15"/>
                    </a:lnTo>
                    <a:lnTo>
                      <a:pt x="14879" y="11"/>
                    </a:lnTo>
                    <a:lnTo>
                      <a:pt x="14810" y="7"/>
                    </a:lnTo>
                    <a:lnTo>
                      <a:pt x="14730" y="5"/>
                    </a:lnTo>
                    <a:lnTo>
                      <a:pt x="14662" y="2"/>
                    </a:lnTo>
                    <a:lnTo>
                      <a:pt x="14514" y="0"/>
                    </a:lnTo>
                    <a:lnTo>
                      <a:pt x="14509" y="0"/>
                    </a:lnTo>
                    <a:lnTo>
                      <a:pt x="14365" y="0"/>
                    </a:lnTo>
                    <a:lnTo>
                      <a:pt x="14243" y="3"/>
                    </a:lnTo>
                    <a:lnTo>
                      <a:pt x="13772" y="10"/>
                    </a:lnTo>
                    <a:lnTo>
                      <a:pt x="13746" y="11"/>
                    </a:lnTo>
                    <a:lnTo>
                      <a:pt x="13725" y="11"/>
                    </a:lnTo>
                    <a:lnTo>
                      <a:pt x="13302" y="11"/>
                    </a:lnTo>
                    <a:lnTo>
                      <a:pt x="13255" y="11"/>
                    </a:lnTo>
                    <a:lnTo>
                      <a:pt x="13217" y="11"/>
                    </a:lnTo>
                    <a:lnTo>
                      <a:pt x="13178" y="12"/>
                    </a:lnTo>
                    <a:lnTo>
                      <a:pt x="13132" y="13"/>
                    </a:lnTo>
                    <a:lnTo>
                      <a:pt x="13074" y="15"/>
                    </a:lnTo>
                    <a:lnTo>
                      <a:pt x="13047" y="16"/>
                    </a:lnTo>
                    <a:lnTo>
                      <a:pt x="13020" y="18"/>
                    </a:lnTo>
                    <a:lnTo>
                      <a:pt x="12962" y="21"/>
                    </a:lnTo>
                    <a:lnTo>
                      <a:pt x="12897" y="26"/>
                    </a:lnTo>
                    <a:lnTo>
                      <a:pt x="12878" y="27"/>
                    </a:lnTo>
                    <a:lnTo>
                      <a:pt x="12859" y="29"/>
                    </a:lnTo>
                    <a:lnTo>
                      <a:pt x="12793" y="35"/>
                    </a:lnTo>
                    <a:lnTo>
                      <a:pt x="12723" y="42"/>
                    </a:lnTo>
                    <a:lnTo>
                      <a:pt x="12709" y="44"/>
                    </a:lnTo>
                    <a:lnTo>
                      <a:pt x="12694" y="45"/>
                    </a:lnTo>
                    <a:lnTo>
                      <a:pt x="12625" y="54"/>
                    </a:lnTo>
                    <a:lnTo>
                      <a:pt x="12543" y="66"/>
                    </a:lnTo>
                    <a:lnTo>
                      <a:pt x="12541" y="66"/>
                    </a:lnTo>
                    <a:lnTo>
                      <a:pt x="12538" y="66"/>
                    </a:lnTo>
                    <a:lnTo>
                      <a:pt x="12457" y="79"/>
                    </a:lnTo>
                    <a:lnTo>
                      <a:pt x="12373" y="94"/>
                    </a:lnTo>
                    <a:lnTo>
                      <a:pt x="12290" y="111"/>
                    </a:lnTo>
                    <a:lnTo>
                      <a:pt x="12207" y="129"/>
                    </a:lnTo>
                    <a:lnTo>
                      <a:pt x="12124" y="148"/>
                    </a:lnTo>
                    <a:lnTo>
                      <a:pt x="12044" y="168"/>
                    </a:lnTo>
                    <a:lnTo>
                      <a:pt x="12042" y="169"/>
                    </a:lnTo>
                    <a:lnTo>
                      <a:pt x="12040" y="169"/>
                    </a:lnTo>
                    <a:lnTo>
                      <a:pt x="11934" y="198"/>
                    </a:lnTo>
                    <a:lnTo>
                      <a:pt x="11792" y="240"/>
                    </a:lnTo>
                    <a:lnTo>
                      <a:pt x="11652" y="284"/>
                    </a:lnTo>
                    <a:lnTo>
                      <a:pt x="11612" y="297"/>
                    </a:lnTo>
                    <a:lnTo>
                      <a:pt x="11513" y="330"/>
                    </a:lnTo>
                    <a:lnTo>
                      <a:pt x="11423" y="362"/>
                    </a:lnTo>
                    <a:lnTo>
                      <a:pt x="11374" y="379"/>
                    </a:lnTo>
                    <a:lnTo>
                      <a:pt x="11261" y="422"/>
                    </a:lnTo>
                    <a:lnTo>
                      <a:pt x="11237" y="431"/>
                    </a:lnTo>
                    <a:lnTo>
                      <a:pt x="11162" y="460"/>
                    </a:lnTo>
                    <a:lnTo>
                      <a:pt x="11100" y="484"/>
                    </a:lnTo>
                    <a:lnTo>
                      <a:pt x="10964" y="541"/>
                    </a:lnTo>
                    <a:lnTo>
                      <a:pt x="10829" y="600"/>
                    </a:lnTo>
                    <a:lnTo>
                      <a:pt x="10770" y="625"/>
                    </a:lnTo>
                    <a:lnTo>
                      <a:pt x="10733" y="642"/>
                    </a:lnTo>
                    <a:lnTo>
                      <a:pt x="10637" y="684"/>
                    </a:lnTo>
                    <a:lnTo>
                      <a:pt x="10503" y="741"/>
                    </a:lnTo>
                    <a:lnTo>
                      <a:pt x="10422" y="774"/>
                    </a:lnTo>
                    <a:lnTo>
                      <a:pt x="10368" y="795"/>
                    </a:lnTo>
                    <a:lnTo>
                      <a:pt x="10232" y="847"/>
                    </a:lnTo>
                    <a:lnTo>
                      <a:pt x="10097" y="896"/>
                    </a:lnTo>
                    <a:lnTo>
                      <a:pt x="10095" y="897"/>
                    </a:lnTo>
                    <a:lnTo>
                      <a:pt x="10087" y="900"/>
                    </a:lnTo>
                    <a:lnTo>
                      <a:pt x="9957" y="944"/>
                    </a:lnTo>
                    <a:lnTo>
                      <a:pt x="9952" y="946"/>
                    </a:lnTo>
                    <a:lnTo>
                      <a:pt x="9818" y="988"/>
                    </a:lnTo>
                    <a:lnTo>
                      <a:pt x="9759" y="1007"/>
                    </a:lnTo>
                    <a:lnTo>
                      <a:pt x="9741" y="1013"/>
                    </a:lnTo>
                    <a:lnTo>
                      <a:pt x="9739" y="1013"/>
                    </a:lnTo>
                    <a:lnTo>
                      <a:pt x="9681" y="1032"/>
                    </a:lnTo>
                    <a:lnTo>
                      <a:pt x="9639" y="1047"/>
                    </a:lnTo>
                    <a:lnTo>
                      <a:pt x="9592" y="1065"/>
                    </a:lnTo>
                    <a:lnTo>
                      <a:pt x="9545" y="1085"/>
                    </a:lnTo>
                    <a:lnTo>
                      <a:pt x="9504" y="1103"/>
                    </a:lnTo>
                    <a:lnTo>
                      <a:pt x="9454" y="1128"/>
                    </a:lnTo>
                    <a:lnTo>
                      <a:pt x="9448" y="1131"/>
                    </a:lnTo>
                    <a:lnTo>
                      <a:pt x="9442" y="1133"/>
                    </a:lnTo>
                    <a:lnTo>
                      <a:pt x="9428" y="1140"/>
                    </a:lnTo>
                    <a:lnTo>
                      <a:pt x="9419" y="1145"/>
                    </a:lnTo>
                    <a:lnTo>
                      <a:pt x="9382" y="1166"/>
                    </a:lnTo>
                    <a:lnTo>
                      <a:pt x="9336" y="1191"/>
                    </a:lnTo>
                    <a:lnTo>
                      <a:pt x="9287" y="1222"/>
                    </a:lnTo>
                    <a:lnTo>
                      <a:pt x="9256" y="1242"/>
                    </a:lnTo>
                    <a:lnTo>
                      <a:pt x="9225" y="1264"/>
                    </a:lnTo>
                    <a:lnTo>
                      <a:pt x="9178" y="1297"/>
                    </a:lnTo>
                    <a:lnTo>
                      <a:pt x="9173" y="1302"/>
                    </a:lnTo>
                    <a:lnTo>
                      <a:pt x="9100" y="1359"/>
                    </a:lnTo>
                    <a:lnTo>
                      <a:pt x="9041" y="1410"/>
                    </a:lnTo>
                    <a:lnTo>
                      <a:pt x="8951" y="1486"/>
                    </a:lnTo>
                    <a:lnTo>
                      <a:pt x="8804" y="1616"/>
                    </a:lnTo>
                    <a:lnTo>
                      <a:pt x="8660" y="1748"/>
                    </a:lnTo>
                    <a:lnTo>
                      <a:pt x="8659" y="1750"/>
                    </a:lnTo>
                    <a:lnTo>
                      <a:pt x="8518" y="1883"/>
                    </a:lnTo>
                    <a:lnTo>
                      <a:pt x="8416" y="1984"/>
                    </a:lnTo>
                    <a:lnTo>
                      <a:pt x="8356" y="2042"/>
                    </a:lnTo>
                    <a:lnTo>
                      <a:pt x="7187" y="3100"/>
                    </a:lnTo>
                    <a:lnTo>
                      <a:pt x="7140" y="3138"/>
                    </a:lnTo>
                    <a:lnTo>
                      <a:pt x="6874" y="3351"/>
                    </a:lnTo>
                    <a:lnTo>
                      <a:pt x="6709" y="3327"/>
                    </a:lnTo>
                    <a:lnTo>
                      <a:pt x="6254" y="3766"/>
                    </a:lnTo>
                    <a:lnTo>
                      <a:pt x="5887" y="4164"/>
                    </a:lnTo>
                    <a:lnTo>
                      <a:pt x="5860" y="4193"/>
                    </a:lnTo>
                    <a:lnTo>
                      <a:pt x="5785" y="4276"/>
                    </a:lnTo>
                    <a:lnTo>
                      <a:pt x="5711" y="4361"/>
                    </a:lnTo>
                    <a:lnTo>
                      <a:pt x="5638" y="4446"/>
                    </a:lnTo>
                    <a:lnTo>
                      <a:pt x="5568" y="4533"/>
                    </a:lnTo>
                    <a:lnTo>
                      <a:pt x="5498" y="4621"/>
                    </a:lnTo>
                    <a:lnTo>
                      <a:pt x="5430" y="4711"/>
                    </a:lnTo>
                    <a:lnTo>
                      <a:pt x="5364" y="4801"/>
                    </a:lnTo>
                    <a:lnTo>
                      <a:pt x="5300" y="4893"/>
                    </a:lnTo>
                    <a:lnTo>
                      <a:pt x="5237" y="4986"/>
                    </a:lnTo>
                    <a:lnTo>
                      <a:pt x="5146" y="5125"/>
                    </a:lnTo>
                    <a:lnTo>
                      <a:pt x="5032" y="5303"/>
                    </a:lnTo>
                    <a:lnTo>
                      <a:pt x="5014" y="5329"/>
                    </a:lnTo>
                    <a:lnTo>
                      <a:pt x="4915" y="5478"/>
                    </a:lnTo>
                    <a:lnTo>
                      <a:pt x="4795" y="5651"/>
                    </a:lnTo>
                    <a:lnTo>
                      <a:pt x="4736" y="5734"/>
                    </a:lnTo>
                    <a:lnTo>
                      <a:pt x="4687" y="5806"/>
                    </a:lnTo>
                    <a:lnTo>
                      <a:pt x="4640" y="5879"/>
                    </a:lnTo>
                    <a:lnTo>
                      <a:pt x="4595" y="5954"/>
                    </a:lnTo>
                    <a:lnTo>
                      <a:pt x="4553" y="6031"/>
                    </a:lnTo>
                    <a:lnTo>
                      <a:pt x="4514" y="6109"/>
                    </a:lnTo>
                    <a:lnTo>
                      <a:pt x="4478" y="6188"/>
                    </a:lnTo>
                    <a:lnTo>
                      <a:pt x="4444" y="6269"/>
                    </a:lnTo>
                    <a:lnTo>
                      <a:pt x="4413" y="6350"/>
                    </a:lnTo>
                    <a:lnTo>
                      <a:pt x="4385" y="6433"/>
                    </a:lnTo>
                    <a:lnTo>
                      <a:pt x="4361" y="6515"/>
                    </a:lnTo>
                    <a:lnTo>
                      <a:pt x="4360" y="6517"/>
                    </a:lnTo>
                    <a:lnTo>
                      <a:pt x="4352" y="6546"/>
                    </a:lnTo>
                    <a:lnTo>
                      <a:pt x="4324" y="6629"/>
                    </a:lnTo>
                    <a:lnTo>
                      <a:pt x="4292" y="6712"/>
                    </a:lnTo>
                    <a:lnTo>
                      <a:pt x="4256" y="6792"/>
                    </a:lnTo>
                    <a:lnTo>
                      <a:pt x="4216" y="6871"/>
                    </a:lnTo>
                    <a:lnTo>
                      <a:pt x="4172" y="6947"/>
                    </a:lnTo>
                    <a:lnTo>
                      <a:pt x="4123" y="7021"/>
                    </a:lnTo>
                    <a:lnTo>
                      <a:pt x="4076" y="7087"/>
                    </a:lnTo>
                    <a:lnTo>
                      <a:pt x="3986" y="7206"/>
                    </a:lnTo>
                    <a:lnTo>
                      <a:pt x="3953" y="7249"/>
                    </a:lnTo>
                    <a:lnTo>
                      <a:pt x="3834" y="7413"/>
                    </a:lnTo>
                    <a:lnTo>
                      <a:pt x="3777" y="7494"/>
                    </a:lnTo>
                    <a:lnTo>
                      <a:pt x="3732" y="7557"/>
                    </a:lnTo>
                    <a:lnTo>
                      <a:pt x="3731" y="7559"/>
                    </a:lnTo>
                    <a:lnTo>
                      <a:pt x="3683" y="7623"/>
                    </a:lnTo>
                    <a:lnTo>
                      <a:pt x="3637" y="7685"/>
                    </a:lnTo>
                    <a:lnTo>
                      <a:pt x="3635" y="7686"/>
                    </a:lnTo>
                    <a:lnTo>
                      <a:pt x="3634" y="7688"/>
                    </a:lnTo>
                    <a:lnTo>
                      <a:pt x="3585" y="7748"/>
                    </a:lnTo>
                    <a:lnTo>
                      <a:pt x="3537" y="7808"/>
                    </a:lnTo>
                    <a:lnTo>
                      <a:pt x="3535" y="7810"/>
                    </a:lnTo>
                    <a:lnTo>
                      <a:pt x="3493" y="7859"/>
                    </a:lnTo>
                    <a:lnTo>
                      <a:pt x="3463" y="7894"/>
                    </a:lnTo>
                    <a:lnTo>
                      <a:pt x="3401" y="7969"/>
                    </a:lnTo>
                    <a:lnTo>
                      <a:pt x="3343" y="8047"/>
                    </a:lnTo>
                    <a:lnTo>
                      <a:pt x="3288" y="8127"/>
                    </a:lnTo>
                    <a:lnTo>
                      <a:pt x="3275" y="8150"/>
                    </a:lnTo>
                    <a:lnTo>
                      <a:pt x="3272" y="8155"/>
                    </a:lnTo>
                    <a:lnTo>
                      <a:pt x="3268" y="8161"/>
                    </a:lnTo>
                    <a:lnTo>
                      <a:pt x="3238" y="8211"/>
                    </a:lnTo>
                    <a:lnTo>
                      <a:pt x="3193" y="8297"/>
                    </a:lnTo>
                    <a:lnTo>
                      <a:pt x="3152" y="8385"/>
                    </a:lnTo>
                    <a:lnTo>
                      <a:pt x="3131" y="8439"/>
                    </a:lnTo>
                    <a:lnTo>
                      <a:pt x="3128" y="8446"/>
                    </a:lnTo>
                    <a:lnTo>
                      <a:pt x="3126" y="8451"/>
                    </a:lnTo>
                    <a:lnTo>
                      <a:pt x="3116" y="8476"/>
                    </a:lnTo>
                    <a:lnTo>
                      <a:pt x="3085" y="8568"/>
                    </a:lnTo>
                    <a:lnTo>
                      <a:pt x="3058" y="8662"/>
                    </a:lnTo>
                    <a:lnTo>
                      <a:pt x="3040" y="8740"/>
                    </a:lnTo>
                    <a:lnTo>
                      <a:pt x="3026" y="8804"/>
                    </a:lnTo>
                    <a:lnTo>
                      <a:pt x="3015" y="8855"/>
                    </a:lnTo>
                    <a:lnTo>
                      <a:pt x="3005" y="8897"/>
                    </a:lnTo>
                    <a:lnTo>
                      <a:pt x="2987" y="8969"/>
                    </a:lnTo>
                    <a:lnTo>
                      <a:pt x="2976" y="9013"/>
                    </a:lnTo>
                    <a:lnTo>
                      <a:pt x="2952" y="9105"/>
                    </a:lnTo>
                    <a:lnTo>
                      <a:pt x="2935" y="9172"/>
                    </a:lnTo>
                    <a:lnTo>
                      <a:pt x="2904" y="9307"/>
                    </a:lnTo>
                    <a:lnTo>
                      <a:pt x="2877" y="9444"/>
                    </a:lnTo>
                    <a:lnTo>
                      <a:pt x="2855" y="9581"/>
                    </a:lnTo>
                    <a:lnTo>
                      <a:pt x="2838" y="9719"/>
                    </a:lnTo>
                    <a:lnTo>
                      <a:pt x="2833" y="9781"/>
                    </a:lnTo>
                    <a:lnTo>
                      <a:pt x="2832" y="9788"/>
                    </a:lnTo>
                    <a:lnTo>
                      <a:pt x="2830" y="9812"/>
                    </a:lnTo>
                    <a:lnTo>
                      <a:pt x="2826" y="9857"/>
                    </a:lnTo>
                    <a:lnTo>
                      <a:pt x="2819" y="9978"/>
                    </a:lnTo>
                    <a:lnTo>
                      <a:pt x="2819" y="9982"/>
                    </a:lnTo>
                    <a:lnTo>
                      <a:pt x="2803" y="10344"/>
                    </a:lnTo>
                    <a:lnTo>
                      <a:pt x="2797" y="10474"/>
                    </a:lnTo>
                    <a:lnTo>
                      <a:pt x="2784" y="10727"/>
                    </a:lnTo>
                    <a:lnTo>
                      <a:pt x="2781" y="10778"/>
                    </a:lnTo>
                    <a:lnTo>
                      <a:pt x="2768" y="10873"/>
                    </a:lnTo>
                    <a:lnTo>
                      <a:pt x="2755" y="10934"/>
                    </a:lnTo>
                    <a:lnTo>
                      <a:pt x="2753" y="10943"/>
                    </a:lnTo>
                    <a:lnTo>
                      <a:pt x="2752" y="10949"/>
                    </a:lnTo>
                    <a:lnTo>
                      <a:pt x="2748" y="10967"/>
                    </a:lnTo>
                    <a:lnTo>
                      <a:pt x="2722" y="11059"/>
                    </a:lnTo>
                    <a:lnTo>
                      <a:pt x="2690" y="11149"/>
                    </a:lnTo>
                    <a:lnTo>
                      <a:pt x="2683" y="11165"/>
                    </a:lnTo>
                    <a:lnTo>
                      <a:pt x="2680" y="11171"/>
                    </a:lnTo>
                    <a:lnTo>
                      <a:pt x="2653" y="11232"/>
                    </a:lnTo>
                    <a:lnTo>
                      <a:pt x="2625" y="11288"/>
                    </a:lnTo>
                    <a:lnTo>
                      <a:pt x="2612" y="11315"/>
                    </a:lnTo>
                    <a:lnTo>
                      <a:pt x="2587" y="11361"/>
                    </a:lnTo>
                    <a:lnTo>
                      <a:pt x="2567" y="11397"/>
                    </a:lnTo>
                    <a:lnTo>
                      <a:pt x="2566" y="11399"/>
                    </a:lnTo>
                    <a:lnTo>
                      <a:pt x="2528" y="11463"/>
                    </a:lnTo>
                    <a:lnTo>
                      <a:pt x="2527" y="11465"/>
                    </a:lnTo>
                    <a:lnTo>
                      <a:pt x="2488" y="11532"/>
                    </a:lnTo>
                    <a:lnTo>
                      <a:pt x="2432" y="11637"/>
                    </a:lnTo>
                    <a:lnTo>
                      <a:pt x="2382" y="11745"/>
                    </a:lnTo>
                    <a:lnTo>
                      <a:pt x="2356" y="11811"/>
                    </a:lnTo>
                    <a:lnTo>
                      <a:pt x="2353" y="11819"/>
                    </a:lnTo>
                    <a:lnTo>
                      <a:pt x="2350" y="11826"/>
                    </a:lnTo>
                    <a:lnTo>
                      <a:pt x="2338" y="11856"/>
                    </a:lnTo>
                    <a:lnTo>
                      <a:pt x="2299" y="11969"/>
                    </a:lnTo>
                    <a:lnTo>
                      <a:pt x="2267" y="12084"/>
                    </a:lnTo>
                    <a:lnTo>
                      <a:pt x="2246" y="12176"/>
                    </a:lnTo>
                    <a:lnTo>
                      <a:pt x="2227" y="12261"/>
                    </a:lnTo>
                    <a:lnTo>
                      <a:pt x="2218" y="12299"/>
                    </a:lnTo>
                    <a:lnTo>
                      <a:pt x="2206" y="12346"/>
                    </a:lnTo>
                    <a:lnTo>
                      <a:pt x="2197" y="12382"/>
                    </a:lnTo>
                    <a:lnTo>
                      <a:pt x="2185" y="12431"/>
                    </a:lnTo>
                    <a:lnTo>
                      <a:pt x="2174" y="12470"/>
                    </a:lnTo>
                    <a:lnTo>
                      <a:pt x="2161" y="12515"/>
                    </a:lnTo>
                    <a:lnTo>
                      <a:pt x="2137" y="12599"/>
                    </a:lnTo>
                    <a:lnTo>
                      <a:pt x="2123" y="12641"/>
                    </a:lnTo>
                    <a:lnTo>
                      <a:pt x="2095" y="12729"/>
                    </a:lnTo>
                    <a:lnTo>
                      <a:pt x="2076" y="12789"/>
                    </a:lnTo>
                    <a:lnTo>
                      <a:pt x="2040" y="12899"/>
                    </a:lnTo>
                    <a:lnTo>
                      <a:pt x="1987" y="13071"/>
                    </a:lnTo>
                    <a:lnTo>
                      <a:pt x="1938" y="13244"/>
                    </a:lnTo>
                    <a:lnTo>
                      <a:pt x="1891" y="13417"/>
                    </a:lnTo>
                    <a:lnTo>
                      <a:pt x="1848" y="13592"/>
                    </a:lnTo>
                    <a:lnTo>
                      <a:pt x="1847" y="13593"/>
                    </a:lnTo>
                    <a:lnTo>
                      <a:pt x="1782" y="13888"/>
                    </a:lnTo>
                    <a:lnTo>
                      <a:pt x="1765" y="13963"/>
                    </a:lnTo>
                    <a:lnTo>
                      <a:pt x="1764" y="13966"/>
                    </a:lnTo>
                    <a:lnTo>
                      <a:pt x="1745" y="14043"/>
                    </a:lnTo>
                    <a:lnTo>
                      <a:pt x="1727" y="14119"/>
                    </a:lnTo>
                    <a:lnTo>
                      <a:pt x="1726" y="14121"/>
                    </a:lnTo>
                    <a:lnTo>
                      <a:pt x="1726" y="14122"/>
                    </a:lnTo>
                    <a:lnTo>
                      <a:pt x="1705" y="14197"/>
                    </a:lnTo>
                    <a:lnTo>
                      <a:pt x="1683" y="14274"/>
                    </a:lnTo>
                    <a:lnTo>
                      <a:pt x="1655" y="14362"/>
                    </a:lnTo>
                    <a:lnTo>
                      <a:pt x="1629" y="14447"/>
                    </a:lnTo>
                    <a:lnTo>
                      <a:pt x="1603" y="14533"/>
                    </a:lnTo>
                    <a:lnTo>
                      <a:pt x="1580" y="14619"/>
                    </a:lnTo>
                    <a:lnTo>
                      <a:pt x="1557" y="14706"/>
                    </a:lnTo>
                    <a:lnTo>
                      <a:pt x="1536" y="14793"/>
                    </a:lnTo>
                    <a:lnTo>
                      <a:pt x="1517" y="14880"/>
                    </a:lnTo>
                    <a:lnTo>
                      <a:pt x="1499" y="14968"/>
                    </a:lnTo>
                    <a:lnTo>
                      <a:pt x="1483" y="15056"/>
                    </a:lnTo>
                    <a:lnTo>
                      <a:pt x="1468" y="15144"/>
                    </a:lnTo>
                    <a:lnTo>
                      <a:pt x="1455" y="15233"/>
                    </a:lnTo>
                    <a:lnTo>
                      <a:pt x="1455" y="15235"/>
                    </a:lnTo>
                    <a:lnTo>
                      <a:pt x="1444" y="15322"/>
                    </a:lnTo>
                    <a:lnTo>
                      <a:pt x="1428" y="15467"/>
                    </a:lnTo>
                    <a:lnTo>
                      <a:pt x="1389" y="15850"/>
                    </a:lnTo>
                    <a:lnTo>
                      <a:pt x="1310" y="16477"/>
                    </a:lnTo>
                    <a:lnTo>
                      <a:pt x="1267" y="16781"/>
                    </a:lnTo>
                    <a:lnTo>
                      <a:pt x="1223" y="17086"/>
                    </a:lnTo>
                    <a:lnTo>
                      <a:pt x="1204" y="17226"/>
                    </a:lnTo>
                    <a:lnTo>
                      <a:pt x="1203" y="17232"/>
                    </a:lnTo>
                    <a:lnTo>
                      <a:pt x="1202" y="17242"/>
                    </a:lnTo>
                    <a:lnTo>
                      <a:pt x="1186" y="17379"/>
                    </a:lnTo>
                    <a:lnTo>
                      <a:pt x="1178" y="17453"/>
                    </a:lnTo>
                    <a:lnTo>
                      <a:pt x="1171" y="17526"/>
                    </a:lnTo>
                    <a:lnTo>
                      <a:pt x="1158" y="17673"/>
                    </a:lnTo>
                    <a:lnTo>
                      <a:pt x="1149" y="17820"/>
                    </a:lnTo>
                    <a:lnTo>
                      <a:pt x="1149" y="17823"/>
                    </a:lnTo>
                    <a:lnTo>
                      <a:pt x="1142" y="17968"/>
                    </a:lnTo>
                    <a:lnTo>
                      <a:pt x="1137" y="18110"/>
                    </a:lnTo>
                    <a:lnTo>
                      <a:pt x="1137" y="18112"/>
                    </a:lnTo>
                    <a:lnTo>
                      <a:pt x="1134" y="18216"/>
                    </a:lnTo>
                    <a:lnTo>
                      <a:pt x="1129" y="18376"/>
                    </a:lnTo>
                    <a:lnTo>
                      <a:pt x="1118" y="18582"/>
                    </a:lnTo>
                    <a:lnTo>
                      <a:pt x="1116" y="18640"/>
                    </a:lnTo>
                    <a:lnTo>
                      <a:pt x="1098" y="18904"/>
                    </a:lnTo>
                    <a:lnTo>
                      <a:pt x="1082" y="19102"/>
                    </a:lnTo>
                    <a:lnTo>
                      <a:pt x="1081" y="19105"/>
                    </a:lnTo>
                    <a:lnTo>
                      <a:pt x="1021" y="19756"/>
                    </a:lnTo>
                    <a:lnTo>
                      <a:pt x="956" y="20401"/>
                    </a:lnTo>
                    <a:lnTo>
                      <a:pt x="956" y="20406"/>
                    </a:lnTo>
                    <a:lnTo>
                      <a:pt x="926" y="20717"/>
                    </a:lnTo>
                    <a:lnTo>
                      <a:pt x="924" y="20737"/>
                    </a:lnTo>
                    <a:lnTo>
                      <a:pt x="922" y="20758"/>
                    </a:lnTo>
                    <a:lnTo>
                      <a:pt x="901" y="21029"/>
                    </a:lnTo>
                    <a:lnTo>
                      <a:pt x="892" y="21128"/>
                    </a:lnTo>
                    <a:lnTo>
                      <a:pt x="879" y="21227"/>
                    </a:lnTo>
                    <a:lnTo>
                      <a:pt x="863" y="21325"/>
                    </a:lnTo>
                    <a:lnTo>
                      <a:pt x="844" y="21422"/>
                    </a:lnTo>
                    <a:lnTo>
                      <a:pt x="821" y="21518"/>
                    </a:lnTo>
                    <a:lnTo>
                      <a:pt x="821" y="21520"/>
                    </a:lnTo>
                    <a:lnTo>
                      <a:pt x="796" y="21614"/>
                    </a:lnTo>
                    <a:lnTo>
                      <a:pt x="766" y="21709"/>
                    </a:lnTo>
                    <a:lnTo>
                      <a:pt x="728" y="21824"/>
                    </a:lnTo>
                    <a:lnTo>
                      <a:pt x="701" y="21902"/>
                    </a:lnTo>
                    <a:lnTo>
                      <a:pt x="668" y="21969"/>
                    </a:lnTo>
                    <a:lnTo>
                      <a:pt x="665" y="21976"/>
                    </a:lnTo>
                    <a:lnTo>
                      <a:pt x="664" y="21978"/>
                    </a:lnTo>
                    <a:lnTo>
                      <a:pt x="622" y="22047"/>
                    </a:lnTo>
                    <a:lnTo>
                      <a:pt x="572" y="22112"/>
                    </a:lnTo>
                    <a:lnTo>
                      <a:pt x="515" y="22172"/>
                    </a:lnTo>
                    <a:lnTo>
                      <a:pt x="452" y="22226"/>
                    </a:lnTo>
                    <a:lnTo>
                      <a:pt x="377" y="22276"/>
                    </a:lnTo>
                    <a:lnTo>
                      <a:pt x="362" y="22333"/>
                    </a:lnTo>
                    <a:lnTo>
                      <a:pt x="354" y="22362"/>
                    </a:lnTo>
                    <a:lnTo>
                      <a:pt x="346" y="22404"/>
                    </a:lnTo>
                    <a:lnTo>
                      <a:pt x="329" y="22487"/>
                    </a:lnTo>
                    <a:lnTo>
                      <a:pt x="305" y="22597"/>
                    </a:lnTo>
                    <a:lnTo>
                      <a:pt x="286" y="22692"/>
                    </a:lnTo>
                    <a:lnTo>
                      <a:pt x="264" y="22816"/>
                    </a:lnTo>
                    <a:lnTo>
                      <a:pt x="243" y="22917"/>
                    </a:lnTo>
                    <a:lnTo>
                      <a:pt x="222" y="23014"/>
                    </a:lnTo>
                    <a:lnTo>
                      <a:pt x="214" y="23059"/>
                    </a:lnTo>
                    <a:lnTo>
                      <a:pt x="205" y="23117"/>
                    </a:lnTo>
                    <a:lnTo>
                      <a:pt x="184" y="23204"/>
                    </a:lnTo>
                    <a:lnTo>
                      <a:pt x="160" y="23323"/>
                    </a:lnTo>
                    <a:lnTo>
                      <a:pt x="144" y="23423"/>
                    </a:lnTo>
                    <a:lnTo>
                      <a:pt x="116" y="23561"/>
                    </a:lnTo>
                    <a:lnTo>
                      <a:pt x="89" y="23674"/>
                    </a:lnTo>
                    <a:lnTo>
                      <a:pt x="71" y="23773"/>
                    </a:lnTo>
                    <a:lnTo>
                      <a:pt x="55" y="23883"/>
                    </a:lnTo>
                    <a:lnTo>
                      <a:pt x="36" y="23990"/>
                    </a:lnTo>
                    <a:lnTo>
                      <a:pt x="14" y="24124"/>
                    </a:lnTo>
                    <a:lnTo>
                      <a:pt x="8" y="24162"/>
                    </a:lnTo>
                    <a:lnTo>
                      <a:pt x="2" y="24211"/>
                    </a:lnTo>
                    <a:lnTo>
                      <a:pt x="1" y="24260"/>
                    </a:lnTo>
                    <a:lnTo>
                      <a:pt x="0" y="24298"/>
                    </a:lnTo>
                    <a:lnTo>
                      <a:pt x="7" y="24398"/>
                    </a:lnTo>
                    <a:lnTo>
                      <a:pt x="12" y="24490"/>
                    </a:lnTo>
                    <a:lnTo>
                      <a:pt x="24" y="24573"/>
                    </a:lnTo>
                    <a:lnTo>
                      <a:pt x="39" y="24657"/>
                    </a:lnTo>
                    <a:lnTo>
                      <a:pt x="70" y="24776"/>
                    </a:lnTo>
                    <a:lnTo>
                      <a:pt x="100" y="24884"/>
                    </a:lnTo>
                    <a:lnTo>
                      <a:pt x="101" y="24889"/>
                    </a:lnTo>
                    <a:lnTo>
                      <a:pt x="136" y="25005"/>
                    </a:lnTo>
                    <a:lnTo>
                      <a:pt x="176" y="25099"/>
                    </a:lnTo>
                    <a:lnTo>
                      <a:pt x="203" y="25180"/>
                    </a:lnTo>
                    <a:lnTo>
                      <a:pt x="238" y="25273"/>
                    </a:lnTo>
                    <a:lnTo>
                      <a:pt x="288" y="25366"/>
                    </a:lnTo>
                    <a:lnTo>
                      <a:pt x="355" y="25511"/>
                    </a:lnTo>
                    <a:lnTo>
                      <a:pt x="405" y="25610"/>
                    </a:lnTo>
                    <a:lnTo>
                      <a:pt x="420" y="25641"/>
                    </a:lnTo>
                    <a:lnTo>
                      <a:pt x="422" y="25644"/>
                    </a:lnTo>
                    <a:lnTo>
                      <a:pt x="447" y="25697"/>
                    </a:lnTo>
                    <a:lnTo>
                      <a:pt x="490" y="25756"/>
                    </a:lnTo>
                    <a:lnTo>
                      <a:pt x="499" y="25768"/>
                    </a:lnTo>
                    <a:lnTo>
                      <a:pt x="506" y="25781"/>
                    </a:lnTo>
                    <a:lnTo>
                      <a:pt x="570" y="25894"/>
                    </a:lnTo>
                    <a:lnTo>
                      <a:pt x="624" y="25949"/>
                    </a:lnTo>
                    <a:lnTo>
                      <a:pt x="630" y="25955"/>
                    </a:lnTo>
                    <a:lnTo>
                      <a:pt x="740" y="26070"/>
                    </a:lnTo>
                    <a:lnTo>
                      <a:pt x="860" y="26171"/>
                    </a:lnTo>
                    <a:lnTo>
                      <a:pt x="923" y="26225"/>
                    </a:lnTo>
                    <a:lnTo>
                      <a:pt x="1069" y="26356"/>
                    </a:lnTo>
                    <a:lnTo>
                      <a:pt x="1172" y="26450"/>
                    </a:lnTo>
                    <a:lnTo>
                      <a:pt x="1267" y="26531"/>
                    </a:lnTo>
                    <a:lnTo>
                      <a:pt x="1354" y="26601"/>
                    </a:lnTo>
                    <a:lnTo>
                      <a:pt x="1454" y="26718"/>
                    </a:lnTo>
                    <a:lnTo>
                      <a:pt x="1520" y="26826"/>
                    </a:lnTo>
                    <a:lnTo>
                      <a:pt x="1610" y="26994"/>
                    </a:lnTo>
                    <a:lnTo>
                      <a:pt x="1652" y="27081"/>
                    </a:lnTo>
                    <a:lnTo>
                      <a:pt x="1673" y="27134"/>
                    </a:lnTo>
                    <a:lnTo>
                      <a:pt x="1705" y="27216"/>
                    </a:lnTo>
                    <a:lnTo>
                      <a:pt x="1730" y="27266"/>
                    </a:lnTo>
                    <a:lnTo>
                      <a:pt x="1746" y="27300"/>
                    </a:lnTo>
                    <a:lnTo>
                      <a:pt x="1796" y="27386"/>
                    </a:lnTo>
                    <a:lnTo>
                      <a:pt x="1810" y="27407"/>
                    </a:lnTo>
                    <a:lnTo>
                      <a:pt x="1859" y="27485"/>
                    </a:lnTo>
                    <a:lnTo>
                      <a:pt x="1902" y="27536"/>
                    </a:lnTo>
                    <a:lnTo>
                      <a:pt x="1913" y="27549"/>
                    </a:lnTo>
                    <a:lnTo>
                      <a:pt x="2032" y="27630"/>
                    </a:lnTo>
                    <a:lnTo>
                      <a:pt x="2123" y="27667"/>
                    </a:lnTo>
                    <a:lnTo>
                      <a:pt x="2210" y="27708"/>
                    </a:lnTo>
                    <a:lnTo>
                      <a:pt x="2305" y="27745"/>
                    </a:lnTo>
                    <a:lnTo>
                      <a:pt x="2418" y="27778"/>
                    </a:lnTo>
                    <a:lnTo>
                      <a:pt x="2420" y="27779"/>
                    </a:lnTo>
                    <a:lnTo>
                      <a:pt x="2538" y="27819"/>
                    </a:lnTo>
                    <a:lnTo>
                      <a:pt x="2708" y="27869"/>
                    </a:lnTo>
                    <a:lnTo>
                      <a:pt x="2710" y="27870"/>
                    </a:lnTo>
                    <a:lnTo>
                      <a:pt x="2862" y="27907"/>
                    </a:lnTo>
                    <a:lnTo>
                      <a:pt x="3183" y="27968"/>
                    </a:lnTo>
                    <a:lnTo>
                      <a:pt x="3399" y="28015"/>
                    </a:lnTo>
                    <a:lnTo>
                      <a:pt x="3520" y="28035"/>
                    </a:lnTo>
                    <a:lnTo>
                      <a:pt x="3662" y="28062"/>
                    </a:lnTo>
                    <a:lnTo>
                      <a:pt x="3699" y="28068"/>
                    </a:lnTo>
                    <a:lnTo>
                      <a:pt x="3701" y="28068"/>
                    </a:lnTo>
                    <a:lnTo>
                      <a:pt x="3701" y="28068"/>
                    </a:lnTo>
                    <a:lnTo>
                      <a:pt x="3703" y="28068"/>
                    </a:lnTo>
                    <a:lnTo>
                      <a:pt x="3821" y="28086"/>
                    </a:lnTo>
                    <a:lnTo>
                      <a:pt x="4010" y="28123"/>
                    </a:lnTo>
                    <a:lnTo>
                      <a:pt x="4138" y="28143"/>
                    </a:lnTo>
                    <a:lnTo>
                      <a:pt x="4304" y="28187"/>
                    </a:lnTo>
                    <a:lnTo>
                      <a:pt x="4432" y="28201"/>
                    </a:lnTo>
                    <a:lnTo>
                      <a:pt x="4543" y="28228"/>
                    </a:lnTo>
                    <a:lnTo>
                      <a:pt x="4545" y="28229"/>
                    </a:lnTo>
                    <a:lnTo>
                      <a:pt x="4546" y="28229"/>
                    </a:lnTo>
                    <a:lnTo>
                      <a:pt x="4554" y="28230"/>
                    </a:lnTo>
                    <a:lnTo>
                      <a:pt x="4570" y="28234"/>
                    </a:lnTo>
                    <a:lnTo>
                      <a:pt x="4652" y="28251"/>
                    </a:lnTo>
                    <a:lnTo>
                      <a:pt x="4743" y="28265"/>
                    </a:lnTo>
                    <a:lnTo>
                      <a:pt x="4935" y="28315"/>
                    </a:lnTo>
                    <a:lnTo>
                      <a:pt x="5097" y="28349"/>
                    </a:lnTo>
                    <a:lnTo>
                      <a:pt x="5280" y="28386"/>
                    </a:lnTo>
                    <a:lnTo>
                      <a:pt x="5358" y="28400"/>
                    </a:lnTo>
                    <a:lnTo>
                      <a:pt x="5360" y="28401"/>
                    </a:lnTo>
                    <a:lnTo>
                      <a:pt x="5469" y="28420"/>
                    </a:lnTo>
                    <a:lnTo>
                      <a:pt x="5664" y="28461"/>
                    </a:lnTo>
                    <a:lnTo>
                      <a:pt x="5695" y="28472"/>
                    </a:lnTo>
                    <a:lnTo>
                      <a:pt x="5698" y="28473"/>
                    </a:lnTo>
                    <a:lnTo>
                      <a:pt x="5879" y="28538"/>
                    </a:lnTo>
                    <a:lnTo>
                      <a:pt x="5880" y="28538"/>
                    </a:lnTo>
                    <a:lnTo>
                      <a:pt x="6312" y="28634"/>
                    </a:lnTo>
                    <a:lnTo>
                      <a:pt x="6461" y="28673"/>
                    </a:lnTo>
                    <a:lnTo>
                      <a:pt x="6462" y="28673"/>
                    </a:lnTo>
                    <a:lnTo>
                      <a:pt x="6629" y="28724"/>
                    </a:lnTo>
                    <a:lnTo>
                      <a:pt x="6744" y="28761"/>
                    </a:lnTo>
                    <a:lnTo>
                      <a:pt x="6745" y="28761"/>
                    </a:lnTo>
                    <a:lnTo>
                      <a:pt x="7016" y="28839"/>
                    </a:lnTo>
                    <a:lnTo>
                      <a:pt x="7297" y="28911"/>
                    </a:lnTo>
                    <a:lnTo>
                      <a:pt x="7664" y="29006"/>
                    </a:lnTo>
                    <a:lnTo>
                      <a:pt x="7664" y="29006"/>
                    </a:lnTo>
                    <a:lnTo>
                      <a:pt x="7758" y="29034"/>
                    </a:lnTo>
                    <a:lnTo>
                      <a:pt x="7760" y="29035"/>
                    </a:lnTo>
                    <a:lnTo>
                      <a:pt x="7881" y="29076"/>
                    </a:lnTo>
                    <a:lnTo>
                      <a:pt x="7881" y="29076"/>
                    </a:lnTo>
                    <a:lnTo>
                      <a:pt x="8023" y="29118"/>
                    </a:lnTo>
                    <a:lnTo>
                      <a:pt x="8191" y="29161"/>
                    </a:lnTo>
                    <a:lnTo>
                      <a:pt x="8284" y="29182"/>
                    </a:lnTo>
                    <a:lnTo>
                      <a:pt x="8440" y="29213"/>
                    </a:lnTo>
                    <a:lnTo>
                      <a:pt x="8702" y="29279"/>
                    </a:lnTo>
                    <a:lnTo>
                      <a:pt x="9203" y="29416"/>
                    </a:lnTo>
                    <a:lnTo>
                      <a:pt x="9399" y="29465"/>
                    </a:lnTo>
                    <a:lnTo>
                      <a:pt x="9400" y="29465"/>
                    </a:lnTo>
                    <a:lnTo>
                      <a:pt x="9545" y="29511"/>
                    </a:lnTo>
                    <a:lnTo>
                      <a:pt x="9547" y="29511"/>
                    </a:lnTo>
                    <a:lnTo>
                      <a:pt x="9673" y="29545"/>
                    </a:lnTo>
                    <a:lnTo>
                      <a:pt x="9674" y="29545"/>
                    </a:lnTo>
                    <a:lnTo>
                      <a:pt x="9984" y="29640"/>
                    </a:lnTo>
                    <a:lnTo>
                      <a:pt x="10123" y="29695"/>
                    </a:lnTo>
                    <a:lnTo>
                      <a:pt x="10371" y="29780"/>
                    </a:lnTo>
                    <a:lnTo>
                      <a:pt x="10531" y="29842"/>
                    </a:lnTo>
                    <a:lnTo>
                      <a:pt x="10658" y="29888"/>
                    </a:lnTo>
                    <a:lnTo>
                      <a:pt x="10805" y="29950"/>
                    </a:lnTo>
                    <a:lnTo>
                      <a:pt x="10822" y="29957"/>
                    </a:lnTo>
                    <a:lnTo>
                      <a:pt x="10942" y="30007"/>
                    </a:lnTo>
                    <a:lnTo>
                      <a:pt x="11019" y="30037"/>
                    </a:lnTo>
                    <a:lnTo>
                      <a:pt x="11030" y="30041"/>
                    </a:lnTo>
                    <a:lnTo>
                      <a:pt x="11146" y="30079"/>
                    </a:lnTo>
                    <a:lnTo>
                      <a:pt x="11299" y="30145"/>
                    </a:lnTo>
                    <a:lnTo>
                      <a:pt x="11528" y="30216"/>
                    </a:lnTo>
                    <a:lnTo>
                      <a:pt x="11530" y="30217"/>
                    </a:lnTo>
                    <a:lnTo>
                      <a:pt x="11884" y="30312"/>
                    </a:lnTo>
                    <a:lnTo>
                      <a:pt x="12166" y="30386"/>
                    </a:lnTo>
                    <a:lnTo>
                      <a:pt x="12306" y="30421"/>
                    </a:lnTo>
                    <a:lnTo>
                      <a:pt x="12376" y="30441"/>
                    </a:lnTo>
                    <a:lnTo>
                      <a:pt x="12378" y="30441"/>
                    </a:lnTo>
                    <a:lnTo>
                      <a:pt x="12380" y="30442"/>
                    </a:lnTo>
                    <a:lnTo>
                      <a:pt x="12891" y="30581"/>
                    </a:lnTo>
                    <a:lnTo>
                      <a:pt x="13014" y="30616"/>
                    </a:lnTo>
                    <a:lnTo>
                      <a:pt x="13145" y="30654"/>
                    </a:lnTo>
                    <a:lnTo>
                      <a:pt x="13270" y="30688"/>
                    </a:lnTo>
                    <a:lnTo>
                      <a:pt x="13411" y="30726"/>
                    </a:lnTo>
                    <a:lnTo>
                      <a:pt x="13559" y="30766"/>
                    </a:lnTo>
                    <a:lnTo>
                      <a:pt x="13698" y="30801"/>
                    </a:lnTo>
                    <a:lnTo>
                      <a:pt x="13857" y="30838"/>
                    </a:lnTo>
                    <a:lnTo>
                      <a:pt x="14008" y="30884"/>
                    </a:lnTo>
                    <a:lnTo>
                      <a:pt x="14009" y="30884"/>
                    </a:lnTo>
                    <a:lnTo>
                      <a:pt x="14050" y="30894"/>
                    </a:lnTo>
                    <a:lnTo>
                      <a:pt x="14168" y="30924"/>
                    </a:lnTo>
                    <a:lnTo>
                      <a:pt x="14263" y="30948"/>
                    </a:lnTo>
                    <a:lnTo>
                      <a:pt x="14411" y="30992"/>
                    </a:lnTo>
                    <a:lnTo>
                      <a:pt x="14578" y="31039"/>
                    </a:lnTo>
                    <a:lnTo>
                      <a:pt x="14789" y="31095"/>
                    </a:lnTo>
                    <a:lnTo>
                      <a:pt x="14911" y="31125"/>
                    </a:lnTo>
                    <a:lnTo>
                      <a:pt x="14912" y="31125"/>
                    </a:lnTo>
                    <a:lnTo>
                      <a:pt x="14993" y="31146"/>
                    </a:lnTo>
                    <a:lnTo>
                      <a:pt x="15188" y="31200"/>
                    </a:lnTo>
                    <a:lnTo>
                      <a:pt x="15221" y="31209"/>
                    </a:lnTo>
                    <a:lnTo>
                      <a:pt x="15227" y="31211"/>
                    </a:lnTo>
                    <a:lnTo>
                      <a:pt x="15359" y="31247"/>
                    </a:lnTo>
                    <a:lnTo>
                      <a:pt x="15512" y="31287"/>
                    </a:lnTo>
                    <a:lnTo>
                      <a:pt x="15513" y="31287"/>
                    </a:lnTo>
                    <a:lnTo>
                      <a:pt x="15658" y="31332"/>
                    </a:lnTo>
                    <a:lnTo>
                      <a:pt x="15659" y="31332"/>
                    </a:lnTo>
                    <a:lnTo>
                      <a:pt x="15666" y="31334"/>
                    </a:lnTo>
                    <a:lnTo>
                      <a:pt x="15784" y="31366"/>
                    </a:lnTo>
                    <a:lnTo>
                      <a:pt x="15860" y="31388"/>
                    </a:lnTo>
                    <a:lnTo>
                      <a:pt x="15865" y="31389"/>
                    </a:lnTo>
                    <a:lnTo>
                      <a:pt x="15999" y="31424"/>
                    </a:lnTo>
                    <a:lnTo>
                      <a:pt x="16162" y="31463"/>
                    </a:lnTo>
                    <a:lnTo>
                      <a:pt x="16362" y="31518"/>
                    </a:lnTo>
                    <a:lnTo>
                      <a:pt x="16532" y="31567"/>
                    </a:lnTo>
                    <a:lnTo>
                      <a:pt x="16533" y="31567"/>
                    </a:lnTo>
                    <a:lnTo>
                      <a:pt x="16697" y="31621"/>
                    </a:lnTo>
                    <a:lnTo>
                      <a:pt x="16699" y="31622"/>
                    </a:lnTo>
                    <a:lnTo>
                      <a:pt x="16851" y="31635"/>
                    </a:lnTo>
                    <a:lnTo>
                      <a:pt x="16971" y="31652"/>
                    </a:lnTo>
                    <a:lnTo>
                      <a:pt x="17192" y="31692"/>
                    </a:lnTo>
                    <a:lnTo>
                      <a:pt x="17302" y="31710"/>
                    </a:lnTo>
                    <a:lnTo>
                      <a:pt x="17466" y="31743"/>
                    </a:lnTo>
                    <a:lnTo>
                      <a:pt x="17598" y="31767"/>
                    </a:lnTo>
                    <a:lnTo>
                      <a:pt x="17704" y="31780"/>
                    </a:lnTo>
                    <a:lnTo>
                      <a:pt x="17809" y="31798"/>
                    </a:lnTo>
                    <a:lnTo>
                      <a:pt x="17914" y="31818"/>
                    </a:lnTo>
                    <a:lnTo>
                      <a:pt x="18058" y="31835"/>
                    </a:lnTo>
                    <a:lnTo>
                      <a:pt x="18168" y="31854"/>
                    </a:lnTo>
                    <a:lnTo>
                      <a:pt x="18269" y="31874"/>
                    </a:lnTo>
                    <a:lnTo>
                      <a:pt x="18386" y="31899"/>
                    </a:lnTo>
                    <a:lnTo>
                      <a:pt x="18510" y="31920"/>
                    </a:lnTo>
                    <a:lnTo>
                      <a:pt x="18631" y="31939"/>
                    </a:lnTo>
                    <a:lnTo>
                      <a:pt x="18753" y="31959"/>
                    </a:lnTo>
                    <a:lnTo>
                      <a:pt x="18860" y="31979"/>
                    </a:lnTo>
                    <a:lnTo>
                      <a:pt x="18960" y="31995"/>
                    </a:lnTo>
                    <a:lnTo>
                      <a:pt x="19038" y="32007"/>
                    </a:lnTo>
                    <a:lnTo>
                      <a:pt x="19040" y="32007"/>
                    </a:lnTo>
                    <a:lnTo>
                      <a:pt x="19072" y="32012"/>
                    </a:lnTo>
                    <a:lnTo>
                      <a:pt x="19214" y="32036"/>
                    </a:lnTo>
                    <a:lnTo>
                      <a:pt x="19325" y="32056"/>
                    </a:lnTo>
                    <a:lnTo>
                      <a:pt x="19478" y="32085"/>
                    </a:lnTo>
                    <a:lnTo>
                      <a:pt x="19583" y="32102"/>
                    </a:lnTo>
                    <a:lnTo>
                      <a:pt x="19670" y="32116"/>
                    </a:lnTo>
                    <a:lnTo>
                      <a:pt x="19795" y="32137"/>
                    </a:lnTo>
                    <a:lnTo>
                      <a:pt x="19939" y="32164"/>
                    </a:lnTo>
                    <a:lnTo>
                      <a:pt x="20077" y="32187"/>
                    </a:lnTo>
                    <a:lnTo>
                      <a:pt x="20225" y="32214"/>
                    </a:lnTo>
                    <a:lnTo>
                      <a:pt x="20379" y="32239"/>
                    </a:lnTo>
                    <a:lnTo>
                      <a:pt x="20514" y="32264"/>
                    </a:lnTo>
                    <a:lnTo>
                      <a:pt x="20669" y="32292"/>
                    </a:lnTo>
                    <a:lnTo>
                      <a:pt x="20927" y="32332"/>
                    </a:lnTo>
                    <a:lnTo>
                      <a:pt x="21063" y="32359"/>
                    </a:lnTo>
                    <a:lnTo>
                      <a:pt x="21161" y="32380"/>
                    </a:lnTo>
                    <a:lnTo>
                      <a:pt x="21267" y="32398"/>
                    </a:lnTo>
                    <a:lnTo>
                      <a:pt x="21352" y="32412"/>
                    </a:lnTo>
                    <a:lnTo>
                      <a:pt x="21468" y="32429"/>
                    </a:lnTo>
                    <a:lnTo>
                      <a:pt x="21618" y="32445"/>
                    </a:lnTo>
                    <a:lnTo>
                      <a:pt x="21739" y="32475"/>
                    </a:lnTo>
                    <a:lnTo>
                      <a:pt x="21883" y="32501"/>
                    </a:lnTo>
                    <a:lnTo>
                      <a:pt x="21999" y="32526"/>
                    </a:lnTo>
                    <a:lnTo>
                      <a:pt x="22104" y="32544"/>
                    </a:lnTo>
                    <a:lnTo>
                      <a:pt x="22200" y="32558"/>
                    </a:lnTo>
                    <a:lnTo>
                      <a:pt x="22735" y="32692"/>
                    </a:lnTo>
                    <a:lnTo>
                      <a:pt x="22737" y="32693"/>
                    </a:lnTo>
                    <a:lnTo>
                      <a:pt x="22757" y="32698"/>
                    </a:lnTo>
                    <a:lnTo>
                      <a:pt x="22842" y="32701"/>
                    </a:lnTo>
                    <a:lnTo>
                      <a:pt x="22854" y="32701"/>
                    </a:lnTo>
                    <a:lnTo>
                      <a:pt x="22859" y="32700"/>
                    </a:lnTo>
                    <a:lnTo>
                      <a:pt x="22869" y="32700"/>
                    </a:lnTo>
                    <a:lnTo>
                      <a:pt x="22927" y="32698"/>
                    </a:lnTo>
                    <a:lnTo>
                      <a:pt x="23012" y="32686"/>
                    </a:lnTo>
                    <a:lnTo>
                      <a:pt x="23026" y="32684"/>
                    </a:lnTo>
                    <a:lnTo>
                      <a:pt x="23029" y="32683"/>
                    </a:lnTo>
                    <a:lnTo>
                      <a:pt x="23038" y="32681"/>
                    </a:lnTo>
                    <a:lnTo>
                      <a:pt x="23102" y="32668"/>
                    </a:lnTo>
                    <a:lnTo>
                      <a:pt x="23211" y="32649"/>
                    </a:lnTo>
                    <a:lnTo>
                      <a:pt x="23322" y="32633"/>
                    </a:lnTo>
                    <a:lnTo>
                      <a:pt x="23433" y="32621"/>
                    </a:lnTo>
                    <a:lnTo>
                      <a:pt x="23544" y="32613"/>
                    </a:lnTo>
                    <a:lnTo>
                      <a:pt x="23581" y="32613"/>
                    </a:lnTo>
                    <a:lnTo>
                      <a:pt x="23638" y="32612"/>
                    </a:lnTo>
                    <a:lnTo>
                      <a:pt x="23701" y="32612"/>
                    </a:lnTo>
                    <a:lnTo>
                      <a:pt x="23757" y="32618"/>
                    </a:lnTo>
                    <a:lnTo>
                      <a:pt x="23767" y="32619"/>
                    </a:lnTo>
                    <a:lnTo>
                      <a:pt x="23771" y="32620"/>
                    </a:lnTo>
                    <a:lnTo>
                      <a:pt x="23783" y="32621"/>
                    </a:lnTo>
                    <a:lnTo>
                      <a:pt x="23864" y="32637"/>
                    </a:lnTo>
                    <a:lnTo>
                      <a:pt x="23944" y="32661"/>
                    </a:lnTo>
                    <a:lnTo>
                      <a:pt x="23968" y="32670"/>
                    </a:lnTo>
                    <a:lnTo>
                      <a:pt x="23969" y="32670"/>
                    </a:lnTo>
                    <a:lnTo>
                      <a:pt x="24040" y="32695"/>
                    </a:lnTo>
                    <a:lnTo>
                      <a:pt x="24148" y="32728"/>
                    </a:lnTo>
                    <a:lnTo>
                      <a:pt x="24150" y="32729"/>
                    </a:lnTo>
                    <a:lnTo>
                      <a:pt x="24262" y="32757"/>
                    </a:lnTo>
                    <a:lnTo>
                      <a:pt x="24374" y="32778"/>
                    </a:lnTo>
                    <a:lnTo>
                      <a:pt x="24393" y="32782"/>
                    </a:lnTo>
                    <a:lnTo>
                      <a:pt x="24495" y="32800"/>
                    </a:lnTo>
                    <a:lnTo>
                      <a:pt x="24567" y="32814"/>
                    </a:lnTo>
                    <a:lnTo>
                      <a:pt x="24616" y="32823"/>
                    </a:lnTo>
                    <a:lnTo>
                      <a:pt x="24737" y="32849"/>
                    </a:lnTo>
                    <a:lnTo>
                      <a:pt x="24745" y="32851"/>
                    </a:lnTo>
                    <a:lnTo>
                      <a:pt x="24809" y="32865"/>
                    </a:lnTo>
                    <a:lnTo>
                      <a:pt x="24859" y="32877"/>
                    </a:lnTo>
                    <a:lnTo>
                      <a:pt x="24859" y="32877"/>
                    </a:lnTo>
                    <a:lnTo>
                      <a:pt x="24864" y="32878"/>
                    </a:lnTo>
                    <a:lnTo>
                      <a:pt x="24917" y="32890"/>
                    </a:lnTo>
                    <a:lnTo>
                      <a:pt x="25003" y="32905"/>
                    </a:lnTo>
                    <a:lnTo>
                      <a:pt x="25091" y="32916"/>
                    </a:lnTo>
                    <a:lnTo>
                      <a:pt x="25143" y="32920"/>
                    </a:lnTo>
                    <a:lnTo>
                      <a:pt x="25146" y="32920"/>
                    </a:lnTo>
                    <a:lnTo>
                      <a:pt x="25147" y="32920"/>
                    </a:lnTo>
                    <a:lnTo>
                      <a:pt x="25149" y="32920"/>
                    </a:lnTo>
                    <a:lnTo>
                      <a:pt x="25154" y="32921"/>
                    </a:lnTo>
                    <a:lnTo>
                      <a:pt x="25178" y="32922"/>
                    </a:lnTo>
                    <a:lnTo>
                      <a:pt x="25266" y="32924"/>
                    </a:lnTo>
                    <a:lnTo>
                      <a:pt x="25354" y="32921"/>
                    </a:lnTo>
                    <a:lnTo>
                      <a:pt x="25442" y="32913"/>
                    </a:lnTo>
                    <a:lnTo>
                      <a:pt x="25519" y="32902"/>
                    </a:lnTo>
                    <a:lnTo>
                      <a:pt x="25552" y="32897"/>
                    </a:lnTo>
                    <a:lnTo>
                      <a:pt x="25894" y="32834"/>
                    </a:lnTo>
                    <a:lnTo>
                      <a:pt x="26236" y="32769"/>
                    </a:lnTo>
                    <a:lnTo>
                      <a:pt x="26247" y="32767"/>
                    </a:lnTo>
                    <a:lnTo>
                      <a:pt x="26581" y="32702"/>
                    </a:lnTo>
                    <a:lnTo>
                      <a:pt x="27282" y="32568"/>
                    </a:lnTo>
                    <a:lnTo>
                      <a:pt x="28002" y="32434"/>
                    </a:lnTo>
                    <a:lnTo>
                      <a:pt x="28330" y="32373"/>
                    </a:lnTo>
                    <a:lnTo>
                      <a:pt x="28341" y="32371"/>
                    </a:lnTo>
                    <a:lnTo>
                      <a:pt x="28425" y="32357"/>
                    </a:lnTo>
                    <a:lnTo>
                      <a:pt x="28519" y="32342"/>
                    </a:lnTo>
                    <a:lnTo>
                      <a:pt x="28614" y="32329"/>
                    </a:lnTo>
                    <a:lnTo>
                      <a:pt x="28709" y="32318"/>
                    </a:lnTo>
                    <a:lnTo>
                      <a:pt x="28804" y="32308"/>
                    </a:lnTo>
                    <a:lnTo>
                      <a:pt x="28899" y="32300"/>
                    </a:lnTo>
                    <a:lnTo>
                      <a:pt x="28995" y="32293"/>
                    </a:lnTo>
                    <a:lnTo>
                      <a:pt x="29090" y="32289"/>
                    </a:lnTo>
                    <a:lnTo>
                      <a:pt x="29186" y="32286"/>
                    </a:lnTo>
                    <a:lnTo>
                      <a:pt x="29268" y="32285"/>
                    </a:lnTo>
                    <a:lnTo>
                      <a:pt x="29278" y="32285"/>
                    </a:lnTo>
                    <a:lnTo>
                      <a:pt x="29282" y="32285"/>
                    </a:lnTo>
                    <a:lnTo>
                      <a:pt x="29310" y="32284"/>
                    </a:lnTo>
                    <a:lnTo>
                      <a:pt x="29320" y="32284"/>
                    </a:lnTo>
                    <a:lnTo>
                      <a:pt x="29730" y="32285"/>
                    </a:lnTo>
                    <a:lnTo>
                      <a:pt x="30046" y="32285"/>
                    </a:lnTo>
                    <a:lnTo>
                      <a:pt x="30139" y="32285"/>
                    </a:lnTo>
                    <a:lnTo>
                      <a:pt x="31064" y="32283"/>
                    </a:lnTo>
                    <a:lnTo>
                      <a:pt x="31978" y="32275"/>
                    </a:lnTo>
                    <a:lnTo>
                      <a:pt x="31990" y="32275"/>
                    </a:lnTo>
                    <a:lnTo>
                      <a:pt x="32133" y="32273"/>
                    </a:lnTo>
                    <a:lnTo>
                      <a:pt x="32213" y="32271"/>
                    </a:lnTo>
                    <a:lnTo>
                      <a:pt x="32305" y="32267"/>
                    </a:lnTo>
                    <a:lnTo>
                      <a:pt x="32436" y="32262"/>
                    </a:lnTo>
                    <a:lnTo>
                      <a:pt x="32658" y="32250"/>
                    </a:lnTo>
                    <a:lnTo>
                      <a:pt x="32720" y="32246"/>
                    </a:lnTo>
                    <a:lnTo>
                      <a:pt x="32723" y="32246"/>
                    </a:lnTo>
                    <a:lnTo>
                      <a:pt x="32970" y="32231"/>
                    </a:lnTo>
                    <a:lnTo>
                      <a:pt x="33016" y="32228"/>
                    </a:lnTo>
                    <a:lnTo>
                      <a:pt x="33062" y="32226"/>
                    </a:lnTo>
                    <a:lnTo>
                      <a:pt x="33310" y="32216"/>
                    </a:lnTo>
                    <a:lnTo>
                      <a:pt x="33438" y="32212"/>
                    </a:lnTo>
                    <a:lnTo>
                      <a:pt x="33603" y="32208"/>
                    </a:lnTo>
                    <a:lnTo>
                      <a:pt x="33612" y="32208"/>
                    </a:lnTo>
                    <a:lnTo>
                      <a:pt x="34040" y="32206"/>
                    </a:lnTo>
                    <a:lnTo>
                      <a:pt x="34384" y="32208"/>
                    </a:lnTo>
                    <a:lnTo>
                      <a:pt x="34639" y="32207"/>
                    </a:lnTo>
                    <a:lnTo>
                      <a:pt x="34677" y="32206"/>
                    </a:lnTo>
                    <a:lnTo>
                      <a:pt x="34728" y="32206"/>
                    </a:lnTo>
                    <a:lnTo>
                      <a:pt x="34864" y="32205"/>
                    </a:lnTo>
                    <a:lnTo>
                      <a:pt x="35639" y="32199"/>
                    </a:lnTo>
                    <a:lnTo>
                      <a:pt x="36550" y="32196"/>
                    </a:lnTo>
                    <a:lnTo>
                      <a:pt x="36560" y="32199"/>
                    </a:lnTo>
                    <a:lnTo>
                      <a:pt x="36621" y="32214"/>
                    </a:lnTo>
                    <a:lnTo>
                      <a:pt x="36629" y="32217"/>
                    </a:lnTo>
                    <a:lnTo>
                      <a:pt x="36631" y="32218"/>
                    </a:lnTo>
                    <a:lnTo>
                      <a:pt x="36684" y="32266"/>
                    </a:lnTo>
                    <a:lnTo>
                      <a:pt x="36690" y="32271"/>
                    </a:lnTo>
                    <a:lnTo>
                      <a:pt x="36694" y="32282"/>
                    </a:lnTo>
                    <a:lnTo>
                      <a:pt x="36712" y="32332"/>
                    </a:lnTo>
                    <a:lnTo>
                      <a:pt x="36718" y="32347"/>
                    </a:lnTo>
                    <a:lnTo>
                      <a:pt x="36717" y="32365"/>
                    </a:lnTo>
                    <a:lnTo>
                      <a:pt x="36716" y="32392"/>
                    </a:lnTo>
                    <a:lnTo>
                      <a:pt x="36714" y="32430"/>
                    </a:lnTo>
                    <a:lnTo>
                      <a:pt x="36704" y="32513"/>
                    </a:lnTo>
                    <a:lnTo>
                      <a:pt x="36690" y="32596"/>
                    </a:lnTo>
                    <a:lnTo>
                      <a:pt x="36679" y="32644"/>
                    </a:lnTo>
                    <a:lnTo>
                      <a:pt x="36678" y="32650"/>
                    </a:lnTo>
                    <a:lnTo>
                      <a:pt x="36676" y="32655"/>
                    </a:lnTo>
                    <a:lnTo>
                      <a:pt x="36671" y="32678"/>
                    </a:lnTo>
                    <a:lnTo>
                      <a:pt x="36649" y="32758"/>
                    </a:lnTo>
                    <a:lnTo>
                      <a:pt x="36622" y="32838"/>
                    </a:lnTo>
                    <a:lnTo>
                      <a:pt x="36591" y="32915"/>
                    </a:lnTo>
                    <a:lnTo>
                      <a:pt x="36556" y="32991"/>
                    </a:lnTo>
                    <a:lnTo>
                      <a:pt x="36510" y="33077"/>
                    </a:lnTo>
                    <a:lnTo>
                      <a:pt x="36474" y="33152"/>
                    </a:lnTo>
                    <a:lnTo>
                      <a:pt x="36470" y="33164"/>
                    </a:lnTo>
                    <a:lnTo>
                      <a:pt x="36466" y="33172"/>
                    </a:lnTo>
                    <a:lnTo>
                      <a:pt x="36461" y="33192"/>
                    </a:lnTo>
                    <a:lnTo>
                      <a:pt x="36448" y="33232"/>
                    </a:lnTo>
                    <a:lnTo>
                      <a:pt x="36444" y="33257"/>
                    </a:lnTo>
                    <a:lnTo>
                      <a:pt x="36438" y="33290"/>
                    </a:lnTo>
                    <a:lnTo>
                      <a:pt x="36434" y="33315"/>
                    </a:lnTo>
                    <a:lnTo>
                      <a:pt x="36433" y="33357"/>
                    </a:lnTo>
                    <a:lnTo>
                      <a:pt x="36432" y="33386"/>
                    </a:lnTo>
                    <a:lnTo>
                      <a:pt x="36432" y="33399"/>
                    </a:lnTo>
                    <a:lnTo>
                      <a:pt x="36441" y="33482"/>
                    </a:lnTo>
                    <a:lnTo>
                      <a:pt x="36459" y="33555"/>
                    </a:lnTo>
                    <a:lnTo>
                      <a:pt x="36461" y="33561"/>
                    </a:lnTo>
                    <a:lnTo>
                      <a:pt x="36740" y="35158"/>
                    </a:lnTo>
                    <a:lnTo>
                      <a:pt x="36762" y="35289"/>
                    </a:lnTo>
                    <a:lnTo>
                      <a:pt x="36774" y="35363"/>
                    </a:lnTo>
                    <a:lnTo>
                      <a:pt x="36788" y="35454"/>
                    </a:lnTo>
                    <a:lnTo>
                      <a:pt x="36805" y="35568"/>
                    </a:lnTo>
                    <a:lnTo>
                      <a:pt x="36826" y="35729"/>
                    </a:lnTo>
                    <a:lnTo>
                      <a:pt x="36831" y="35774"/>
                    </a:lnTo>
                    <a:lnTo>
                      <a:pt x="36855" y="35980"/>
                    </a:lnTo>
                    <a:lnTo>
                      <a:pt x="36874" y="36186"/>
                    </a:lnTo>
                    <a:lnTo>
                      <a:pt x="36890" y="36393"/>
                    </a:lnTo>
                    <a:lnTo>
                      <a:pt x="36903" y="36600"/>
                    </a:lnTo>
                    <a:lnTo>
                      <a:pt x="36910" y="36771"/>
                    </a:lnTo>
                    <a:lnTo>
                      <a:pt x="36910" y="36776"/>
                    </a:lnTo>
                    <a:lnTo>
                      <a:pt x="36933" y="37548"/>
                    </a:lnTo>
                    <a:lnTo>
                      <a:pt x="36934" y="37636"/>
                    </a:lnTo>
                    <a:lnTo>
                      <a:pt x="36944" y="38320"/>
                    </a:lnTo>
                    <a:lnTo>
                      <a:pt x="36944" y="38329"/>
                    </a:lnTo>
                    <a:lnTo>
                      <a:pt x="36944" y="38380"/>
                    </a:lnTo>
                    <a:lnTo>
                      <a:pt x="36941" y="38500"/>
                    </a:lnTo>
                    <a:lnTo>
                      <a:pt x="36934" y="38620"/>
                    </a:lnTo>
                    <a:lnTo>
                      <a:pt x="36922" y="38739"/>
                    </a:lnTo>
                    <a:lnTo>
                      <a:pt x="36906" y="38858"/>
                    </a:lnTo>
                    <a:lnTo>
                      <a:pt x="36897" y="38912"/>
                    </a:lnTo>
                    <a:lnTo>
                      <a:pt x="36896" y="38918"/>
                    </a:lnTo>
                    <a:lnTo>
                      <a:pt x="36894" y="38931"/>
                    </a:lnTo>
                    <a:lnTo>
                      <a:pt x="36886" y="38977"/>
                    </a:lnTo>
                    <a:lnTo>
                      <a:pt x="36862" y="39094"/>
                    </a:lnTo>
                    <a:lnTo>
                      <a:pt x="36844" y="39170"/>
                    </a:lnTo>
                    <a:lnTo>
                      <a:pt x="36841" y="39184"/>
                    </a:lnTo>
                    <a:lnTo>
                      <a:pt x="36840" y="39188"/>
                    </a:lnTo>
                    <a:lnTo>
                      <a:pt x="36835" y="39207"/>
                    </a:lnTo>
                    <a:lnTo>
                      <a:pt x="36807" y="39299"/>
                    </a:lnTo>
                    <a:lnTo>
                      <a:pt x="36772" y="39389"/>
                    </a:lnTo>
                    <a:lnTo>
                      <a:pt x="36764" y="39406"/>
                    </a:lnTo>
                    <a:lnTo>
                      <a:pt x="36762" y="39411"/>
                    </a:lnTo>
                    <a:lnTo>
                      <a:pt x="36755" y="39425"/>
                    </a:lnTo>
                    <a:lnTo>
                      <a:pt x="36731" y="39477"/>
                    </a:lnTo>
                    <a:lnTo>
                      <a:pt x="36687" y="39557"/>
                    </a:lnTo>
                    <a:lnTo>
                      <a:pt x="36686" y="39558"/>
                    </a:lnTo>
                    <a:lnTo>
                      <a:pt x="36641" y="39630"/>
                    </a:lnTo>
                    <a:lnTo>
                      <a:pt x="36594" y="39701"/>
                    </a:lnTo>
                    <a:lnTo>
                      <a:pt x="36544" y="39770"/>
                    </a:lnTo>
                    <a:lnTo>
                      <a:pt x="36491" y="39837"/>
                    </a:lnTo>
                    <a:lnTo>
                      <a:pt x="36427" y="39913"/>
                    </a:lnTo>
                    <a:lnTo>
                      <a:pt x="36180" y="40200"/>
                    </a:lnTo>
                    <a:lnTo>
                      <a:pt x="35937" y="40491"/>
                    </a:lnTo>
                    <a:lnTo>
                      <a:pt x="35934" y="40495"/>
                    </a:lnTo>
                    <a:lnTo>
                      <a:pt x="35700" y="40786"/>
                    </a:lnTo>
                    <a:lnTo>
                      <a:pt x="35627" y="40880"/>
                    </a:lnTo>
                    <a:lnTo>
                      <a:pt x="35623" y="40885"/>
                    </a:lnTo>
                    <a:lnTo>
                      <a:pt x="35608" y="40904"/>
                    </a:lnTo>
                    <a:lnTo>
                      <a:pt x="35559" y="40973"/>
                    </a:lnTo>
                    <a:lnTo>
                      <a:pt x="35556" y="40977"/>
                    </a:lnTo>
                    <a:lnTo>
                      <a:pt x="35554" y="40981"/>
                    </a:lnTo>
                    <a:lnTo>
                      <a:pt x="35508" y="41053"/>
                    </a:lnTo>
                    <a:lnTo>
                      <a:pt x="35463" y="41132"/>
                    </a:lnTo>
                    <a:lnTo>
                      <a:pt x="35423" y="41212"/>
                    </a:lnTo>
                    <a:lnTo>
                      <a:pt x="35388" y="41294"/>
                    </a:lnTo>
                    <a:lnTo>
                      <a:pt x="35388" y="41295"/>
                    </a:lnTo>
                    <a:lnTo>
                      <a:pt x="35387" y="41295"/>
                    </a:lnTo>
                    <a:lnTo>
                      <a:pt x="35356" y="41379"/>
                    </a:lnTo>
                    <a:lnTo>
                      <a:pt x="35349" y="41403"/>
                    </a:lnTo>
                    <a:lnTo>
                      <a:pt x="35347" y="41408"/>
                    </a:lnTo>
                    <a:lnTo>
                      <a:pt x="35345" y="41414"/>
                    </a:lnTo>
                    <a:lnTo>
                      <a:pt x="35330" y="41463"/>
                    </a:lnTo>
                    <a:lnTo>
                      <a:pt x="35329" y="41465"/>
                    </a:lnTo>
                    <a:lnTo>
                      <a:pt x="35328" y="41467"/>
                    </a:lnTo>
                    <a:lnTo>
                      <a:pt x="35307" y="41552"/>
                    </a:lnTo>
                    <a:lnTo>
                      <a:pt x="35289" y="41636"/>
                    </a:lnTo>
                    <a:lnTo>
                      <a:pt x="35289" y="41641"/>
                    </a:lnTo>
                    <a:lnTo>
                      <a:pt x="35288" y="41645"/>
                    </a:lnTo>
                    <a:lnTo>
                      <a:pt x="35281" y="41693"/>
                    </a:lnTo>
                    <a:lnTo>
                      <a:pt x="35280" y="41700"/>
                    </a:lnTo>
                    <a:lnTo>
                      <a:pt x="35278" y="41714"/>
                    </a:lnTo>
                    <a:lnTo>
                      <a:pt x="35276" y="41730"/>
                    </a:lnTo>
                    <a:lnTo>
                      <a:pt x="35271" y="41775"/>
                    </a:lnTo>
                    <a:lnTo>
                      <a:pt x="35268" y="41806"/>
                    </a:lnTo>
                    <a:lnTo>
                      <a:pt x="35268" y="41809"/>
                    </a:lnTo>
                    <a:lnTo>
                      <a:pt x="35267" y="41822"/>
                    </a:lnTo>
                    <a:lnTo>
                      <a:pt x="35266" y="41837"/>
                    </a:lnTo>
                    <a:lnTo>
                      <a:pt x="35266" y="41848"/>
                    </a:lnTo>
                    <a:lnTo>
                      <a:pt x="35265" y="41902"/>
                    </a:lnTo>
                    <a:lnTo>
                      <a:pt x="35273" y="41997"/>
                    </a:lnTo>
                    <a:lnTo>
                      <a:pt x="35274" y="42009"/>
                    </a:lnTo>
                    <a:lnTo>
                      <a:pt x="35284" y="42087"/>
                    </a:lnTo>
                    <a:lnTo>
                      <a:pt x="35293" y="42176"/>
                    </a:lnTo>
                    <a:lnTo>
                      <a:pt x="35301" y="42266"/>
                    </a:lnTo>
                    <a:lnTo>
                      <a:pt x="35308" y="42356"/>
                    </a:lnTo>
                    <a:lnTo>
                      <a:pt x="35312" y="42445"/>
                    </a:lnTo>
                    <a:lnTo>
                      <a:pt x="35314" y="42500"/>
                    </a:lnTo>
                    <a:lnTo>
                      <a:pt x="35322" y="42600"/>
                    </a:lnTo>
                    <a:lnTo>
                      <a:pt x="35338" y="42698"/>
                    </a:lnTo>
                    <a:lnTo>
                      <a:pt x="35351" y="42746"/>
                    </a:lnTo>
                    <a:lnTo>
                      <a:pt x="35363" y="42795"/>
                    </a:lnTo>
                    <a:lnTo>
                      <a:pt x="35378" y="42838"/>
                    </a:lnTo>
                    <a:lnTo>
                      <a:pt x="35392" y="42878"/>
                    </a:lnTo>
                    <a:lnTo>
                      <a:pt x="35406" y="42914"/>
                    </a:lnTo>
                    <a:lnTo>
                      <a:pt x="35427" y="42967"/>
                    </a:lnTo>
                    <a:lnTo>
                      <a:pt x="35464" y="43054"/>
                    </a:lnTo>
                    <a:lnTo>
                      <a:pt x="35487" y="43105"/>
                    </a:lnTo>
                    <a:lnTo>
                      <a:pt x="35502" y="43141"/>
                    </a:lnTo>
                    <a:lnTo>
                      <a:pt x="35512" y="43162"/>
                    </a:lnTo>
                    <a:lnTo>
                      <a:pt x="35542" y="43227"/>
                    </a:lnTo>
                    <a:lnTo>
                      <a:pt x="35581" y="43307"/>
                    </a:lnTo>
                    <a:lnTo>
                      <a:pt x="35583" y="43312"/>
                    </a:lnTo>
                    <a:lnTo>
                      <a:pt x="35586" y="43317"/>
                    </a:lnTo>
                    <a:lnTo>
                      <a:pt x="35626" y="43396"/>
                    </a:lnTo>
                    <a:lnTo>
                      <a:pt x="35660" y="43460"/>
                    </a:lnTo>
                    <a:lnTo>
                      <a:pt x="35670" y="43480"/>
                    </a:lnTo>
                    <a:lnTo>
                      <a:pt x="35716" y="43563"/>
                    </a:lnTo>
                    <a:lnTo>
                      <a:pt x="35764" y="43645"/>
                    </a:lnTo>
                    <a:lnTo>
                      <a:pt x="35796" y="43700"/>
                    </a:lnTo>
                    <a:lnTo>
                      <a:pt x="35797" y="43702"/>
                    </a:lnTo>
                    <a:lnTo>
                      <a:pt x="36034" y="44088"/>
                    </a:lnTo>
                    <a:lnTo>
                      <a:pt x="36036" y="44091"/>
                    </a:lnTo>
                    <a:lnTo>
                      <a:pt x="36466" y="44756"/>
                    </a:lnTo>
                    <a:lnTo>
                      <a:pt x="36468" y="44759"/>
                    </a:lnTo>
                    <a:lnTo>
                      <a:pt x="36518" y="44835"/>
                    </a:lnTo>
                    <a:lnTo>
                      <a:pt x="36559" y="44900"/>
                    </a:lnTo>
                    <a:lnTo>
                      <a:pt x="36567" y="44912"/>
                    </a:lnTo>
                    <a:lnTo>
                      <a:pt x="36614" y="44991"/>
                    </a:lnTo>
                    <a:lnTo>
                      <a:pt x="36675" y="45094"/>
                    </a:lnTo>
                    <a:lnTo>
                      <a:pt x="36676" y="45096"/>
                    </a:lnTo>
                    <a:lnTo>
                      <a:pt x="36702" y="45140"/>
                    </a:lnTo>
                    <a:lnTo>
                      <a:pt x="36760" y="45229"/>
                    </a:lnTo>
                    <a:lnTo>
                      <a:pt x="36825" y="45314"/>
                    </a:lnTo>
                    <a:lnTo>
                      <a:pt x="36899" y="45411"/>
                    </a:lnTo>
                    <a:lnTo>
                      <a:pt x="36902" y="45415"/>
                    </a:lnTo>
                    <a:lnTo>
                      <a:pt x="36906" y="45427"/>
                    </a:lnTo>
                    <a:lnTo>
                      <a:pt x="36919" y="45452"/>
                    </a:lnTo>
                    <a:lnTo>
                      <a:pt x="36927" y="45480"/>
                    </a:lnTo>
                    <a:lnTo>
                      <a:pt x="36932" y="45491"/>
                    </a:lnTo>
                    <a:lnTo>
                      <a:pt x="36933" y="45498"/>
                    </a:lnTo>
                    <a:lnTo>
                      <a:pt x="36937" y="45531"/>
                    </a:lnTo>
                    <a:lnTo>
                      <a:pt x="36943" y="45573"/>
                    </a:lnTo>
                    <a:lnTo>
                      <a:pt x="36940" y="45594"/>
                    </a:lnTo>
                    <a:lnTo>
                      <a:pt x="36938" y="45625"/>
                    </a:lnTo>
                    <a:lnTo>
                      <a:pt x="36935" y="45657"/>
                    </a:lnTo>
                    <a:lnTo>
                      <a:pt x="36921" y="45718"/>
                    </a:lnTo>
                    <a:lnTo>
                      <a:pt x="36917" y="45732"/>
                    </a:lnTo>
                    <a:lnTo>
                      <a:pt x="36916" y="45738"/>
                    </a:lnTo>
                    <a:lnTo>
                      <a:pt x="36914" y="45745"/>
                    </a:lnTo>
                    <a:lnTo>
                      <a:pt x="36886" y="45826"/>
                    </a:lnTo>
                    <a:lnTo>
                      <a:pt x="36631" y="46369"/>
                    </a:lnTo>
                    <a:lnTo>
                      <a:pt x="36572" y="46494"/>
                    </a:lnTo>
                    <a:lnTo>
                      <a:pt x="36570" y="46499"/>
                    </a:lnTo>
                    <a:lnTo>
                      <a:pt x="36503" y="46638"/>
                    </a:lnTo>
                    <a:lnTo>
                      <a:pt x="36501" y="46642"/>
                    </a:lnTo>
                    <a:lnTo>
                      <a:pt x="36431" y="46781"/>
                    </a:lnTo>
                    <a:lnTo>
                      <a:pt x="36365" y="46906"/>
                    </a:lnTo>
                    <a:lnTo>
                      <a:pt x="36348" y="46940"/>
                    </a:lnTo>
                    <a:lnTo>
                      <a:pt x="36298" y="47044"/>
                    </a:lnTo>
                    <a:lnTo>
                      <a:pt x="36254" y="47150"/>
                    </a:lnTo>
                    <a:lnTo>
                      <a:pt x="36216" y="47259"/>
                    </a:lnTo>
                    <a:lnTo>
                      <a:pt x="36183" y="47369"/>
                    </a:lnTo>
                    <a:lnTo>
                      <a:pt x="36156" y="47481"/>
                    </a:lnTo>
                    <a:lnTo>
                      <a:pt x="36135" y="47594"/>
                    </a:lnTo>
                    <a:lnTo>
                      <a:pt x="36131" y="47625"/>
                    </a:lnTo>
                    <a:lnTo>
                      <a:pt x="36130" y="47632"/>
                    </a:lnTo>
                    <a:lnTo>
                      <a:pt x="36121" y="47703"/>
                    </a:lnTo>
                    <a:lnTo>
                      <a:pt x="36120" y="47706"/>
                    </a:lnTo>
                    <a:lnTo>
                      <a:pt x="36104" y="47844"/>
                    </a:lnTo>
                    <a:lnTo>
                      <a:pt x="36090" y="47956"/>
                    </a:lnTo>
                    <a:lnTo>
                      <a:pt x="36086" y="47983"/>
                    </a:lnTo>
                    <a:lnTo>
                      <a:pt x="36078" y="48036"/>
                    </a:lnTo>
                    <a:lnTo>
                      <a:pt x="36065" y="48121"/>
                    </a:lnTo>
                    <a:lnTo>
                      <a:pt x="36042" y="48258"/>
                    </a:lnTo>
                    <a:lnTo>
                      <a:pt x="35991" y="48517"/>
                    </a:lnTo>
                    <a:lnTo>
                      <a:pt x="35991" y="48518"/>
                    </a:lnTo>
                    <a:lnTo>
                      <a:pt x="35960" y="48670"/>
                    </a:lnTo>
                    <a:lnTo>
                      <a:pt x="35960" y="48671"/>
                    </a:lnTo>
                    <a:lnTo>
                      <a:pt x="35932" y="48823"/>
                    </a:lnTo>
                    <a:lnTo>
                      <a:pt x="35907" y="48976"/>
                    </a:lnTo>
                    <a:lnTo>
                      <a:pt x="35884" y="49129"/>
                    </a:lnTo>
                    <a:lnTo>
                      <a:pt x="35867" y="49253"/>
                    </a:lnTo>
                    <a:lnTo>
                      <a:pt x="35863" y="49283"/>
                    </a:lnTo>
                    <a:lnTo>
                      <a:pt x="35834" y="49554"/>
                    </a:lnTo>
                    <a:lnTo>
                      <a:pt x="35834" y="49557"/>
                    </a:lnTo>
                    <a:lnTo>
                      <a:pt x="35783" y="50124"/>
                    </a:lnTo>
                    <a:lnTo>
                      <a:pt x="35731" y="50691"/>
                    </a:lnTo>
                    <a:lnTo>
                      <a:pt x="35714" y="50855"/>
                    </a:lnTo>
                    <a:lnTo>
                      <a:pt x="35695" y="51019"/>
                    </a:lnTo>
                    <a:lnTo>
                      <a:pt x="35694" y="51028"/>
                    </a:lnTo>
                    <a:lnTo>
                      <a:pt x="35673" y="51182"/>
                    </a:lnTo>
                    <a:lnTo>
                      <a:pt x="35648" y="51345"/>
                    </a:lnTo>
                    <a:lnTo>
                      <a:pt x="35647" y="51351"/>
                    </a:lnTo>
                    <a:lnTo>
                      <a:pt x="35620" y="51507"/>
                    </a:lnTo>
                    <a:lnTo>
                      <a:pt x="35601" y="51611"/>
                    </a:lnTo>
                    <a:lnTo>
                      <a:pt x="35601" y="51614"/>
                    </a:lnTo>
                    <a:lnTo>
                      <a:pt x="35589" y="51678"/>
                    </a:lnTo>
                    <a:lnTo>
                      <a:pt x="35585" y="51702"/>
                    </a:lnTo>
                    <a:lnTo>
                      <a:pt x="35581" y="51724"/>
                    </a:lnTo>
                    <a:lnTo>
                      <a:pt x="35570" y="51791"/>
                    </a:lnTo>
                    <a:lnTo>
                      <a:pt x="35562" y="51845"/>
                    </a:lnTo>
                    <a:lnTo>
                      <a:pt x="35557" y="51880"/>
                    </a:lnTo>
                    <a:lnTo>
                      <a:pt x="35545" y="51969"/>
                    </a:lnTo>
                    <a:lnTo>
                      <a:pt x="35535" y="52058"/>
                    </a:lnTo>
                    <a:lnTo>
                      <a:pt x="35527" y="52147"/>
                    </a:lnTo>
                    <a:lnTo>
                      <a:pt x="35523" y="52196"/>
                    </a:lnTo>
                    <a:lnTo>
                      <a:pt x="35520" y="52237"/>
                    </a:lnTo>
                    <a:lnTo>
                      <a:pt x="35519" y="52250"/>
                    </a:lnTo>
                    <a:lnTo>
                      <a:pt x="35515" y="52326"/>
                    </a:lnTo>
                    <a:lnTo>
                      <a:pt x="35510" y="52452"/>
                    </a:lnTo>
                    <a:lnTo>
                      <a:pt x="35503" y="52669"/>
                    </a:lnTo>
                    <a:lnTo>
                      <a:pt x="35498" y="52819"/>
                    </a:lnTo>
                    <a:lnTo>
                      <a:pt x="35497" y="52823"/>
                    </a:lnTo>
                    <a:lnTo>
                      <a:pt x="35458" y="53488"/>
                    </a:lnTo>
                    <a:lnTo>
                      <a:pt x="35458" y="53491"/>
                    </a:lnTo>
                    <a:lnTo>
                      <a:pt x="35457" y="53501"/>
                    </a:lnTo>
                    <a:lnTo>
                      <a:pt x="35386" y="54547"/>
                    </a:lnTo>
                    <a:lnTo>
                      <a:pt x="35378" y="54707"/>
                    </a:lnTo>
                    <a:lnTo>
                      <a:pt x="35330" y="55587"/>
                    </a:lnTo>
                    <a:lnTo>
                      <a:pt x="35329" y="55605"/>
                    </a:lnTo>
                    <a:lnTo>
                      <a:pt x="35328" y="55625"/>
                    </a:lnTo>
                    <a:lnTo>
                      <a:pt x="35291" y="56376"/>
                    </a:lnTo>
                    <a:lnTo>
                      <a:pt x="35252" y="57134"/>
                    </a:lnTo>
                    <a:lnTo>
                      <a:pt x="35251" y="57146"/>
                    </a:lnTo>
                    <a:lnTo>
                      <a:pt x="35234" y="57413"/>
                    </a:lnTo>
                    <a:lnTo>
                      <a:pt x="35229" y="57505"/>
                    </a:lnTo>
                    <a:lnTo>
                      <a:pt x="35211" y="57728"/>
                    </a:lnTo>
                    <a:lnTo>
                      <a:pt x="35200" y="57864"/>
                    </a:lnTo>
                    <a:lnTo>
                      <a:pt x="35194" y="57922"/>
                    </a:lnTo>
                    <a:lnTo>
                      <a:pt x="35165" y="58221"/>
                    </a:lnTo>
                    <a:lnTo>
                      <a:pt x="35124" y="58579"/>
                    </a:lnTo>
                    <a:lnTo>
                      <a:pt x="35057" y="59067"/>
                    </a:lnTo>
                    <a:lnTo>
                      <a:pt x="35043" y="59158"/>
                    </a:lnTo>
                    <a:lnTo>
                      <a:pt x="35027" y="59249"/>
                    </a:lnTo>
                    <a:lnTo>
                      <a:pt x="35009" y="59340"/>
                    </a:lnTo>
                    <a:lnTo>
                      <a:pt x="34990" y="59431"/>
                    </a:lnTo>
                    <a:lnTo>
                      <a:pt x="34970" y="59521"/>
                    </a:lnTo>
                    <a:lnTo>
                      <a:pt x="34947" y="59611"/>
                    </a:lnTo>
                    <a:lnTo>
                      <a:pt x="34923" y="59700"/>
                    </a:lnTo>
                    <a:lnTo>
                      <a:pt x="34898" y="59789"/>
                    </a:lnTo>
                    <a:lnTo>
                      <a:pt x="34871" y="59877"/>
                    </a:lnTo>
                    <a:lnTo>
                      <a:pt x="34843" y="59965"/>
                    </a:lnTo>
                    <a:lnTo>
                      <a:pt x="34813" y="60053"/>
                    </a:lnTo>
                    <a:lnTo>
                      <a:pt x="34781" y="60139"/>
                    </a:lnTo>
                    <a:lnTo>
                      <a:pt x="34748" y="60226"/>
                    </a:lnTo>
                    <a:lnTo>
                      <a:pt x="34714" y="60312"/>
                    </a:lnTo>
                    <a:lnTo>
                      <a:pt x="34677" y="60397"/>
                    </a:lnTo>
                    <a:lnTo>
                      <a:pt x="34614" y="60534"/>
                    </a:lnTo>
                    <a:lnTo>
                      <a:pt x="34598" y="60568"/>
                    </a:lnTo>
                    <a:lnTo>
                      <a:pt x="34575" y="60618"/>
                    </a:lnTo>
                    <a:lnTo>
                      <a:pt x="34512" y="60739"/>
                    </a:lnTo>
                    <a:lnTo>
                      <a:pt x="34446" y="60858"/>
                    </a:lnTo>
                    <a:lnTo>
                      <a:pt x="34375" y="60975"/>
                    </a:lnTo>
                    <a:lnTo>
                      <a:pt x="34300" y="61089"/>
                    </a:lnTo>
                    <a:lnTo>
                      <a:pt x="34264" y="61139"/>
                    </a:lnTo>
                    <a:lnTo>
                      <a:pt x="34260" y="61145"/>
                    </a:lnTo>
                    <a:lnTo>
                      <a:pt x="34256" y="61151"/>
                    </a:lnTo>
                    <a:lnTo>
                      <a:pt x="34221" y="61200"/>
                    </a:lnTo>
                    <a:lnTo>
                      <a:pt x="34138" y="61309"/>
                    </a:lnTo>
                    <a:lnTo>
                      <a:pt x="34051" y="61414"/>
                    </a:lnTo>
                    <a:lnTo>
                      <a:pt x="33961" y="61517"/>
                    </a:lnTo>
                    <a:lnTo>
                      <a:pt x="33884" y="61599"/>
                    </a:lnTo>
                    <a:lnTo>
                      <a:pt x="33882" y="61601"/>
                    </a:lnTo>
                    <a:lnTo>
                      <a:pt x="33880" y="61602"/>
                    </a:lnTo>
                    <a:lnTo>
                      <a:pt x="33874" y="61608"/>
                    </a:lnTo>
                    <a:lnTo>
                      <a:pt x="33807" y="61666"/>
                    </a:lnTo>
                    <a:lnTo>
                      <a:pt x="33730" y="61713"/>
                    </a:lnTo>
                    <a:lnTo>
                      <a:pt x="33725" y="61715"/>
                    </a:lnTo>
                    <a:lnTo>
                      <a:pt x="33721" y="61717"/>
                    </a:lnTo>
                    <a:lnTo>
                      <a:pt x="33696" y="61727"/>
                    </a:lnTo>
                    <a:lnTo>
                      <a:pt x="33647" y="61748"/>
                    </a:lnTo>
                    <a:lnTo>
                      <a:pt x="33636" y="61750"/>
                    </a:lnTo>
                    <a:lnTo>
                      <a:pt x="33628" y="61753"/>
                    </a:lnTo>
                    <a:lnTo>
                      <a:pt x="33559" y="61769"/>
                    </a:lnTo>
                    <a:lnTo>
                      <a:pt x="33460" y="61786"/>
                    </a:lnTo>
                    <a:lnTo>
                      <a:pt x="33362" y="61807"/>
                    </a:lnTo>
                    <a:lnTo>
                      <a:pt x="33264" y="61831"/>
                    </a:lnTo>
                    <a:lnTo>
                      <a:pt x="33167" y="61859"/>
                    </a:lnTo>
                    <a:lnTo>
                      <a:pt x="33071" y="61890"/>
                    </a:lnTo>
                    <a:lnTo>
                      <a:pt x="32978" y="61923"/>
                    </a:lnTo>
                    <a:lnTo>
                      <a:pt x="32784" y="61995"/>
                    </a:lnTo>
                    <a:lnTo>
                      <a:pt x="32682" y="62032"/>
                    </a:lnTo>
                    <a:lnTo>
                      <a:pt x="32589" y="62064"/>
                    </a:lnTo>
                    <a:lnTo>
                      <a:pt x="32410" y="62124"/>
                    </a:lnTo>
                    <a:lnTo>
                      <a:pt x="32393" y="62129"/>
                    </a:lnTo>
                    <a:lnTo>
                      <a:pt x="32365" y="62138"/>
                    </a:lnTo>
                    <a:lnTo>
                      <a:pt x="32195" y="62191"/>
                    </a:lnTo>
                    <a:lnTo>
                      <a:pt x="32119" y="62214"/>
                    </a:lnTo>
                    <a:lnTo>
                      <a:pt x="31997" y="62250"/>
                    </a:lnTo>
                    <a:lnTo>
                      <a:pt x="31991" y="62251"/>
                    </a:lnTo>
                    <a:lnTo>
                      <a:pt x="31797" y="62304"/>
                    </a:lnTo>
                    <a:lnTo>
                      <a:pt x="31709" y="62328"/>
                    </a:lnTo>
                    <a:lnTo>
                      <a:pt x="31706" y="62329"/>
                    </a:lnTo>
                    <a:lnTo>
                      <a:pt x="31196" y="62458"/>
                    </a:lnTo>
                    <a:lnTo>
                      <a:pt x="30686" y="62586"/>
                    </a:lnTo>
                    <a:lnTo>
                      <a:pt x="30604" y="62607"/>
                    </a:lnTo>
                    <a:lnTo>
                      <a:pt x="30298" y="62686"/>
                    </a:lnTo>
                    <a:lnTo>
                      <a:pt x="30292" y="62688"/>
                    </a:lnTo>
                    <a:lnTo>
                      <a:pt x="30288" y="62689"/>
                    </a:lnTo>
                    <a:lnTo>
                      <a:pt x="29939" y="62785"/>
                    </a:lnTo>
                    <a:lnTo>
                      <a:pt x="29912" y="62793"/>
                    </a:lnTo>
                    <a:lnTo>
                      <a:pt x="29865" y="62805"/>
                    </a:lnTo>
                    <a:lnTo>
                      <a:pt x="29770" y="62829"/>
                    </a:lnTo>
                    <a:lnTo>
                      <a:pt x="29674" y="62849"/>
                    </a:lnTo>
                    <a:lnTo>
                      <a:pt x="29578" y="62866"/>
                    </a:lnTo>
                    <a:lnTo>
                      <a:pt x="29481" y="62879"/>
                    </a:lnTo>
                    <a:lnTo>
                      <a:pt x="29437" y="62884"/>
                    </a:lnTo>
                    <a:lnTo>
                      <a:pt x="29432" y="62884"/>
                    </a:lnTo>
                    <a:lnTo>
                      <a:pt x="29416" y="62886"/>
                    </a:lnTo>
                    <a:lnTo>
                      <a:pt x="29383" y="62888"/>
                    </a:lnTo>
                    <a:lnTo>
                      <a:pt x="29292" y="62896"/>
                    </a:lnTo>
                    <a:lnTo>
                      <a:pt x="29249" y="62899"/>
                    </a:lnTo>
                    <a:lnTo>
                      <a:pt x="29200" y="62903"/>
                    </a:lnTo>
                    <a:lnTo>
                      <a:pt x="29151" y="62909"/>
                    </a:lnTo>
                    <a:lnTo>
                      <a:pt x="29108" y="62915"/>
                    </a:lnTo>
                    <a:lnTo>
                      <a:pt x="29057" y="62925"/>
                    </a:lnTo>
                    <a:lnTo>
                      <a:pt x="29017" y="62932"/>
                    </a:lnTo>
                    <a:lnTo>
                      <a:pt x="29005" y="62935"/>
                    </a:lnTo>
                    <a:lnTo>
                      <a:pt x="28993" y="62938"/>
                    </a:lnTo>
                    <a:lnTo>
                      <a:pt x="28987" y="62939"/>
                    </a:lnTo>
                    <a:lnTo>
                      <a:pt x="28980" y="62941"/>
                    </a:lnTo>
                    <a:lnTo>
                      <a:pt x="28927" y="62954"/>
                    </a:lnTo>
                    <a:lnTo>
                      <a:pt x="28871" y="62970"/>
                    </a:lnTo>
                    <a:lnTo>
                      <a:pt x="28838" y="62980"/>
                    </a:lnTo>
                    <a:lnTo>
                      <a:pt x="28806" y="62991"/>
                    </a:lnTo>
                    <a:lnTo>
                      <a:pt x="28751" y="63011"/>
                    </a:lnTo>
                    <a:lnTo>
                      <a:pt x="28685" y="63037"/>
                    </a:lnTo>
                    <a:lnTo>
                      <a:pt x="28659" y="63048"/>
                    </a:lnTo>
                    <a:lnTo>
                      <a:pt x="28579" y="63075"/>
                    </a:lnTo>
                    <a:lnTo>
                      <a:pt x="28561" y="63079"/>
                    </a:lnTo>
                    <a:lnTo>
                      <a:pt x="28537" y="63084"/>
                    </a:lnTo>
                    <a:lnTo>
                      <a:pt x="28496" y="63093"/>
                    </a:lnTo>
                    <a:lnTo>
                      <a:pt x="28414" y="63102"/>
                    </a:lnTo>
                    <a:lnTo>
                      <a:pt x="28397" y="63107"/>
                    </a:lnTo>
                    <a:lnTo>
                      <a:pt x="27691" y="63321"/>
                    </a:lnTo>
                    <a:lnTo>
                      <a:pt x="27639" y="63336"/>
                    </a:lnTo>
                    <a:lnTo>
                      <a:pt x="27586" y="63350"/>
                    </a:lnTo>
                    <a:lnTo>
                      <a:pt x="27536" y="63364"/>
                    </a:lnTo>
                    <a:lnTo>
                      <a:pt x="27533" y="63365"/>
                    </a:lnTo>
                    <a:lnTo>
                      <a:pt x="27530" y="63365"/>
                    </a:lnTo>
                    <a:lnTo>
                      <a:pt x="27480" y="63377"/>
                    </a:lnTo>
                    <a:lnTo>
                      <a:pt x="27426" y="63389"/>
                    </a:lnTo>
                    <a:lnTo>
                      <a:pt x="27373" y="63399"/>
                    </a:lnTo>
                    <a:lnTo>
                      <a:pt x="27323" y="63409"/>
                    </a:lnTo>
                    <a:lnTo>
                      <a:pt x="27319" y="63409"/>
                    </a:lnTo>
                    <a:lnTo>
                      <a:pt x="27302" y="63412"/>
                    </a:lnTo>
                    <a:lnTo>
                      <a:pt x="27227" y="63424"/>
                    </a:lnTo>
                    <a:lnTo>
                      <a:pt x="27210" y="63426"/>
                    </a:lnTo>
                    <a:lnTo>
                      <a:pt x="27196" y="63429"/>
                    </a:lnTo>
                    <a:lnTo>
                      <a:pt x="27173" y="63433"/>
                    </a:lnTo>
                    <a:lnTo>
                      <a:pt x="27102" y="63446"/>
                    </a:lnTo>
                    <a:lnTo>
                      <a:pt x="27049" y="63459"/>
                    </a:lnTo>
                    <a:lnTo>
                      <a:pt x="27010" y="63469"/>
                    </a:lnTo>
                    <a:lnTo>
                      <a:pt x="26972" y="63480"/>
                    </a:lnTo>
                    <a:lnTo>
                      <a:pt x="26920" y="63496"/>
                    </a:lnTo>
                    <a:lnTo>
                      <a:pt x="26861" y="63517"/>
                    </a:lnTo>
                    <a:lnTo>
                      <a:pt x="26830" y="63528"/>
                    </a:lnTo>
                    <a:lnTo>
                      <a:pt x="26800" y="63540"/>
                    </a:lnTo>
                    <a:lnTo>
                      <a:pt x="26743" y="63564"/>
                    </a:lnTo>
                    <a:lnTo>
                      <a:pt x="26680" y="63594"/>
                    </a:lnTo>
                    <a:lnTo>
                      <a:pt x="26658" y="63605"/>
                    </a:lnTo>
                    <a:lnTo>
                      <a:pt x="26651" y="63609"/>
                    </a:lnTo>
                    <a:lnTo>
                      <a:pt x="26635" y="63618"/>
                    </a:lnTo>
                    <a:lnTo>
                      <a:pt x="26630" y="63620"/>
                    </a:lnTo>
                    <a:lnTo>
                      <a:pt x="26622" y="63625"/>
                    </a:lnTo>
                    <a:lnTo>
                      <a:pt x="26574" y="63651"/>
                    </a:lnTo>
                    <a:lnTo>
                      <a:pt x="26507" y="63692"/>
                    </a:lnTo>
                    <a:lnTo>
                      <a:pt x="26494" y="63700"/>
                    </a:lnTo>
                    <a:lnTo>
                      <a:pt x="26482" y="63709"/>
                    </a:lnTo>
                    <a:lnTo>
                      <a:pt x="26422" y="63750"/>
                    </a:lnTo>
                    <a:lnTo>
                      <a:pt x="26352" y="63802"/>
                    </a:lnTo>
                    <a:lnTo>
                      <a:pt x="26285" y="63857"/>
                    </a:lnTo>
                    <a:lnTo>
                      <a:pt x="26219" y="63914"/>
                    </a:lnTo>
                    <a:lnTo>
                      <a:pt x="26156" y="63973"/>
                    </a:lnTo>
                    <a:lnTo>
                      <a:pt x="26095" y="64034"/>
                    </a:lnTo>
                    <a:lnTo>
                      <a:pt x="26034" y="64098"/>
                    </a:lnTo>
                    <a:lnTo>
                      <a:pt x="25197" y="64907"/>
                    </a:lnTo>
                    <a:lnTo>
                      <a:pt x="24927" y="65167"/>
                    </a:lnTo>
                    <a:lnTo>
                      <a:pt x="24923" y="65171"/>
                    </a:lnTo>
                    <a:lnTo>
                      <a:pt x="24832" y="65258"/>
                    </a:lnTo>
                    <a:lnTo>
                      <a:pt x="24751" y="65332"/>
                    </a:lnTo>
                    <a:lnTo>
                      <a:pt x="24735" y="65346"/>
                    </a:lnTo>
                    <a:lnTo>
                      <a:pt x="24719" y="65361"/>
                    </a:lnTo>
                    <a:lnTo>
                      <a:pt x="24637" y="65433"/>
                    </a:lnTo>
                    <a:lnTo>
                      <a:pt x="24553" y="65505"/>
                    </a:lnTo>
                    <a:lnTo>
                      <a:pt x="24537" y="65518"/>
                    </a:lnTo>
                    <a:lnTo>
                      <a:pt x="24436" y="65602"/>
                    </a:lnTo>
                    <a:lnTo>
                      <a:pt x="24333" y="65684"/>
                    </a:lnTo>
                    <a:lnTo>
                      <a:pt x="24229" y="65764"/>
                    </a:lnTo>
                    <a:lnTo>
                      <a:pt x="24123" y="65841"/>
                    </a:lnTo>
                    <a:lnTo>
                      <a:pt x="24063" y="65885"/>
                    </a:lnTo>
                    <a:lnTo>
                      <a:pt x="24020" y="65914"/>
                    </a:lnTo>
                    <a:lnTo>
                      <a:pt x="23976" y="65944"/>
                    </a:lnTo>
                    <a:lnTo>
                      <a:pt x="23889" y="65997"/>
                    </a:lnTo>
                    <a:lnTo>
                      <a:pt x="23886" y="65999"/>
                    </a:lnTo>
                    <a:lnTo>
                      <a:pt x="23794" y="66052"/>
                    </a:lnTo>
                    <a:lnTo>
                      <a:pt x="23721" y="66091"/>
                    </a:lnTo>
                    <a:lnTo>
                      <a:pt x="23707" y="66098"/>
                    </a:lnTo>
                    <a:lnTo>
                      <a:pt x="23582" y="66164"/>
                    </a:lnTo>
                    <a:lnTo>
                      <a:pt x="23460" y="66234"/>
                    </a:lnTo>
                    <a:lnTo>
                      <a:pt x="23341" y="66309"/>
                    </a:lnTo>
                    <a:lnTo>
                      <a:pt x="23224" y="66387"/>
                    </a:lnTo>
                    <a:lnTo>
                      <a:pt x="23110" y="66470"/>
                    </a:lnTo>
                    <a:lnTo>
                      <a:pt x="22999" y="66557"/>
                    </a:lnTo>
                    <a:lnTo>
                      <a:pt x="22885" y="66652"/>
                    </a:lnTo>
                    <a:lnTo>
                      <a:pt x="22823" y="66704"/>
                    </a:lnTo>
                    <a:lnTo>
                      <a:pt x="22763" y="66758"/>
                    </a:lnTo>
                    <a:lnTo>
                      <a:pt x="22703" y="66812"/>
                    </a:lnTo>
                    <a:lnTo>
                      <a:pt x="22647" y="66863"/>
                    </a:lnTo>
                    <a:lnTo>
                      <a:pt x="22643" y="66867"/>
                    </a:lnTo>
                    <a:lnTo>
                      <a:pt x="22585" y="66923"/>
                    </a:lnTo>
                    <a:lnTo>
                      <a:pt x="22528" y="66981"/>
                    </a:lnTo>
                    <a:lnTo>
                      <a:pt x="22472" y="67039"/>
                    </a:lnTo>
                    <a:lnTo>
                      <a:pt x="22417" y="67098"/>
                    </a:lnTo>
                    <a:lnTo>
                      <a:pt x="22363" y="67158"/>
                    </a:lnTo>
                    <a:lnTo>
                      <a:pt x="22310" y="67219"/>
                    </a:lnTo>
                    <a:lnTo>
                      <a:pt x="22258" y="67281"/>
                    </a:lnTo>
                    <a:lnTo>
                      <a:pt x="22181" y="67381"/>
                    </a:lnTo>
                    <a:lnTo>
                      <a:pt x="22118" y="67457"/>
                    </a:lnTo>
                    <a:lnTo>
                      <a:pt x="22034" y="67526"/>
                    </a:lnTo>
                    <a:lnTo>
                      <a:pt x="21964" y="67600"/>
                    </a:lnTo>
                    <a:lnTo>
                      <a:pt x="21909" y="67661"/>
                    </a:lnTo>
                    <a:lnTo>
                      <a:pt x="21822" y="67746"/>
                    </a:lnTo>
                    <a:lnTo>
                      <a:pt x="21769" y="67808"/>
                    </a:lnTo>
                    <a:lnTo>
                      <a:pt x="21684" y="67917"/>
                    </a:lnTo>
                    <a:lnTo>
                      <a:pt x="21607" y="68024"/>
                    </a:lnTo>
                    <a:lnTo>
                      <a:pt x="21539" y="68116"/>
                    </a:lnTo>
                    <a:lnTo>
                      <a:pt x="21463" y="68198"/>
                    </a:lnTo>
                    <a:lnTo>
                      <a:pt x="21391" y="68295"/>
                    </a:lnTo>
                    <a:lnTo>
                      <a:pt x="21339" y="68358"/>
                    </a:lnTo>
                    <a:lnTo>
                      <a:pt x="21282" y="68427"/>
                    </a:lnTo>
                    <a:lnTo>
                      <a:pt x="21226" y="68499"/>
                    </a:lnTo>
                    <a:lnTo>
                      <a:pt x="21171" y="68576"/>
                    </a:lnTo>
                    <a:lnTo>
                      <a:pt x="21150" y="68604"/>
                    </a:lnTo>
                    <a:lnTo>
                      <a:pt x="21079" y="68706"/>
                    </a:lnTo>
                    <a:lnTo>
                      <a:pt x="21021" y="68807"/>
                    </a:lnTo>
                    <a:lnTo>
                      <a:pt x="20978" y="68894"/>
                    </a:lnTo>
                    <a:lnTo>
                      <a:pt x="20971" y="68909"/>
                    </a:lnTo>
                    <a:lnTo>
                      <a:pt x="20916" y="69025"/>
                    </a:lnTo>
                    <a:lnTo>
                      <a:pt x="20886" y="69100"/>
                    </a:lnTo>
                    <a:lnTo>
                      <a:pt x="20856" y="69179"/>
                    </a:lnTo>
                    <a:lnTo>
                      <a:pt x="20820" y="69254"/>
                    </a:lnTo>
                    <a:lnTo>
                      <a:pt x="20779" y="69347"/>
                    </a:lnTo>
                    <a:lnTo>
                      <a:pt x="20745" y="69438"/>
                    </a:lnTo>
                    <a:lnTo>
                      <a:pt x="20713" y="69521"/>
                    </a:lnTo>
                    <a:lnTo>
                      <a:pt x="20690" y="69633"/>
                    </a:lnTo>
                    <a:lnTo>
                      <a:pt x="20642" y="69746"/>
                    </a:lnTo>
                    <a:lnTo>
                      <a:pt x="20590" y="69902"/>
                    </a:lnTo>
                    <a:lnTo>
                      <a:pt x="20530" y="70085"/>
                    </a:lnTo>
                    <a:lnTo>
                      <a:pt x="20502" y="70163"/>
                    </a:lnTo>
                    <a:lnTo>
                      <a:pt x="20463" y="70284"/>
                    </a:lnTo>
                    <a:lnTo>
                      <a:pt x="20425" y="70416"/>
                    </a:lnTo>
                    <a:lnTo>
                      <a:pt x="20401" y="70499"/>
                    </a:lnTo>
                    <a:lnTo>
                      <a:pt x="20368" y="70614"/>
                    </a:lnTo>
                    <a:lnTo>
                      <a:pt x="20361" y="70642"/>
                    </a:lnTo>
                    <a:lnTo>
                      <a:pt x="20318" y="70763"/>
                    </a:lnTo>
                    <a:lnTo>
                      <a:pt x="20287" y="70855"/>
                    </a:lnTo>
                    <a:lnTo>
                      <a:pt x="20258" y="70965"/>
                    </a:lnTo>
                    <a:lnTo>
                      <a:pt x="20229" y="71064"/>
                    </a:lnTo>
                    <a:lnTo>
                      <a:pt x="20198" y="71182"/>
                    </a:lnTo>
                    <a:lnTo>
                      <a:pt x="20169" y="71328"/>
                    </a:lnTo>
                    <a:lnTo>
                      <a:pt x="20147" y="71448"/>
                    </a:lnTo>
                    <a:lnTo>
                      <a:pt x="20134" y="71575"/>
                    </a:lnTo>
                    <a:lnTo>
                      <a:pt x="20115" y="71654"/>
                    </a:lnTo>
                    <a:lnTo>
                      <a:pt x="20086" y="71769"/>
                    </a:lnTo>
                    <a:lnTo>
                      <a:pt x="20048" y="71911"/>
                    </a:lnTo>
                    <a:lnTo>
                      <a:pt x="20030" y="72010"/>
                    </a:lnTo>
                    <a:lnTo>
                      <a:pt x="20013" y="72114"/>
                    </a:lnTo>
                    <a:lnTo>
                      <a:pt x="20000" y="72207"/>
                    </a:lnTo>
                    <a:lnTo>
                      <a:pt x="19984" y="72300"/>
                    </a:lnTo>
                    <a:lnTo>
                      <a:pt x="19968" y="72359"/>
                    </a:lnTo>
                    <a:lnTo>
                      <a:pt x="19953" y="72415"/>
                    </a:lnTo>
                    <a:lnTo>
                      <a:pt x="19945" y="72460"/>
                    </a:lnTo>
                    <a:lnTo>
                      <a:pt x="19936" y="72506"/>
                    </a:lnTo>
                    <a:lnTo>
                      <a:pt x="19923" y="72621"/>
                    </a:lnTo>
                    <a:lnTo>
                      <a:pt x="19907" y="72767"/>
                    </a:lnTo>
                    <a:lnTo>
                      <a:pt x="19900" y="72870"/>
                    </a:lnTo>
                    <a:lnTo>
                      <a:pt x="19880" y="72952"/>
                    </a:lnTo>
                    <a:lnTo>
                      <a:pt x="19873" y="72990"/>
                    </a:lnTo>
                    <a:lnTo>
                      <a:pt x="19861" y="73054"/>
                    </a:lnTo>
                    <a:lnTo>
                      <a:pt x="19859" y="73106"/>
                    </a:lnTo>
                    <a:lnTo>
                      <a:pt x="19858" y="73136"/>
                    </a:lnTo>
                    <a:lnTo>
                      <a:pt x="19852" y="73160"/>
                    </a:lnTo>
                    <a:lnTo>
                      <a:pt x="19834" y="73233"/>
                    </a:lnTo>
                    <a:lnTo>
                      <a:pt x="19831" y="73299"/>
                    </a:lnTo>
                    <a:lnTo>
                      <a:pt x="19830" y="73321"/>
                    </a:lnTo>
                    <a:lnTo>
                      <a:pt x="19806" y="73423"/>
                    </a:lnTo>
                    <a:lnTo>
                      <a:pt x="19784" y="73556"/>
                    </a:lnTo>
                    <a:lnTo>
                      <a:pt x="19766" y="73645"/>
                    </a:lnTo>
                    <a:lnTo>
                      <a:pt x="19758" y="73743"/>
                    </a:lnTo>
                    <a:lnTo>
                      <a:pt x="19753" y="73795"/>
                    </a:lnTo>
                    <a:lnTo>
                      <a:pt x="19730" y="73927"/>
                    </a:lnTo>
                    <a:lnTo>
                      <a:pt x="19700" y="74054"/>
                    </a:lnTo>
                    <a:lnTo>
                      <a:pt x="19691" y="74094"/>
                    </a:lnTo>
                    <a:lnTo>
                      <a:pt x="19673" y="74186"/>
                    </a:lnTo>
                    <a:lnTo>
                      <a:pt x="19651" y="74295"/>
                    </a:lnTo>
                    <a:lnTo>
                      <a:pt x="19621" y="74412"/>
                    </a:lnTo>
                    <a:lnTo>
                      <a:pt x="19585" y="74551"/>
                    </a:lnTo>
                    <a:lnTo>
                      <a:pt x="19561" y="74637"/>
                    </a:lnTo>
                    <a:lnTo>
                      <a:pt x="19532" y="74803"/>
                    </a:lnTo>
                    <a:lnTo>
                      <a:pt x="19521" y="74849"/>
                    </a:lnTo>
                    <a:lnTo>
                      <a:pt x="19514" y="74881"/>
                    </a:lnTo>
                    <a:lnTo>
                      <a:pt x="19509" y="74916"/>
                    </a:lnTo>
                    <a:lnTo>
                      <a:pt x="19503" y="74963"/>
                    </a:lnTo>
                    <a:lnTo>
                      <a:pt x="19484" y="75092"/>
                    </a:lnTo>
                    <a:lnTo>
                      <a:pt x="19472" y="75224"/>
                    </a:lnTo>
                    <a:lnTo>
                      <a:pt x="19455" y="75326"/>
                    </a:lnTo>
                    <a:lnTo>
                      <a:pt x="19428" y="75463"/>
                    </a:lnTo>
                    <a:lnTo>
                      <a:pt x="19418" y="75509"/>
                    </a:lnTo>
                    <a:lnTo>
                      <a:pt x="19411" y="75543"/>
                    </a:lnTo>
                    <a:lnTo>
                      <a:pt x="19407" y="75580"/>
                    </a:lnTo>
                    <a:lnTo>
                      <a:pt x="19402" y="75629"/>
                    </a:lnTo>
                    <a:lnTo>
                      <a:pt x="19391" y="75711"/>
                    </a:lnTo>
                    <a:lnTo>
                      <a:pt x="19378" y="75793"/>
                    </a:lnTo>
                    <a:lnTo>
                      <a:pt x="19358" y="75929"/>
                    </a:lnTo>
                    <a:lnTo>
                      <a:pt x="19332" y="76069"/>
                    </a:lnTo>
                    <a:lnTo>
                      <a:pt x="19314" y="76217"/>
                    </a:lnTo>
                    <a:lnTo>
                      <a:pt x="19300" y="76347"/>
                    </a:lnTo>
                    <a:lnTo>
                      <a:pt x="19276" y="76491"/>
                    </a:lnTo>
                    <a:lnTo>
                      <a:pt x="19259" y="76585"/>
                    </a:lnTo>
                    <a:lnTo>
                      <a:pt x="19247" y="76667"/>
                    </a:lnTo>
                    <a:lnTo>
                      <a:pt x="19227" y="76769"/>
                    </a:lnTo>
                    <a:lnTo>
                      <a:pt x="19198" y="76881"/>
                    </a:lnTo>
                    <a:lnTo>
                      <a:pt x="19182" y="76981"/>
                    </a:lnTo>
                    <a:lnTo>
                      <a:pt x="19166" y="77085"/>
                    </a:lnTo>
                    <a:lnTo>
                      <a:pt x="19136" y="77197"/>
                    </a:lnTo>
                    <a:lnTo>
                      <a:pt x="19120" y="77292"/>
                    </a:lnTo>
                    <a:lnTo>
                      <a:pt x="19094" y="77415"/>
                    </a:lnTo>
                    <a:lnTo>
                      <a:pt x="19064" y="77559"/>
                    </a:lnTo>
                    <a:lnTo>
                      <a:pt x="19029" y="77703"/>
                    </a:lnTo>
                    <a:lnTo>
                      <a:pt x="19007" y="77814"/>
                    </a:lnTo>
                    <a:lnTo>
                      <a:pt x="18979" y="77961"/>
                    </a:lnTo>
                    <a:lnTo>
                      <a:pt x="18958" y="78058"/>
                    </a:lnTo>
                    <a:lnTo>
                      <a:pt x="18942" y="78140"/>
                    </a:lnTo>
                    <a:lnTo>
                      <a:pt x="18909" y="78258"/>
                    </a:lnTo>
                    <a:lnTo>
                      <a:pt x="18873" y="78381"/>
                    </a:lnTo>
                    <a:lnTo>
                      <a:pt x="18845" y="78470"/>
                    </a:lnTo>
                    <a:lnTo>
                      <a:pt x="18812" y="78600"/>
                    </a:lnTo>
                    <a:lnTo>
                      <a:pt x="18785" y="78692"/>
                    </a:lnTo>
                    <a:lnTo>
                      <a:pt x="18740" y="78843"/>
                    </a:lnTo>
                    <a:lnTo>
                      <a:pt x="18701" y="78974"/>
                    </a:lnTo>
                    <a:lnTo>
                      <a:pt x="18661" y="79113"/>
                    </a:lnTo>
                    <a:lnTo>
                      <a:pt x="18618" y="79250"/>
                    </a:lnTo>
                    <a:lnTo>
                      <a:pt x="18581" y="79385"/>
                    </a:lnTo>
                    <a:lnTo>
                      <a:pt x="18542" y="79501"/>
                    </a:lnTo>
                    <a:lnTo>
                      <a:pt x="18513" y="79600"/>
                    </a:lnTo>
                    <a:lnTo>
                      <a:pt x="18470" y="79710"/>
                    </a:lnTo>
                    <a:lnTo>
                      <a:pt x="18442" y="79786"/>
                    </a:lnTo>
                    <a:lnTo>
                      <a:pt x="18412" y="79879"/>
                    </a:lnTo>
                    <a:lnTo>
                      <a:pt x="18367" y="80030"/>
                    </a:lnTo>
                    <a:lnTo>
                      <a:pt x="18328" y="80132"/>
                    </a:lnTo>
                    <a:lnTo>
                      <a:pt x="18292" y="80239"/>
                    </a:lnTo>
                    <a:lnTo>
                      <a:pt x="18261" y="80336"/>
                    </a:lnTo>
                    <a:lnTo>
                      <a:pt x="18211" y="80450"/>
                    </a:lnTo>
                    <a:lnTo>
                      <a:pt x="18162" y="80583"/>
                    </a:lnTo>
                    <a:lnTo>
                      <a:pt x="18111" y="80698"/>
                    </a:lnTo>
                    <a:lnTo>
                      <a:pt x="18078" y="80785"/>
                    </a:lnTo>
                    <a:lnTo>
                      <a:pt x="18041" y="80872"/>
                    </a:lnTo>
                    <a:lnTo>
                      <a:pt x="18011" y="80952"/>
                    </a:lnTo>
                    <a:lnTo>
                      <a:pt x="17979" y="81040"/>
                    </a:lnTo>
                    <a:lnTo>
                      <a:pt x="17933" y="81140"/>
                    </a:lnTo>
                    <a:lnTo>
                      <a:pt x="17881" y="81247"/>
                    </a:lnTo>
                    <a:lnTo>
                      <a:pt x="17830" y="81349"/>
                    </a:lnTo>
                    <a:lnTo>
                      <a:pt x="17775" y="81465"/>
                    </a:lnTo>
                    <a:lnTo>
                      <a:pt x="17724" y="81579"/>
                    </a:lnTo>
                    <a:lnTo>
                      <a:pt x="17675" y="81685"/>
                    </a:lnTo>
                    <a:lnTo>
                      <a:pt x="17622" y="81800"/>
                    </a:lnTo>
                    <a:lnTo>
                      <a:pt x="17585" y="81897"/>
                    </a:lnTo>
                    <a:lnTo>
                      <a:pt x="17536" y="82013"/>
                    </a:lnTo>
                    <a:lnTo>
                      <a:pt x="17508" y="82101"/>
                    </a:lnTo>
                    <a:lnTo>
                      <a:pt x="17452" y="82214"/>
                    </a:lnTo>
                    <a:lnTo>
                      <a:pt x="17405" y="82319"/>
                    </a:lnTo>
                    <a:lnTo>
                      <a:pt x="17355" y="82415"/>
                    </a:lnTo>
                    <a:lnTo>
                      <a:pt x="17312" y="82494"/>
                    </a:lnTo>
                    <a:lnTo>
                      <a:pt x="17239" y="82611"/>
                    </a:lnTo>
                    <a:lnTo>
                      <a:pt x="17164" y="82722"/>
                    </a:lnTo>
                    <a:lnTo>
                      <a:pt x="17103" y="82820"/>
                    </a:lnTo>
                    <a:lnTo>
                      <a:pt x="17051" y="82901"/>
                    </a:lnTo>
                    <a:lnTo>
                      <a:pt x="16989" y="83008"/>
                    </a:lnTo>
                    <a:lnTo>
                      <a:pt x="16944" y="83110"/>
                    </a:lnTo>
                    <a:lnTo>
                      <a:pt x="16894" y="83186"/>
                    </a:lnTo>
                    <a:lnTo>
                      <a:pt x="16838" y="83276"/>
                    </a:lnTo>
                    <a:lnTo>
                      <a:pt x="16802" y="83350"/>
                    </a:lnTo>
                    <a:lnTo>
                      <a:pt x="16757" y="83426"/>
                    </a:lnTo>
                    <a:lnTo>
                      <a:pt x="16700" y="83529"/>
                    </a:lnTo>
                    <a:lnTo>
                      <a:pt x="16631" y="83648"/>
                    </a:lnTo>
                    <a:lnTo>
                      <a:pt x="16546" y="83786"/>
                    </a:lnTo>
                    <a:lnTo>
                      <a:pt x="16501" y="83856"/>
                    </a:lnTo>
                    <a:lnTo>
                      <a:pt x="16427" y="83985"/>
                    </a:lnTo>
                    <a:lnTo>
                      <a:pt x="16347" y="84114"/>
                    </a:lnTo>
                    <a:lnTo>
                      <a:pt x="16309" y="84174"/>
                    </a:lnTo>
                    <a:lnTo>
                      <a:pt x="16298" y="84192"/>
                    </a:lnTo>
                    <a:lnTo>
                      <a:pt x="16254" y="84252"/>
                    </a:lnTo>
                    <a:lnTo>
                      <a:pt x="16228" y="84289"/>
                    </a:lnTo>
                    <a:lnTo>
                      <a:pt x="16154" y="84390"/>
                    </a:lnTo>
                    <a:lnTo>
                      <a:pt x="16138" y="84417"/>
                    </a:lnTo>
                    <a:lnTo>
                      <a:pt x="16082" y="84513"/>
                    </a:lnTo>
                    <a:lnTo>
                      <a:pt x="16036" y="84582"/>
                    </a:lnTo>
                    <a:lnTo>
                      <a:pt x="15977" y="84670"/>
                    </a:lnTo>
                    <a:lnTo>
                      <a:pt x="15923" y="84750"/>
                    </a:lnTo>
                    <a:lnTo>
                      <a:pt x="15864" y="84845"/>
                    </a:lnTo>
                    <a:lnTo>
                      <a:pt x="15807" y="84924"/>
                    </a:lnTo>
                    <a:lnTo>
                      <a:pt x="15741" y="85010"/>
                    </a:lnTo>
                    <a:lnTo>
                      <a:pt x="15687" y="85076"/>
                    </a:lnTo>
                    <a:lnTo>
                      <a:pt x="15637" y="85157"/>
                    </a:lnTo>
                    <a:lnTo>
                      <a:pt x="15614" y="85187"/>
                    </a:lnTo>
                    <a:lnTo>
                      <a:pt x="15578" y="85234"/>
                    </a:lnTo>
                    <a:lnTo>
                      <a:pt x="15525" y="85314"/>
                    </a:lnTo>
                    <a:lnTo>
                      <a:pt x="15473" y="85395"/>
                    </a:lnTo>
                    <a:lnTo>
                      <a:pt x="15411" y="85482"/>
                    </a:lnTo>
                    <a:lnTo>
                      <a:pt x="15358" y="85562"/>
                    </a:lnTo>
                    <a:lnTo>
                      <a:pt x="15288" y="85669"/>
                    </a:lnTo>
                    <a:lnTo>
                      <a:pt x="15221" y="85765"/>
                    </a:lnTo>
                    <a:lnTo>
                      <a:pt x="15163" y="85847"/>
                    </a:lnTo>
                    <a:lnTo>
                      <a:pt x="15104" y="85934"/>
                    </a:lnTo>
                    <a:lnTo>
                      <a:pt x="15022" y="86051"/>
                    </a:lnTo>
                    <a:lnTo>
                      <a:pt x="14958" y="86136"/>
                    </a:lnTo>
                    <a:lnTo>
                      <a:pt x="14890" y="86229"/>
                    </a:lnTo>
                    <a:lnTo>
                      <a:pt x="14838" y="86306"/>
                    </a:lnTo>
                    <a:lnTo>
                      <a:pt x="14761" y="86400"/>
                    </a:lnTo>
                    <a:lnTo>
                      <a:pt x="14715" y="86468"/>
                    </a:lnTo>
                    <a:lnTo>
                      <a:pt x="14668" y="86541"/>
                    </a:lnTo>
                    <a:lnTo>
                      <a:pt x="14593" y="86650"/>
                    </a:lnTo>
                    <a:lnTo>
                      <a:pt x="14570" y="86682"/>
                    </a:lnTo>
                    <a:lnTo>
                      <a:pt x="14528" y="86741"/>
                    </a:lnTo>
                    <a:lnTo>
                      <a:pt x="14501" y="86793"/>
                    </a:lnTo>
                    <a:lnTo>
                      <a:pt x="14486" y="86822"/>
                    </a:lnTo>
                    <a:lnTo>
                      <a:pt x="14417" y="86928"/>
                    </a:lnTo>
                    <a:lnTo>
                      <a:pt x="14371" y="86995"/>
                    </a:lnTo>
                    <a:lnTo>
                      <a:pt x="14319" y="87076"/>
                    </a:lnTo>
                    <a:lnTo>
                      <a:pt x="14258" y="87159"/>
                    </a:lnTo>
                    <a:lnTo>
                      <a:pt x="14183" y="87268"/>
                    </a:lnTo>
                    <a:lnTo>
                      <a:pt x="14132" y="87337"/>
                    </a:lnTo>
                    <a:lnTo>
                      <a:pt x="14072" y="87424"/>
                    </a:lnTo>
                    <a:lnTo>
                      <a:pt x="13996" y="87567"/>
                    </a:lnTo>
                    <a:lnTo>
                      <a:pt x="13948" y="87663"/>
                    </a:lnTo>
                    <a:lnTo>
                      <a:pt x="13886" y="87773"/>
                    </a:lnTo>
                    <a:lnTo>
                      <a:pt x="13800" y="87943"/>
                    </a:lnTo>
                    <a:lnTo>
                      <a:pt x="13753" y="88028"/>
                    </a:lnTo>
                    <a:lnTo>
                      <a:pt x="13708" y="88105"/>
                    </a:lnTo>
                    <a:lnTo>
                      <a:pt x="13668" y="88195"/>
                    </a:lnTo>
                    <a:lnTo>
                      <a:pt x="13651" y="88229"/>
                    </a:lnTo>
                    <a:lnTo>
                      <a:pt x="13628" y="88274"/>
                    </a:lnTo>
                    <a:lnTo>
                      <a:pt x="13611" y="88324"/>
                    </a:lnTo>
                    <a:lnTo>
                      <a:pt x="13598" y="88361"/>
                    </a:lnTo>
                    <a:lnTo>
                      <a:pt x="13540" y="88509"/>
                    </a:lnTo>
                    <a:lnTo>
                      <a:pt x="13508" y="88586"/>
                    </a:lnTo>
                    <a:lnTo>
                      <a:pt x="13448" y="88746"/>
                    </a:lnTo>
                    <a:lnTo>
                      <a:pt x="13438" y="88767"/>
                    </a:lnTo>
                    <a:lnTo>
                      <a:pt x="13392" y="88861"/>
                    </a:lnTo>
                    <a:lnTo>
                      <a:pt x="13377" y="88933"/>
                    </a:lnTo>
                    <a:lnTo>
                      <a:pt x="13374" y="88949"/>
                    </a:lnTo>
                    <a:lnTo>
                      <a:pt x="13336" y="89052"/>
                    </a:lnTo>
                    <a:lnTo>
                      <a:pt x="13305" y="89144"/>
                    </a:lnTo>
                    <a:lnTo>
                      <a:pt x="13275" y="89259"/>
                    </a:lnTo>
                    <a:lnTo>
                      <a:pt x="13242" y="89363"/>
                    </a:lnTo>
                    <a:lnTo>
                      <a:pt x="13214" y="89500"/>
                    </a:lnTo>
                    <a:lnTo>
                      <a:pt x="13186" y="89624"/>
                    </a:lnTo>
                    <a:lnTo>
                      <a:pt x="13172" y="89662"/>
                    </a:lnTo>
                    <a:lnTo>
                      <a:pt x="13143" y="89743"/>
                    </a:lnTo>
                    <a:lnTo>
                      <a:pt x="13130" y="89805"/>
                    </a:lnTo>
                    <a:lnTo>
                      <a:pt x="13123" y="89835"/>
                    </a:lnTo>
                    <a:lnTo>
                      <a:pt x="13103" y="89936"/>
                    </a:lnTo>
                    <a:lnTo>
                      <a:pt x="13073" y="90047"/>
                    </a:lnTo>
                    <a:lnTo>
                      <a:pt x="13062" y="90150"/>
                    </a:lnTo>
                    <a:lnTo>
                      <a:pt x="13028" y="90269"/>
                    </a:lnTo>
                    <a:lnTo>
                      <a:pt x="13019" y="90380"/>
                    </a:lnTo>
                    <a:lnTo>
                      <a:pt x="12999" y="90521"/>
                    </a:lnTo>
                    <a:lnTo>
                      <a:pt x="12983" y="90627"/>
                    </a:lnTo>
                    <a:lnTo>
                      <a:pt x="12973" y="90715"/>
                    </a:lnTo>
                    <a:lnTo>
                      <a:pt x="12955" y="90805"/>
                    </a:lnTo>
                    <a:lnTo>
                      <a:pt x="12937" y="90967"/>
                    </a:lnTo>
                    <a:lnTo>
                      <a:pt x="12927" y="91088"/>
                    </a:lnTo>
                    <a:lnTo>
                      <a:pt x="12920" y="91202"/>
                    </a:lnTo>
                    <a:lnTo>
                      <a:pt x="12891" y="91316"/>
                    </a:lnTo>
                    <a:lnTo>
                      <a:pt x="12882" y="91429"/>
                    </a:lnTo>
                    <a:lnTo>
                      <a:pt x="12865" y="91510"/>
                    </a:lnTo>
                    <a:lnTo>
                      <a:pt x="12856" y="91642"/>
                    </a:lnTo>
                    <a:lnTo>
                      <a:pt x="12846" y="91748"/>
                    </a:lnTo>
                    <a:lnTo>
                      <a:pt x="12890" y="91833"/>
                    </a:lnTo>
                    <a:lnTo>
                      <a:pt x="12891" y="91834"/>
                    </a:lnTo>
                    <a:lnTo>
                      <a:pt x="12977" y="91808"/>
                    </a:lnTo>
                    <a:lnTo>
                      <a:pt x="13055" y="91784"/>
                    </a:lnTo>
                    <a:lnTo>
                      <a:pt x="13178" y="91742"/>
                    </a:lnTo>
                    <a:lnTo>
                      <a:pt x="13291" y="91692"/>
                    </a:lnTo>
                    <a:lnTo>
                      <a:pt x="13380" y="91647"/>
                    </a:lnTo>
                    <a:lnTo>
                      <a:pt x="13463" y="91600"/>
                    </a:lnTo>
                    <a:lnTo>
                      <a:pt x="13546" y="91555"/>
                    </a:lnTo>
                    <a:lnTo>
                      <a:pt x="13631" y="91512"/>
                    </a:lnTo>
                    <a:lnTo>
                      <a:pt x="13646" y="91505"/>
                    </a:lnTo>
                    <a:lnTo>
                      <a:pt x="13659" y="91499"/>
                    </a:lnTo>
                    <a:lnTo>
                      <a:pt x="13727" y="91469"/>
                    </a:lnTo>
                    <a:lnTo>
                      <a:pt x="13817" y="91435"/>
                    </a:lnTo>
                    <a:lnTo>
                      <a:pt x="13824" y="91433"/>
                    </a:lnTo>
                    <a:lnTo>
                      <a:pt x="13873" y="91415"/>
                    </a:lnTo>
                    <a:lnTo>
                      <a:pt x="13982" y="91384"/>
                    </a:lnTo>
                    <a:lnTo>
                      <a:pt x="14072" y="91364"/>
                    </a:lnTo>
                    <a:lnTo>
                      <a:pt x="14123" y="91357"/>
                    </a:lnTo>
                    <a:lnTo>
                      <a:pt x="14129" y="91356"/>
                    </a:lnTo>
                    <a:lnTo>
                      <a:pt x="14257" y="91337"/>
                    </a:lnTo>
                    <a:lnTo>
                      <a:pt x="14276" y="91333"/>
                    </a:lnTo>
                    <a:lnTo>
                      <a:pt x="14338" y="91321"/>
                    </a:lnTo>
                    <a:lnTo>
                      <a:pt x="14405" y="91317"/>
                    </a:lnTo>
                    <a:lnTo>
                      <a:pt x="14426" y="91315"/>
                    </a:lnTo>
                    <a:lnTo>
                      <a:pt x="14525" y="91312"/>
                    </a:lnTo>
                    <a:lnTo>
                      <a:pt x="14660" y="91305"/>
                    </a:lnTo>
                    <a:lnTo>
                      <a:pt x="14853" y="91314"/>
                    </a:lnTo>
                    <a:lnTo>
                      <a:pt x="14974" y="91326"/>
                    </a:lnTo>
                    <a:lnTo>
                      <a:pt x="15086" y="91339"/>
                    </a:lnTo>
                    <a:lnTo>
                      <a:pt x="15203" y="91360"/>
                    </a:lnTo>
                    <a:lnTo>
                      <a:pt x="15260" y="91371"/>
                    </a:lnTo>
                    <a:lnTo>
                      <a:pt x="15325" y="91382"/>
                    </a:lnTo>
                    <a:lnTo>
                      <a:pt x="15369" y="91391"/>
                    </a:lnTo>
                    <a:lnTo>
                      <a:pt x="15407" y="91399"/>
                    </a:lnTo>
                    <a:lnTo>
                      <a:pt x="15510" y="91424"/>
                    </a:lnTo>
                    <a:lnTo>
                      <a:pt x="15633" y="91450"/>
                    </a:lnTo>
                    <a:lnTo>
                      <a:pt x="15713" y="91470"/>
                    </a:lnTo>
                    <a:lnTo>
                      <a:pt x="15714" y="91471"/>
                    </a:lnTo>
                    <a:lnTo>
                      <a:pt x="15759" y="91482"/>
                    </a:lnTo>
                    <a:lnTo>
                      <a:pt x="15881" y="91516"/>
                    </a:lnTo>
                    <a:lnTo>
                      <a:pt x="15923" y="91528"/>
                    </a:lnTo>
                    <a:lnTo>
                      <a:pt x="15928" y="91530"/>
                    </a:lnTo>
                    <a:lnTo>
                      <a:pt x="16065" y="91568"/>
                    </a:lnTo>
                    <a:lnTo>
                      <a:pt x="16073" y="91569"/>
                    </a:lnTo>
                    <a:lnTo>
                      <a:pt x="16150" y="91577"/>
                    </a:lnTo>
                    <a:lnTo>
                      <a:pt x="16225" y="91599"/>
                    </a:lnTo>
                    <a:lnTo>
                      <a:pt x="16232" y="91601"/>
                    </a:lnTo>
                    <a:lnTo>
                      <a:pt x="16232" y="91760"/>
                    </a:lnTo>
                    <a:lnTo>
                      <a:pt x="16235" y="91892"/>
                    </a:lnTo>
                    <a:lnTo>
                      <a:pt x="16224" y="92019"/>
                    </a:lnTo>
                    <a:lnTo>
                      <a:pt x="16198" y="92119"/>
                    </a:lnTo>
                    <a:lnTo>
                      <a:pt x="16182" y="92214"/>
                    </a:lnTo>
                    <a:lnTo>
                      <a:pt x="16163" y="92377"/>
                    </a:lnTo>
                    <a:lnTo>
                      <a:pt x="16142" y="92512"/>
                    </a:lnTo>
                    <a:lnTo>
                      <a:pt x="16121" y="92673"/>
                    </a:lnTo>
                    <a:lnTo>
                      <a:pt x="16108" y="92797"/>
                    </a:lnTo>
                    <a:lnTo>
                      <a:pt x="16101" y="92905"/>
                    </a:lnTo>
                    <a:lnTo>
                      <a:pt x="16086" y="93010"/>
                    </a:lnTo>
                    <a:lnTo>
                      <a:pt x="16077" y="93096"/>
                    </a:lnTo>
                    <a:lnTo>
                      <a:pt x="16067" y="93202"/>
                    </a:lnTo>
                    <a:lnTo>
                      <a:pt x="16119" y="93313"/>
                    </a:lnTo>
                    <a:lnTo>
                      <a:pt x="16255" y="93348"/>
                    </a:lnTo>
                    <a:lnTo>
                      <a:pt x="16366" y="93376"/>
                    </a:lnTo>
                    <a:lnTo>
                      <a:pt x="16465" y="93398"/>
                    </a:lnTo>
                    <a:lnTo>
                      <a:pt x="16567" y="93423"/>
                    </a:lnTo>
                    <a:lnTo>
                      <a:pt x="16656" y="93446"/>
                    </a:lnTo>
                    <a:lnTo>
                      <a:pt x="16791" y="93491"/>
                    </a:lnTo>
                    <a:lnTo>
                      <a:pt x="16878" y="93506"/>
                    </a:lnTo>
                    <a:lnTo>
                      <a:pt x="17028" y="93544"/>
                    </a:lnTo>
                    <a:lnTo>
                      <a:pt x="17185" y="93576"/>
                    </a:lnTo>
                    <a:lnTo>
                      <a:pt x="17390" y="93631"/>
                    </a:lnTo>
                    <a:lnTo>
                      <a:pt x="17475" y="93653"/>
                    </a:lnTo>
                    <a:lnTo>
                      <a:pt x="17577" y="93684"/>
                    </a:lnTo>
                    <a:lnTo>
                      <a:pt x="17734" y="93731"/>
                    </a:lnTo>
                    <a:lnTo>
                      <a:pt x="17865" y="93767"/>
                    </a:lnTo>
                    <a:lnTo>
                      <a:pt x="17994" y="93813"/>
                    </a:lnTo>
                    <a:lnTo>
                      <a:pt x="18135" y="93870"/>
                    </a:lnTo>
                    <a:lnTo>
                      <a:pt x="18275" y="93911"/>
                    </a:lnTo>
                    <a:lnTo>
                      <a:pt x="18379" y="93945"/>
                    </a:lnTo>
                    <a:lnTo>
                      <a:pt x="18473" y="93972"/>
                    </a:lnTo>
                    <a:lnTo>
                      <a:pt x="18587" y="94021"/>
                    </a:lnTo>
                    <a:lnTo>
                      <a:pt x="18712" y="94066"/>
                    </a:lnTo>
                    <a:lnTo>
                      <a:pt x="18837" y="94116"/>
                    </a:lnTo>
                    <a:lnTo>
                      <a:pt x="18934" y="94150"/>
                    </a:lnTo>
                    <a:lnTo>
                      <a:pt x="19017" y="94184"/>
                    </a:lnTo>
                    <a:lnTo>
                      <a:pt x="19147" y="94238"/>
                    </a:lnTo>
                    <a:lnTo>
                      <a:pt x="19241" y="94291"/>
                    </a:lnTo>
                    <a:lnTo>
                      <a:pt x="19362" y="94351"/>
                    </a:lnTo>
                    <a:lnTo>
                      <a:pt x="19468" y="94408"/>
                    </a:lnTo>
                    <a:lnTo>
                      <a:pt x="19569" y="94457"/>
                    </a:lnTo>
                    <a:lnTo>
                      <a:pt x="19682" y="94508"/>
                    </a:lnTo>
                    <a:lnTo>
                      <a:pt x="19771" y="94548"/>
                    </a:lnTo>
                    <a:lnTo>
                      <a:pt x="19812" y="94573"/>
                    </a:lnTo>
                    <a:lnTo>
                      <a:pt x="19815" y="94574"/>
                    </a:lnTo>
                    <a:lnTo>
                      <a:pt x="19874" y="94609"/>
                    </a:lnTo>
                    <a:lnTo>
                      <a:pt x="19921" y="94703"/>
                    </a:lnTo>
                    <a:lnTo>
                      <a:pt x="19946" y="94800"/>
                    </a:lnTo>
                    <a:lnTo>
                      <a:pt x="19978" y="94962"/>
                    </a:lnTo>
                    <a:lnTo>
                      <a:pt x="20009" y="95132"/>
                    </a:lnTo>
                    <a:lnTo>
                      <a:pt x="20035" y="95213"/>
                    </a:lnTo>
                    <a:lnTo>
                      <a:pt x="20058" y="95304"/>
                    </a:lnTo>
                    <a:lnTo>
                      <a:pt x="20084" y="95412"/>
                    </a:lnTo>
                    <a:lnTo>
                      <a:pt x="20115" y="95523"/>
                    </a:lnTo>
                    <a:lnTo>
                      <a:pt x="20137" y="95642"/>
                    </a:lnTo>
                    <a:lnTo>
                      <a:pt x="20162" y="95756"/>
                    </a:lnTo>
                    <a:lnTo>
                      <a:pt x="20183" y="95871"/>
                    </a:lnTo>
                    <a:lnTo>
                      <a:pt x="20207" y="95972"/>
                    </a:lnTo>
                    <a:lnTo>
                      <a:pt x="20234" y="96134"/>
                    </a:lnTo>
                    <a:lnTo>
                      <a:pt x="20266" y="96265"/>
                    </a:lnTo>
                    <a:lnTo>
                      <a:pt x="20296" y="96388"/>
                    </a:lnTo>
                    <a:lnTo>
                      <a:pt x="20313" y="96476"/>
                    </a:lnTo>
                    <a:lnTo>
                      <a:pt x="20320" y="96511"/>
                    </a:lnTo>
                    <a:lnTo>
                      <a:pt x="20327" y="96546"/>
                    </a:lnTo>
                    <a:lnTo>
                      <a:pt x="20353" y="96654"/>
                    </a:lnTo>
                    <a:lnTo>
                      <a:pt x="20376" y="96741"/>
                    </a:lnTo>
                    <a:lnTo>
                      <a:pt x="20385" y="96775"/>
                    </a:lnTo>
                    <a:lnTo>
                      <a:pt x="20416" y="96894"/>
                    </a:lnTo>
                    <a:lnTo>
                      <a:pt x="20419" y="96906"/>
                    </a:lnTo>
                    <a:lnTo>
                      <a:pt x="20456" y="97040"/>
                    </a:lnTo>
                    <a:lnTo>
                      <a:pt x="20491" y="97201"/>
                    </a:lnTo>
                    <a:lnTo>
                      <a:pt x="20492" y="97204"/>
                    </a:lnTo>
                    <a:lnTo>
                      <a:pt x="20498" y="97234"/>
                    </a:lnTo>
                    <a:lnTo>
                      <a:pt x="20509" y="97295"/>
                    </a:lnTo>
                    <a:lnTo>
                      <a:pt x="20530" y="97377"/>
                    </a:lnTo>
                    <a:lnTo>
                      <a:pt x="20562" y="97515"/>
                    </a:lnTo>
                    <a:lnTo>
                      <a:pt x="20581" y="97625"/>
                    </a:lnTo>
                    <a:lnTo>
                      <a:pt x="20602" y="97715"/>
                    </a:lnTo>
                    <a:lnTo>
                      <a:pt x="20630" y="97888"/>
                    </a:lnTo>
                    <a:lnTo>
                      <a:pt x="20662" y="98048"/>
                    </a:lnTo>
                    <a:lnTo>
                      <a:pt x="20694" y="98211"/>
                    </a:lnTo>
                    <a:lnTo>
                      <a:pt x="20716" y="98329"/>
                    </a:lnTo>
                    <a:lnTo>
                      <a:pt x="20727" y="98429"/>
                    </a:lnTo>
                    <a:lnTo>
                      <a:pt x="20742" y="98512"/>
                    </a:lnTo>
                    <a:lnTo>
                      <a:pt x="20769" y="98615"/>
                    </a:lnTo>
                    <a:lnTo>
                      <a:pt x="20801" y="98742"/>
                    </a:lnTo>
                    <a:lnTo>
                      <a:pt x="20835" y="98855"/>
                    </a:lnTo>
                    <a:lnTo>
                      <a:pt x="20864" y="98975"/>
                    </a:lnTo>
                    <a:lnTo>
                      <a:pt x="20887" y="99072"/>
                    </a:lnTo>
                    <a:lnTo>
                      <a:pt x="20909" y="99172"/>
                    </a:lnTo>
                    <a:lnTo>
                      <a:pt x="20940" y="99275"/>
                    </a:lnTo>
                    <a:lnTo>
                      <a:pt x="20970" y="99375"/>
                    </a:lnTo>
                    <a:lnTo>
                      <a:pt x="21002" y="99480"/>
                    </a:lnTo>
                    <a:lnTo>
                      <a:pt x="21019" y="99563"/>
                    </a:lnTo>
                    <a:lnTo>
                      <a:pt x="21058" y="99688"/>
                    </a:lnTo>
                    <a:lnTo>
                      <a:pt x="21077" y="99781"/>
                    </a:lnTo>
                    <a:lnTo>
                      <a:pt x="21104" y="99933"/>
                    </a:lnTo>
                    <a:lnTo>
                      <a:pt x="21129" y="100075"/>
                    </a:lnTo>
                    <a:lnTo>
                      <a:pt x="21156" y="100193"/>
                    </a:lnTo>
                    <a:lnTo>
                      <a:pt x="21178" y="100276"/>
                    </a:lnTo>
                    <a:lnTo>
                      <a:pt x="21215" y="100428"/>
                    </a:lnTo>
                    <a:lnTo>
                      <a:pt x="21239" y="100511"/>
                    </a:lnTo>
                    <a:lnTo>
                      <a:pt x="21266" y="100616"/>
                    </a:lnTo>
                    <a:lnTo>
                      <a:pt x="21310" y="100804"/>
                    </a:lnTo>
                    <a:lnTo>
                      <a:pt x="21335" y="100961"/>
                    </a:lnTo>
                    <a:lnTo>
                      <a:pt x="21374" y="101139"/>
                    </a:lnTo>
                    <a:lnTo>
                      <a:pt x="21398" y="101247"/>
                    </a:lnTo>
                    <a:lnTo>
                      <a:pt x="21418" y="101362"/>
                    </a:lnTo>
                    <a:lnTo>
                      <a:pt x="21428" y="101462"/>
                    </a:lnTo>
                    <a:lnTo>
                      <a:pt x="21447" y="101582"/>
                    </a:lnTo>
                    <a:lnTo>
                      <a:pt x="21465" y="101670"/>
                    </a:lnTo>
                    <a:lnTo>
                      <a:pt x="21484" y="101758"/>
                    </a:lnTo>
                    <a:lnTo>
                      <a:pt x="21504" y="101848"/>
                    </a:lnTo>
                    <a:lnTo>
                      <a:pt x="21523" y="101941"/>
                    </a:lnTo>
                    <a:lnTo>
                      <a:pt x="21545" y="102037"/>
                    </a:lnTo>
                    <a:lnTo>
                      <a:pt x="21571" y="102122"/>
                    </a:lnTo>
                    <a:lnTo>
                      <a:pt x="21575" y="102135"/>
                    </a:lnTo>
                    <a:lnTo>
                      <a:pt x="21577" y="102142"/>
                    </a:lnTo>
                    <a:lnTo>
                      <a:pt x="21581" y="102170"/>
                    </a:lnTo>
                    <a:lnTo>
                      <a:pt x="21587" y="102227"/>
                    </a:lnTo>
                    <a:lnTo>
                      <a:pt x="21589" y="102247"/>
                    </a:lnTo>
                    <a:lnTo>
                      <a:pt x="21604" y="102345"/>
                    </a:lnTo>
                    <a:lnTo>
                      <a:pt x="21609" y="102373"/>
                    </a:lnTo>
                    <a:lnTo>
                      <a:pt x="21616" y="102412"/>
                    </a:lnTo>
                    <a:lnTo>
                      <a:pt x="21619" y="102428"/>
                    </a:lnTo>
                    <a:lnTo>
                      <a:pt x="21624" y="102452"/>
                    </a:lnTo>
                    <a:lnTo>
                      <a:pt x="21646" y="102597"/>
                    </a:lnTo>
                    <a:lnTo>
                      <a:pt x="21663" y="102746"/>
                    </a:lnTo>
                    <a:lnTo>
                      <a:pt x="21687" y="102839"/>
                    </a:lnTo>
                    <a:lnTo>
                      <a:pt x="21714" y="102976"/>
                    </a:lnTo>
                    <a:lnTo>
                      <a:pt x="21734" y="103103"/>
                    </a:lnTo>
                    <a:lnTo>
                      <a:pt x="21746" y="103213"/>
                    </a:lnTo>
                    <a:lnTo>
                      <a:pt x="21759" y="103303"/>
                    </a:lnTo>
                    <a:lnTo>
                      <a:pt x="21771" y="103394"/>
                    </a:lnTo>
                    <a:lnTo>
                      <a:pt x="21788" y="103536"/>
                    </a:lnTo>
                    <a:lnTo>
                      <a:pt x="21812" y="103692"/>
                    </a:lnTo>
                    <a:lnTo>
                      <a:pt x="21839" y="103853"/>
                    </a:lnTo>
                    <a:lnTo>
                      <a:pt x="21876" y="104004"/>
                    </a:lnTo>
                    <a:lnTo>
                      <a:pt x="21888" y="104098"/>
                    </a:lnTo>
                    <a:lnTo>
                      <a:pt x="21899" y="104209"/>
                    </a:lnTo>
                    <a:lnTo>
                      <a:pt x="21927" y="104380"/>
                    </a:lnTo>
                    <a:lnTo>
                      <a:pt x="21942" y="104488"/>
                    </a:lnTo>
                    <a:lnTo>
                      <a:pt x="21962" y="104582"/>
                    </a:lnTo>
                    <a:lnTo>
                      <a:pt x="21982" y="104664"/>
                    </a:lnTo>
                    <a:lnTo>
                      <a:pt x="22002" y="104750"/>
                    </a:lnTo>
                    <a:lnTo>
                      <a:pt x="22016" y="104849"/>
                    </a:lnTo>
                    <a:lnTo>
                      <a:pt x="22033" y="104960"/>
                    </a:lnTo>
                    <a:lnTo>
                      <a:pt x="22050" y="105140"/>
                    </a:lnTo>
                    <a:lnTo>
                      <a:pt x="22076" y="105228"/>
                    </a:lnTo>
                    <a:lnTo>
                      <a:pt x="22104" y="105410"/>
                    </a:lnTo>
                    <a:lnTo>
                      <a:pt x="22109" y="105457"/>
                    </a:lnTo>
                    <a:lnTo>
                      <a:pt x="22109" y="105460"/>
                    </a:lnTo>
                    <a:lnTo>
                      <a:pt x="22113" y="105496"/>
                    </a:lnTo>
                    <a:lnTo>
                      <a:pt x="22124" y="105604"/>
                    </a:lnTo>
                    <a:lnTo>
                      <a:pt x="22159" y="105721"/>
                    </a:lnTo>
                    <a:lnTo>
                      <a:pt x="22205" y="105818"/>
                    </a:lnTo>
                    <a:lnTo>
                      <a:pt x="22209" y="105825"/>
                    </a:lnTo>
                    <a:lnTo>
                      <a:pt x="22225" y="105859"/>
                    </a:lnTo>
                    <a:lnTo>
                      <a:pt x="22265" y="105959"/>
                    </a:lnTo>
                    <a:lnTo>
                      <a:pt x="22283" y="106044"/>
                    </a:lnTo>
                    <a:lnTo>
                      <a:pt x="22291" y="106127"/>
                    </a:lnTo>
                    <a:lnTo>
                      <a:pt x="22300" y="106243"/>
                    </a:lnTo>
                    <a:lnTo>
                      <a:pt x="22314" y="106377"/>
                    </a:lnTo>
                    <a:lnTo>
                      <a:pt x="22337" y="106485"/>
                    </a:lnTo>
                    <a:lnTo>
                      <a:pt x="22370" y="106618"/>
                    </a:lnTo>
                    <a:lnTo>
                      <a:pt x="22393" y="106736"/>
                    </a:lnTo>
                    <a:lnTo>
                      <a:pt x="22414" y="106873"/>
                    </a:lnTo>
                    <a:lnTo>
                      <a:pt x="22424" y="106968"/>
                    </a:lnTo>
                    <a:lnTo>
                      <a:pt x="22428" y="107008"/>
                    </a:lnTo>
                    <a:lnTo>
                      <a:pt x="22430" y="107023"/>
                    </a:lnTo>
                    <a:lnTo>
                      <a:pt x="22433" y="107051"/>
                    </a:lnTo>
                    <a:lnTo>
                      <a:pt x="22453" y="107208"/>
                    </a:lnTo>
                    <a:lnTo>
                      <a:pt x="22468" y="107289"/>
                    </a:lnTo>
                    <a:lnTo>
                      <a:pt x="22483" y="107372"/>
                    </a:lnTo>
                    <a:lnTo>
                      <a:pt x="22495" y="107479"/>
                    </a:lnTo>
                    <a:lnTo>
                      <a:pt x="22512" y="107591"/>
                    </a:lnTo>
                    <a:lnTo>
                      <a:pt x="22526" y="107722"/>
                    </a:lnTo>
                    <a:lnTo>
                      <a:pt x="22541" y="107846"/>
                    </a:lnTo>
                    <a:lnTo>
                      <a:pt x="22557" y="107964"/>
                    </a:lnTo>
                    <a:lnTo>
                      <a:pt x="22574" y="108060"/>
                    </a:lnTo>
                    <a:lnTo>
                      <a:pt x="22580" y="108151"/>
                    </a:lnTo>
                    <a:lnTo>
                      <a:pt x="22602" y="108324"/>
                    </a:lnTo>
                    <a:lnTo>
                      <a:pt x="22603" y="108333"/>
                    </a:lnTo>
                    <a:lnTo>
                      <a:pt x="22604" y="108350"/>
                    </a:lnTo>
                    <a:lnTo>
                      <a:pt x="22613" y="108447"/>
                    </a:lnTo>
                    <a:lnTo>
                      <a:pt x="22609" y="108531"/>
                    </a:lnTo>
                    <a:lnTo>
                      <a:pt x="22607" y="108558"/>
                    </a:lnTo>
                    <a:lnTo>
                      <a:pt x="22605" y="108594"/>
                    </a:lnTo>
                    <a:lnTo>
                      <a:pt x="22603" y="108725"/>
                    </a:lnTo>
                    <a:lnTo>
                      <a:pt x="22599" y="108837"/>
                    </a:lnTo>
                    <a:lnTo>
                      <a:pt x="22601" y="108955"/>
                    </a:lnTo>
                    <a:lnTo>
                      <a:pt x="22597" y="109081"/>
                    </a:lnTo>
                    <a:lnTo>
                      <a:pt x="22583" y="109301"/>
                    </a:lnTo>
                    <a:lnTo>
                      <a:pt x="22572" y="109433"/>
                    </a:lnTo>
                    <a:lnTo>
                      <a:pt x="22571" y="109503"/>
                    </a:lnTo>
                    <a:lnTo>
                      <a:pt x="22571" y="109511"/>
                    </a:lnTo>
                    <a:lnTo>
                      <a:pt x="22571" y="109544"/>
                    </a:lnTo>
                    <a:lnTo>
                      <a:pt x="22569" y="109655"/>
                    </a:lnTo>
                    <a:lnTo>
                      <a:pt x="22571" y="109786"/>
                    </a:lnTo>
                    <a:lnTo>
                      <a:pt x="22565" y="109890"/>
                    </a:lnTo>
                    <a:lnTo>
                      <a:pt x="22560" y="110038"/>
                    </a:lnTo>
                    <a:lnTo>
                      <a:pt x="22555" y="110223"/>
                    </a:lnTo>
                    <a:lnTo>
                      <a:pt x="22554" y="110238"/>
                    </a:lnTo>
                    <a:lnTo>
                      <a:pt x="22552" y="110269"/>
                    </a:lnTo>
                    <a:lnTo>
                      <a:pt x="22546" y="110346"/>
                    </a:lnTo>
                    <a:lnTo>
                      <a:pt x="22543" y="110476"/>
                    </a:lnTo>
                    <a:lnTo>
                      <a:pt x="22537" y="110591"/>
                    </a:lnTo>
                    <a:lnTo>
                      <a:pt x="22525" y="110776"/>
                    </a:lnTo>
                    <a:lnTo>
                      <a:pt x="22520" y="110885"/>
                    </a:lnTo>
                    <a:lnTo>
                      <a:pt x="22511" y="111039"/>
                    </a:lnTo>
                    <a:lnTo>
                      <a:pt x="22506" y="111174"/>
                    </a:lnTo>
                    <a:lnTo>
                      <a:pt x="22503" y="111328"/>
                    </a:lnTo>
                    <a:lnTo>
                      <a:pt x="22494" y="111459"/>
                    </a:lnTo>
                    <a:lnTo>
                      <a:pt x="22496" y="111564"/>
                    </a:lnTo>
                    <a:lnTo>
                      <a:pt x="22492" y="111711"/>
                    </a:lnTo>
                    <a:lnTo>
                      <a:pt x="22491" y="111861"/>
                    </a:lnTo>
                    <a:lnTo>
                      <a:pt x="22489" y="111972"/>
                    </a:lnTo>
                    <a:lnTo>
                      <a:pt x="22485" y="112109"/>
                    </a:lnTo>
                    <a:lnTo>
                      <a:pt x="22485" y="112237"/>
                    </a:lnTo>
                    <a:lnTo>
                      <a:pt x="22489" y="112337"/>
                    </a:lnTo>
                    <a:lnTo>
                      <a:pt x="22489" y="112422"/>
                    </a:lnTo>
                    <a:lnTo>
                      <a:pt x="22489" y="112503"/>
                    </a:lnTo>
                    <a:lnTo>
                      <a:pt x="22485" y="112589"/>
                    </a:lnTo>
                    <a:lnTo>
                      <a:pt x="22479" y="112764"/>
                    </a:lnTo>
                    <a:lnTo>
                      <a:pt x="22475" y="112918"/>
                    </a:lnTo>
                    <a:lnTo>
                      <a:pt x="22473" y="113059"/>
                    </a:lnTo>
                    <a:lnTo>
                      <a:pt x="22473" y="113206"/>
                    </a:lnTo>
                    <a:lnTo>
                      <a:pt x="22468" y="113305"/>
                    </a:lnTo>
                    <a:lnTo>
                      <a:pt x="22468" y="113393"/>
                    </a:lnTo>
                    <a:lnTo>
                      <a:pt x="22459" y="113478"/>
                    </a:lnTo>
                    <a:lnTo>
                      <a:pt x="22449" y="113638"/>
                    </a:lnTo>
                    <a:lnTo>
                      <a:pt x="22439" y="113737"/>
                    </a:lnTo>
                    <a:lnTo>
                      <a:pt x="22428" y="113858"/>
                    </a:lnTo>
                    <a:lnTo>
                      <a:pt x="22430" y="113951"/>
                    </a:lnTo>
                    <a:lnTo>
                      <a:pt x="22425" y="114050"/>
                    </a:lnTo>
                    <a:lnTo>
                      <a:pt x="22420" y="114164"/>
                    </a:lnTo>
                    <a:lnTo>
                      <a:pt x="22418" y="114262"/>
                    </a:lnTo>
                    <a:lnTo>
                      <a:pt x="22416" y="114412"/>
                    </a:lnTo>
                    <a:lnTo>
                      <a:pt x="22413" y="114494"/>
                    </a:lnTo>
                    <a:lnTo>
                      <a:pt x="22415" y="114575"/>
                    </a:lnTo>
                    <a:lnTo>
                      <a:pt x="22409" y="114719"/>
                    </a:lnTo>
                    <a:lnTo>
                      <a:pt x="22402" y="114844"/>
                    </a:lnTo>
                    <a:lnTo>
                      <a:pt x="22397" y="115002"/>
                    </a:lnTo>
                    <a:lnTo>
                      <a:pt x="22395" y="115108"/>
                    </a:lnTo>
                    <a:lnTo>
                      <a:pt x="22402" y="115217"/>
                    </a:lnTo>
                    <a:lnTo>
                      <a:pt x="22402" y="115359"/>
                    </a:lnTo>
                    <a:lnTo>
                      <a:pt x="22404" y="115470"/>
                    </a:lnTo>
                    <a:lnTo>
                      <a:pt x="22404" y="115604"/>
                    </a:lnTo>
                    <a:lnTo>
                      <a:pt x="22397" y="115698"/>
                    </a:lnTo>
                    <a:lnTo>
                      <a:pt x="22376" y="115809"/>
                    </a:lnTo>
                    <a:lnTo>
                      <a:pt x="22376" y="115905"/>
                    </a:lnTo>
                    <a:lnTo>
                      <a:pt x="22376" y="116021"/>
                    </a:lnTo>
                    <a:lnTo>
                      <a:pt x="22374" y="116180"/>
                    </a:lnTo>
                    <a:lnTo>
                      <a:pt x="22369" y="116348"/>
                    </a:lnTo>
                    <a:lnTo>
                      <a:pt x="22360" y="116472"/>
                    </a:lnTo>
                    <a:lnTo>
                      <a:pt x="22355" y="116585"/>
                    </a:lnTo>
                    <a:lnTo>
                      <a:pt x="22358" y="116670"/>
                    </a:lnTo>
                    <a:lnTo>
                      <a:pt x="22346" y="116785"/>
                    </a:lnTo>
                    <a:lnTo>
                      <a:pt x="22344" y="116877"/>
                    </a:lnTo>
                    <a:lnTo>
                      <a:pt x="22346" y="116976"/>
                    </a:lnTo>
                    <a:lnTo>
                      <a:pt x="22344" y="117062"/>
                    </a:lnTo>
                    <a:lnTo>
                      <a:pt x="22344" y="117179"/>
                    </a:lnTo>
                    <a:lnTo>
                      <a:pt x="22339" y="117294"/>
                    </a:lnTo>
                    <a:lnTo>
                      <a:pt x="22330" y="117419"/>
                    </a:lnTo>
                    <a:lnTo>
                      <a:pt x="22323" y="117547"/>
                    </a:lnTo>
                    <a:lnTo>
                      <a:pt x="22321" y="117642"/>
                    </a:lnTo>
                    <a:lnTo>
                      <a:pt x="22319" y="117757"/>
                    </a:lnTo>
                    <a:lnTo>
                      <a:pt x="22323" y="117858"/>
                    </a:lnTo>
                    <a:lnTo>
                      <a:pt x="22325" y="117971"/>
                    </a:lnTo>
                    <a:lnTo>
                      <a:pt x="22325" y="118064"/>
                    </a:lnTo>
                    <a:lnTo>
                      <a:pt x="22321" y="118167"/>
                    </a:lnTo>
                    <a:lnTo>
                      <a:pt x="22316" y="118252"/>
                    </a:lnTo>
                    <a:lnTo>
                      <a:pt x="22312" y="118391"/>
                    </a:lnTo>
                    <a:lnTo>
                      <a:pt x="22309" y="118508"/>
                    </a:lnTo>
                    <a:lnTo>
                      <a:pt x="22307" y="118648"/>
                    </a:lnTo>
                    <a:lnTo>
                      <a:pt x="22307" y="118729"/>
                    </a:lnTo>
                    <a:lnTo>
                      <a:pt x="22312" y="118844"/>
                    </a:lnTo>
                    <a:lnTo>
                      <a:pt x="22309" y="118934"/>
                    </a:lnTo>
                    <a:lnTo>
                      <a:pt x="22314" y="118992"/>
                    </a:lnTo>
                    <a:lnTo>
                      <a:pt x="22315" y="119012"/>
                    </a:lnTo>
                    <a:lnTo>
                      <a:pt x="22316" y="119022"/>
                    </a:lnTo>
                    <a:lnTo>
                      <a:pt x="22314" y="119061"/>
                    </a:lnTo>
                    <a:lnTo>
                      <a:pt x="22313" y="119071"/>
                    </a:lnTo>
                    <a:lnTo>
                      <a:pt x="22312" y="119090"/>
                    </a:lnTo>
                    <a:lnTo>
                      <a:pt x="22307" y="119167"/>
                    </a:lnTo>
                    <a:lnTo>
                      <a:pt x="22312" y="119317"/>
                    </a:lnTo>
                    <a:lnTo>
                      <a:pt x="22323" y="119413"/>
                    </a:lnTo>
                    <a:lnTo>
                      <a:pt x="22332" y="119510"/>
                    </a:lnTo>
                    <a:lnTo>
                      <a:pt x="22349" y="119618"/>
                    </a:lnTo>
                    <a:lnTo>
                      <a:pt x="22367" y="119740"/>
                    </a:lnTo>
                    <a:lnTo>
                      <a:pt x="22395" y="119917"/>
                    </a:lnTo>
                    <a:lnTo>
                      <a:pt x="22408" y="120049"/>
                    </a:lnTo>
                    <a:lnTo>
                      <a:pt x="22413" y="120189"/>
                    </a:lnTo>
                    <a:lnTo>
                      <a:pt x="22423" y="120285"/>
                    </a:lnTo>
                    <a:lnTo>
                      <a:pt x="22434" y="120387"/>
                    </a:lnTo>
                    <a:lnTo>
                      <a:pt x="22459" y="120535"/>
                    </a:lnTo>
                    <a:lnTo>
                      <a:pt x="22476" y="120647"/>
                    </a:lnTo>
                    <a:lnTo>
                      <a:pt x="22498" y="120784"/>
                    </a:lnTo>
                    <a:lnTo>
                      <a:pt x="22517" y="120891"/>
                    </a:lnTo>
                    <a:lnTo>
                      <a:pt x="22525" y="120993"/>
                    </a:lnTo>
                    <a:lnTo>
                      <a:pt x="22545" y="121129"/>
                    </a:lnTo>
                    <a:lnTo>
                      <a:pt x="22553" y="121233"/>
                    </a:lnTo>
                    <a:lnTo>
                      <a:pt x="22578" y="121406"/>
                    </a:lnTo>
                    <a:lnTo>
                      <a:pt x="22600" y="121507"/>
                    </a:lnTo>
                    <a:lnTo>
                      <a:pt x="22641" y="121663"/>
                    </a:lnTo>
                    <a:lnTo>
                      <a:pt x="22696" y="121748"/>
                    </a:lnTo>
                    <a:lnTo>
                      <a:pt x="22795" y="121853"/>
                    </a:lnTo>
                    <a:lnTo>
                      <a:pt x="22871" y="121916"/>
                    </a:lnTo>
                    <a:lnTo>
                      <a:pt x="22902" y="121940"/>
                    </a:lnTo>
                    <a:lnTo>
                      <a:pt x="22968" y="121995"/>
                    </a:lnTo>
                    <a:lnTo>
                      <a:pt x="23099" y="122061"/>
                    </a:lnTo>
                    <a:lnTo>
                      <a:pt x="23105" y="122063"/>
                    </a:lnTo>
                    <a:lnTo>
                      <a:pt x="23105" y="122063"/>
                    </a:lnTo>
                    <a:lnTo>
                      <a:pt x="23258" y="122108"/>
                    </a:lnTo>
                    <a:lnTo>
                      <a:pt x="23418" y="122135"/>
                    </a:lnTo>
                    <a:lnTo>
                      <a:pt x="23582" y="122173"/>
                    </a:lnTo>
                    <a:lnTo>
                      <a:pt x="23681" y="122206"/>
                    </a:lnTo>
                    <a:lnTo>
                      <a:pt x="23736" y="122226"/>
                    </a:lnTo>
                    <a:lnTo>
                      <a:pt x="23742" y="122229"/>
                    </a:lnTo>
                    <a:lnTo>
                      <a:pt x="23785" y="122245"/>
                    </a:lnTo>
                    <a:lnTo>
                      <a:pt x="23907" y="122285"/>
                    </a:lnTo>
                    <a:lnTo>
                      <a:pt x="24022" y="122320"/>
                    </a:lnTo>
                    <a:lnTo>
                      <a:pt x="24137" y="122364"/>
                    </a:lnTo>
                    <a:lnTo>
                      <a:pt x="24275" y="122413"/>
                    </a:lnTo>
                    <a:lnTo>
                      <a:pt x="24371" y="122452"/>
                    </a:lnTo>
                    <a:lnTo>
                      <a:pt x="24453" y="122490"/>
                    </a:lnTo>
                    <a:lnTo>
                      <a:pt x="24560" y="122545"/>
                    </a:lnTo>
                    <a:lnTo>
                      <a:pt x="24637" y="122589"/>
                    </a:lnTo>
                    <a:lnTo>
                      <a:pt x="24708" y="122627"/>
                    </a:lnTo>
                    <a:lnTo>
                      <a:pt x="24790" y="122682"/>
                    </a:lnTo>
                    <a:lnTo>
                      <a:pt x="24870" y="122734"/>
                    </a:lnTo>
                    <a:lnTo>
                      <a:pt x="24958" y="122800"/>
                    </a:lnTo>
                    <a:lnTo>
                      <a:pt x="25037" y="122891"/>
                    </a:lnTo>
                    <a:lnTo>
                      <a:pt x="25120" y="122978"/>
                    </a:lnTo>
                    <a:lnTo>
                      <a:pt x="25200" y="123060"/>
                    </a:lnTo>
                    <a:lnTo>
                      <a:pt x="25269" y="123134"/>
                    </a:lnTo>
                    <a:lnTo>
                      <a:pt x="25351" y="123230"/>
                    </a:lnTo>
                    <a:lnTo>
                      <a:pt x="25397" y="123277"/>
                    </a:lnTo>
                    <a:lnTo>
                      <a:pt x="25402" y="123282"/>
                    </a:lnTo>
                    <a:lnTo>
                      <a:pt x="25425" y="123307"/>
                    </a:lnTo>
                    <a:lnTo>
                      <a:pt x="25488" y="123389"/>
                    </a:lnTo>
                    <a:lnTo>
                      <a:pt x="25601" y="123545"/>
                    </a:lnTo>
                    <a:lnTo>
                      <a:pt x="25589" y="123580"/>
                    </a:lnTo>
                    <a:lnTo>
                      <a:pt x="25588" y="123585"/>
                    </a:lnTo>
                    <a:lnTo>
                      <a:pt x="25570" y="123636"/>
                    </a:lnTo>
                    <a:lnTo>
                      <a:pt x="25557" y="123745"/>
                    </a:lnTo>
                    <a:lnTo>
                      <a:pt x="25551" y="123904"/>
                    </a:lnTo>
                    <a:lnTo>
                      <a:pt x="25546" y="124017"/>
                    </a:lnTo>
                    <a:lnTo>
                      <a:pt x="25538" y="124148"/>
                    </a:lnTo>
                    <a:lnTo>
                      <a:pt x="25524" y="124331"/>
                    </a:lnTo>
                    <a:lnTo>
                      <a:pt x="25512" y="124451"/>
                    </a:lnTo>
                    <a:lnTo>
                      <a:pt x="25511" y="124461"/>
                    </a:lnTo>
                    <a:lnTo>
                      <a:pt x="25510" y="124474"/>
                    </a:lnTo>
                    <a:lnTo>
                      <a:pt x="25494" y="124597"/>
                    </a:lnTo>
                    <a:lnTo>
                      <a:pt x="25488" y="124701"/>
                    </a:lnTo>
                    <a:lnTo>
                      <a:pt x="25480" y="124811"/>
                    </a:lnTo>
                    <a:lnTo>
                      <a:pt x="25472" y="124877"/>
                    </a:lnTo>
                    <a:lnTo>
                      <a:pt x="25468" y="124911"/>
                    </a:lnTo>
                    <a:lnTo>
                      <a:pt x="25466" y="124929"/>
                    </a:lnTo>
                    <a:lnTo>
                      <a:pt x="25455" y="125014"/>
                    </a:lnTo>
                    <a:lnTo>
                      <a:pt x="25453" y="125146"/>
                    </a:lnTo>
                    <a:lnTo>
                      <a:pt x="25453" y="125218"/>
                    </a:lnTo>
                    <a:lnTo>
                      <a:pt x="25453" y="125228"/>
                    </a:lnTo>
                    <a:lnTo>
                      <a:pt x="25450" y="125313"/>
                    </a:lnTo>
                    <a:lnTo>
                      <a:pt x="25449" y="125322"/>
                    </a:lnTo>
                    <a:lnTo>
                      <a:pt x="25444" y="125466"/>
                    </a:lnTo>
                    <a:lnTo>
                      <a:pt x="25435" y="125607"/>
                    </a:lnTo>
                    <a:lnTo>
                      <a:pt x="25435" y="125614"/>
                    </a:lnTo>
                    <a:lnTo>
                      <a:pt x="25429" y="125718"/>
                    </a:lnTo>
                    <a:lnTo>
                      <a:pt x="25419" y="125860"/>
                    </a:lnTo>
                    <a:lnTo>
                      <a:pt x="25406" y="125947"/>
                    </a:lnTo>
                    <a:lnTo>
                      <a:pt x="25393" y="126029"/>
                    </a:lnTo>
                    <a:lnTo>
                      <a:pt x="25386" y="126139"/>
                    </a:lnTo>
                    <a:lnTo>
                      <a:pt x="25383" y="126234"/>
                    </a:lnTo>
                    <a:lnTo>
                      <a:pt x="25364" y="126344"/>
                    </a:lnTo>
                    <a:lnTo>
                      <a:pt x="25351" y="126503"/>
                    </a:lnTo>
                    <a:lnTo>
                      <a:pt x="25344" y="126601"/>
                    </a:lnTo>
                    <a:lnTo>
                      <a:pt x="25334" y="126724"/>
                    </a:lnTo>
                    <a:lnTo>
                      <a:pt x="25315" y="126809"/>
                    </a:lnTo>
                    <a:lnTo>
                      <a:pt x="25315" y="126910"/>
                    </a:lnTo>
                    <a:lnTo>
                      <a:pt x="25295" y="127027"/>
                    </a:lnTo>
                    <a:lnTo>
                      <a:pt x="25295" y="127110"/>
                    </a:lnTo>
                    <a:lnTo>
                      <a:pt x="25286" y="127211"/>
                    </a:lnTo>
                    <a:lnTo>
                      <a:pt x="25282" y="127296"/>
                    </a:lnTo>
                    <a:lnTo>
                      <a:pt x="25276" y="127380"/>
                    </a:lnTo>
                    <a:lnTo>
                      <a:pt x="25272" y="127468"/>
                    </a:lnTo>
                    <a:lnTo>
                      <a:pt x="25266" y="127575"/>
                    </a:lnTo>
                    <a:lnTo>
                      <a:pt x="25256" y="127682"/>
                    </a:lnTo>
                    <a:lnTo>
                      <a:pt x="25240" y="127832"/>
                    </a:lnTo>
                    <a:lnTo>
                      <a:pt x="25233" y="127939"/>
                    </a:lnTo>
                    <a:lnTo>
                      <a:pt x="25227" y="128063"/>
                    </a:lnTo>
                    <a:lnTo>
                      <a:pt x="25214" y="128193"/>
                    </a:lnTo>
                    <a:lnTo>
                      <a:pt x="25204" y="128280"/>
                    </a:lnTo>
                    <a:lnTo>
                      <a:pt x="25201" y="128362"/>
                    </a:lnTo>
                    <a:lnTo>
                      <a:pt x="25198" y="128471"/>
                    </a:lnTo>
                    <a:lnTo>
                      <a:pt x="25191" y="128572"/>
                    </a:lnTo>
                    <a:lnTo>
                      <a:pt x="25188" y="128679"/>
                    </a:lnTo>
                    <a:lnTo>
                      <a:pt x="25178" y="128832"/>
                    </a:lnTo>
                    <a:lnTo>
                      <a:pt x="25168" y="128881"/>
                    </a:lnTo>
                    <a:lnTo>
                      <a:pt x="25166" y="128894"/>
                    </a:lnTo>
                    <a:lnTo>
                      <a:pt x="25162" y="128914"/>
                    </a:lnTo>
                    <a:lnTo>
                      <a:pt x="25153" y="129007"/>
                    </a:lnTo>
                    <a:lnTo>
                      <a:pt x="25151" y="129018"/>
                    </a:lnTo>
                    <a:lnTo>
                      <a:pt x="25149" y="129044"/>
                    </a:lnTo>
                    <a:lnTo>
                      <a:pt x="25142" y="129206"/>
                    </a:lnTo>
                    <a:lnTo>
                      <a:pt x="25123" y="129388"/>
                    </a:lnTo>
                    <a:lnTo>
                      <a:pt x="25113" y="129512"/>
                    </a:lnTo>
                    <a:lnTo>
                      <a:pt x="25100" y="129645"/>
                    </a:lnTo>
                    <a:lnTo>
                      <a:pt x="25084" y="129801"/>
                    </a:lnTo>
                    <a:lnTo>
                      <a:pt x="25074" y="129914"/>
                    </a:lnTo>
                    <a:lnTo>
                      <a:pt x="25071" y="130015"/>
                    </a:lnTo>
                    <a:lnTo>
                      <a:pt x="25061" y="130109"/>
                    </a:lnTo>
                    <a:lnTo>
                      <a:pt x="25058" y="130197"/>
                    </a:lnTo>
                    <a:lnTo>
                      <a:pt x="25022" y="130349"/>
                    </a:lnTo>
                    <a:lnTo>
                      <a:pt x="25012" y="130440"/>
                    </a:lnTo>
                    <a:lnTo>
                      <a:pt x="25009" y="130479"/>
                    </a:lnTo>
                    <a:lnTo>
                      <a:pt x="25007" y="130513"/>
                    </a:lnTo>
                    <a:lnTo>
                      <a:pt x="25006" y="130531"/>
                    </a:lnTo>
                    <a:lnTo>
                      <a:pt x="24993" y="130655"/>
                    </a:lnTo>
                    <a:lnTo>
                      <a:pt x="24980" y="130814"/>
                    </a:lnTo>
                    <a:lnTo>
                      <a:pt x="24983" y="130938"/>
                    </a:lnTo>
                    <a:lnTo>
                      <a:pt x="24996" y="131029"/>
                    </a:lnTo>
                    <a:lnTo>
                      <a:pt x="25002" y="131091"/>
                    </a:lnTo>
                    <a:lnTo>
                      <a:pt x="25004" y="131107"/>
                    </a:lnTo>
                    <a:lnTo>
                      <a:pt x="25005" y="131116"/>
                    </a:lnTo>
                    <a:lnTo>
                      <a:pt x="25003" y="131132"/>
                    </a:lnTo>
                    <a:lnTo>
                      <a:pt x="25000" y="131158"/>
                    </a:lnTo>
                    <a:lnTo>
                      <a:pt x="24987" y="131261"/>
                    </a:lnTo>
                    <a:lnTo>
                      <a:pt x="24984" y="131307"/>
                    </a:lnTo>
                    <a:lnTo>
                      <a:pt x="24981" y="131349"/>
                    </a:lnTo>
                    <a:lnTo>
                      <a:pt x="24975" y="131424"/>
                    </a:lnTo>
                    <a:lnTo>
                      <a:pt x="24954" y="131655"/>
                    </a:lnTo>
                    <a:lnTo>
                      <a:pt x="24948" y="131783"/>
                    </a:lnTo>
                    <a:lnTo>
                      <a:pt x="24933" y="131863"/>
                    </a:lnTo>
                    <a:lnTo>
                      <a:pt x="24913" y="131958"/>
                    </a:lnTo>
                    <a:lnTo>
                      <a:pt x="24892" y="132106"/>
                    </a:lnTo>
                    <a:lnTo>
                      <a:pt x="24886" y="132225"/>
                    </a:lnTo>
                    <a:lnTo>
                      <a:pt x="24871" y="132332"/>
                    </a:lnTo>
                    <a:lnTo>
                      <a:pt x="24844" y="132477"/>
                    </a:lnTo>
                    <a:lnTo>
                      <a:pt x="24819" y="132608"/>
                    </a:lnTo>
                    <a:lnTo>
                      <a:pt x="24815" y="132629"/>
                    </a:lnTo>
                    <a:lnTo>
                      <a:pt x="24812" y="132643"/>
                    </a:lnTo>
                    <a:lnTo>
                      <a:pt x="24791" y="132751"/>
                    </a:lnTo>
                    <a:lnTo>
                      <a:pt x="24784" y="132836"/>
                    </a:lnTo>
                    <a:lnTo>
                      <a:pt x="24782" y="132867"/>
                    </a:lnTo>
                    <a:lnTo>
                      <a:pt x="24776" y="132949"/>
                    </a:lnTo>
                    <a:lnTo>
                      <a:pt x="24767" y="133082"/>
                    </a:lnTo>
                    <a:lnTo>
                      <a:pt x="24743" y="133198"/>
                    </a:lnTo>
                    <a:lnTo>
                      <a:pt x="24725" y="133299"/>
                    </a:lnTo>
                    <a:lnTo>
                      <a:pt x="24707" y="133421"/>
                    </a:lnTo>
                    <a:lnTo>
                      <a:pt x="24698" y="133513"/>
                    </a:lnTo>
                    <a:lnTo>
                      <a:pt x="24681" y="133632"/>
                    </a:lnTo>
                    <a:lnTo>
                      <a:pt x="24678" y="133653"/>
                    </a:lnTo>
                    <a:lnTo>
                      <a:pt x="24672" y="133694"/>
                    </a:lnTo>
                    <a:lnTo>
                      <a:pt x="24667" y="133726"/>
                    </a:lnTo>
                    <a:lnTo>
                      <a:pt x="24663" y="133757"/>
                    </a:lnTo>
                    <a:lnTo>
                      <a:pt x="24660" y="133777"/>
                    </a:lnTo>
                    <a:lnTo>
                      <a:pt x="24636" y="133934"/>
                    </a:lnTo>
                    <a:lnTo>
                      <a:pt x="24624" y="134053"/>
                    </a:lnTo>
                    <a:lnTo>
                      <a:pt x="24603" y="134157"/>
                    </a:lnTo>
                    <a:lnTo>
                      <a:pt x="24592" y="134224"/>
                    </a:lnTo>
                    <a:lnTo>
                      <a:pt x="24585" y="134264"/>
                    </a:lnTo>
                    <a:lnTo>
                      <a:pt x="24582" y="134301"/>
                    </a:lnTo>
                    <a:lnTo>
                      <a:pt x="24570" y="134412"/>
                    </a:lnTo>
                    <a:lnTo>
                      <a:pt x="24570" y="134415"/>
                    </a:lnTo>
                    <a:lnTo>
                      <a:pt x="24568" y="134430"/>
                    </a:lnTo>
                    <a:lnTo>
                      <a:pt x="24559" y="134510"/>
                    </a:lnTo>
                    <a:lnTo>
                      <a:pt x="24535" y="134634"/>
                    </a:lnTo>
                    <a:lnTo>
                      <a:pt x="24520" y="134780"/>
                    </a:lnTo>
                    <a:lnTo>
                      <a:pt x="24508" y="134875"/>
                    </a:lnTo>
                    <a:lnTo>
                      <a:pt x="24493" y="134993"/>
                    </a:lnTo>
                    <a:lnTo>
                      <a:pt x="24481" y="135109"/>
                    </a:lnTo>
                    <a:lnTo>
                      <a:pt x="24469" y="135210"/>
                    </a:lnTo>
                    <a:lnTo>
                      <a:pt x="24455" y="135296"/>
                    </a:lnTo>
                    <a:lnTo>
                      <a:pt x="24437" y="135391"/>
                    </a:lnTo>
                    <a:lnTo>
                      <a:pt x="24428" y="135477"/>
                    </a:lnTo>
                    <a:lnTo>
                      <a:pt x="24398" y="135584"/>
                    </a:lnTo>
                    <a:lnTo>
                      <a:pt x="24383" y="135682"/>
                    </a:lnTo>
                    <a:lnTo>
                      <a:pt x="24365" y="135788"/>
                    </a:lnTo>
                    <a:lnTo>
                      <a:pt x="24348" y="135880"/>
                    </a:lnTo>
                    <a:lnTo>
                      <a:pt x="24330" y="135969"/>
                    </a:lnTo>
                    <a:lnTo>
                      <a:pt x="24288" y="136127"/>
                    </a:lnTo>
                    <a:lnTo>
                      <a:pt x="24270" y="136210"/>
                    </a:lnTo>
                    <a:lnTo>
                      <a:pt x="24249" y="136293"/>
                    </a:lnTo>
                    <a:lnTo>
                      <a:pt x="24204" y="136433"/>
                    </a:lnTo>
                    <a:lnTo>
                      <a:pt x="24183" y="136522"/>
                    </a:lnTo>
                    <a:lnTo>
                      <a:pt x="24161" y="136629"/>
                    </a:lnTo>
                    <a:lnTo>
                      <a:pt x="24153" y="136666"/>
                    </a:lnTo>
                    <a:lnTo>
                      <a:pt x="24144" y="136703"/>
                    </a:lnTo>
                    <a:lnTo>
                      <a:pt x="24131" y="136760"/>
                    </a:lnTo>
                    <a:lnTo>
                      <a:pt x="24098" y="136905"/>
                    </a:lnTo>
                    <a:lnTo>
                      <a:pt x="24085" y="136955"/>
                    </a:lnTo>
                    <a:lnTo>
                      <a:pt x="24075" y="136990"/>
                    </a:lnTo>
                    <a:lnTo>
                      <a:pt x="24066" y="137024"/>
                    </a:lnTo>
                    <a:lnTo>
                      <a:pt x="24047" y="137108"/>
                    </a:lnTo>
                    <a:lnTo>
                      <a:pt x="24019" y="137214"/>
                    </a:lnTo>
                    <a:lnTo>
                      <a:pt x="23986" y="137324"/>
                    </a:lnTo>
                    <a:lnTo>
                      <a:pt x="23960" y="137423"/>
                    </a:lnTo>
                    <a:lnTo>
                      <a:pt x="23895" y="137669"/>
                    </a:lnTo>
                    <a:lnTo>
                      <a:pt x="23873" y="137757"/>
                    </a:lnTo>
                    <a:lnTo>
                      <a:pt x="23854" y="137841"/>
                    </a:lnTo>
                    <a:lnTo>
                      <a:pt x="23838" y="137934"/>
                    </a:lnTo>
                    <a:lnTo>
                      <a:pt x="23832" y="137966"/>
                    </a:lnTo>
                    <a:lnTo>
                      <a:pt x="23830" y="137981"/>
                    </a:lnTo>
                    <a:lnTo>
                      <a:pt x="23822" y="138009"/>
                    </a:lnTo>
                    <a:lnTo>
                      <a:pt x="23806" y="138063"/>
                    </a:lnTo>
                    <a:lnTo>
                      <a:pt x="23804" y="138069"/>
                    </a:lnTo>
                    <a:lnTo>
                      <a:pt x="23776" y="138154"/>
                    </a:lnTo>
                    <a:lnTo>
                      <a:pt x="23739" y="138286"/>
                    </a:lnTo>
                    <a:lnTo>
                      <a:pt x="23709" y="138409"/>
                    </a:lnTo>
                    <a:lnTo>
                      <a:pt x="23683" y="138493"/>
                    </a:lnTo>
                    <a:lnTo>
                      <a:pt x="23633" y="138648"/>
                    </a:lnTo>
                    <a:lnTo>
                      <a:pt x="23607" y="138752"/>
                    </a:lnTo>
                    <a:lnTo>
                      <a:pt x="23583" y="138862"/>
                    </a:lnTo>
                    <a:lnTo>
                      <a:pt x="23564" y="138944"/>
                    </a:lnTo>
                    <a:lnTo>
                      <a:pt x="23549" y="139030"/>
                    </a:lnTo>
                    <a:lnTo>
                      <a:pt x="23523" y="139123"/>
                    </a:lnTo>
                    <a:lnTo>
                      <a:pt x="23497" y="139250"/>
                    </a:lnTo>
                    <a:lnTo>
                      <a:pt x="23496" y="139255"/>
                    </a:lnTo>
                    <a:lnTo>
                      <a:pt x="23495" y="139257"/>
                    </a:lnTo>
                    <a:lnTo>
                      <a:pt x="23452" y="139416"/>
                    </a:lnTo>
                    <a:lnTo>
                      <a:pt x="23417" y="139503"/>
                    </a:lnTo>
                    <a:lnTo>
                      <a:pt x="23393" y="139587"/>
                    </a:lnTo>
                    <a:lnTo>
                      <a:pt x="23357" y="139733"/>
                    </a:lnTo>
                    <a:lnTo>
                      <a:pt x="23333" y="139843"/>
                    </a:lnTo>
                    <a:lnTo>
                      <a:pt x="23294" y="139970"/>
                    </a:lnTo>
                    <a:lnTo>
                      <a:pt x="23266" y="140106"/>
                    </a:lnTo>
                    <a:lnTo>
                      <a:pt x="23227" y="140234"/>
                    </a:lnTo>
                    <a:lnTo>
                      <a:pt x="23186" y="140427"/>
                    </a:lnTo>
                    <a:lnTo>
                      <a:pt x="23160" y="140544"/>
                    </a:lnTo>
                    <a:lnTo>
                      <a:pt x="23140" y="140624"/>
                    </a:lnTo>
                    <a:lnTo>
                      <a:pt x="23116" y="140712"/>
                    </a:lnTo>
                    <a:lnTo>
                      <a:pt x="23095" y="140809"/>
                    </a:lnTo>
                    <a:lnTo>
                      <a:pt x="23075" y="140891"/>
                    </a:lnTo>
                    <a:lnTo>
                      <a:pt x="23049" y="140982"/>
                    </a:lnTo>
                    <a:lnTo>
                      <a:pt x="23021" y="141101"/>
                    </a:lnTo>
                    <a:lnTo>
                      <a:pt x="23002" y="141202"/>
                    </a:lnTo>
                    <a:lnTo>
                      <a:pt x="22957" y="141345"/>
                    </a:lnTo>
                    <a:lnTo>
                      <a:pt x="22920" y="141508"/>
                    </a:lnTo>
                    <a:lnTo>
                      <a:pt x="22887" y="141664"/>
                    </a:lnTo>
                    <a:lnTo>
                      <a:pt x="22863" y="141757"/>
                    </a:lnTo>
                    <a:lnTo>
                      <a:pt x="22813" y="141936"/>
                    </a:lnTo>
                    <a:lnTo>
                      <a:pt x="22794" y="142024"/>
                    </a:lnTo>
                    <a:lnTo>
                      <a:pt x="22750" y="142167"/>
                    </a:lnTo>
                    <a:lnTo>
                      <a:pt x="22721" y="142302"/>
                    </a:lnTo>
                    <a:lnTo>
                      <a:pt x="22685" y="142448"/>
                    </a:lnTo>
                    <a:lnTo>
                      <a:pt x="22659" y="142587"/>
                    </a:lnTo>
                    <a:lnTo>
                      <a:pt x="22608" y="142766"/>
                    </a:lnTo>
                    <a:lnTo>
                      <a:pt x="22575" y="142920"/>
                    </a:lnTo>
                    <a:lnTo>
                      <a:pt x="22516" y="143131"/>
                    </a:lnTo>
                    <a:lnTo>
                      <a:pt x="22487" y="143233"/>
                    </a:lnTo>
                    <a:lnTo>
                      <a:pt x="22461" y="143343"/>
                    </a:lnTo>
                    <a:lnTo>
                      <a:pt x="22417" y="143526"/>
                    </a:lnTo>
                    <a:lnTo>
                      <a:pt x="22377" y="143650"/>
                    </a:lnTo>
                    <a:lnTo>
                      <a:pt x="22358" y="143731"/>
                    </a:lnTo>
                    <a:lnTo>
                      <a:pt x="22348" y="143775"/>
                    </a:lnTo>
                    <a:lnTo>
                      <a:pt x="22346" y="143783"/>
                    </a:lnTo>
                    <a:lnTo>
                      <a:pt x="22323" y="143874"/>
                    </a:lnTo>
                    <a:lnTo>
                      <a:pt x="22319" y="143894"/>
                    </a:lnTo>
                    <a:lnTo>
                      <a:pt x="22311" y="143924"/>
                    </a:lnTo>
                    <a:lnTo>
                      <a:pt x="22305" y="143965"/>
                    </a:lnTo>
                    <a:lnTo>
                      <a:pt x="22301" y="143987"/>
                    </a:lnTo>
                    <a:lnTo>
                      <a:pt x="22286" y="144082"/>
                    </a:lnTo>
                    <a:lnTo>
                      <a:pt x="22267" y="144224"/>
                    </a:lnTo>
                    <a:lnTo>
                      <a:pt x="22264" y="144319"/>
                    </a:lnTo>
                    <a:lnTo>
                      <a:pt x="22249" y="144444"/>
                    </a:lnTo>
                    <a:lnTo>
                      <a:pt x="22238" y="144542"/>
                    </a:lnTo>
                    <a:lnTo>
                      <a:pt x="22218" y="144752"/>
                    </a:lnTo>
                    <a:lnTo>
                      <a:pt x="22193" y="144835"/>
                    </a:lnTo>
                    <a:lnTo>
                      <a:pt x="22193" y="144837"/>
                    </a:lnTo>
                    <a:lnTo>
                      <a:pt x="22189" y="144847"/>
                    </a:lnTo>
                    <a:lnTo>
                      <a:pt x="22161" y="144931"/>
                    </a:lnTo>
                    <a:lnTo>
                      <a:pt x="22111" y="145081"/>
                    </a:lnTo>
                    <a:lnTo>
                      <a:pt x="22081" y="145180"/>
                    </a:lnTo>
                    <a:lnTo>
                      <a:pt x="22041" y="145279"/>
                    </a:lnTo>
                    <a:lnTo>
                      <a:pt x="22005" y="145395"/>
                    </a:lnTo>
                    <a:lnTo>
                      <a:pt x="21979" y="145496"/>
                    </a:lnTo>
                    <a:lnTo>
                      <a:pt x="21930" y="145682"/>
                    </a:lnTo>
                    <a:lnTo>
                      <a:pt x="21916" y="145740"/>
                    </a:lnTo>
                    <a:lnTo>
                      <a:pt x="21914" y="145746"/>
                    </a:lnTo>
                    <a:lnTo>
                      <a:pt x="21910" y="145766"/>
                    </a:lnTo>
                    <a:lnTo>
                      <a:pt x="21902" y="145797"/>
                    </a:lnTo>
                    <a:lnTo>
                      <a:pt x="21895" y="145827"/>
                    </a:lnTo>
                    <a:lnTo>
                      <a:pt x="21885" y="145882"/>
                    </a:lnTo>
                    <a:lnTo>
                      <a:pt x="21884" y="145889"/>
                    </a:lnTo>
                    <a:lnTo>
                      <a:pt x="21870" y="145971"/>
                    </a:lnTo>
                    <a:lnTo>
                      <a:pt x="21829" y="146071"/>
                    </a:lnTo>
                    <a:lnTo>
                      <a:pt x="21804" y="146121"/>
                    </a:lnTo>
                    <a:lnTo>
                      <a:pt x="21798" y="146131"/>
                    </a:lnTo>
                    <a:lnTo>
                      <a:pt x="21780" y="146167"/>
                    </a:lnTo>
                    <a:lnTo>
                      <a:pt x="21736" y="146255"/>
                    </a:lnTo>
                    <a:lnTo>
                      <a:pt x="21700" y="146352"/>
                    </a:lnTo>
                    <a:lnTo>
                      <a:pt x="21653" y="146498"/>
                    </a:lnTo>
                    <a:lnTo>
                      <a:pt x="21609" y="146625"/>
                    </a:lnTo>
                    <a:lnTo>
                      <a:pt x="21563" y="146748"/>
                    </a:lnTo>
                    <a:lnTo>
                      <a:pt x="21529" y="146842"/>
                    </a:lnTo>
                    <a:lnTo>
                      <a:pt x="21499" y="146922"/>
                    </a:lnTo>
                    <a:lnTo>
                      <a:pt x="21467" y="146997"/>
                    </a:lnTo>
                    <a:lnTo>
                      <a:pt x="21430" y="147101"/>
                    </a:lnTo>
                    <a:lnTo>
                      <a:pt x="21384" y="147244"/>
                    </a:lnTo>
                    <a:lnTo>
                      <a:pt x="21361" y="147327"/>
                    </a:lnTo>
                    <a:lnTo>
                      <a:pt x="21326" y="147429"/>
                    </a:lnTo>
                    <a:lnTo>
                      <a:pt x="21284" y="147530"/>
                    </a:lnTo>
                    <a:lnTo>
                      <a:pt x="21237" y="147654"/>
                    </a:lnTo>
                    <a:lnTo>
                      <a:pt x="21198" y="147759"/>
                    </a:lnTo>
                    <a:lnTo>
                      <a:pt x="21167" y="147867"/>
                    </a:lnTo>
                    <a:lnTo>
                      <a:pt x="21128" y="147978"/>
                    </a:lnTo>
                    <a:lnTo>
                      <a:pt x="21090" y="148077"/>
                    </a:lnTo>
                    <a:lnTo>
                      <a:pt x="21045" y="148209"/>
                    </a:lnTo>
                    <a:lnTo>
                      <a:pt x="21014" y="148324"/>
                    </a:lnTo>
                    <a:lnTo>
                      <a:pt x="20976" y="148441"/>
                    </a:lnTo>
                    <a:lnTo>
                      <a:pt x="20931" y="148565"/>
                    </a:lnTo>
                    <a:lnTo>
                      <a:pt x="20923" y="148586"/>
                    </a:lnTo>
                    <a:lnTo>
                      <a:pt x="20914" y="148609"/>
                    </a:lnTo>
                    <a:lnTo>
                      <a:pt x="20910" y="148618"/>
                    </a:lnTo>
                    <a:lnTo>
                      <a:pt x="20867" y="148727"/>
                    </a:lnTo>
                    <a:lnTo>
                      <a:pt x="20836" y="148810"/>
                    </a:lnTo>
                    <a:lnTo>
                      <a:pt x="20828" y="148834"/>
                    </a:lnTo>
                    <a:lnTo>
                      <a:pt x="20827" y="148835"/>
                    </a:lnTo>
                    <a:lnTo>
                      <a:pt x="20801" y="148918"/>
                    </a:lnTo>
                    <a:lnTo>
                      <a:pt x="20775" y="148994"/>
                    </a:lnTo>
                    <a:lnTo>
                      <a:pt x="20743" y="149083"/>
                    </a:lnTo>
                    <a:lnTo>
                      <a:pt x="20708" y="149181"/>
                    </a:lnTo>
                    <a:lnTo>
                      <a:pt x="20658" y="149305"/>
                    </a:lnTo>
                    <a:lnTo>
                      <a:pt x="20619" y="149419"/>
                    </a:lnTo>
                    <a:lnTo>
                      <a:pt x="20589" y="149513"/>
                    </a:lnTo>
                    <a:lnTo>
                      <a:pt x="20716" y="149659"/>
                    </a:lnTo>
                    <a:lnTo>
                      <a:pt x="21097" y="150048"/>
                    </a:lnTo>
                    <a:lnTo>
                      <a:pt x="21717" y="150341"/>
                    </a:lnTo>
                    <a:lnTo>
                      <a:pt x="22263" y="150788"/>
                    </a:lnTo>
                    <a:lnTo>
                      <a:pt x="23035" y="151171"/>
                    </a:lnTo>
                    <a:lnTo>
                      <a:pt x="23379" y="151340"/>
                    </a:lnTo>
                    <a:lnTo>
                      <a:pt x="23654" y="151197"/>
                    </a:lnTo>
                    <a:lnTo>
                      <a:pt x="23992" y="151010"/>
                    </a:lnTo>
                    <a:lnTo>
                      <a:pt x="24161" y="150903"/>
                    </a:lnTo>
                    <a:lnTo>
                      <a:pt x="24418" y="150814"/>
                    </a:lnTo>
                    <a:lnTo>
                      <a:pt x="24880" y="150725"/>
                    </a:lnTo>
                    <a:lnTo>
                      <a:pt x="25226" y="150688"/>
                    </a:lnTo>
                    <a:lnTo>
                      <a:pt x="25297" y="150653"/>
                    </a:lnTo>
                    <a:lnTo>
                      <a:pt x="25467" y="150422"/>
                    </a:lnTo>
                    <a:lnTo>
                      <a:pt x="25593" y="150164"/>
                    </a:lnTo>
                    <a:lnTo>
                      <a:pt x="25702" y="149844"/>
                    </a:lnTo>
                    <a:lnTo>
                      <a:pt x="25830" y="149488"/>
                    </a:lnTo>
                    <a:lnTo>
                      <a:pt x="25920" y="149292"/>
                    </a:lnTo>
                    <a:lnTo>
                      <a:pt x="25993" y="149149"/>
                    </a:lnTo>
                    <a:lnTo>
                      <a:pt x="26031" y="148936"/>
                    </a:lnTo>
                    <a:lnTo>
                      <a:pt x="26104" y="148704"/>
                    </a:lnTo>
                    <a:lnTo>
                      <a:pt x="26250" y="148482"/>
                    </a:lnTo>
                    <a:lnTo>
                      <a:pt x="26398" y="147983"/>
                    </a:lnTo>
                    <a:lnTo>
                      <a:pt x="26547" y="147537"/>
                    </a:lnTo>
                    <a:lnTo>
                      <a:pt x="26650" y="147172"/>
                    </a:lnTo>
                    <a:lnTo>
                      <a:pt x="26742" y="146931"/>
                    </a:lnTo>
                    <a:lnTo>
                      <a:pt x="26851" y="146646"/>
                    </a:lnTo>
                    <a:lnTo>
                      <a:pt x="27188" y="146181"/>
                    </a:lnTo>
                    <a:lnTo>
                      <a:pt x="27712" y="145522"/>
                    </a:lnTo>
                    <a:lnTo>
                      <a:pt x="27918" y="145199"/>
                    </a:lnTo>
                    <a:lnTo>
                      <a:pt x="28076" y="144925"/>
                    </a:lnTo>
                    <a:lnTo>
                      <a:pt x="28226" y="144826"/>
                    </a:lnTo>
                    <a:lnTo>
                      <a:pt x="28476" y="144655"/>
                    </a:lnTo>
                    <a:lnTo>
                      <a:pt x="28672" y="144512"/>
                    </a:lnTo>
                    <a:lnTo>
                      <a:pt x="28940" y="144354"/>
                    </a:lnTo>
                    <a:lnTo>
                      <a:pt x="29137" y="144310"/>
                    </a:lnTo>
                    <a:lnTo>
                      <a:pt x="29615" y="144308"/>
                    </a:lnTo>
                    <a:lnTo>
                      <a:pt x="30221" y="144320"/>
                    </a:lnTo>
                    <a:lnTo>
                      <a:pt x="30433" y="144333"/>
                    </a:lnTo>
                    <a:lnTo>
                      <a:pt x="30630" y="144418"/>
                    </a:lnTo>
                    <a:lnTo>
                      <a:pt x="30896" y="144689"/>
                    </a:lnTo>
                    <a:lnTo>
                      <a:pt x="31077" y="144917"/>
                    </a:lnTo>
                    <a:lnTo>
                      <a:pt x="31244" y="145203"/>
                    </a:lnTo>
                    <a:lnTo>
                      <a:pt x="31495" y="145603"/>
                    </a:lnTo>
                    <a:lnTo>
                      <a:pt x="31591" y="145903"/>
                    </a:lnTo>
                    <a:lnTo>
                      <a:pt x="31922" y="145599"/>
                    </a:lnTo>
                    <a:lnTo>
                      <a:pt x="32210" y="145380"/>
                    </a:lnTo>
                    <a:lnTo>
                      <a:pt x="32529" y="145103"/>
                    </a:lnTo>
                    <a:lnTo>
                      <a:pt x="32792" y="144868"/>
                    </a:lnTo>
                    <a:lnTo>
                      <a:pt x="33151" y="144540"/>
                    </a:lnTo>
                    <a:lnTo>
                      <a:pt x="33262" y="144429"/>
                    </a:lnTo>
                    <a:lnTo>
                      <a:pt x="33498" y="144292"/>
                    </a:lnTo>
                    <a:lnTo>
                      <a:pt x="34050" y="143951"/>
                    </a:lnTo>
                    <a:lnTo>
                      <a:pt x="34381" y="143719"/>
                    </a:lnTo>
                    <a:lnTo>
                      <a:pt x="34686" y="143484"/>
                    </a:lnTo>
                    <a:lnTo>
                      <a:pt x="34840" y="143454"/>
                    </a:lnTo>
                    <a:lnTo>
                      <a:pt x="35387" y="143507"/>
                    </a:lnTo>
                    <a:lnTo>
                      <a:pt x="36153" y="143581"/>
                    </a:lnTo>
                    <a:lnTo>
                      <a:pt x="36501" y="143576"/>
                    </a:lnTo>
                    <a:lnTo>
                      <a:pt x="36835" y="143399"/>
                    </a:lnTo>
                    <a:lnTo>
                      <a:pt x="37212" y="143221"/>
                    </a:lnTo>
                    <a:lnTo>
                      <a:pt x="37520" y="143026"/>
                    </a:lnTo>
                    <a:lnTo>
                      <a:pt x="37661" y="142828"/>
                    </a:lnTo>
                    <a:lnTo>
                      <a:pt x="37774" y="142558"/>
                    </a:lnTo>
                    <a:lnTo>
                      <a:pt x="37874" y="142359"/>
                    </a:lnTo>
                    <a:lnTo>
                      <a:pt x="38115" y="142302"/>
                    </a:lnTo>
                    <a:lnTo>
                      <a:pt x="39002" y="142076"/>
                    </a:lnTo>
                    <a:lnTo>
                      <a:pt x="39773" y="141874"/>
                    </a:lnTo>
                    <a:lnTo>
                      <a:pt x="40454" y="141671"/>
                    </a:lnTo>
                    <a:lnTo>
                      <a:pt x="41260" y="141781"/>
                    </a:lnTo>
                    <a:lnTo>
                      <a:pt x="41311" y="142011"/>
                    </a:lnTo>
                    <a:lnTo>
                      <a:pt x="41341" y="142324"/>
                    </a:lnTo>
                    <a:lnTo>
                      <a:pt x="41377" y="142493"/>
                    </a:lnTo>
                    <a:lnTo>
                      <a:pt x="41337" y="142641"/>
                    </a:lnTo>
                    <a:lnTo>
                      <a:pt x="41251" y="142789"/>
                    </a:lnTo>
                    <a:lnTo>
                      <a:pt x="41488" y="142888"/>
                    </a:lnTo>
                    <a:lnTo>
                      <a:pt x="41830" y="143018"/>
                    </a:lnTo>
                    <a:lnTo>
                      <a:pt x="42087" y="143176"/>
                    </a:lnTo>
                    <a:lnTo>
                      <a:pt x="42486" y="143383"/>
                    </a:lnTo>
                    <a:lnTo>
                      <a:pt x="42791" y="143522"/>
                    </a:lnTo>
                    <a:lnTo>
                      <a:pt x="43144" y="143621"/>
                    </a:lnTo>
                    <a:lnTo>
                      <a:pt x="43439" y="143641"/>
                    </a:lnTo>
                    <a:lnTo>
                      <a:pt x="43639" y="143632"/>
                    </a:lnTo>
                    <a:lnTo>
                      <a:pt x="44651" y="143270"/>
                    </a:lnTo>
                    <a:lnTo>
                      <a:pt x="45936" y="142676"/>
                    </a:lnTo>
                    <a:lnTo>
                      <a:pt x="45889" y="142014"/>
                    </a:lnTo>
                    <a:lnTo>
                      <a:pt x="45853" y="141399"/>
                    </a:lnTo>
                    <a:lnTo>
                      <a:pt x="45826" y="140979"/>
                    </a:lnTo>
                    <a:lnTo>
                      <a:pt x="45464" y="140265"/>
                    </a:lnTo>
                    <a:lnTo>
                      <a:pt x="45882" y="140290"/>
                    </a:lnTo>
                    <a:lnTo>
                      <a:pt x="46153" y="140349"/>
                    </a:lnTo>
                    <a:lnTo>
                      <a:pt x="46492" y="140525"/>
                    </a:lnTo>
                    <a:lnTo>
                      <a:pt x="46728" y="140687"/>
                    </a:lnTo>
                    <a:lnTo>
                      <a:pt x="47145" y="140969"/>
                    </a:lnTo>
                    <a:lnTo>
                      <a:pt x="47355" y="141059"/>
                    </a:lnTo>
                    <a:lnTo>
                      <a:pt x="47535" y="141129"/>
                    </a:lnTo>
                    <a:lnTo>
                      <a:pt x="47716" y="141160"/>
                    </a:lnTo>
                    <a:lnTo>
                      <a:pt x="47887" y="141170"/>
                    </a:lnTo>
                    <a:lnTo>
                      <a:pt x="48058" y="141150"/>
                    </a:lnTo>
                    <a:lnTo>
                      <a:pt x="48211" y="141080"/>
                    </a:lnTo>
                    <a:lnTo>
                      <a:pt x="48306" y="140980"/>
                    </a:lnTo>
                    <a:lnTo>
                      <a:pt x="48353" y="140930"/>
                    </a:lnTo>
                    <a:lnTo>
                      <a:pt x="48482" y="140812"/>
                    </a:lnTo>
                    <a:lnTo>
                      <a:pt x="48586" y="140902"/>
                    </a:lnTo>
                    <a:lnTo>
                      <a:pt x="48738" y="140912"/>
                    </a:lnTo>
                    <a:lnTo>
                      <a:pt x="50944" y="140331"/>
                    </a:lnTo>
                    <a:lnTo>
                      <a:pt x="50955" y="140626"/>
                    </a:lnTo>
                    <a:lnTo>
                      <a:pt x="50984" y="140888"/>
                    </a:lnTo>
                    <a:lnTo>
                      <a:pt x="51042" y="141339"/>
                    </a:lnTo>
                    <a:lnTo>
                      <a:pt x="51062" y="141589"/>
                    </a:lnTo>
                    <a:lnTo>
                      <a:pt x="51081" y="141798"/>
                    </a:lnTo>
                    <a:lnTo>
                      <a:pt x="51148" y="142026"/>
                    </a:lnTo>
                    <a:lnTo>
                      <a:pt x="51177" y="142205"/>
                    </a:lnTo>
                    <a:lnTo>
                      <a:pt x="51263" y="142344"/>
                    </a:lnTo>
                    <a:lnTo>
                      <a:pt x="51406" y="142452"/>
                    </a:lnTo>
                    <a:lnTo>
                      <a:pt x="51692" y="142571"/>
                    </a:lnTo>
                    <a:lnTo>
                      <a:pt x="51902" y="142629"/>
                    </a:lnTo>
                    <a:lnTo>
                      <a:pt x="52198" y="142668"/>
                    </a:lnTo>
                    <a:lnTo>
                      <a:pt x="52484" y="142697"/>
                    </a:lnTo>
                    <a:lnTo>
                      <a:pt x="52713" y="142706"/>
                    </a:lnTo>
                    <a:lnTo>
                      <a:pt x="52971" y="142666"/>
                    </a:lnTo>
                    <a:lnTo>
                      <a:pt x="53152" y="142606"/>
                    </a:lnTo>
                    <a:lnTo>
                      <a:pt x="53257" y="142546"/>
                    </a:lnTo>
                    <a:lnTo>
                      <a:pt x="53400" y="142426"/>
                    </a:lnTo>
                    <a:lnTo>
                      <a:pt x="53553" y="142317"/>
                    </a:lnTo>
                    <a:lnTo>
                      <a:pt x="53466" y="142188"/>
                    </a:lnTo>
                    <a:lnTo>
                      <a:pt x="53571" y="141919"/>
                    </a:lnTo>
                    <a:lnTo>
                      <a:pt x="53636" y="141669"/>
                    </a:lnTo>
                    <a:lnTo>
                      <a:pt x="53721" y="141439"/>
                    </a:lnTo>
                    <a:lnTo>
                      <a:pt x="53805" y="141146"/>
                    </a:lnTo>
                    <a:lnTo>
                      <a:pt x="53961" y="140503"/>
                    </a:lnTo>
                    <a:lnTo>
                      <a:pt x="54350" y="140385"/>
                    </a:lnTo>
                    <a:lnTo>
                      <a:pt x="55155" y="140142"/>
                    </a:lnTo>
                    <a:lnTo>
                      <a:pt x="54599" y="139883"/>
                    </a:lnTo>
                    <a:lnTo>
                      <a:pt x="54106" y="139698"/>
                    </a:lnTo>
                    <a:lnTo>
                      <a:pt x="53745" y="139578"/>
                    </a:lnTo>
                    <a:lnTo>
                      <a:pt x="53749" y="139410"/>
                    </a:lnTo>
                    <a:lnTo>
                      <a:pt x="53921" y="139386"/>
                    </a:lnTo>
                    <a:lnTo>
                      <a:pt x="54113" y="139352"/>
                    </a:lnTo>
                    <a:lnTo>
                      <a:pt x="54304" y="139337"/>
                    </a:lnTo>
                    <a:lnTo>
                      <a:pt x="54447" y="139338"/>
                    </a:lnTo>
                    <a:lnTo>
                      <a:pt x="54590" y="139349"/>
                    </a:lnTo>
                    <a:lnTo>
                      <a:pt x="54686" y="139359"/>
                    </a:lnTo>
                    <a:lnTo>
                      <a:pt x="54781" y="139360"/>
                    </a:lnTo>
                    <a:lnTo>
                      <a:pt x="54877" y="139361"/>
                    </a:lnTo>
                    <a:lnTo>
                      <a:pt x="55030" y="139299"/>
                    </a:lnTo>
                    <a:lnTo>
                      <a:pt x="55223" y="139181"/>
                    </a:lnTo>
                    <a:lnTo>
                      <a:pt x="55470" y="138957"/>
                    </a:lnTo>
                    <a:lnTo>
                      <a:pt x="55827" y="138535"/>
                    </a:lnTo>
                    <a:lnTo>
                      <a:pt x="56007" y="138640"/>
                    </a:lnTo>
                    <a:lnTo>
                      <a:pt x="56169" y="138745"/>
                    </a:lnTo>
                    <a:lnTo>
                      <a:pt x="56283" y="138821"/>
                    </a:lnTo>
                    <a:lnTo>
                      <a:pt x="56416" y="138916"/>
                    </a:lnTo>
                    <a:lnTo>
                      <a:pt x="56586" y="139048"/>
                    </a:lnTo>
                    <a:lnTo>
                      <a:pt x="56757" y="139217"/>
                    </a:lnTo>
                    <a:lnTo>
                      <a:pt x="56898" y="139422"/>
                    </a:lnTo>
                    <a:lnTo>
                      <a:pt x="57030" y="139534"/>
                    </a:lnTo>
                    <a:lnTo>
                      <a:pt x="57125" y="139654"/>
                    </a:lnTo>
                    <a:lnTo>
                      <a:pt x="57218" y="139818"/>
                    </a:lnTo>
                    <a:lnTo>
                      <a:pt x="57320" y="140025"/>
                    </a:lnTo>
                    <a:lnTo>
                      <a:pt x="57385" y="140158"/>
                    </a:lnTo>
                    <a:lnTo>
                      <a:pt x="57518" y="140421"/>
                    </a:lnTo>
                    <a:lnTo>
                      <a:pt x="58527" y="140671"/>
                    </a:lnTo>
                    <a:lnTo>
                      <a:pt x="60656" y="141206"/>
                    </a:lnTo>
                    <a:lnTo>
                      <a:pt x="60893" y="140728"/>
                    </a:lnTo>
                    <a:lnTo>
                      <a:pt x="61151" y="140282"/>
                    </a:lnTo>
                    <a:lnTo>
                      <a:pt x="61238" y="140219"/>
                    </a:lnTo>
                    <a:lnTo>
                      <a:pt x="61564" y="140204"/>
                    </a:lnTo>
                    <a:lnTo>
                      <a:pt x="61860" y="140215"/>
                    </a:lnTo>
                    <a:lnTo>
                      <a:pt x="62256" y="140616"/>
                    </a:lnTo>
                    <a:lnTo>
                      <a:pt x="62807" y="141251"/>
                    </a:lnTo>
                    <a:lnTo>
                      <a:pt x="63129" y="141658"/>
                    </a:lnTo>
                    <a:lnTo>
                      <a:pt x="63293" y="141852"/>
                    </a:lnTo>
                    <a:lnTo>
                      <a:pt x="63457" y="142044"/>
                    </a:lnTo>
                    <a:lnTo>
                      <a:pt x="63630" y="142304"/>
                    </a:lnTo>
                    <a:lnTo>
                      <a:pt x="63498" y="142577"/>
                    </a:lnTo>
                    <a:lnTo>
                      <a:pt x="63287" y="142985"/>
                    </a:lnTo>
                    <a:lnTo>
                      <a:pt x="63144" y="143076"/>
                    </a:lnTo>
                    <a:lnTo>
                      <a:pt x="62887" y="143287"/>
                    </a:lnTo>
                    <a:lnTo>
                      <a:pt x="62392" y="143669"/>
                    </a:lnTo>
                    <a:lnTo>
                      <a:pt x="62602" y="143934"/>
                    </a:lnTo>
                    <a:lnTo>
                      <a:pt x="62659" y="144032"/>
                    </a:lnTo>
                    <a:lnTo>
                      <a:pt x="62554" y="144438"/>
                    </a:lnTo>
                    <a:lnTo>
                      <a:pt x="62487" y="144626"/>
                    </a:lnTo>
                    <a:lnTo>
                      <a:pt x="62439" y="144843"/>
                    </a:lnTo>
                    <a:lnTo>
                      <a:pt x="62467" y="144941"/>
                    </a:lnTo>
                    <a:lnTo>
                      <a:pt x="62677" y="144692"/>
                    </a:lnTo>
                    <a:lnTo>
                      <a:pt x="62744" y="144612"/>
                    </a:lnTo>
                    <a:lnTo>
                      <a:pt x="62848" y="144621"/>
                    </a:lnTo>
                    <a:lnTo>
                      <a:pt x="63001" y="144540"/>
                    </a:lnTo>
                    <a:lnTo>
                      <a:pt x="63238" y="144683"/>
                    </a:lnTo>
                    <a:lnTo>
                      <a:pt x="63371" y="144749"/>
                    </a:lnTo>
                    <a:lnTo>
                      <a:pt x="63532" y="144883"/>
                    </a:lnTo>
                    <a:lnTo>
                      <a:pt x="63304" y="145025"/>
                    </a:lnTo>
                    <a:lnTo>
                      <a:pt x="63123" y="145166"/>
                    </a:lnTo>
                    <a:lnTo>
                      <a:pt x="63056" y="145482"/>
                    </a:lnTo>
                    <a:lnTo>
                      <a:pt x="62987" y="146052"/>
                    </a:lnTo>
                    <a:lnTo>
                      <a:pt x="62920" y="146416"/>
                    </a:lnTo>
                    <a:lnTo>
                      <a:pt x="62891" y="146622"/>
                    </a:lnTo>
                    <a:lnTo>
                      <a:pt x="63185" y="146429"/>
                    </a:lnTo>
                    <a:lnTo>
                      <a:pt x="63327" y="146406"/>
                    </a:lnTo>
                    <a:lnTo>
                      <a:pt x="63422" y="146413"/>
                    </a:lnTo>
                    <a:lnTo>
                      <a:pt x="63668" y="146228"/>
                    </a:lnTo>
                    <a:lnTo>
                      <a:pt x="63905" y="146063"/>
                    </a:lnTo>
                    <a:lnTo>
                      <a:pt x="64018" y="145989"/>
                    </a:lnTo>
                    <a:lnTo>
                      <a:pt x="64317" y="145990"/>
                    </a:lnTo>
                    <a:lnTo>
                      <a:pt x="64602" y="145997"/>
                    </a:lnTo>
                    <a:lnTo>
                      <a:pt x="64910" y="146026"/>
                    </a:lnTo>
                    <a:lnTo>
                      <a:pt x="65176" y="146066"/>
                    </a:lnTo>
                    <a:lnTo>
                      <a:pt x="65575" y="146077"/>
                    </a:lnTo>
                    <a:lnTo>
                      <a:pt x="66032" y="146155"/>
                    </a:lnTo>
                    <a:lnTo>
                      <a:pt x="66255" y="146217"/>
                    </a:lnTo>
                    <a:lnTo>
                      <a:pt x="66450" y="146250"/>
                    </a:lnTo>
                    <a:lnTo>
                      <a:pt x="66556" y="146310"/>
                    </a:lnTo>
                    <a:lnTo>
                      <a:pt x="66643" y="146459"/>
                    </a:lnTo>
                    <a:lnTo>
                      <a:pt x="66691" y="146607"/>
                    </a:lnTo>
                    <a:lnTo>
                      <a:pt x="67002" y="146571"/>
                    </a:lnTo>
                    <a:lnTo>
                      <a:pt x="67273" y="146574"/>
                    </a:lnTo>
                    <a:lnTo>
                      <a:pt x="67457" y="146605"/>
                    </a:lnTo>
                    <a:lnTo>
                      <a:pt x="67621" y="146695"/>
                    </a:lnTo>
                    <a:lnTo>
                      <a:pt x="67360" y="146850"/>
                    </a:lnTo>
                    <a:lnTo>
                      <a:pt x="67417" y="146979"/>
                    </a:lnTo>
                    <a:lnTo>
                      <a:pt x="67785" y="146775"/>
                    </a:lnTo>
                    <a:lnTo>
                      <a:pt x="68278" y="146493"/>
                    </a:lnTo>
                    <a:lnTo>
                      <a:pt x="68624" y="146269"/>
                    </a:lnTo>
                    <a:lnTo>
                      <a:pt x="68817" y="146182"/>
                    </a:lnTo>
                    <a:lnTo>
                      <a:pt x="69389" y="146521"/>
                    </a:lnTo>
                    <a:lnTo>
                      <a:pt x="69585" y="146622"/>
                    </a:lnTo>
                    <a:lnTo>
                      <a:pt x="69950" y="146824"/>
                    </a:lnTo>
                    <a:lnTo>
                      <a:pt x="70227" y="147021"/>
                    </a:lnTo>
                    <a:lnTo>
                      <a:pt x="70455" y="146823"/>
                    </a:lnTo>
                    <a:lnTo>
                      <a:pt x="70592" y="146666"/>
                    </a:lnTo>
                    <a:lnTo>
                      <a:pt x="70698" y="146543"/>
                    </a:lnTo>
                    <a:lnTo>
                      <a:pt x="70795" y="146843"/>
                    </a:lnTo>
                    <a:lnTo>
                      <a:pt x="70784" y="147241"/>
                    </a:lnTo>
                    <a:lnTo>
                      <a:pt x="70980" y="147169"/>
                    </a:lnTo>
                    <a:lnTo>
                      <a:pt x="71409" y="147066"/>
                    </a:lnTo>
                    <a:lnTo>
                      <a:pt x="71584" y="147051"/>
                    </a:lnTo>
                    <a:lnTo>
                      <a:pt x="71788" y="146996"/>
                    </a:lnTo>
                    <a:lnTo>
                      <a:pt x="71982" y="146891"/>
                    </a:lnTo>
                    <a:lnTo>
                      <a:pt x="72137" y="146844"/>
                    </a:lnTo>
                    <a:lnTo>
                      <a:pt x="72272" y="146777"/>
                    </a:lnTo>
                    <a:lnTo>
                      <a:pt x="72495" y="146682"/>
                    </a:lnTo>
                    <a:lnTo>
                      <a:pt x="72650" y="146654"/>
                    </a:lnTo>
                    <a:lnTo>
                      <a:pt x="72785" y="146655"/>
                    </a:lnTo>
                    <a:lnTo>
                      <a:pt x="72920" y="146695"/>
                    </a:lnTo>
                    <a:lnTo>
                      <a:pt x="73075" y="146726"/>
                    </a:lnTo>
                    <a:lnTo>
                      <a:pt x="73210" y="146736"/>
                    </a:lnTo>
                    <a:lnTo>
                      <a:pt x="73355" y="146688"/>
                    </a:lnTo>
                    <a:lnTo>
                      <a:pt x="73500" y="146660"/>
                    </a:lnTo>
                    <a:lnTo>
                      <a:pt x="73703" y="146602"/>
                    </a:lnTo>
                    <a:lnTo>
                      <a:pt x="73790" y="146554"/>
                    </a:lnTo>
                    <a:lnTo>
                      <a:pt x="73868" y="146506"/>
                    </a:lnTo>
                    <a:lnTo>
                      <a:pt x="73936" y="146242"/>
                    </a:lnTo>
                    <a:lnTo>
                      <a:pt x="73965" y="146193"/>
                    </a:lnTo>
                    <a:lnTo>
                      <a:pt x="74361" y="146166"/>
                    </a:lnTo>
                    <a:lnTo>
                      <a:pt x="74872" y="146139"/>
                    </a:lnTo>
                    <a:lnTo>
                      <a:pt x="75558" y="146093"/>
                    </a:lnTo>
                    <a:lnTo>
                      <a:pt x="75780" y="146084"/>
                    </a:lnTo>
                    <a:lnTo>
                      <a:pt x="76011" y="146046"/>
                    </a:lnTo>
                    <a:lnTo>
                      <a:pt x="76060" y="145889"/>
                    </a:lnTo>
                    <a:lnTo>
                      <a:pt x="76099" y="145684"/>
                    </a:lnTo>
                    <a:lnTo>
                      <a:pt x="76530" y="146090"/>
                    </a:lnTo>
                    <a:lnTo>
                      <a:pt x="76780" y="146185"/>
                    </a:lnTo>
                    <a:lnTo>
                      <a:pt x="77100" y="146234"/>
                    </a:lnTo>
                    <a:lnTo>
                      <a:pt x="77506" y="146345"/>
                    </a:lnTo>
                    <a:lnTo>
                      <a:pt x="77759" y="146535"/>
                    </a:lnTo>
                    <a:lnTo>
                      <a:pt x="78006" y="146808"/>
                    </a:lnTo>
                    <a:lnTo>
                      <a:pt x="78257" y="147149"/>
                    </a:lnTo>
                    <a:lnTo>
                      <a:pt x="78143" y="147350"/>
                    </a:lnTo>
                    <a:lnTo>
                      <a:pt x="78068" y="147517"/>
                    </a:lnTo>
                    <a:lnTo>
                      <a:pt x="78093" y="147731"/>
                    </a:lnTo>
                    <a:lnTo>
                      <a:pt x="78153" y="147906"/>
                    </a:lnTo>
                    <a:lnTo>
                      <a:pt x="78287" y="148240"/>
                    </a:lnTo>
                    <a:lnTo>
                      <a:pt x="78333" y="148364"/>
                    </a:lnTo>
                    <a:lnTo>
                      <a:pt x="78385" y="148477"/>
                    </a:lnTo>
                    <a:lnTo>
                      <a:pt x="78362" y="148560"/>
                    </a:lnTo>
                    <a:lnTo>
                      <a:pt x="78527" y="148908"/>
                    </a:lnTo>
                    <a:lnTo>
                      <a:pt x="78721" y="149416"/>
                    </a:lnTo>
                    <a:lnTo>
                      <a:pt x="78975" y="149909"/>
                    </a:lnTo>
                    <a:lnTo>
                      <a:pt x="79344" y="150053"/>
                    </a:lnTo>
                    <a:lnTo>
                      <a:pt x="79632" y="150148"/>
                    </a:lnTo>
                    <a:lnTo>
                      <a:pt x="79792" y="150218"/>
                    </a:lnTo>
                    <a:lnTo>
                      <a:pt x="79985" y="150269"/>
                    </a:lnTo>
                    <a:lnTo>
                      <a:pt x="80225" y="150242"/>
                    </a:lnTo>
                    <a:lnTo>
                      <a:pt x="80429" y="150178"/>
                    </a:lnTo>
                    <a:lnTo>
                      <a:pt x="80599" y="150097"/>
                    </a:lnTo>
                    <a:lnTo>
                      <a:pt x="80742" y="150010"/>
                    </a:lnTo>
                    <a:lnTo>
                      <a:pt x="80929" y="149903"/>
                    </a:lnTo>
                    <a:lnTo>
                      <a:pt x="81157" y="150559"/>
                    </a:lnTo>
                    <a:lnTo>
                      <a:pt x="81083" y="150818"/>
                    </a:lnTo>
                    <a:lnTo>
                      <a:pt x="81063" y="150943"/>
                    </a:lnTo>
                    <a:lnTo>
                      <a:pt x="81570" y="151360"/>
                    </a:lnTo>
                    <a:lnTo>
                      <a:pt x="81582" y="151515"/>
                    </a:lnTo>
                    <a:lnTo>
                      <a:pt x="82638" y="151853"/>
                    </a:lnTo>
                    <a:lnTo>
                      <a:pt x="83129" y="152017"/>
                    </a:lnTo>
                    <a:lnTo>
                      <a:pt x="83730" y="152145"/>
                    </a:lnTo>
                    <a:lnTo>
                      <a:pt x="84313" y="152282"/>
                    </a:lnTo>
                    <a:lnTo>
                      <a:pt x="84841" y="152383"/>
                    </a:lnTo>
                    <a:lnTo>
                      <a:pt x="85051" y="152356"/>
                    </a:lnTo>
                    <a:lnTo>
                      <a:pt x="85666" y="152218"/>
                    </a:lnTo>
                    <a:lnTo>
                      <a:pt x="86217" y="152123"/>
                    </a:lnTo>
                    <a:lnTo>
                      <a:pt x="86804" y="152036"/>
                    </a:lnTo>
                    <a:lnTo>
                      <a:pt x="87471" y="152006"/>
                    </a:lnTo>
                    <a:lnTo>
                      <a:pt x="87485" y="152166"/>
                    </a:lnTo>
                    <a:lnTo>
                      <a:pt x="88094" y="152065"/>
                    </a:lnTo>
                    <a:lnTo>
                      <a:pt x="88338" y="152065"/>
                    </a:lnTo>
                    <a:lnTo>
                      <a:pt x="88462" y="152092"/>
                    </a:lnTo>
                    <a:lnTo>
                      <a:pt x="88537" y="152184"/>
                    </a:lnTo>
                    <a:lnTo>
                      <a:pt x="88754" y="152178"/>
                    </a:lnTo>
                    <a:lnTo>
                      <a:pt x="88712" y="151961"/>
                    </a:lnTo>
                    <a:lnTo>
                      <a:pt x="89873" y="151874"/>
                    </a:lnTo>
                    <a:lnTo>
                      <a:pt x="90523" y="151852"/>
                    </a:lnTo>
                    <a:lnTo>
                      <a:pt x="91053" y="151862"/>
                    </a:lnTo>
                    <a:lnTo>
                      <a:pt x="91914" y="151938"/>
                    </a:lnTo>
                    <a:lnTo>
                      <a:pt x="92040" y="151663"/>
                    </a:lnTo>
                    <a:lnTo>
                      <a:pt x="91598" y="151586"/>
                    </a:lnTo>
                    <a:lnTo>
                      <a:pt x="91501" y="151003"/>
                    </a:lnTo>
                    <a:lnTo>
                      <a:pt x="91752" y="150931"/>
                    </a:lnTo>
                    <a:lnTo>
                      <a:pt x="91836" y="150756"/>
                    </a:lnTo>
                    <a:lnTo>
                      <a:pt x="92601" y="150873"/>
                    </a:lnTo>
                    <a:lnTo>
                      <a:pt x="92752" y="150728"/>
                    </a:lnTo>
                    <a:lnTo>
                      <a:pt x="92915" y="150130"/>
                    </a:lnTo>
                    <a:lnTo>
                      <a:pt x="93897" y="149938"/>
                    </a:lnTo>
                    <a:lnTo>
                      <a:pt x="93865" y="149621"/>
                    </a:lnTo>
                    <a:lnTo>
                      <a:pt x="94214" y="149075"/>
                    </a:lnTo>
                    <a:lnTo>
                      <a:pt x="94955" y="149320"/>
                    </a:lnTo>
                    <a:lnTo>
                      <a:pt x="95593" y="149528"/>
                    </a:lnTo>
                    <a:lnTo>
                      <a:pt x="96040" y="149713"/>
                    </a:lnTo>
                    <a:lnTo>
                      <a:pt x="97233" y="150236"/>
                    </a:lnTo>
                    <a:lnTo>
                      <a:pt x="97728" y="150178"/>
                    </a:lnTo>
                    <a:lnTo>
                      <a:pt x="97408" y="149882"/>
                    </a:lnTo>
                    <a:lnTo>
                      <a:pt x="98851" y="149836"/>
                    </a:lnTo>
                    <a:lnTo>
                      <a:pt x="99236" y="149471"/>
                    </a:lnTo>
                    <a:lnTo>
                      <a:pt x="98474" y="148890"/>
                    </a:lnTo>
                    <a:lnTo>
                      <a:pt x="98162" y="148638"/>
                    </a:lnTo>
                    <a:lnTo>
                      <a:pt x="99079" y="148751"/>
                    </a:lnTo>
                    <a:lnTo>
                      <a:pt x="99882" y="148169"/>
                    </a:lnTo>
                    <a:lnTo>
                      <a:pt x="99929" y="148347"/>
                    </a:lnTo>
                    <a:lnTo>
                      <a:pt x="99992" y="148512"/>
                    </a:lnTo>
                    <a:lnTo>
                      <a:pt x="100167" y="148575"/>
                    </a:lnTo>
                    <a:lnTo>
                      <a:pt x="100349" y="148631"/>
                    </a:lnTo>
                    <a:lnTo>
                      <a:pt x="100576" y="148680"/>
                    </a:lnTo>
                    <a:lnTo>
                      <a:pt x="100573" y="148942"/>
                    </a:lnTo>
                    <a:lnTo>
                      <a:pt x="100559" y="149114"/>
                    </a:lnTo>
                    <a:lnTo>
                      <a:pt x="100595" y="149315"/>
                    </a:lnTo>
                    <a:lnTo>
                      <a:pt x="100920" y="149586"/>
                    </a:lnTo>
                    <a:lnTo>
                      <a:pt x="100855" y="149777"/>
                    </a:lnTo>
                    <a:lnTo>
                      <a:pt x="101095" y="149799"/>
                    </a:lnTo>
                    <a:lnTo>
                      <a:pt x="101159" y="150309"/>
                    </a:lnTo>
                    <a:lnTo>
                      <a:pt x="101808" y="150491"/>
                    </a:lnTo>
                    <a:lnTo>
                      <a:pt x="102161" y="150618"/>
                    </a:lnTo>
                    <a:lnTo>
                      <a:pt x="102480" y="150872"/>
                    </a:lnTo>
                    <a:lnTo>
                      <a:pt x="102862" y="150742"/>
                    </a:lnTo>
                    <a:lnTo>
                      <a:pt x="102990" y="150546"/>
                    </a:lnTo>
                    <a:lnTo>
                      <a:pt x="103260" y="150542"/>
                    </a:lnTo>
                    <a:lnTo>
                      <a:pt x="103985" y="150748"/>
                    </a:lnTo>
                    <a:lnTo>
                      <a:pt x="103727" y="151263"/>
                    </a:lnTo>
                    <a:lnTo>
                      <a:pt x="103731" y="151390"/>
                    </a:lnTo>
                    <a:lnTo>
                      <a:pt x="104109" y="151541"/>
                    </a:lnTo>
                    <a:lnTo>
                      <a:pt x="104383" y="151672"/>
                    </a:lnTo>
                    <a:lnTo>
                      <a:pt x="104621" y="151773"/>
                    </a:lnTo>
                    <a:lnTo>
                      <a:pt x="104966" y="151951"/>
                    </a:lnTo>
                    <a:lnTo>
                      <a:pt x="105211" y="152133"/>
                    </a:lnTo>
                    <a:lnTo>
                      <a:pt x="105650" y="152412"/>
                    </a:lnTo>
                    <a:lnTo>
                      <a:pt x="105680" y="152328"/>
                    </a:lnTo>
                    <a:lnTo>
                      <a:pt x="105673" y="152224"/>
                    </a:lnTo>
                    <a:lnTo>
                      <a:pt x="105769" y="152089"/>
                    </a:lnTo>
                    <a:lnTo>
                      <a:pt x="105893" y="151998"/>
                    </a:lnTo>
                    <a:lnTo>
                      <a:pt x="106217" y="152082"/>
                    </a:lnTo>
                    <a:lnTo>
                      <a:pt x="106637" y="152285"/>
                    </a:lnTo>
                    <a:lnTo>
                      <a:pt x="106597" y="152430"/>
                    </a:lnTo>
                    <a:lnTo>
                      <a:pt x="106560" y="152498"/>
                    </a:lnTo>
                    <a:lnTo>
                      <a:pt x="106610" y="152566"/>
                    </a:lnTo>
                    <a:lnTo>
                      <a:pt x="106989" y="152510"/>
                    </a:lnTo>
                    <a:lnTo>
                      <a:pt x="106945" y="152209"/>
                    </a:lnTo>
                    <a:lnTo>
                      <a:pt x="107306" y="152061"/>
                    </a:lnTo>
                    <a:lnTo>
                      <a:pt x="107280" y="151759"/>
                    </a:lnTo>
                    <a:lnTo>
                      <a:pt x="107591" y="151555"/>
                    </a:lnTo>
                    <a:lnTo>
                      <a:pt x="108559" y="151931"/>
                    </a:lnTo>
                    <a:lnTo>
                      <a:pt x="109012" y="152140"/>
                    </a:lnTo>
                    <a:lnTo>
                      <a:pt x="109692" y="152448"/>
                    </a:lnTo>
                    <a:lnTo>
                      <a:pt x="110053" y="152594"/>
                    </a:lnTo>
                    <a:lnTo>
                      <a:pt x="110114" y="152363"/>
                    </a:lnTo>
                    <a:lnTo>
                      <a:pt x="110226" y="152347"/>
                    </a:lnTo>
                    <a:lnTo>
                      <a:pt x="110742" y="152440"/>
                    </a:lnTo>
                    <a:lnTo>
                      <a:pt x="111253" y="152604"/>
                    </a:lnTo>
                    <a:lnTo>
                      <a:pt x="111297" y="152648"/>
                    </a:lnTo>
                    <a:lnTo>
                      <a:pt x="111260" y="152736"/>
                    </a:lnTo>
                    <a:lnTo>
                      <a:pt x="110755" y="152586"/>
                    </a:lnTo>
                    <a:lnTo>
                      <a:pt x="110706" y="152708"/>
                    </a:lnTo>
                    <a:lnTo>
                      <a:pt x="110505" y="152671"/>
                    </a:lnTo>
                    <a:lnTo>
                      <a:pt x="110453" y="152726"/>
                    </a:lnTo>
                    <a:lnTo>
                      <a:pt x="110448" y="152796"/>
                    </a:lnTo>
                    <a:lnTo>
                      <a:pt x="110500" y="152851"/>
                    </a:lnTo>
                    <a:lnTo>
                      <a:pt x="111040" y="153041"/>
                    </a:lnTo>
                    <a:lnTo>
                      <a:pt x="111171" y="153016"/>
                    </a:lnTo>
                    <a:lnTo>
                      <a:pt x="111310" y="152963"/>
                    </a:lnTo>
                    <a:lnTo>
                      <a:pt x="111369" y="152888"/>
                    </a:lnTo>
                    <a:lnTo>
                      <a:pt x="111439" y="152793"/>
                    </a:lnTo>
                    <a:close/>
                  </a:path>
                </a:pathLst>
              </a:custGeom>
              <a:solidFill>
                <a:srgbClr val="FDE5CF"/>
              </a:solidFill>
              <a:ln w="4763" cap="rnd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4">
                <a:extLst>
                  <a:ext uri="{FF2B5EF4-FFF2-40B4-BE49-F238E27FC236}">
                    <a16:creationId xmlns:a16="http://schemas.microsoft.com/office/drawing/2014/main" id="{E38CD5F5-BFA9-4E8A-886C-F8BD43F5E88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35" y="1895"/>
                <a:ext cx="622" cy="348"/>
              </a:xfrm>
              <a:custGeom>
                <a:avLst/>
                <a:gdLst>
                  <a:gd name="T0" fmla="*/ 61093 w 144037"/>
                  <a:gd name="T1" fmla="*/ 78227 h 80469"/>
                  <a:gd name="T2" fmla="*/ 60481 w 144037"/>
                  <a:gd name="T3" fmla="*/ 72415 h 80469"/>
                  <a:gd name="T4" fmla="*/ 65526 w 144037"/>
                  <a:gd name="T5" fmla="*/ 67357 h 80469"/>
                  <a:gd name="T6" fmla="*/ 73542 w 144037"/>
                  <a:gd name="T7" fmla="*/ 69073 h 80469"/>
                  <a:gd name="T8" fmla="*/ 78720 w 144037"/>
                  <a:gd name="T9" fmla="*/ 72950 h 80469"/>
                  <a:gd name="T10" fmla="*/ 85928 w 144037"/>
                  <a:gd name="T11" fmla="*/ 74907 h 80469"/>
                  <a:gd name="T12" fmla="*/ 92431 w 144037"/>
                  <a:gd name="T13" fmla="*/ 75034 h 80469"/>
                  <a:gd name="T14" fmla="*/ 96543 w 144037"/>
                  <a:gd name="T15" fmla="*/ 75946 h 80469"/>
                  <a:gd name="T16" fmla="*/ 100126 w 144037"/>
                  <a:gd name="T17" fmla="*/ 71820 h 80469"/>
                  <a:gd name="T18" fmla="*/ 95398 w 144037"/>
                  <a:gd name="T19" fmla="*/ 67845 h 80469"/>
                  <a:gd name="T20" fmla="*/ 89166 w 144037"/>
                  <a:gd name="T21" fmla="*/ 64330 h 80469"/>
                  <a:gd name="T22" fmla="*/ 90611 w 144037"/>
                  <a:gd name="T23" fmla="*/ 57574 h 80469"/>
                  <a:gd name="T24" fmla="*/ 94046 w 144037"/>
                  <a:gd name="T25" fmla="*/ 53711 h 80469"/>
                  <a:gd name="T26" fmla="*/ 99077 w 144037"/>
                  <a:gd name="T27" fmla="*/ 52202 h 80469"/>
                  <a:gd name="T28" fmla="*/ 105376 w 144037"/>
                  <a:gd name="T29" fmla="*/ 48003 h 80469"/>
                  <a:gd name="T30" fmla="*/ 112437 w 144037"/>
                  <a:gd name="T31" fmla="*/ 45711 h 80469"/>
                  <a:gd name="T32" fmla="*/ 121994 w 144037"/>
                  <a:gd name="T33" fmla="*/ 41756 h 80469"/>
                  <a:gd name="T34" fmla="*/ 125869 w 144037"/>
                  <a:gd name="T35" fmla="*/ 42733 h 80469"/>
                  <a:gd name="T36" fmla="*/ 132960 w 144037"/>
                  <a:gd name="T37" fmla="*/ 47594 h 80469"/>
                  <a:gd name="T38" fmla="*/ 140218 w 144037"/>
                  <a:gd name="T39" fmla="*/ 47665 h 80469"/>
                  <a:gd name="T40" fmla="*/ 141872 w 144037"/>
                  <a:gd name="T41" fmla="*/ 41577 h 80469"/>
                  <a:gd name="T42" fmla="*/ 136637 w 144037"/>
                  <a:gd name="T43" fmla="*/ 34663 h 80469"/>
                  <a:gd name="T44" fmla="*/ 134437 w 144037"/>
                  <a:gd name="T45" fmla="*/ 36901 h 80469"/>
                  <a:gd name="T46" fmla="*/ 132377 w 144037"/>
                  <a:gd name="T47" fmla="*/ 31748 h 80469"/>
                  <a:gd name="T48" fmla="*/ 127005 w 144037"/>
                  <a:gd name="T49" fmla="*/ 27241 h 80469"/>
                  <a:gd name="T50" fmla="*/ 120553 w 144037"/>
                  <a:gd name="T51" fmla="*/ 22644 h 80469"/>
                  <a:gd name="T52" fmla="*/ 116845 w 144037"/>
                  <a:gd name="T53" fmla="*/ 17770 h 80469"/>
                  <a:gd name="T54" fmla="*/ 112100 w 144037"/>
                  <a:gd name="T55" fmla="*/ 13987 h 80469"/>
                  <a:gd name="T56" fmla="*/ 107544 w 144037"/>
                  <a:gd name="T57" fmla="*/ 7421 h 80469"/>
                  <a:gd name="T58" fmla="*/ 102630 w 144037"/>
                  <a:gd name="T59" fmla="*/ 7324 h 80469"/>
                  <a:gd name="T60" fmla="*/ 97038 w 144037"/>
                  <a:gd name="T61" fmla="*/ 9757 h 80469"/>
                  <a:gd name="T62" fmla="*/ 97277 w 144037"/>
                  <a:gd name="T63" fmla="*/ 14428 h 80469"/>
                  <a:gd name="T64" fmla="*/ 91178 w 144037"/>
                  <a:gd name="T65" fmla="*/ 13598 h 80469"/>
                  <a:gd name="T66" fmla="*/ 83200 w 144037"/>
                  <a:gd name="T67" fmla="*/ 11701 h 80469"/>
                  <a:gd name="T68" fmla="*/ 69096 w 144037"/>
                  <a:gd name="T69" fmla="*/ 13482 h 80469"/>
                  <a:gd name="T70" fmla="*/ 62066 w 144037"/>
                  <a:gd name="T71" fmla="*/ 7149 h 80469"/>
                  <a:gd name="T72" fmla="*/ 55552 w 144037"/>
                  <a:gd name="T73" fmla="*/ 8087 h 80469"/>
                  <a:gd name="T74" fmla="*/ 49271 w 144037"/>
                  <a:gd name="T75" fmla="*/ 6490 h 80469"/>
                  <a:gd name="T76" fmla="*/ 43287 w 144037"/>
                  <a:gd name="T77" fmla="*/ 1490 h 80469"/>
                  <a:gd name="T78" fmla="*/ 39433 w 144037"/>
                  <a:gd name="T79" fmla="*/ 3653 h 80469"/>
                  <a:gd name="T80" fmla="*/ 32459 w 144037"/>
                  <a:gd name="T81" fmla="*/ 1990 h 80469"/>
                  <a:gd name="T82" fmla="*/ 22120 w 144037"/>
                  <a:gd name="T83" fmla="*/ 5046 h 80469"/>
                  <a:gd name="T84" fmla="*/ 12514 w 144037"/>
                  <a:gd name="T85" fmla="*/ 9002 h 80469"/>
                  <a:gd name="T86" fmla="*/ 6255 w 144037"/>
                  <a:gd name="T87" fmla="*/ 11792 h 80469"/>
                  <a:gd name="T88" fmla="*/ 5260 w 144037"/>
                  <a:gd name="T89" fmla="*/ 14753 h 80469"/>
                  <a:gd name="T90" fmla="*/ 4278 w 144037"/>
                  <a:gd name="T91" fmla="*/ 18182 h 80469"/>
                  <a:gd name="T92" fmla="*/ 3363 w 144037"/>
                  <a:gd name="T93" fmla="*/ 21409 h 80469"/>
                  <a:gd name="T94" fmla="*/ 2688 w 144037"/>
                  <a:gd name="T95" fmla="*/ 23896 h 80469"/>
                  <a:gd name="T96" fmla="*/ 1525 w 144037"/>
                  <a:gd name="T97" fmla="*/ 26461 h 80469"/>
                  <a:gd name="T98" fmla="*/ 58 w 144037"/>
                  <a:gd name="T99" fmla="*/ 27306 h 80469"/>
                  <a:gd name="T100" fmla="*/ 1468 w 144037"/>
                  <a:gd name="T101" fmla="*/ 29994 h 80469"/>
                  <a:gd name="T102" fmla="*/ 1741 w 144037"/>
                  <a:gd name="T103" fmla="*/ 33227 h 80469"/>
                  <a:gd name="T104" fmla="*/ 4173 w 144037"/>
                  <a:gd name="T105" fmla="*/ 34332 h 80469"/>
                  <a:gd name="T106" fmla="*/ 4545 w 144037"/>
                  <a:gd name="T107" fmla="*/ 36295 h 80469"/>
                  <a:gd name="T108" fmla="*/ 9565 w 144037"/>
                  <a:gd name="T109" fmla="*/ 39749 h 80469"/>
                  <a:gd name="T110" fmla="*/ 16284 w 144037"/>
                  <a:gd name="T111" fmla="*/ 41037 h 80469"/>
                  <a:gd name="T112" fmla="*/ 21188 w 144037"/>
                  <a:gd name="T113" fmla="*/ 39161 h 80469"/>
                  <a:gd name="T114" fmla="*/ 24491 w 144037"/>
                  <a:gd name="T115" fmla="*/ 45928 h 80469"/>
                  <a:gd name="T116" fmla="*/ 28839 w 144037"/>
                  <a:gd name="T117" fmla="*/ 47754 h 80469"/>
                  <a:gd name="T118" fmla="*/ 38141 w 144037"/>
                  <a:gd name="T119" fmla="*/ 48290 h 80469"/>
                  <a:gd name="T120" fmla="*/ 37746 w 144037"/>
                  <a:gd name="T121" fmla="*/ 52663 h 80469"/>
                  <a:gd name="T122" fmla="*/ 43498 w 144037"/>
                  <a:gd name="T123" fmla="*/ 58888 h 80469"/>
                  <a:gd name="T124" fmla="*/ 46666 w 144037"/>
                  <a:gd name="T125" fmla="*/ 72934 h 80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4037" h="80469">
                    <a:moveTo>
                      <a:pt x="53161" y="80268"/>
                    </a:moveTo>
                    <a:lnTo>
                      <a:pt x="53189" y="80048"/>
                    </a:lnTo>
                    <a:lnTo>
                      <a:pt x="53693" y="80259"/>
                    </a:lnTo>
                    <a:lnTo>
                      <a:pt x="53884" y="80144"/>
                    </a:lnTo>
                    <a:lnTo>
                      <a:pt x="54055" y="79992"/>
                    </a:lnTo>
                    <a:lnTo>
                      <a:pt x="54265" y="79772"/>
                    </a:lnTo>
                    <a:lnTo>
                      <a:pt x="54227" y="79581"/>
                    </a:lnTo>
                    <a:lnTo>
                      <a:pt x="54208" y="79428"/>
                    </a:lnTo>
                    <a:lnTo>
                      <a:pt x="54322" y="79304"/>
                    </a:lnTo>
                    <a:lnTo>
                      <a:pt x="54436" y="79141"/>
                    </a:lnTo>
                    <a:lnTo>
                      <a:pt x="54579" y="78874"/>
                    </a:lnTo>
                    <a:lnTo>
                      <a:pt x="54694" y="78597"/>
                    </a:lnTo>
                    <a:lnTo>
                      <a:pt x="54808" y="78329"/>
                    </a:lnTo>
                    <a:lnTo>
                      <a:pt x="54837" y="78100"/>
                    </a:lnTo>
                    <a:lnTo>
                      <a:pt x="54809" y="77823"/>
                    </a:lnTo>
                    <a:lnTo>
                      <a:pt x="54349" y="77297"/>
                    </a:lnTo>
                    <a:lnTo>
                      <a:pt x="55168" y="77154"/>
                    </a:lnTo>
                    <a:lnTo>
                      <a:pt x="57415" y="76926"/>
                    </a:lnTo>
                    <a:lnTo>
                      <a:pt x="57576" y="77155"/>
                    </a:lnTo>
                    <a:lnTo>
                      <a:pt x="57643" y="77404"/>
                    </a:lnTo>
                    <a:lnTo>
                      <a:pt x="57823" y="77624"/>
                    </a:lnTo>
                    <a:lnTo>
                      <a:pt x="58100" y="77691"/>
                    </a:lnTo>
                    <a:lnTo>
                      <a:pt x="58385" y="77710"/>
                    </a:lnTo>
                    <a:lnTo>
                      <a:pt x="58709" y="77739"/>
                    </a:lnTo>
                    <a:lnTo>
                      <a:pt x="58966" y="77749"/>
                    </a:lnTo>
                    <a:lnTo>
                      <a:pt x="59252" y="77730"/>
                    </a:lnTo>
                    <a:lnTo>
                      <a:pt x="59558" y="77702"/>
                    </a:lnTo>
                    <a:lnTo>
                      <a:pt x="59825" y="77702"/>
                    </a:lnTo>
                    <a:lnTo>
                      <a:pt x="60006" y="78799"/>
                    </a:lnTo>
                    <a:lnTo>
                      <a:pt x="60279" y="78744"/>
                    </a:lnTo>
                    <a:lnTo>
                      <a:pt x="60479" y="78705"/>
                    </a:lnTo>
                    <a:lnTo>
                      <a:pt x="60641" y="78641"/>
                    </a:lnTo>
                    <a:lnTo>
                      <a:pt x="60841" y="78466"/>
                    </a:lnTo>
                    <a:lnTo>
                      <a:pt x="61093" y="78227"/>
                    </a:lnTo>
                    <a:lnTo>
                      <a:pt x="61287" y="78066"/>
                    </a:lnTo>
                    <a:lnTo>
                      <a:pt x="61468" y="77918"/>
                    </a:lnTo>
                    <a:lnTo>
                      <a:pt x="61649" y="77763"/>
                    </a:lnTo>
                    <a:lnTo>
                      <a:pt x="61772" y="77608"/>
                    </a:lnTo>
                    <a:lnTo>
                      <a:pt x="61863" y="77433"/>
                    </a:lnTo>
                    <a:lnTo>
                      <a:pt x="61908" y="77226"/>
                    </a:lnTo>
                    <a:lnTo>
                      <a:pt x="61973" y="76897"/>
                    </a:lnTo>
                    <a:lnTo>
                      <a:pt x="61980" y="76728"/>
                    </a:lnTo>
                    <a:lnTo>
                      <a:pt x="61909" y="76418"/>
                    </a:lnTo>
                    <a:lnTo>
                      <a:pt x="61755" y="76049"/>
                    </a:lnTo>
                    <a:lnTo>
                      <a:pt x="61594" y="75757"/>
                    </a:lnTo>
                    <a:lnTo>
                      <a:pt x="61471" y="75596"/>
                    </a:lnTo>
                    <a:lnTo>
                      <a:pt x="61413" y="75460"/>
                    </a:lnTo>
                    <a:lnTo>
                      <a:pt x="61413" y="75363"/>
                    </a:lnTo>
                    <a:lnTo>
                      <a:pt x="61355" y="75279"/>
                    </a:lnTo>
                    <a:lnTo>
                      <a:pt x="61226" y="75175"/>
                    </a:lnTo>
                    <a:lnTo>
                      <a:pt x="61187" y="74931"/>
                    </a:lnTo>
                    <a:lnTo>
                      <a:pt x="61181" y="74847"/>
                    </a:lnTo>
                    <a:lnTo>
                      <a:pt x="61123" y="74756"/>
                    </a:lnTo>
                    <a:lnTo>
                      <a:pt x="61065" y="74659"/>
                    </a:lnTo>
                    <a:lnTo>
                      <a:pt x="61020" y="74549"/>
                    </a:lnTo>
                    <a:lnTo>
                      <a:pt x="60962" y="74374"/>
                    </a:lnTo>
                    <a:lnTo>
                      <a:pt x="60930" y="74258"/>
                    </a:lnTo>
                    <a:lnTo>
                      <a:pt x="60879" y="74083"/>
                    </a:lnTo>
                    <a:lnTo>
                      <a:pt x="60866" y="73928"/>
                    </a:lnTo>
                    <a:lnTo>
                      <a:pt x="60834" y="73721"/>
                    </a:lnTo>
                    <a:lnTo>
                      <a:pt x="60834" y="73495"/>
                    </a:lnTo>
                    <a:lnTo>
                      <a:pt x="60809" y="73320"/>
                    </a:lnTo>
                    <a:lnTo>
                      <a:pt x="60802" y="73178"/>
                    </a:lnTo>
                    <a:lnTo>
                      <a:pt x="60783" y="73055"/>
                    </a:lnTo>
                    <a:lnTo>
                      <a:pt x="60738" y="72926"/>
                    </a:lnTo>
                    <a:lnTo>
                      <a:pt x="60654" y="72686"/>
                    </a:lnTo>
                    <a:lnTo>
                      <a:pt x="60584" y="72557"/>
                    </a:lnTo>
                    <a:lnTo>
                      <a:pt x="60481" y="72415"/>
                    </a:lnTo>
                    <a:lnTo>
                      <a:pt x="60332" y="72298"/>
                    </a:lnTo>
                    <a:lnTo>
                      <a:pt x="60210" y="72175"/>
                    </a:lnTo>
                    <a:lnTo>
                      <a:pt x="59991" y="72104"/>
                    </a:lnTo>
                    <a:lnTo>
                      <a:pt x="59720" y="72040"/>
                    </a:lnTo>
                    <a:lnTo>
                      <a:pt x="59481" y="72020"/>
                    </a:lnTo>
                    <a:lnTo>
                      <a:pt x="59191" y="72014"/>
                    </a:lnTo>
                    <a:lnTo>
                      <a:pt x="59617" y="71781"/>
                    </a:lnTo>
                    <a:lnTo>
                      <a:pt x="60385" y="71037"/>
                    </a:lnTo>
                    <a:lnTo>
                      <a:pt x="60741" y="70688"/>
                    </a:lnTo>
                    <a:lnTo>
                      <a:pt x="61129" y="70581"/>
                    </a:lnTo>
                    <a:lnTo>
                      <a:pt x="61323" y="70478"/>
                    </a:lnTo>
                    <a:lnTo>
                      <a:pt x="61491" y="70284"/>
                    </a:lnTo>
                    <a:lnTo>
                      <a:pt x="61718" y="70083"/>
                    </a:lnTo>
                    <a:lnTo>
                      <a:pt x="61905" y="69876"/>
                    </a:lnTo>
                    <a:lnTo>
                      <a:pt x="61738" y="69663"/>
                    </a:lnTo>
                    <a:lnTo>
                      <a:pt x="61802" y="69456"/>
                    </a:lnTo>
                    <a:lnTo>
                      <a:pt x="61861" y="69391"/>
                    </a:lnTo>
                    <a:lnTo>
                      <a:pt x="62107" y="69248"/>
                    </a:lnTo>
                    <a:lnTo>
                      <a:pt x="62418" y="69106"/>
                    </a:lnTo>
                    <a:lnTo>
                      <a:pt x="62661" y="68943"/>
                    </a:lnTo>
                    <a:lnTo>
                      <a:pt x="62969" y="68904"/>
                    </a:lnTo>
                    <a:lnTo>
                      <a:pt x="63290" y="68872"/>
                    </a:lnTo>
                    <a:lnTo>
                      <a:pt x="63521" y="68781"/>
                    </a:lnTo>
                    <a:lnTo>
                      <a:pt x="63719" y="68564"/>
                    </a:lnTo>
                    <a:lnTo>
                      <a:pt x="63866" y="68369"/>
                    </a:lnTo>
                    <a:lnTo>
                      <a:pt x="64014" y="68152"/>
                    </a:lnTo>
                    <a:lnTo>
                      <a:pt x="64127" y="67912"/>
                    </a:lnTo>
                    <a:lnTo>
                      <a:pt x="64282" y="67710"/>
                    </a:lnTo>
                    <a:lnTo>
                      <a:pt x="64451" y="67507"/>
                    </a:lnTo>
                    <a:lnTo>
                      <a:pt x="64641" y="67342"/>
                    </a:lnTo>
                    <a:lnTo>
                      <a:pt x="64845" y="67170"/>
                    </a:lnTo>
                    <a:lnTo>
                      <a:pt x="65103" y="67116"/>
                    </a:lnTo>
                    <a:lnTo>
                      <a:pt x="65351" y="67207"/>
                    </a:lnTo>
                    <a:lnTo>
                      <a:pt x="65526" y="67357"/>
                    </a:lnTo>
                    <a:lnTo>
                      <a:pt x="65713" y="67610"/>
                    </a:lnTo>
                    <a:lnTo>
                      <a:pt x="65926" y="67841"/>
                    </a:lnTo>
                    <a:lnTo>
                      <a:pt x="66106" y="67985"/>
                    </a:lnTo>
                    <a:lnTo>
                      <a:pt x="66398" y="68108"/>
                    </a:lnTo>
                    <a:lnTo>
                      <a:pt x="66673" y="68075"/>
                    </a:lnTo>
                    <a:lnTo>
                      <a:pt x="66913" y="68068"/>
                    </a:lnTo>
                    <a:lnTo>
                      <a:pt x="67196" y="68056"/>
                    </a:lnTo>
                    <a:lnTo>
                      <a:pt x="67476" y="68074"/>
                    </a:lnTo>
                    <a:lnTo>
                      <a:pt x="67722" y="68095"/>
                    </a:lnTo>
                    <a:lnTo>
                      <a:pt x="67979" y="68051"/>
                    </a:lnTo>
                    <a:lnTo>
                      <a:pt x="68234" y="67910"/>
                    </a:lnTo>
                    <a:lnTo>
                      <a:pt x="68433" y="67806"/>
                    </a:lnTo>
                    <a:lnTo>
                      <a:pt x="68633" y="67685"/>
                    </a:lnTo>
                    <a:lnTo>
                      <a:pt x="68860" y="67654"/>
                    </a:lnTo>
                    <a:lnTo>
                      <a:pt x="69124" y="67671"/>
                    </a:lnTo>
                    <a:lnTo>
                      <a:pt x="69376" y="67786"/>
                    </a:lnTo>
                    <a:lnTo>
                      <a:pt x="69592" y="67884"/>
                    </a:lnTo>
                    <a:lnTo>
                      <a:pt x="69810" y="68084"/>
                    </a:lnTo>
                    <a:lnTo>
                      <a:pt x="70003" y="68233"/>
                    </a:lnTo>
                    <a:lnTo>
                      <a:pt x="70177" y="68418"/>
                    </a:lnTo>
                    <a:lnTo>
                      <a:pt x="70378" y="68613"/>
                    </a:lnTo>
                    <a:lnTo>
                      <a:pt x="70552" y="68789"/>
                    </a:lnTo>
                    <a:lnTo>
                      <a:pt x="70719" y="68938"/>
                    </a:lnTo>
                    <a:lnTo>
                      <a:pt x="70892" y="69150"/>
                    </a:lnTo>
                    <a:lnTo>
                      <a:pt x="71359" y="69431"/>
                    </a:lnTo>
                    <a:lnTo>
                      <a:pt x="71599" y="69508"/>
                    </a:lnTo>
                    <a:lnTo>
                      <a:pt x="71892" y="69567"/>
                    </a:lnTo>
                    <a:lnTo>
                      <a:pt x="72170" y="69562"/>
                    </a:lnTo>
                    <a:lnTo>
                      <a:pt x="72403" y="69530"/>
                    </a:lnTo>
                    <a:lnTo>
                      <a:pt x="72661" y="69579"/>
                    </a:lnTo>
                    <a:lnTo>
                      <a:pt x="72986" y="69493"/>
                    </a:lnTo>
                    <a:lnTo>
                      <a:pt x="73220" y="69414"/>
                    </a:lnTo>
                    <a:lnTo>
                      <a:pt x="73421" y="69262"/>
                    </a:lnTo>
                    <a:lnTo>
                      <a:pt x="73542" y="69073"/>
                    </a:lnTo>
                    <a:lnTo>
                      <a:pt x="73585" y="68781"/>
                    </a:lnTo>
                    <a:lnTo>
                      <a:pt x="73878" y="68886"/>
                    </a:lnTo>
                    <a:lnTo>
                      <a:pt x="73970" y="69038"/>
                    </a:lnTo>
                    <a:lnTo>
                      <a:pt x="74046" y="69186"/>
                    </a:lnTo>
                    <a:lnTo>
                      <a:pt x="74143" y="69390"/>
                    </a:lnTo>
                    <a:lnTo>
                      <a:pt x="74288" y="69623"/>
                    </a:lnTo>
                    <a:lnTo>
                      <a:pt x="74444" y="69806"/>
                    </a:lnTo>
                    <a:lnTo>
                      <a:pt x="74669" y="70023"/>
                    </a:lnTo>
                    <a:lnTo>
                      <a:pt x="74960" y="70208"/>
                    </a:lnTo>
                    <a:lnTo>
                      <a:pt x="75554" y="70654"/>
                    </a:lnTo>
                    <a:lnTo>
                      <a:pt x="75821" y="70804"/>
                    </a:lnTo>
                    <a:lnTo>
                      <a:pt x="76032" y="70932"/>
                    </a:lnTo>
                    <a:lnTo>
                      <a:pt x="76224" y="71039"/>
                    </a:lnTo>
                    <a:lnTo>
                      <a:pt x="76558" y="71143"/>
                    </a:lnTo>
                    <a:lnTo>
                      <a:pt x="76795" y="71277"/>
                    </a:lnTo>
                    <a:lnTo>
                      <a:pt x="76974" y="71482"/>
                    </a:lnTo>
                    <a:lnTo>
                      <a:pt x="77133" y="71677"/>
                    </a:lnTo>
                    <a:lnTo>
                      <a:pt x="77256" y="71846"/>
                    </a:lnTo>
                    <a:lnTo>
                      <a:pt x="77415" y="72061"/>
                    </a:lnTo>
                    <a:lnTo>
                      <a:pt x="77545" y="72148"/>
                    </a:lnTo>
                    <a:lnTo>
                      <a:pt x="77591" y="72326"/>
                    </a:lnTo>
                    <a:lnTo>
                      <a:pt x="77622" y="72532"/>
                    </a:lnTo>
                    <a:lnTo>
                      <a:pt x="77694" y="72605"/>
                    </a:lnTo>
                    <a:lnTo>
                      <a:pt x="77764" y="72528"/>
                    </a:lnTo>
                    <a:lnTo>
                      <a:pt x="77844" y="72523"/>
                    </a:lnTo>
                    <a:lnTo>
                      <a:pt x="77946" y="72591"/>
                    </a:lnTo>
                    <a:lnTo>
                      <a:pt x="78043" y="72656"/>
                    </a:lnTo>
                    <a:lnTo>
                      <a:pt x="78163" y="72721"/>
                    </a:lnTo>
                    <a:lnTo>
                      <a:pt x="78182" y="72628"/>
                    </a:lnTo>
                    <a:lnTo>
                      <a:pt x="78138" y="72497"/>
                    </a:lnTo>
                    <a:lnTo>
                      <a:pt x="78169" y="72419"/>
                    </a:lnTo>
                    <a:lnTo>
                      <a:pt x="78356" y="72598"/>
                    </a:lnTo>
                    <a:lnTo>
                      <a:pt x="78521" y="72807"/>
                    </a:lnTo>
                    <a:lnTo>
                      <a:pt x="78720" y="72950"/>
                    </a:lnTo>
                    <a:lnTo>
                      <a:pt x="79025" y="73086"/>
                    </a:lnTo>
                    <a:lnTo>
                      <a:pt x="79281" y="73230"/>
                    </a:lnTo>
                    <a:lnTo>
                      <a:pt x="79465" y="73340"/>
                    </a:lnTo>
                    <a:lnTo>
                      <a:pt x="79614" y="73548"/>
                    </a:lnTo>
                    <a:lnTo>
                      <a:pt x="79731" y="73740"/>
                    </a:lnTo>
                    <a:lnTo>
                      <a:pt x="79871" y="74005"/>
                    </a:lnTo>
                    <a:lnTo>
                      <a:pt x="80058" y="73959"/>
                    </a:lnTo>
                    <a:lnTo>
                      <a:pt x="80288" y="74014"/>
                    </a:lnTo>
                    <a:lnTo>
                      <a:pt x="80449" y="74159"/>
                    </a:lnTo>
                    <a:lnTo>
                      <a:pt x="80556" y="74256"/>
                    </a:lnTo>
                    <a:lnTo>
                      <a:pt x="80577" y="74416"/>
                    </a:lnTo>
                    <a:lnTo>
                      <a:pt x="80762" y="74546"/>
                    </a:lnTo>
                    <a:lnTo>
                      <a:pt x="80934" y="74540"/>
                    </a:lnTo>
                    <a:lnTo>
                      <a:pt x="81183" y="74583"/>
                    </a:lnTo>
                    <a:lnTo>
                      <a:pt x="81431" y="74667"/>
                    </a:lnTo>
                    <a:lnTo>
                      <a:pt x="81680" y="74726"/>
                    </a:lnTo>
                    <a:lnTo>
                      <a:pt x="81945" y="74778"/>
                    </a:lnTo>
                    <a:lnTo>
                      <a:pt x="82235" y="74750"/>
                    </a:lnTo>
                    <a:lnTo>
                      <a:pt x="82508" y="74786"/>
                    </a:lnTo>
                    <a:lnTo>
                      <a:pt x="82789" y="74814"/>
                    </a:lnTo>
                    <a:lnTo>
                      <a:pt x="83286" y="74559"/>
                    </a:lnTo>
                    <a:lnTo>
                      <a:pt x="83538" y="74459"/>
                    </a:lnTo>
                    <a:lnTo>
                      <a:pt x="83830" y="74360"/>
                    </a:lnTo>
                    <a:lnTo>
                      <a:pt x="83950" y="74179"/>
                    </a:lnTo>
                    <a:lnTo>
                      <a:pt x="84103" y="73974"/>
                    </a:lnTo>
                    <a:lnTo>
                      <a:pt x="84265" y="73739"/>
                    </a:lnTo>
                    <a:lnTo>
                      <a:pt x="84369" y="74002"/>
                    </a:lnTo>
                    <a:lnTo>
                      <a:pt x="84473" y="74242"/>
                    </a:lnTo>
                    <a:lnTo>
                      <a:pt x="84785" y="74310"/>
                    </a:lnTo>
                    <a:lnTo>
                      <a:pt x="85057" y="74402"/>
                    </a:lnTo>
                    <a:lnTo>
                      <a:pt x="85338" y="74438"/>
                    </a:lnTo>
                    <a:lnTo>
                      <a:pt x="85608" y="74554"/>
                    </a:lnTo>
                    <a:lnTo>
                      <a:pt x="85751" y="74728"/>
                    </a:lnTo>
                    <a:lnTo>
                      <a:pt x="85928" y="74907"/>
                    </a:lnTo>
                    <a:lnTo>
                      <a:pt x="86154" y="75066"/>
                    </a:lnTo>
                    <a:lnTo>
                      <a:pt x="86342" y="74992"/>
                    </a:lnTo>
                    <a:lnTo>
                      <a:pt x="86540" y="75107"/>
                    </a:lnTo>
                    <a:lnTo>
                      <a:pt x="86747" y="75278"/>
                    </a:lnTo>
                    <a:lnTo>
                      <a:pt x="86879" y="75320"/>
                    </a:lnTo>
                    <a:lnTo>
                      <a:pt x="86990" y="75412"/>
                    </a:lnTo>
                    <a:lnTo>
                      <a:pt x="87094" y="75497"/>
                    </a:lnTo>
                    <a:lnTo>
                      <a:pt x="87294" y="75617"/>
                    </a:lnTo>
                    <a:lnTo>
                      <a:pt x="87481" y="75750"/>
                    </a:lnTo>
                    <a:lnTo>
                      <a:pt x="87689" y="75912"/>
                    </a:lnTo>
                    <a:lnTo>
                      <a:pt x="87906" y="76053"/>
                    </a:lnTo>
                    <a:lnTo>
                      <a:pt x="88128" y="76167"/>
                    </a:lnTo>
                    <a:lnTo>
                      <a:pt x="88334" y="75982"/>
                    </a:lnTo>
                    <a:lnTo>
                      <a:pt x="88560" y="75803"/>
                    </a:lnTo>
                    <a:lnTo>
                      <a:pt x="88773" y="75564"/>
                    </a:lnTo>
                    <a:lnTo>
                      <a:pt x="88986" y="75372"/>
                    </a:lnTo>
                    <a:lnTo>
                      <a:pt x="89212" y="75228"/>
                    </a:lnTo>
                    <a:lnTo>
                      <a:pt x="89451" y="75057"/>
                    </a:lnTo>
                    <a:lnTo>
                      <a:pt x="89657" y="74886"/>
                    </a:lnTo>
                    <a:lnTo>
                      <a:pt x="89842" y="74736"/>
                    </a:lnTo>
                    <a:lnTo>
                      <a:pt x="90056" y="74526"/>
                    </a:lnTo>
                    <a:lnTo>
                      <a:pt x="90317" y="74357"/>
                    </a:lnTo>
                    <a:lnTo>
                      <a:pt x="90482" y="74194"/>
                    </a:lnTo>
                    <a:lnTo>
                      <a:pt x="90731" y="74014"/>
                    </a:lnTo>
                    <a:lnTo>
                      <a:pt x="90949" y="73868"/>
                    </a:lnTo>
                    <a:lnTo>
                      <a:pt x="91038" y="73750"/>
                    </a:lnTo>
                    <a:lnTo>
                      <a:pt x="91164" y="73998"/>
                    </a:lnTo>
                    <a:lnTo>
                      <a:pt x="91270" y="74186"/>
                    </a:lnTo>
                    <a:lnTo>
                      <a:pt x="91357" y="74335"/>
                    </a:lnTo>
                    <a:lnTo>
                      <a:pt x="91581" y="74544"/>
                    </a:lnTo>
                    <a:lnTo>
                      <a:pt x="91776" y="74674"/>
                    </a:lnTo>
                    <a:lnTo>
                      <a:pt x="91952" y="74803"/>
                    </a:lnTo>
                    <a:lnTo>
                      <a:pt x="92206" y="74874"/>
                    </a:lnTo>
                    <a:lnTo>
                      <a:pt x="92431" y="75034"/>
                    </a:lnTo>
                    <a:lnTo>
                      <a:pt x="92675" y="75144"/>
                    </a:lnTo>
                    <a:lnTo>
                      <a:pt x="92998" y="75245"/>
                    </a:lnTo>
                    <a:lnTo>
                      <a:pt x="93293" y="75257"/>
                    </a:lnTo>
                    <a:lnTo>
                      <a:pt x="93496" y="75526"/>
                    </a:lnTo>
                    <a:lnTo>
                      <a:pt x="93741" y="75626"/>
                    </a:lnTo>
                    <a:lnTo>
                      <a:pt x="93995" y="75698"/>
                    </a:lnTo>
                    <a:lnTo>
                      <a:pt x="93971" y="75900"/>
                    </a:lnTo>
                    <a:lnTo>
                      <a:pt x="93894" y="76147"/>
                    </a:lnTo>
                    <a:lnTo>
                      <a:pt x="94297" y="76059"/>
                    </a:lnTo>
                    <a:lnTo>
                      <a:pt x="94578" y="75962"/>
                    </a:lnTo>
                    <a:lnTo>
                      <a:pt x="94712" y="75682"/>
                    </a:lnTo>
                    <a:lnTo>
                      <a:pt x="94821" y="75385"/>
                    </a:lnTo>
                    <a:lnTo>
                      <a:pt x="94915" y="75039"/>
                    </a:lnTo>
                    <a:lnTo>
                      <a:pt x="95209" y="75206"/>
                    </a:lnTo>
                    <a:lnTo>
                      <a:pt x="95438" y="75274"/>
                    </a:lnTo>
                    <a:lnTo>
                      <a:pt x="95593" y="75399"/>
                    </a:lnTo>
                    <a:lnTo>
                      <a:pt x="95821" y="75566"/>
                    </a:lnTo>
                    <a:lnTo>
                      <a:pt x="95959" y="75716"/>
                    </a:lnTo>
                    <a:lnTo>
                      <a:pt x="96038" y="75981"/>
                    </a:lnTo>
                    <a:lnTo>
                      <a:pt x="96084" y="76320"/>
                    </a:lnTo>
                    <a:lnTo>
                      <a:pt x="96105" y="76626"/>
                    </a:lnTo>
                    <a:lnTo>
                      <a:pt x="96168" y="76908"/>
                    </a:lnTo>
                    <a:lnTo>
                      <a:pt x="96207" y="77098"/>
                    </a:lnTo>
                    <a:lnTo>
                      <a:pt x="96336" y="77306"/>
                    </a:lnTo>
                    <a:lnTo>
                      <a:pt x="96351" y="77380"/>
                    </a:lnTo>
                    <a:lnTo>
                      <a:pt x="96473" y="77425"/>
                    </a:lnTo>
                    <a:lnTo>
                      <a:pt x="96692" y="77444"/>
                    </a:lnTo>
                    <a:lnTo>
                      <a:pt x="96963" y="77579"/>
                    </a:lnTo>
                    <a:lnTo>
                      <a:pt x="96843" y="77304"/>
                    </a:lnTo>
                    <a:lnTo>
                      <a:pt x="96667" y="76991"/>
                    </a:lnTo>
                    <a:lnTo>
                      <a:pt x="96603" y="76790"/>
                    </a:lnTo>
                    <a:lnTo>
                      <a:pt x="96598" y="76472"/>
                    </a:lnTo>
                    <a:lnTo>
                      <a:pt x="96567" y="76222"/>
                    </a:lnTo>
                    <a:lnTo>
                      <a:pt x="96543" y="75946"/>
                    </a:lnTo>
                    <a:lnTo>
                      <a:pt x="96559" y="75676"/>
                    </a:lnTo>
                    <a:lnTo>
                      <a:pt x="96826" y="75718"/>
                    </a:lnTo>
                    <a:lnTo>
                      <a:pt x="97113" y="75740"/>
                    </a:lnTo>
                    <a:lnTo>
                      <a:pt x="97419" y="75755"/>
                    </a:lnTo>
                    <a:lnTo>
                      <a:pt x="97634" y="75783"/>
                    </a:lnTo>
                    <a:lnTo>
                      <a:pt x="97914" y="75877"/>
                    </a:lnTo>
                    <a:lnTo>
                      <a:pt x="98127" y="76043"/>
                    </a:lnTo>
                    <a:lnTo>
                      <a:pt x="98256" y="76241"/>
                    </a:lnTo>
                    <a:lnTo>
                      <a:pt x="98403" y="76498"/>
                    </a:lnTo>
                    <a:lnTo>
                      <a:pt x="98532" y="76684"/>
                    </a:lnTo>
                    <a:lnTo>
                      <a:pt x="98785" y="76771"/>
                    </a:lnTo>
                    <a:lnTo>
                      <a:pt x="99015" y="76641"/>
                    </a:lnTo>
                    <a:lnTo>
                      <a:pt x="99186" y="76439"/>
                    </a:lnTo>
                    <a:lnTo>
                      <a:pt x="99365" y="76236"/>
                    </a:lnTo>
                    <a:lnTo>
                      <a:pt x="99484" y="76066"/>
                    </a:lnTo>
                    <a:lnTo>
                      <a:pt x="99661" y="75923"/>
                    </a:lnTo>
                    <a:lnTo>
                      <a:pt x="99887" y="75780"/>
                    </a:lnTo>
                    <a:lnTo>
                      <a:pt x="100153" y="75715"/>
                    </a:lnTo>
                    <a:lnTo>
                      <a:pt x="100425" y="75669"/>
                    </a:lnTo>
                    <a:lnTo>
                      <a:pt x="100373" y="75437"/>
                    </a:lnTo>
                    <a:lnTo>
                      <a:pt x="100345" y="75188"/>
                    </a:lnTo>
                    <a:lnTo>
                      <a:pt x="100305" y="74950"/>
                    </a:lnTo>
                    <a:lnTo>
                      <a:pt x="100217" y="74700"/>
                    </a:lnTo>
                    <a:lnTo>
                      <a:pt x="100075" y="74431"/>
                    </a:lnTo>
                    <a:lnTo>
                      <a:pt x="100054" y="74164"/>
                    </a:lnTo>
                    <a:lnTo>
                      <a:pt x="100071" y="73955"/>
                    </a:lnTo>
                    <a:lnTo>
                      <a:pt x="100038" y="73700"/>
                    </a:lnTo>
                    <a:lnTo>
                      <a:pt x="100049" y="73446"/>
                    </a:lnTo>
                    <a:lnTo>
                      <a:pt x="100007" y="73073"/>
                    </a:lnTo>
                    <a:lnTo>
                      <a:pt x="100028" y="72783"/>
                    </a:lnTo>
                    <a:lnTo>
                      <a:pt x="100039" y="72519"/>
                    </a:lnTo>
                    <a:lnTo>
                      <a:pt x="100086" y="72283"/>
                    </a:lnTo>
                    <a:lnTo>
                      <a:pt x="100115" y="72047"/>
                    </a:lnTo>
                    <a:lnTo>
                      <a:pt x="100126" y="71820"/>
                    </a:lnTo>
                    <a:lnTo>
                      <a:pt x="100165" y="71566"/>
                    </a:lnTo>
                    <a:lnTo>
                      <a:pt x="100167" y="71293"/>
                    </a:lnTo>
                    <a:lnTo>
                      <a:pt x="100223" y="70999"/>
                    </a:lnTo>
                    <a:lnTo>
                      <a:pt x="100247" y="70751"/>
                    </a:lnTo>
                    <a:lnTo>
                      <a:pt x="100058" y="70874"/>
                    </a:lnTo>
                    <a:lnTo>
                      <a:pt x="99774" y="71033"/>
                    </a:lnTo>
                    <a:lnTo>
                      <a:pt x="99570" y="71170"/>
                    </a:lnTo>
                    <a:lnTo>
                      <a:pt x="99366" y="71279"/>
                    </a:lnTo>
                    <a:lnTo>
                      <a:pt x="99104" y="71496"/>
                    </a:lnTo>
                    <a:lnTo>
                      <a:pt x="98914" y="71641"/>
                    </a:lnTo>
                    <a:lnTo>
                      <a:pt x="98674" y="71814"/>
                    </a:lnTo>
                    <a:lnTo>
                      <a:pt x="98289" y="71987"/>
                    </a:lnTo>
                    <a:lnTo>
                      <a:pt x="97985" y="71890"/>
                    </a:lnTo>
                    <a:lnTo>
                      <a:pt x="97732" y="71845"/>
                    </a:lnTo>
                    <a:lnTo>
                      <a:pt x="97568" y="71588"/>
                    </a:lnTo>
                    <a:lnTo>
                      <a:pt x="97614" y="71275"/>
                    </a:lnTo>
                    <a:lnTo>
                      <a:pt x="97623" y="71049"/>
                    </a:lnTo>
                    <a:lnTo>
                      <a:pt x="97618" y="70735"/>
                    </a:lnTo>
                    <a:lnTo>
                      <a:pt x="97620" y="70530"/>
                    </a:lnTo>
                    <a:lnTo>
                      <a:pt x="97633" y="70277"/>
                    </a:lnTo>
                    <a:lnTo>
                      <a:pt x="97656" y="69981"/>
                    </a:lnTo>
                    <a:lnTo>
                      <a:pt x="97680" y="69693"/>
                    </a:lnTo>
                    <a:lnTo>
                      <a:pt x="97442" y="69656"/>
                    </a:lnTo>
                    <a:lnTo>
                      <a:pt x="97311" y="69451"/>
                    </a:lnTo>
                    <a:lnTo>
                      <a:pt x="97220" y="69514"/>
                    </a:lnTo>
                    <a:lnTo>
                      <a:pt x="97109" y="69450"/>
                    </a:lnTo>
                    <a:lnTo>
                      <a:pt x="97096" y="69218"/>
                    </a:lnTo>
                    <a:lnTo>
                      <a:pt x="97041" y="69105"/>
                    </a:lnTo>
                    <a:lnTo>
                      <a:pt x="96916" y="69111"/>
                    </a:lnTo>
                    <a:lnTo>
                      <a:pt x="95861" y="69111"/>
                    </a:lnTo>
                    <a:lnTo>
                      <a:pt x="95673" y="68913"/>
                    </a:lnTo>
                    <a:lnTo>
                      <a:pt x="95507" y="68729"/>
                    </a:lnTo>
                    <a:lnTo>
                      <a:pt x="95217" y="68331"/>
                    </a:lnTo>
                    <a:lnTo>
                      <a:pt x="95398" y="67845"/>
                    </a:lnTo>
                    <a:lnTo>
                      <a:pt x="95432" y="67580"/>
                    </a:lnTo>
                    <a:lnTo>
                      <a:pt x="95519" y="67359"/>
                    </a:lnTo>
                    <a:lnTo>
                      <a:pt x="95585" y="67088"/>
                    </a:lnTo>
                    <a:lnTo>
                      <a:pt x="95651" y="66809"/>
                    </a:lnTo>
                    <a:lnTo>
                      <a:pt x="95710" y="66545"/>
                    </a:lnTo>
                    <a:lnTo>
                      <a:pt x="95943" y="66654"/>
                    </a:lnTo>
                    <a:lnTo>
                      <a:pt x="96120" y="66733"/>
                    </a:lnTo>
                    <a:lnTo>
                      <a:pt x="95973" y="66446"/>
                    </a:lnTo>
                    <a:lnTo>
                      <a:pt x="95854" y="66224"/>
                    </a:lnTo>
                    <a:lnTo>
                      <a:pt x="95735" y="65966"/>
                    </a:lnTo>
                    <a:lnTo>
                      <a:pt x="95488" y="65864"/>
                    </a:lnTo>
                    <a:lnTo>
                      <a:pt x="95212" y="65784"/>
                    </a:lnTo>
                    <a:lnTo>
                      <a:pt x="94971" y="65682"/>
                    </a:lnTo>
                    <a:lnTo>
                      <a:pt x="94716" y="65616"/>
                    </a:lnTo>
                    <a:lnTo>
                      <a:pt x="94403" y="65722"/>
                    </a:lnTo>
                    <a:lnTo>
                      <a:pt x="94147" y="65799"/>
                    </a:lnTo>
                    <a:lnTo>
                      <a:pt x="93961" y="65998"/>
                    </a:lnTo>
                    <a:lnTo>
                      <a:pt x="93732" y="66240"/>
                    </a:lnTo>
                    <a:lnTo>
                      <a:pt x="93652" y="66476"/>
                    </a:lnTo>
                    <a:lnTo>
                      <a:pt x="93523" y="66682"/>
                    </a:lnTo>
                    <a:lnTo>
                      <a:pt x="93158" y="66080"/>
                    </a:lnTo>
                    <a:lnTo>
                      <a:pt x="92855" y="65562"/>
                    </a:lnTo>
                    <a:lnTo>
                      <a:pt x="92590" y="65125"/>
                    </a:lnTo>
                    <a:lnTo>
                      <a:pt x="92460" y="64928"/>
                    </a:lnTo>
                    <a:lnTo>
                      <a:pt x="92155" y="64905"/>
                    </a:lnTo>
                    <a:lnTo>
                      <a:pt x="91871" y="64973"/>
                    </a:lnTo>
                    <a:lnTo>
                      <a:pt x="91387" y="64933"/>
                    </a:lnTo>
                    <a:lnTo>
                      <a:pt x="91109" y="64920"/>
                    </a:lnTo>
                    <a:lnTo>
                      <a:pt x="90815" y="64908"/>
                    </a:lnTo>
                    <a:lnTo>
                      <a:pt x="90515" y="64885"/>
                    </a:lnTo>
                    <a:lnTo>
                      <a:pt x="90016" y="64836"/>
                    </a:lnTo>
                    <a:lnTo>
                      <a:pt x="89481" y="64784"/>
                    </a:lnTo>
                    <a:lnTo>
                      <a:pt x="89314" y="64523"/>
                    </a:lnTo>
                    <a:lnTo>
                      <a:pt x="89166" y="64330"/>
                    </a:lnTo>
                    <a:lnTo>
                      <a:pt x="89026" y="64069"/>
                    </a:lnTo>
                    <a:lnTo>
                      <a:pt x="88920" y="63836"/>
                    </a:lnTo>
                    <a:lnTo>
                      <a:pt x="88799" y="63630"/>
                    </a:lnTo>
                    <a:lnTo>
                      <a:pt x="88659" y="63375"/>
                    </a:lnTo>
                    <a:lnTo>
                      <a:pt x="88526" y="63176"/>
                    </a:lnTo>
                    <a:lnTo>
                      <a:pt x="88394" y="62716"/>
                    </a:lnTo>
                    <a:lnTo>
                      <a:pt x="88288" y="62179"/>
                    </a:lnTo>
                    <a:lnTo>
                      <a:pt x="88198" y="61663"/>
                    </a:lnTo>
                    <a:lnTo>
                      <a:pt x="88135" y="61451"/>
                    </a:lnTo>
                    <a:lnTo>
                      <a:pt x="88088" y="61214"/>
                    </a:lnTo>
                    <a:lnTo>
                      <a:pt x="88043" y="60860"/>
                    </a:lnTo>
                    <a:lnTo>
                      <a:pt x="87987" y="60646"/>
                    </a:lnTo>
                    <a:lnTo>
                      <a:pt x="87926" y="60329"/>
                    </a:lnTo>
                    <a:lnTo>
                      <a:pt x="87855" y="60059"/>
                    </a:lnTo>
                    <a:lnTo>
                      <a:pt x="87633" y="60160"/>
                    </a:lnTo>
                    <a:lnTo>
                      <a:pt x="87441" y="60009"/>
                    </a:lnTo>
                    <a:lnTo>
                      <a:pt x="87269" y="59729"/>
                    </a:lnTo>
                    <a:lnTo>
                      <a:pt x="87124" y="59504"/>
                    </a:lnTo>
                    <a:lnTo>
                      <a:pt x="87301" y="59099"/>
                    </a:lnTo>
                    <a:lnTo>
                      <a:pt x="88305" y="59794"/>
                    </a:lnTo>
                    <a:lnTo>
                      <a:pt x="88446" y="59568"/>
                    </a:lnTo>
                    <a:lnTo>
                      <a:pt x="88559" y="59357"/>
                    </a:lnTo>
                    <a:lnTo>
                      <a:pt x="88714" y="59168"/>
                    </a:lnTo>
                    <a:lnTo>
                      <a:pt x="88797" y="58963"/>
                    </a:lnTo>
                    <a:lnTo>
                      <a:pt x="88975" y="58701"/>
                    </a:lnTo>
                    <a:lnTo>
                      <a:pt x="89116" y="58512"/>
                    </a:lnTo>
                    <a:lnTo>
                      <a:pt x="89265" y="58279"/>
                    </a:lnTo>
                    <a:lnTo>
                      <a:pt x="89457" y="58031"/>
                    </a:lnTo>
                    <a:lnTo>
                      <a:pt x="89622" y="57724"/>
                    </a:lnTo>
                    <a:lnTo>
                      <a:pt x="89741" y="57549"/>
                    </a:lnTo>
                    <a:lnTo>
                      <a:pt x="89872" y="57306"/>
                    </a:lnTo>
                    <a:lnTo>
                      <a:pt x="90054" y="57364"/>
                    </a:lnTo>
                    <a:lnTo>
                      <a:pt x="90327" y="57485"/>
                    </a:lnTo>
                    <a:lnTo>
                      <a:pt x="90611" y="57574"/>
                    </a:lnTo>
                    <a:lnTo>
                      <a:pt x="90853" y="57672"/>
                    </a:lnTo>
                    <a:lnTo>
                      <a:pt x="91104" y="57786"/>
                    </a:lnTo>
                    <a:lnTo>
                      <a:pt x="91317" y="57873"/>
                    </a:lnTo>
                    <a:lnTo>
                      <a:pt x="91314" y="57690"/>
                    </a:lnTo>
                    <a:lnTo>
                      <a:pt x="91268" y="57513"/>
                    </a:lnTo>
                    <a:lnTo>
                      <a:pt x="91188" y="57273"/>
                    </a:lnTo>
                    <a:lnTo>
                      <a:pt x="91192" y="57030"/>
                    </a:lnTo>
                    <a:lnTo>
                      <a:pt x="91233" y="56903"/>
                    </a:lnTo>
                    <a:lnTo>
                      <a:pt x="91351" y="56841"/>
                    </a:lnTo>
                    <a:lnTo>
                      <a:pt x="91554" y="56820"/>
                    </a:lnTo>
                    <a:lnTo>
                      <a:pt x="91825" y="56816"/>
                    </a:lnTo>
                    <a:lnTo>
                      <a:pt x="92067" y="56795"/>
                    </a:lnTo>
                    <a:lnTo>
                      <a:pt x="92272" y="56638"/>
                    </a:lnTo>
                    <a:lnTo>
                      <a:pt x="92497" y="56315"/>
                    </a:lnTo>
                    <a:lnTo>
                      <a:pt x="92689" y="56070"/>
                    </a:lnTo>
                    <a:lnTo>
                      <a:pt x="92864" y="55905"/>
                    </a:lnTo>
                    <a:lnTo>
                      <a:pt x="93076" y="55804"/>
                    </a:lnTo>
                    <a:lnTo>
                      <a:pt x="92960" y="55451"/>
                    </a:lnTo>
                    <a:lnTo>
                      <a:pt x="92881" y="55171"/>
                    </a:lnTo>
                    <a:lnTo>
                      <a:pt x="92711" y="54833"/>
                    </a:lnTo>
                    <a:lnTo>
                      <a:pt x="92994" y="54685"/>
                    </a:lnTo>
                    <a:lnTo>
                      <a:pt x="93275" y="54601"/>
                    </a:lnTo>
                    <a:lnTo>
                      <a:pt x="93431" y="55226"/>
                    </a:lnTo>
                    <a:lnTo>
                      <a:pt x="93550" y="55467"/>
                    </a:lnTo>
                    <a:lnTo>
                      <a:pt x="93676" y="55365"/>
                    </a:lnTo>
                    <a:lnTo>
                      <a:pt x="93919" y="55280"/>
                    </a:lnTo>
                    <a:lnTo>
                      <a:pt x="94249" y="55093"/>
                    </a:lnTo>
                    <a:lnTo>
                      <a:pt x="94122" y="54739"/>
                    </a:lnTo>
                    <a:lnTo>
                      <a:pt x="94118" y="54490"/>
                    </a:lnTo>
                    <a:lnTo>
                      <a:pt x="94136" y="54148"/>
                    </a:lnTo>
                    <a:lnTo>
                      <a:pt x="94182" y="53921"/>
                    </a:lnTo>
                    <a:lnTo>
                      <a:pt x="94577" y="53822"/>
                    </a:lnTo>
                    <a:lnTo>
                      <a:pt x="94391" y="53622"/>
                    </a:lnTo>
                    <a:lnTo>
                      <a:pt x="94046" y="53711"/>
                    </a:lnTo>
                    <a:lnTo>
                      <a:pt x="93970" y="53523"/>
                    </a:lnTo>
                    <a:lnTo>
                      <a:pt x="93976" y="53274"/>
                    </a:lnTo>
                    <a:lnTo>
                      <a:pt x="94178" y="53235"/>
                    </a:lnTo>
                    <a:lnTo>
                      <a:pt x="94380" y="53248"/>
                    </a:lnTo>
                    <a:lnTo>
                      <a:pt x="94486" y="53010"/>
                    </a:lnTo>
                    <a:lnTo>
                      <a:pt x="94719" y="52972"/>
                    </a:lnTo>
                    <a:lnTo>
                      <a:pt x="95022" y="52914"/>
                    </a:lnTo>
                    <a:lnTo>
                      <a:pt x="94967" y="52705"/>
                    </a:lnTo>
                    <a:lnTo>
                      <a:pt x="95080" y="52602"/>
                    </a:lnTo>
                    <a:lnTo>
                      <a:pt x="95178" y="52312"/>
                    </a:lnTo>
                    <a:lnTo>
                      <a:pt x="95489" y="52358"/>
                    </a:lnTo>
                    <a:lnTo>
                      <a:pt x="96110" y="52566"/>
                    </a:lnTo>
                    <a:lnTo>
                      <a:pt x="96118" y="52639"/>
                    </a:lnTo>
                    <a:lnTo>
                      <a:pt x="96296" y="52655"/>
                    </a:lnTo>
                    <a:lnTo>
                      <a:pt x="96675" y="52617"/>
                    </a:lnTo>
                    <a:lnTo>
                      <a:pt x="96779" y="52590"/>
                    </a:lnTo>
                    <a:lnTo>
                      <a:pt x="96926" y="52727"/>
                    </a:lnTo>
                    <a:lnTo>
                      <a:pt x="97065" y="52963"/>
                    </a:lnTo>
                    <a:lnTo>
                      <a:pt x="97302" y="53079"/>
                    </a:lnTo>
                    <a:lnTo>
                      <a:pt x="97609" y="53161"/>
                    </a:lnTo>
                    <a:lnTo>
                      <a:pt x="97861" y="53270"/>
                    </a:lnTo>
                    <a:lnTo>
                      <a:pt x="97976" y="53314"/>
                    </a:lnTo>
                    <a:lnTo>
                      <a:pt x="98075" y="53187"/>
                    </a:lnTo>
                    <a:lnTo>
                      <a:pt x="98083" y="52890"/>
                    </a:lnTo>
                    <a:lnTo>
                      <a:pt x="98183" y="52728"/>
                    </a:lnTo>
                    <a:lnTo>
                      <a:pt x="98305" y="52779"/>
                    </a:lnTo>
                    <a:lnTo>
                      <a:pt x="98362" y="52979"/>
                    </a:lnTo>
                    <a:lnTo>
                      <a:pt x="98539" y="53023"/>
                    </a:lnTo>
                    <a:lnTo>
                      <a:pt x="98798" y="53104"/>
                    </a:lnTo>
                    <a:lnTo>
                      <a:pt x="99023" y="53192"/>
                    </a:lnTo>
                    <a:lnTo>
                      <a:pt x="99007" y="53020"/>
                    </a:lnTo>
                    <a:lnTo>
                      <a:pt x="98915" y="52734"/>
                    </a:lnTo>
                    <a:lnTo>
                      <a:pt x="98822" y="52177"/>
                    </a:lnTo>
                    <a:lnTo>
                      <a:pt x="99077" y="52202"/>
                    </a:lnTo>
                    <a:lnTo>
                      <a:pt x="99316" y="52249"/>
                    </a:lnTo>
                    <a:lnTo>
                      <a:pt x="99442" y="52046"/>
                    </a:lnTo>
                    <a:lnTo>
                      <a:pt x="99497" y="51805"/>
                    </a:lnTo>
                    <a:lnTo>
                      <a:pt x="99721" y="51646"/>
                    </a:lnTo>
                    <a:lnTo>
                      <a:pt x="99882" y="51421"/>
                    </a:lnTo>
                    <a:lnTo>
                      <a:pt x="100121" y="51189"/>
                    </a:lnTo>
                    <a:lnTo>
                      <a:pt x="100289" y="51001"/>
                    </a:lnTo>
                    <a:lnTo>
                      <a:pt x="100513" y="50827"/>
                    </a:lnTo>
                    <a:lnTo>
                      <a:pt x="100723" y="50654"/>
                    </a:lnTo>
                    <a:lnTo>
                      <a:pt x="100930" y="50504"/>
                    </a:lnTo>
                    <a:lnTo>
                      <a:pt x="101186" y="50372"/>
                    </a:lnTo>
                    <a:lnTo>
                      <a:pt x="101370" y="50187"/>
                    </a:lnTo>
                    <a:lnTo>
                      <a:pt x="101530" y="50028"/>
                    </a:lnTo>
                    <a:lnTo>
                      <a:pt x="101836" y="49854"/>
                    </a:lnTo>
                    <a:lnTo>
                      <a:pt x="101963" y="49694"/>
                    </a:lnTo>
                    <a:lnTo>
                      <a:pt x="102080" y="49560"/>
                    </a:lnTo>
                    <a:lnTo>
                      <a:pt x="102258" y="49341"/>
                    </a:lnTo>
                    <a:lnTo>
                      <a:pt x="102409" y="49172"/>
                    </a:lnTo>
                    <a:lnTo>
                      <a:pt x="102638" y="49158"/>
                    </a:lnTo>
                    <a:lnTo>
                      <a:pt x="102941" y="49094"/>
                    </a:lnTo>
                    <a:lnTo>
                      <a:pt x="102947" y="48864"/>
                    </a:lnTo>
                    <a:lnTo>
                      <a:pt x="102911" y="48684"/>
                    </a:lnTo>
                    <a:lnTo>
                      <a:pt x="102921" y="48351"/>
                    </a:lnTo>
                    <a:lnTo>
                      <a:pt x="103048" y="48147"/>
                    </a:lnTo>
                    <a:lnTo>
                      <a:pt x="103170" y="47996"/>
                    </a:lnTo>
                    <a:lnTo>
                      <a:pt x="103293" y="47817"/>
                    </a:lnTo>
                    <a:lnTo>
                      <a:pt x="103578" y="47826"/>
                    </a:lnTo>
                    <a:lnTo>
                      <a:pt x="103840" y="47871"/>
                    </a:lnTo>
                    <a:lnTo>
                      <a:pt x="104037" y="47902"/>
                    </a:lnTo>
                    <a:lnTo>
                      <a:pt x="104352" y="47906"/>
                    </a:lnTo>
                    <a:lnTo>
                      <a:pt x="104549" y="47946"/>
                    </a:lnTo>
                    <a:lnTo>
                      <a:pt x="104837" y="47977"/>
                    </a:lnTo>
                    <a:lnTo>
                      <a:pt x="105078" y="47994"/>
                    </a:lnTo>
                    <a:lnTo>
                      <a:pt x="105376" y="48003"/>
                    </a:lnTo>
                    <a:lnTo>
                      <a:pt x="105600" y="48034"/>
                    </a:lnTo>
                    <a:lnTo>
                      <a:pt x="105857" y="48052"/>
                    </a:lnTo>
                    <a:lnTo>
                      <a:pt x="106141" y="48084"/>
                    </a:lnTo>
                    <a:lnTo>
                      <a:pt x="106416" y="48122"/>
                    </a:lnTo>
                    <a:lnTo>
                      <a:pt x="106665" y="48115"/>
                    </a:lnTo>
                    <a:lnTo>
                      <a:pt x="106763" y="47866"/>
                    </a:lnTo>
                    <a:lnTo>
                      <a:pt x="106884" y="47659"/>
                    </a:lnTo>
                    <a:lnTo>
                      <a:pt x="106958" y="47486"/>
                    </a:lnTo>
                    <a:lnTo>
                      <a:pt x="107237" y="47524"/>
                    </a:lnTo>
                    <a:lnTo>
                      <a:pt x="107513" y="47537"/>
                    </a:lnTo>
                    <a:lnTo>
                      <a:pt x="107782" y="47589"/>
                    </a:lnTo>
                    <a:lnTo>
                      <a:pt x="108248" y="47662"/>
                    </a:lnTo>
                    <a:lnTo>
                      <a:pt x="108551" y="47685"/>
                    </a:lnTo>
                    <a:lnTo>
                      <a:pt x="108747" y="47736"/>
                    </a:lnTo>
                    <a:lnTo>
                      <a:pt x="109069" y="47765"/>
                    </a:lnTo>
                    <a:lnTo>
                      <a:pt x="109303" y="47797"/>
                    </a:lnTo>
                    <a:lnTo>
                      <a:pt x="109564" y="47834"/>
                    </a:lnTo>
                    <a:lnTo>
                      <a:pt x="109699" y="47604"/>
                    </a:lnTo>
                    <a:lnTo>
                      <a:pt x="110016" y="46943"/>
                    </a:lnTo>
                    <a:lnTo>
                      <a:pt x="109993" y="46799"/>
                    </a:lnTo>
                    <a:lnTo>
                      <a:pt x="110183" y="46837"/>
                    </a:lnTo>
                    <a:lnTo>
                      <a:pt x="110197" y="46556"/>
                    </a:lnTo>
                    <a:lnTo>
                      <a:pt x="110296" y="46540"/>
                    </a:lnTo>
                    <a:lnTo>
                      <a:pt x="110246" y="46332"/>
                    </a:lnTo>
                    <a:lnTo>
                      <a:pt x="110364" y="46305"/>
                    </a:lnTo>
                    <a:lnTo>
                      <a:pt x="110331" y="46124"/>
                    </a:lnTo>
                    <a:lnTo>
                      <a:pt x="110544" y="46138"/>
                    </a:lnTo>
                    <a:lnTo>
                      <a:pt x="110819" y="45991"/>
                    </a:lnTo>
                    <a:lnTo>
                      <a:pt x="110975" y="45827"/>
                    </a:lnTo>
                    <a:lnTo>
                      <a:pt x="111275" y="45788"/>
                    </a:lnTo>
                    <a:lnTo>
                      <a:pt x="111584" y="45770"/>
                    </a:lnTo>
                    <a:lnTo>
                      <a:pt x="111890" y="45755"/>
                    </a:lnTo>
                    <a:lnTo>
                      <a:pt x="112153" y="45726"/>
                    </a:lnTo>
                    <a:lnTo>
                      <a:pt x="112437" y="45711"/>
                    </a:lnTo>
                    <a:lnTo>
                      <a:pt x="112743" y="45696"/>
                    </a:lnTo>
                    <a:lnTo>
                      <a:pt x="113120" y="45667"/>
                    </a:lnTo>
                    <a:lnTo>
                      <a:pt x="113348" y="45667"/>
                    </a:lnTo>
                    <a:lnTo>
                      <a:pt x="113661" y="45659"/>
                    </a:lnTo>
                    <a:lnTo>
                      <a:pt x="113910" y="45659"/>
                    </a:lnTo>
                    <a:lnTo>
                      <a:pt x="114187" y="45637"/>
                    </a:lnTo>
                    <a:lnTo>
                      <a:pt x="114451" y="45615"/>
                    </a:lnTo>
                    <a:lnTo>
                      <a:pt x="114742" y="45572"/>
                    </a:lnTo>
                    <a:lnTo>
                      <a:pt x="115006" y="45572"/>
                    </a:lnTo>
                    <a:lnTo>
                      <a:pt x="115304" y="45557"/>
                    </a:lnTo>
                    <a:lnTo>
                      <a:pt x="115653" y="45536"/>
                    </a:lnTo>
                    <a:lnTo>
                      <a:pt x="115905" y="45545"/>
                    </a:lnTo>
                    <a:lnTo>
                      <a:pt x="116220" y="45531"/>
                    </a:lnTo>
                    <a:lnTo>
                      <a:pt x="116511" y="45529"/>
                    </a:lnTo>
                    <a:lnTo>
                      <a:pt x="116822" y="45537"/>
                    </a:lnTo>
                    <a:lnTo>
                      <a:pt x="117035" y="45526"/>
                    </a:lnTo>
                    <a:lnTo>
                      <a:pt x="117432" y="45566"/>
                    </a:lnTo>
                    <a:lnTo>
                      <a:pt x="118030" y="45590"/>
                    </a:lnTo>
                    <a:lnTo>
                      <a:pt x="118595" y="45603"/>
                    </a:lnTo>
                    <a:lnTo>
                      <a:pt x="118855" y="45599"/>
                    </a:lnTo>
                    <a:lnTo>
                      <a:pt x="119147" y="45635"/>
                    </a:lnTo>
                    <a:lnTo>
                      <a:pt x="119377" y="45672"/>
                    </a:lnTo>
                    <a:lnTo>
                      <a:pt x="119453" y="45509"/>
                    </a:lnTo>
                    <a:lnTo>
                      <a:pt x="119469" y="45162"/>
                    </a:lnTo>
                    <a:lnTo>
                      <a:pt x="119807" y="44766"/>
                    </a:lnTo>
                    <a:lnTo>
                      <a:pt x="120007" y="44211"/>
                    </a:lnTo>
                    <a:lnTo>
                      <a:pt x="120285" y="43740"/>
                    </a:lnTo>
                    <a:lnTo>
                      <a:pt x="120504" y="43289"/>
                    </a:lnTo>
                    <a:lnTo>
                      <a:pt x="120778" y="42813"/>
                    </a:lnTo>
                    <a:lnTo>
                      <a:pt x="120993" y="42579"/>
                    </a:lnTo>
                    <a:lnTo>
                      <a:pt x="121194" y="42478"/>
                    </a:lnTo>
                    <a:lnTo>
                      <a:pt x="121364" y="42401"/>
                    </a:lnTo>
                    <a:lnTo>
                      <a:pt x="121562" y="42113"/>
                    </a:lnTo>
                    <a:lnTo>
                      <a:pt x="121994" y="41756"/>
                    </a:lnTo>
                    <a:lnTo>
                      <a:pt x="122358" y="41693"/>
                    </a:lnTo>
                    <a:lnTo>
                      <a:pt x="122284" y="41382"/>
                    </a:lnTo>
                    <a:lnTo>
                      <a:pt x="122281" y="41195"/>
                    </a:lnTo>
                    <a:lnTo>
                      <a:pt x="121738" y="41303"/>
                    </a:lnTo>
                    <a:lnTo>
                      <a:pt x="121086" y="41365"/>
                    </a:lnTo>
                    <a:lnTo>
                      <a:pt x="120851" y="41134"/>
                    </a:lnTo>
                    <a:lnTo>
                      <a:pt x="120700" y="40944"/>
                    </a:lnTo>
                    <a:lnTo>
                      <a:pt x="120472" y="40676"/>
                    </a:lnTo>
                    <a:lnTo>
                      <a:pt x="120654" y="40460"/>
                    </a:lnTo>
                    <a:lnTo>
                      <a:pt x="120878" y="40326"/>
                    </a:lnTo>
                    <a:lnTo>
                      <a:pt x="121123" y="40203"/>
                    </a:lnTo>
                    <a:lnTo>
                      <a:pt x="121623" y="39977"/>
                    </a:lnTo>
                    <a:lnTo>
                      <a:pt x="121901" y="39829"/>
                    </a:lnTo>
                    <a:lnTo>
                      <a:pt x="122157" y="39717"/>
                    </a:lnTo>
                    <a:lnTo>
                      <a:pt x="122411" y="39544"/>
                    </a:lnTo>
                    <a:lnTo>
                      <a:pt x="122760" y="39420"/>
                    </a:lnTo>
                    <a:lnTo>
                      <a:pt x="122899" y="39655"/>
                    </a:lnTo>
                    <a:lnTo>
                      <a:pt x="123149" y="39806"/>
                    </a:lnTo>
                    <a:lnTo>
                      <a:pt x="123367" y="39969"/>
                    </a:lnTo>
                    <a:lnTo>
                      <a:pt x="123572" y="40152"/>
                    </a:lnTo>
                    <a:lnTo>
                      <a:pt x="123769" y="40411"/>
                    </a:lnTo>
                    <a:lnTo>
                      <a:pt x="123588" y="40651"/>
                    </a:lnTo>
                    <a:lnTo>
                      <a:pt x="123793" y="40898"/>
                    </a:lnTo>
                    <a:lnTo>
                      <a:pt x="123985" y="41050"/>
                    </a:lnTo>
                    <a:lnTo>
                      <a:pt x="124164" y="41235"/>
                    </a:lnTo>
                    <a:lnTo>
                      <a:pt x="124344" y="41420"/>
                    </a:lnTo>
                    <a:lnTo>
                      <a:pt x="124588" y="41638"/>
                    </a:lnTo>
                    <a:lnTo>
                      <a:pt x="124970" y="41960"/>
                    </a:lnTo>
                    <a:lnTo>
                      <a:pt x="125212" y="42176"/>
                    </a:lnTo>
                    <a:lnTo>
                      <a:pt x="125275" y="42302"/>
                    </a:lnTo>
                    <a:lnTo>
                      <a:pt x="125374" y="42355"/>
                    </a:lnTo>
                    <a:lnTo>
                      <a:pt x="125626" y="42472"/>
                    </a:lnTo>
                    <a:lnTo>
                      <a:pt x="125626" y="42807"/>
                    </a:lnTo>
                    <a:lnTo>
                      <a:pt x="125869" y="42733"/>
                    </a:lnTo>
                    <a:lnTo>
                      <a:pt x="126031" y="43077"/>
                    </a:lnTo>
                    <a:lnTo>
                      <a:pt x="125996" y="43377"/>
                    </a:lnTo>
                    <a:lnTo>
                      <a:pt x="126535" y="43320"/>
                    </a:lnTo>
                    <a:lnTo>
                      <a:pt x="126787" y="43283"/>
                    </a:lnTo>
                    <a:lnTo>
                      <a:pt x="127029" y="43127"/>
                    </a:lnTo>
                    <a:lnTo>
                      <a:pt x="127272" y="42953"/>
                    </a:lnTo>
                    <a:lnTo>
                      <a:pt x="127821" y="43415"/>
                    </a:lnTo>
                    <a:lnTo>
                      <a:pt x="127687" y="43634"/>
                    </a:lnTo>
                    <a:lnTo>
                      <a:pt x="127671" y="43953"/>
                    </a:lnTo>
                    <a:lnTo>
                      <a:pt x="127716" y="44233"/>
                    </a:lnTo>
                    <a:lnTo>
                      <a:pt x="127841" y="44471"/>
                    </a:lnTo>
                    <a:lnTo>
                      <a:pt x="128103" y="44492"/>
                    </a:lnTo>
                    <a:lnTo>
                      <a:pt x="128339" y="44584"/>
                    </a:lnTo>
                    <a:lnTo>
                      <a:pt x="128607" y="44670"/>
                    </a:lnTo>
                    <a:lnTo>
                      <a:pt x="128864" y="44767"/>
                    </a:lnTo>
                    <a:lnTo>
                      <a:pt x="129132" y="44940"/>
                    </a:lnTo>
                    <a:lnTo>
                      <a:pt x="129326" y="45130"/>
                    </a:lnTo>
                    <a:lnTo>
                      <a:pt x="129285" y="45414"/>
                    </a:lnTo>
                    <a:lnTo>
                      <a:pt x="129093" y="45469"/>
                    </a:lnTo>
                    <a:lnTo>
                      <a:pt x="128934" y="46336"/>
                    </a:lnTo>
                    <a:lnTo>
                      <a:pt x="128790" y="46826"/>
                    </a:lnTo>
                    <a:lnTo>
                      <a:pt x="128770" y="46924"/>
                    </a:lnTo>
                    <a:lnTo>
                      <a:pt x="128738" y="47137"/>
                    </a:lnTo>
                    <a:lnTo>
                      <a:pt x="128919" y="47140"/>
                    </a:lnTo>
                    <a:lnTo>
                      <a:pt x="129120" y="47149"/>
                    </a:lnTo>
                    <a:lnTo>
                      <a:pt x="129097" y="47422"/>
                    </a:lnTo>
                    <a:lnTo>
                      <a:pt x="129684" y="47491"/>
                    </a:lnTo>
                    <a:lnTo>
                      <a:pt x="130138" y="47550"/>
                    </a:lnTo>
                    <a:lnTo>
                      <a:pt x="130753" y="47581"/>
                    </a:lnTo>
                    <a:lnTo>
                      <a:pt x="131292" y="47659"/>
                    </a:lnTo>
                    <a:lnTo>
                      <a:pt x="132031" y="47699"/>
                    </a:lnTo>
                    <a:lnTo>
                      <a:pt x="132684" y="47739"/>
                    </a:lnTo>
                    <a:lnTo>
                      <a:pt x="132714" y="47564"/>
                    </a:lnTo>
                    <a:lnTo>
                      <a:pt x="132960" y="47594"/>
                    </a:lnTo>
                    <a:lnTo>
                      <a:pt x="133131" y="47594"/>
                    </a:lnTo>
                    <a:lnTo>
                      <a:pt x="133384" y="47837"/>
                    </a:lnTo>
                    <a:lnTo>
                      <a:pt x="133330" y="47623"/>
                    </a:lnTo>
                    <a:lnTo>
                      <a:pt x="133444" y="47565"/>
                    </a:lnTo>
                    <a:lnTo>
                      <a:pt x="133597" y="47439"/>
                    </a:lnTo>
                    <a:lnTo>
                      <a:pt x="133710" y="47526"/>
                    </a:lnTo>
                    <a:lnTo>
                      <a:pt x="133870" y="47605"/>
                    </a:lnTo>
                    <a:lnTo>
                      <a:pt x="134068" y="47644"/>
                    </a:lnTo>
                    <a:lnTo>
                      <a:pt x="134239" y="47663"/>
                    </a:lnTo>
                    <a:lnTo>
                      <a:pt x="134399" y="47703"/>
                    </a:lnTo>
                    <a:lnTo>
                      <a:pt x="134661" y="47752"/>
                    </a:lnTo>
                    <a:lnTo>
                      <a:pt x="134938" y="47735"/>
                    </a:lnTo>
                    <a:lnTo>
                      <a:pt x="135181" y="47746"/>
                    </a:lnTo>
                    <a:lnTo>
                      <a:pt x="135205" y="47601"/>
                    </a:lnTo>
                    <a:lnTo>
                      <a:pt x="135466" y="47561"/>
                    </a:lnTo>
                    <a:lnTo>
                      <a:pt x="135924" y="47509"/>
                    </a:lnTo>
                    <a:lnTo>
                      <a:pt x="136191" y="47481"/>
                    </a:lnTo>
                    <a:lnTo>
                      <a:pt x="136406" y="47475"/>
                    </a:lnTo>
                    <a:lnTo>
                      <a:pt x="136676" y="47539"/>
                    </a:lnTo>
                    <a:lnTo>
                      <a:pt x="136975" y="47592"/>
                    </a:lnTo>
                    <a:lnTo>
                      <a:pt x="137257" y="47651"/>
                    </a:lnTo>
                    <a:lnTo>
                      <a:pt x="137523" y="47686"/>
                    </a:lnTo>
                    <a:lnTo>
                      <a:pt x="137777" y="47762"/>
                    </a:lnTo>
                    <a:lnTo>
                      <a:pt x="137958" y="47778"/>
                    </a:lnTo>
                    <a:lnTo>
                      <a:pt x="138175" y="47827"/>
                    </a:lnTo>
                    <a:lnTo>
                      <a:pt x="138251" y="48048"/>
                    </a:lnTo>
                    <a:lnTo>
                      <a:pt x="138506" y="48012"/>
                    </a:lnTo>
                    <a:lnTo>
                      <a:pt x="138762" y="47954"/>
                    </a:lnTo>
                    <a:lnTo>
                      <a:pt x="138960" y="47939"/>
                    </a:lnTo>
                    <a:lnTo>
                      <a:pt x="139216" y="47882"/>
                    </a:lnTo>
                    <a:lnTo>
                      <a:pt x="139486" y="47860"/>
                    </a:lnTo>
                    <a:lnTo>
                      <a:pt x="139741" y="47831"/>
                    </a:lnTo>
                    <a:lnTo>
                      <a:pt x="139982" y="47788"/>
                    </a:lnTo>
                    <a:lnTo>
                      <a:pt x="140218" y="47665"/>
                    </a:lnTo>
                    <a:lnTo>
                      <a:pt x="140578" y="47753"/>
                    </a:lnTo>
                    <a:lnTo>
                      <a:pt x="140918" y="47818"/>
                    </a:lnTo>
                    <a:lnTo>
                      <a:pt x="140829" y="47462"/>
                    </a:lnTo>
                    <a:lnTo>
                      <a:pt x="140881" y="47258"/>
                    </a:lnTo>
                    <a:lnTo>
                      <a:pt x="140977" y="46960"/>
                    </a:lnTo>
                    <a:lnTo>
                      <a:pt x="140970" y="46800"/>
                    </a:lnTo>
                    <a:lnTo>
                      <a:pt x="140959" y="46533"/>
                    </a:lnTo>
                    <a:lnTo>
                      <a:pt x="140975" y="46313"/>
                    </a:lnTo>
                    <a:lnTo>
                      <a:pt x="141063" y="46130"/>
                    </a:lnTo>
                    <a:lnTo>
                      <a:pt x="141196" y="45992"/>
                    </a:lnTo>
                    <a:lnTo>
                      <a:pt x="141383" y="45828"/>
                    </a:lnTo>
                    <a:lnTo>
                      <a:pt x="141165" y="45472"/>
                    </a:lnTo>
                    <a:lnTo>
                      <a:pt x="141477" y="45316"/>
                    </a:lnTo>
                    <a:lnTo>
                      <a:pt x="141772" y="45197"/>
                    </a:lnTo>
                    <a:lnTo>
                      <a:pt x="142236" y="44959"/>
                    </a:lnTo>
                    <a:lnTo>
                      <a:pt x="142700" y="44740"/>
                    </a:lnTo>
                    <a:lnTo>
                      <a:pt x="143227" y="44512"/>
                    </a:lnTo>
                    <a:lnTo>
                      <a:pt x="143459" y="44420"/>
                    </a:lnTo>
                    <a:lnTo>
                      <a:pt x="143677" y="44295"/>
                    </a:lnTo>
                    <a:lnTo>
                      <a:pt x="143962" y="44084"/>
                    </a:lnTo>
                    <a:lnTo>
                      <a:pt x="144037" y="43799"/>
                    </a:lnTo>
                    <a:lnTo>
                      <a:pt x="144010" y="43538"/>
                    </a:lnTo>
                    <a:lnTo>
                      <a:pt x="143888" y="43277"/>
                    </a:lnTo>
                    <a:lnTo>
                      <a:pt x="143792" y="42981"/>
                    </a:lnTo>
                    <a:lnTo>
                      <a:pt x="143723" y="42764"/>
                    </a:lnTo>
                    <a:lnTo>
                      <a:pt x="143610" y="42512"/>
                    </a:lnTo>
                    <a:lnTo>
                      <a:pt x="143506" y="42243"/>
                    </a:lnTo>
                    <a:lnTo>
                      <a:pt x="143367" y="41852"/>
                    </a:lnTo>
                    <a:lnTo>
                      <a:pt x="143152" y="41774"/>
                    </a:lnTo>
                    <a:lnTo>
                      <a:pt x="142843" y="41792"/>
                    </a:lnTo>
                    <a:lnTo>
                      <a:pt x="142620" y="41819"/>
                    </a:lnTo>
                    <a:lnTo>
                      <a:pt x="142379" y="41767"/>
                    </a:lnTo>
                    <a:lnTo>
                      <a:pt x="142121" y="41672"/>
                    </a:lnTo>
                    <a:lnTo>
                      <a:pt x="141872" y="41577"/>
                    </a:lnTo>
                    <a:lnTo>
                      <a:pt x="141606" y="41490"/>
                    </a:lnTo>
                    <a:lnTo>
                      <a:pt x="141338" y="41382"/>
                    </a:lnTo>
                    <a:lnTo>
                      <a:pt x="141425" y="41106"/>
                    </a:lnTo>
                    <a:lnTo>
                      <a:pt x="141152" y="40929"/>
                    </a:lnTo>
                    <a:lnTo>
                      <a:pt x="140861" y="40920"/>
                    </a:lnTo>
                    <a:lnTo>
                      <a:pt x="140560" y="40930"/>
                    </a:lnTo>
                    <a:lnTo>
                      <a:pt x="139921" y="40362"/>
                    </a:lnTo>
                    <a:lnTo>
                      <a:pt x="139555" y="39998"/>
                    </a:lnTo>
                    <a:lnTo>
                      <a:pt x="139147" y="39638"/>
                    </a:lnTo>
                    <a:lnTo>
                      <a:pt x="138676" y="39226"/>
                    </a:lnTo>
                    <a:lnTo>
                      <a:pt x="138654" y="38985"/>
                    </a:lnTo>
                    <a:lnTo>
                      <a:pt x="138653" y="38705"/>
                    </a:lnTo>
                    <a:lnTo>
                      <a:pt x="138614" y="38457"/>
                    </a:lnTo>
                    <a:lnTo>
                      <a:pt x="138598" y="38208"/>
                    </a:lnTo>
                    <a:lnTo>
                      <a:pt x="138578" y="37923"/>
                    </a:lnTo>
                    <a:lnTo>
                      <a:pt x="138553" y="37644"/>
                    </a:lnTo>
                    <a:lnTo>
                      <a:pt x="138540" y="37372"/>
                    </a:lnTo>
                    <a:lnTo>
                      <a:pt x="138546" y="37137"/>
                    </a:lnTo>
                    <a:lnTo>
                      <a:pt x="138489" y="36814"/>
                    </a:lnTo>
                    <a:lnTo>
                      <a:pt x="138476" y="36536"/>
                    </a:lnTo>
                    <a:lnTo>
                      <a:pt x="138450" y="36302"/>
                    </a:lnTo>
                    <a:lnTo>
                      <a:pt x="138402" y="36005"/>
                    </a:lnTo>
                    <a:lnTo>
                      <a:pt x="138481" y="35708"/>
                    </a:lnTo>
                    <a:lnTo>
                      <a:pt x="138546" y="35482"/>
                    </a:lnTo>
                    <a:lnTo>
                      <a:pt x="138718" y="35366"/>
                    </a:lnTo>
                    <a:lnTo>
                      <a:pt x="138423" y="35236"/>
                    </a:lnTo>
                    <a:lnTo>
                      <a:pt x="138207" y="35084"/>
                    </a:lnTo>
                    <a:lnTo>
                      <a:pt x="138019" y="34838"/>
                    </a:lnTo>
                    <a:lnTo>
                      <a:pt x="137710" y="34774"/>
                    </a:lnTo>
                    <a:lnTo>
                      <a:pt x="137544" y="35014"/>
                    </a:lnTo>
                    <a:lnTo>
                      <a:pt x="137263" y="35030"/>
                    </a:lnTo>
                    <a:lnTo>
                      <a:pt x="137033" y="34871"/>
                    </a:lnTo>
                    <a:lnTo>
                      <a:pt x="136932" y="34683"/>
                    </a:lnTo>
                    <a:lnTo>
                      <a:pt x="136637" y="34663"/>
                    </a:lnTo>
                    <a:lnTo>
                      <a:pt x="136450" y="34831"/>
                    </a:lnTo>
                    <a:lnTo>
                      <a:pt x="136205" y="35027"/>
                    </a:lnTo>
                    <a:lnTo>
                      <a:pt x="136040" y="35304"/>
                    </a:lnTo>
                    <a:lnTo>
                      <a:pt x="136054" y="35557"/>
                    </a:lnTo>
                    <a:lnTo>
                      <a:pt x="135975" y="35862"/>
                    </a:lnTo>
                    <a:lnTo>
                      <a:pt x="135817" y="36088"/>
                    </a:lnTo>
                    <a:lnTo>
                      <a:pt x="135601" y="36045"/>
                    </a:lnTo>
                    <a:lnTo>
                      <a:pt x="135579" y="36161"/>
                    </a:lnTo>
                    <a:lnTo>
                      <a:pt x="135867" y="36261"/>
                    </a:lnTo>
                    <a:lnTo>
                      <a:pt x="135974" y="36372"/>
                    </a:lnTo>
                    <a:lnTo>
                      <a:pt x="136002" y="36523"/>
                    </a:lnTo>
                    <a:lnTo>
                      <a:pt x="136017" y="36831"/>
                    </a:lnTo>
                    <a:lnTo>
                      <a:pt x="136036" y="37101"/>
                    </a:lnTo>
                    <a:lnTo>
                      <a:pt x="136152" y="37362"/>
                    </a:lnTo>
                    <a:lnTo>
                      <a:pt x="136331" y="37586"/>
                    </a:lnTo>
                    <a:lnTo>
                      <a:pt x="136492" y="37775"/>
                    </a:lnTo>
                    <a:lnTo>
                      <a:pt x="136760" y="37819"/>
                    </a:lnTo>
                    <a:lnTo>
                      <a:pt x="136939" y="37981"/>
                    </a:lnTo>
                    <a:lnTo>
                      <a:pt x="136948" y="38269"/>
                    </a:lnTo>
                    <a:lnTo>
                      <a:pt x="136618" y="38369"/>
                    </a:lnTo>
                    <a:lnTo>
                      <a:pt x="136296" y="38487"/>
                    </a:lnTo>
                    <a:lnTo>
                      <a:pt x="136064" y="38596"/>
                    </a:lnTo>
                    <a:lnTo>
                      <a:pt x="135948" y="38371"/>
                    </a:lnTo>
                    <a:lnTo>
                      <a:pt x="135885" y="38092"/>
                    </a:lnTo>
                    <a:lnTo>
                      <a:pt x="135403" y="38175"/>
                    </a:lnTo>
                    <a:lnTo>
                      <a:pt x="135304" y="37923"/>
                    </a:lnTo>
                    <a:lnTo>
                      <a:pt x="135286" y="37698"/>
                    </a:lnTo>
                    <a:lnTo>
                      <a:pt x="135107" y="37717"/>
                    </a:lnTo>
                    <a:lnTo>
                      <a:pt x="135063" y="37465"/>
                    </a:lnTo>
                    <a:lnTo>
                      <a:pt x="135009" y="37204"/>
                    </a:lnTo>
                    <a:lnTo>
                      <a:pt x="135009" y="36916"/>
                    </a:lnTo>
                    <a:lnTo>
                      <a:pt x="134973" y="36692"/>
                    </a:lnTo>
                    <a:lnTo>
                      <a:pt x="134705" y="36783"/>
                    </a:lnTo>
                    <a:lnTo>
                      <a:pt x="134437" y="36901"/>
                    </a:lnTo>
                    <a:lnTo>
                      <a:pt x="134214" y="36722"/>
                    </a:lnTo>
                    <a:lnTo>
                      <a:pt x="134062" y="36507"/>
                    </a:lnTo>
                    <a:lnTo>
                      <a:pt x="133973" y="36346"/>
                    </a:lnTo>
                    <a:lnTo>
                      <a:pt x="133937" y="36211"/>
                    </a:lnTo>
                    <a:lnTo>
                      <a:pt x="133776" y="36033"/>
                    </a:lnTo>
                    <a:lnTo>
                      <a:pt x="133544" y="35890"/>
                    </a:lnTo>
                    <a:lnTo>
                      <a:pt x="133446" y="35622"/>
                    </a:lnTo>
                    <a:lnTo>
                      <a:pt x="133196" y="35830"/>
                    </a:lnTo>
                    <a:lnTo>
                      <a:pt x="132982" y="35975"/>
                    </a:lnTo>
                    <a:lnTo>
                      <a:pt x="132697" y="36237"/>
                    </a:lnTo>
                    <a:lnTo>
                      <a:pt x="132483" y="36032"/>
                    </a:lnTo>
                    <a:lnTo>
                      <a:pt x="132336" y="35950"/>
                    </a:lnTo>
                    <a:lnTo>
                      <a:pt x="132285" y="36176"/>
                    </a:lnTo>
                    <a:lnTo>
                      <a:pt x="131886" y="36048"/>
                    </a:lnTo>
                    <a:lnTo>
                      <a:pt x="131799" y="35844"/>
                    </a:lnTo>
                    <a:lnTo>
                      <a:pt x="131611" y="35402"/>
                    </a:lnTo>
                    <a:lnTo>
                      <a:pt x="131814" y="35196"/>
                    </a:lnTo>
                    <a:lnTo>
                      <a:pt x="132032" y="35005"/>
                    </a:lnTo>
                    <a:lnTo>
                      <a:pt x="132279" y="34799"/>
                    </a:lnTo>
                    <a:lnTo>
                      <a:pt x="132496" y="34630"/>
                    </a:lnTo>
                    <a:lnTo>
                      <a:pt x="132431" y="34426"/>
                    </a:lnTo>
                    <a:lnTo>
                      <a:pt x="132581" y="34253"/>
                    </a:lnTo>
                    <a:lnTo>
                      <a:pt x="132778" y="34069"/>
                    </a:lnTo>
                    <a:lnTo>
                      <a:pt x="132768" y="33745"/>
                    </a:lnTo>
                    <a:lnTo>
                      <a:pt x="132587" y="33590"/>
                    </a:lnTo>
                    <a:lnTo>
                      <a:pt x="132416" y="33395"/>
                    </a:lnTo>
                    <a:lnTo>
                      <a:pt x="132321" y="33149"/>
                    </a:lnTo>
                    <a:lnTo>
                      <a:pt x="132150" y="32950"/>
                    </a:lnTo>
                    <a:lnTo>
                      <a:pt x="132187" y="32665"/>
                    </a:lnTo>
                    <a:lnTo>
                      <a:pt x="132198" y="32457"/>
                    </a:lnTo>
                    <a:lnTo>
                      <a:pt x="131981" y="32180"/>
                    </a:lnTo>
                    <a:lnTo>
                      <a:pt x="131842" y="31887"/>
                    </a:lnTo>
                    <a:lnTo>
                      <a:pt x="132158" y="31814"/>
                    </a:lnTo>
                    <a:lnTo>
                      <a:pt x="132377" y="31748"/>
                    </a:lnTo>
                    <a:lnTo>
                      <a:pt x="132258" y="31434"/>
                    </a:lnTo>
                    <a:lnTo>
                      <a:pt x="132138" y="31169"/>
                    </a:lnTo>
                    <a:lnTo>
                      <a:pt x="132176" y="30884"/>
                    </a:lnTo>
                    <a:lnTo>
                      <a:pt x="132163" y="30653"/>
                    </a:lnTo>
                    <a:lnTo>
                      <a:pt x="131524" y="30115"/>
                    </a:lnTo>
                    <a:lnTo>
                      <a:pt x="131328" y="29899"/>
                    </a:lnTo>
                    <a:lnTo>
                      <a:pt x="131133" y="29727"/>
                    </a:lnTo>
                    <a:lnTo>
                      <a:pt x="130881" y="29704"/>
                    </a:lnTo>
                    <a:lnTo>
                      <a:pt x="130627" y="29659"/>
                    </a:lnTo>
                    <a:lnTo>
                      <a:pt x="130330" y="29652"/>
                    </a:lnTo>
                    <a:lnTo>
                      <a:pt x="130018" y="29659"/>
                    </a:lnTo>
                    <a:lnTo>
                      <a:pt x="130151" y="29458"/>
                    </a:lnTo>
                    <a:lnTo>
                      <a:pt x="130291" y="29316"/>
                    </a:lnTo>
                    <a:lnTo>
                      <a:pt x="130438" y="29107"/>
                    </a:lnTo>
                    <a:lnTo>
                      <a:pt x="130539" y="28801"/>
                    </a:lnTo>
                    <a:lnTo>
                      <a:pt x="130673" y="28524"/>
                    </a:lnTo>
                    <a:lnTo>
                      <a:pt x="130734" y="28284"/>
                    </a:lnTo>
                    <a:lnTo>
                      <a:pt x="130421" y="28127"/>
                    </a:lnTo>
                    <a:lnTo>
                      <a:pt x="130099" y="28012"/>
                    </a:lnTo>
                    <a:lnTo>
                      <a:pt x="130014" y="27762"/>
                    </a:lnTo>
                    <a:lnTo>
                      <a:pt x="129930" y="27490"/>
                    </a:lnTo>
                    <a:lnTo>
                      <a:pt x="129691" y="27418"/>
                    </a:lnTo>
                    <a:lnTo>
                      <a:pt x="129400" y="27334"/>
                    </a:lnTo>
                    <a:lnTo>
                      <a:pt x="129388" y="27073"/>
                    </a:lnTo>
                    <a:lnTo>
                      <a:pt x="129295" y="26938"/>
                    </a:lnTo>
                    <a:lnTo>
                      <a:pt x="128973" y="26959"/>
                    </a:lnTo>
                    <a:lnTo>
                      <a:pt x="128776" y="27011"/>
                    </a:lnTo>
                    <a:lnTo>
                      <a:pt x="128651" y="26834"/>
                    </a:lnTo>
                    <a:lnTo>
                      <a:pt x="128433" y="26677"/>
                    </a:lnTo>
                    <a:lnTo>
                      <a:pt x="128205" y="26615"/>
                    </a:lnTo>
                    <a:lnTo>
                      <a:pt x="127924" y="26511"/>
                    </a:lnTo>
                    <a:lnTo>
                      <a:pt x="127686" y="26438"/>
                    </a:lnTo>
                    <a:lnTo>
                      <a:pt x="127395" y="26365"/>
                    </a:lnTo>
                    <a:lnTo>
                      <a:pt x="127005" y="27241"/>
                    </a:lnTo>
                    <a:lnTo>
                      <a:pt x="126839" y="27179"/>
                    </a:lnTo>
                    <a:lnTo>
                      <a:pt x="127157" y="26250"/>
                    </a:lnTo>
                    <a:lnTo>
                      <a:pt x="127042" y="26115"/>
                    </a:lnTo>
                    <a:lnTo>
                      <a:pt x="126887" y="26188"/>
                    </a:lnTo>
                    <a:lnTo>
                      <a:pt x="126628" y="26136"/>
                    </a:lnTo>
                    <a:lnTo>
                      <a:pt x="126400" y="26032"/>
                    </a:lnTo>
                    <a:lnTo>
                      <a:pt x="126266" y="26230"/>
                    </a:lnTo>
                    <a:lnTo>
                      <a:pt x="126027" y="26084"/>
                    </a:lnTo>
                    <a:lnTo>
                      <a:pt x="125809" y="25990"/>
                    </a:lnTo>
                    <a:lnTo>
                      <a:pt x="125591" y="25886"/>
                    </a:lnTo>
                    <a:lnTo>
                      <a:pt x="125653" y="25574"/>
                    </a:lnTo>
                    <a:lnTo>
                      <a:pt x="125373" y="25470"/>
                    </a:lnTo>
                    <a:lnTo>
                      <a:pt x="125067" y="25402"/>
                    </a:lnTo>
                    <a:lnTo>
                      <a:pt x="124817" y="25424"/>
                    </a:lnTo>
                    <a:lnTo>
                      <a:pt x="124859" y="25121"/>
                    </a:lnTo>
                    <a:lnTo>
                      <a:pt x="124880" y="24869"/>
                    </a:lnTo>
                    <a:lnTo>
                      <a:pt x="124893" y="24587"/>
                    </a:lnTo>
                    <a:lnTo>
                      <a:pt x="124929" y="24327"/>
                    </a:lnTo>
                    <a:lnTo>
                      <a:pt x="124993" y="24053"/>
                    </a:lnTo>
                    <a:lnTo>
                      <a:pt x="124685" y="24053"/>
                    </a:lnTo>
                    <a:lnTo>
                      <a:pt x="124384" y="24176"/>
                    </a:lnTo>
                    <a:lnTo>
                      <a:pt x="124226" y="24285"/>
                    </a:lnTo>
                    <a:lnTo>
                      <a:pt x="123911" y="24278"/>
                    </a:lnTo>
                    <a:lnTo>
                      <a:pt x="123574" y="24163"/>
                    </a:lnTo>
                    <a:lnTo>
                      <a:pt x="123266" y="24026"/>
                    </a:lnTo>
                    <a:lnTo>
                      <a:pt x="123008" y="23903"/>
                    </a:lnTo>
                    <a:lnTo>
                      <a:pt x="122735" y="23781"/>
                    </a:lnTo>
                    <a:lnTo>
                      <a:pt x="122499" y="23687"/>
                    </a:lnTo>
                    <a:lnTo>
                      <a:pt x="122052" y="23453"/>
                    </a:lnTo>
                    <a:lnTo>
                      <a:pt x="121534" y="23174"/>
                    </a:lnTo>
                    <a:lnTo>
                      <a:pt x="121265" y="23025"/>
                    </a:lnTo>
                    <a:lnTo>
                      <a:pt x="121034" y="22905"/>
                    </a:lnTo>
                    <a:lnTo>
                      <a:pt x="120793" y="22747"/>
                    </a:lnTo>
                    <a:lnTo>
                      <a:pt x="120553" y="22644"/>
                    </a:lnTo>
                    <a:lnTo>
                      <a:pt x="120359" y="22477"/>
                    </a:lnTo>
                    <a:lnTo>
                      <a:pt x="120164" y="22291"/>
                    </a:lnTo>
                    <a:lnTo>
                      <a:pt x="119942" y="22040"/>
                    </a:lnTo>
                    <a:lnTo>
                      <a:pt x="119794" y="21816"/>
                    </a:lnTo>
                    <a:lnTo>
                      <a:pt x="119766" y="21574"/>
                    </a:lnTo>
                    <a:lnTo>
                      <a:pt x="119775" y="21304"/>
                    </a:lnTo>
                    <a:lnTo>
                      <a:pt x="119822" y="20988"/>
                    </a:lnTo>
                    <a:lnTo>
                      <a:pt x="119923" y="20801"/>
                    </a:lnTo>
                    <a:lnTo>
                      <a:pt x="120173" y="20680"/>
                    </a:lnTo>
                    <a:lnTo>
                      <a:pt x="120413" y="20549"/>
                    </a:lnTo>
                    <a:lnTo>
                      <a:pt x="120660" y="20373"/>
                    </a:lnTo>
                    <a:lnTo>
                      <a:pt x="120808" y="20299"/>
                    </a:lnTo>
                    <a:lnTo>
                      <a:pt x="120690" y="20158"/>
                    </a:lnTo>
                    <a:lnTo>
                      <a:pt x="120815" y="20069"/>
                    </a:lnTo>
                    <a:lnTo>
                      <a:pt x="120948" y="19809"/>
                    </a:lnTo>
                    <a:lnTo>
                      <a:pt x="121036" y="19572"/>
                    </a:lnTo>
                    <a:lnTo>
                      <a:pt x="121095" y="19282"/>
                    </a:lnTo>
                    <a:lnTo>
                      <a:pt x="121154" y="19023"/>
                    </a:lnTo>
                    <a:lnTo>
                      <a:pt x="121154" y="18763"/>
                    </a:lnTo>
                    <a:lnTo>
                      <a:pt x="121110" y="18548"/>
                    </a:lnTo>
                    <a:lnTo>
                      <a:pt x="120838" y="18578"/>
                    </a:lnTo>
                    <a:lnTo>
                      <a:pt x="120271" y="18601"/>
                    </a:lnTo>
                    <a:lnTo>
                      <a:pt x="119740" y="18639"/>
                    </a:lnTo>
                    <a:lnTo>
                      <a:pt x="119137" y="18684"/>
                    </a:lnTo>
                    <a:lnTo>
                      <a:pt x="118621" y="18699"/>
                    </a:lnTo>
                    <a:lnTo>
                      <a:pt x="118350" y="18725"/>
                    </a:lnTo>
                    <a:lnTo>
                      <a:pt x="118073" y="18748"/>
                    </a:lnTo>
                    <a:lnTo>
                      <a:pt x="117779" y="18748"/>
                    </a:lnTo>
                    <a:lnTo>
                      <a:pt x="117520" y="18674"/>
                    </a:lnTo>
                    <a:lnTo>
                      <a:pt x="117170" y="18555"/>
                    </a:lnTo>
                    <a:lnTo>
                      <a:pt x="117077" y="18169"/>
                    </a:lnTo>
                    <a:lnTo>
                      <a:pt x="116795" y="18244"/>
                    </a:lnTo>
                    <a:lnTo>
                      <a:pt x="116809" y="18119"/>
                    </a:lnTo>
                    <a:lnTo>
                      <a:pt x="116845" y="17770"/>
                    </a:lnTo>
                    <a:lnTo>
                      <a:pt x="116712" y="17644"/>
                    </a:lnTo>
                    <a:lnTo>
                      <a:pt x="116391" y="17714"/>
                    </a:lnTo>
                    <a:lnTo>
                      <a:pt x="116101" y="17765"/>
                    </a:lnTo>
                    <a:lnTo>
                      <a:pt x="115803" y="17797"/>
                    </a:lnTo>
                    <a:lnTo>
                      <a:pt x="115825" y="17564"/>
                    </a:lnTo>
                    <a:lnTo>
                      <a:pt x="115595" y="17397"/>
                    </a:lnTo>
                    <a:lnTo>
                      <a:pt x="115572" y="17216"/>
                    </a:lnTo>
                    <a:lnTo>
                      <a:pt x="115208" y="17129"/>
                    </a:lnTo>
                    <a:lnTo>
                      <a:pt x="114880" y="17005"/>
                    </a:lnTo>
                    <a:lnTo>
                      <a:pt x="114552" y="16836"/>
                    </a:lnTo>
                    <a:lnTo>
                      <a:pt x="114468" y="16536"/>
                    </a:lnTo>
                    <a:lnTo>
                      <a:pt x="114285" y="15920"/>
                    </a:lnTo>
                    <a:lnTo>
                      <a:pt x="114323" y="15673"/>
                    </a:lnTo>
                    <a:lnTo>
                      <a:pt x="114057" y="15904"/>
                    </a:lnTo>
                    <a:lnTo>
                      <a:pt x="113851" y="16166"/>
                    </a:lnTo>
                    <a:lnTo>
                      <a:pt x="113607" y="16066"/>
                    </a:lnTo>
                    <a:lnTo>
                      <a:pt x="113196" y="16043"/>
                    </a:lnTo>
                    <a:lnTo>
                      <a:pt x="113043" y="15819"/>
                    </a:lnTo>
                    <a:lnTo>
                      <a:pt x="112800" y="15673"/>
                    </a:lnTo>
                    <a:lnTo>
                      <a:pt x="112525" y="15558"/>
                    </a:lnTo>
                    <a:lnTo>
                      <a:pt x="112251" y="15411"/>
                    </a:lnTo>
                    <a:lnTo>
                      <a:pt x="111908" y="15350"/>
                    </a:lnTo>
                    <a:lnTo>
                      <a:pt x="111578" y="15345"/>
                    </a:lnTo>
                    <a:lnTo>
                      <a:pt x="111299" y="15345"/>
                    </a:lnTo>
                    <a:lnTo>
                      <a:pt x="110999" y="15382"/>
                    </a:lnTo>
                    <a:lnTo>
                      <a:pt x="110706" y="15425"/>
                    </a:lnTo>
                    <a:lnTo>
                      <a:pt x="110791" y="15208"/>
                    </a:lnTo>
                    <a:lnTo>
                      <a:pt x="110991" y="14992"/>
                    </a:lnTo>
                    <a:lnTo>
                      <a:pt x="111155" y="14681"/>
                    </a:lnTo>
                    <a:lnTo>
                      <a:pt x="111169" y="14494"/>
                    </a:lnTo>
                    <a:lnTo>
                      <a:pt x="111415" y="14281"/>
                    </a:lnTo>
                    <a:lnTo>
                      <a:pt x="111471" y="14003"/>
                    </a:lnTo>
                    <a:lnTo>
                      <a:pt x="111814" y="13987"/>
                    </a:lnTo>
                    <a:lnTo>
                      <a:pt x="112100" y="13987"/>
                    </a:lnTo>
                    <a:lnTo>
                      <a:pt x="112441" y="13991"/>
                    </a:lnTo>
                    <a:lnTo>
                      <a:pt x="112458" y="13797"/>
                    </a:lnTo>
                    <a:lnTo>
                      <a:pt x="112888" y="13621"/>
                    </a:lnTo>
                    <a:lnTo>
                      <a:pt x="112898" y="13269"/>
                    </a:lnTo>
                    <a:lnTo>
                      <a:pt x="112580" y="13103"/>
                    </a:lnTo>
                    <a:lnTo>
                      <a:pt x="112313" y="13010"/>
                    </a:lnTo>
                    <a:lnTo>
                      <a:pt x="112241" y="12844"/>
                    </a:lnTo>
                    <a:lnTo>
                      <a:pt x="112292" y="12575"/>
                    </a:lnTo>
                    <a:lnTo>
                      <a:pt x="112374" y="12016"/>
                    </a:lnTo>
                    <a:lnTo>
                      <a:pt x="112291" y="11777"/>
                    </a:lnTo>
                    <a:lnTo>
                      <a:pt x="112393" y="11374"/>
                    </a:lnTo>
                    <a:lnTo>
                      <a:pt x="112362" y="11135"/>
                    </a:lnTo>
                    <a:lnTo>
                      <a:pt x="112065" y="11052"/>
                    </a:lnTo>
                    <a:lnTo>
                      <a:pt x="111798" y="10939"/>
                    </a:lnTo>
                    <a:lnTo>
                      <a:pt x="111467" y="10959"/>
                    </a:lnTo>
                    <a:lnTo>
                      <a:pt x="111039" y="10866"/>
                    </a:lnTo>
                    <a:lnTo>
                      <a:pt x="110711" y="10752"/>
                    </a:lnTo>
                    <a:lnTo>
                      <a:pt x="110639" y="10577"/>
                    </a:lnTo>
                    <a:lnTo>
                      <a:pt x="110268" y="10633"/>
                    </a:lnTo>
                    <a:lnTo>
                      <a:pt x="109897" y="10697"/>
                    </a:lnTo>
                    <a:lnTo>
                      <a:pt x="109889" y="10522"/>
                    </a:lnTo>
                    <a:lnTo>
                      <a:pt x="109471" y="10402"/>
                    </a:lnTo>
                    <a:lnTo>
                      <a:pt x="109573" y="10203"/>
                    </a:lnTo>
                    <a:lnTo>
                      <a:pt x="109660" y="10075"/>
                    </a:lnTo>
                    <a:lnTo>
                      <a:pt x="109260" y="10014"/>
                    </a:lnTo>
                    <a:lnTo>
                      <a:pt x="109241" y="9931"/>
                    </a:lnTo>
                    <a:lnTo>
                      <a:pt x="109451" y="9693"/>
                    </a:lnTo>
                    <a:lnTo>
                      <a:pt x="108123" y="9427"/>
                    </a:lnTo>
                    <a:lnTo>
                      <a:pt x="108208" y="8851"/>
                    </a:lnTo>
                    <a:lnTo>
                      <a:pt x="108179" y="8282"/>
                    </a:lnTo>
                    <a:lnTo>
                      <a:pt x="107687" y="8228"/>
                    </a:lnTo>
                    <a:lnTo>
                      <a:pt x="107679" y="7874"/>
                    </a:lnTo>
                    <a:lnTo>
                      <a:pt x="107682" y="7542"/>
                    </a:lnTo>
                    <a:lnTo>
                      <a:pt x="107544" y="7421"/>
                    </a:lnTo>
                    <a:lnTo>
                      <a:pt x="107405" y="7300"/>
                    </a:lnTo>
                    <a:lnTo>
                      <a:pt x="107427" y="7202"/>
                    </a:lnTo>
                    <a:lnTo>
                      <a:pt x="108026" y="7228"/>
                    </a:lnTo>
                    <a:lnTo>
                      <a:pt x="108159" y="6832"/>
                    </a:lnTo>
                    <a:lnTo>
                      <a:pt x="108379" y="6797"/>
                    </a:lnTo>
                    <a:lnTo>
                      <a:pt x="108351" y="6539"/>
                    </a:lnTo>
                    <a:lnTo>
                      <a:pt x="107923" y="6303"/>
                    </a:lnTo>
                    <a:lnTo>
                      <a:pt x="108074" y="5961"/>
                    </a:lnTo>
                    <a:lnTo>
                      <a:pt x="107922" y="5773"/>
                    </a:lnTo>
                    <a:lnTo>
                      <a:pt x="107646" y="5592"/>
                    </a:lnTo>
                    <a:lnTo>
                      <a:pt x="107438" y="5481"/>
                    </a:lnTo>
                    <a:lnTo>
                      <a:pt x="107259" y="5397"/>
                    </a:lnTo>
                    <a:lnTo>
                      <a:pt x="107116" y="5344"/>
                    </a:lnTo>
                    <a:lnTo>
                      <a:pt x="106836" y="5407"/>
                    </a:lnTo>
                    <a:lnTo>
                      <a:pt x="106740" y="5382"/>
                    </a:lnTo>
                    <a:lnTo>
                      <a:pt x="106707" y="5230"/>
                    </a:lnTo>
                    <a:lnTo>
                      <a:pt x="106644" y="5192"/>
                    </a:lnTo>
                    <a:lnTo>
                      <a:pt x="106110" y="5660"/>
                    </a:lnTo>
                    <a:lnTo>
                      <a:pt x="105776" y="5740"/>
                    </a:lnTo>
                    <a:lnTo>
                      <a:pt x="105551" y="5757"/>
                    </a:lnTo>
                    <a:lnTo>
                      <a:pt x="105351" y="5791"/>
                    </a:lnTo>
                    <a:lnTo>
                      <a:pt x="105347" y="5938"/>
                    </a:lnTo>
                    <a:lnTo>
                      <a:pt x="105419" y="6368"/>
                    </a:lnTo>
                    <a:lnTo>
                      <a:pt x="105375" y="6707"/>
                    </a:lnTo>
                    <a:lnTo>
                      <a:pt x="105224" y="6945"/>
                    </a:lnTo>
                    <a:lnTo>
                      <a:pt x="105116" y="7073"/>
                    </a:lnTo>
                    <a:lnTo>
                      <a:pt x="104923" y="7244"/>
                    </a:lnTo>
                    <a:lnTo>
                      <a:pt x="104753" y="7317"/>
                    </a:lnTo>
                    <a:lnTo>
                      <a:pt x="104790" y="7574"/>
                    </a:lnTo>
                    <a:lnTo>
                      <a:pt x="104240" y="7507"/>
                    </a:lnTo>
                    <a:lnTo>
                      <a:pt x="103780" y="7452"/>
                    </a:lnTo>
                    <a:lnTo>
                      <a:pt x="103290" y="7391"/>
                    </a:lnTo>
                    <a:lnTo>
                      <a:pt x="102878" y="7336"/>
                    </a:lnTo>
                    <a:lnTo>
                      <a:pt x="102630" y="7324"/>
                    </a:lnTo>
                    <a:lnTo>
                      <a:pt x="102295" y="7218"/>
                    </a:lnTo>
                    <a:lnTo>
                      <a:pt x="102107" y="7187"/>
                    </a:lnTo>
                    <a:lnTo>
                      <a:pt x="101476" y="6813"/>
                    </a:lnTo>
                    <a:lnTo>
                      <a:pt x="101523" y="5958"/>
                    </a:lnTo>
                    <a:lnTo>
                      <a:pt x="101426" y="5909"/>
                    </a:lnTo>
                    <a:lnTo>
                      <a:pt x="101151" y="5953"/>
                    </a:lnTo>
                    <a:lnTo>
                      <a:pt x="100863" y="6068"/>
                    </a:lnTo>
                    <a:lnTo>
                      <a:pt x="100645" y="6288"/>
                    </a:lnTo>
                    <a:lnTo>
                      <a:pt x="100448" y="6434"/>
                    </a:lnTo>
                    <a:lnTo>
                      <a:pt x="100300" y="6491"/>
                    </a:lnTo>
                    <a:lnTo>
                      <a:pt x="100108" y="6566"/>
                    </a:lnTo>
                    <a:lnTo>
                      <a:pt x="99907" y="6726"/>
                    </a:lnTo>
                    <a:lnTo>
                      <a:pt x="99774" y="6932"/>
                    </a:lnTo>
                    <a:lnTo>
                      <a:pt x="99653" y="7143"/>
                    </a:lnTo>
                    <a:lnTo>
                      <a:pt x="99585" y="7270"/>
                    </a:lnTo>
                    <a:lnTo>
                      <a:pt x="99508" y="7413"/>
                    </a:lnTo>
                    <a:lnTo>
                      <a:pt x="99451" y="7560"/>
                    </a:lnTo>
                    <a:lnTo>
                      <a:pt x="99407" y="7740"/>
                    </a:lnTo>
                    <a:lnTo>
                      <a:pt x="99363" y="8022"/>
                    </a:lnTo>
                    <a:lnTo>
                      <a:pt x="99332" y="8273"/>
                    </a:lnTo>
                    <a:lnTo>
                      <a:pt x="99256" y="8600"/>
                    </a:lnTo>
                    <a:lnTo>
                      <a:pt x="99208" y="8941"/>
                    </a:lnTo>
                    <a:lnTo>
                      <a:pt x="99177" y="9278"/>
                    </a:lnTo>
                    <a:lnTo>
                      <a:pt x="99129" y="9594"/>
                    </a:lnTo>
                    <a:lnTo>
                      <a:pt x="99043" y="9834"/>
                    </a:lnTo>
                    <a:lnTo>
                      <a:pt x="98925" y="10111"/>
                    </a:lnTo>
                    <a:lnTo>
                      <a:pt x="98834" y="10269"/>
                    </a:lnTo>
                    <a:lnTo>
                      <a:pt x="98699" y="10411"/>
                    </a:lnTo>
                    <a:lnTo>
                      <a:pt x="98494" y="10492"/>
                    </a:lnTo>
                    <a:lnTo>
                      <a:pt x="98359" y="10470"/>
                    </a:lnTo>
                    <a:lnTo>
                      <a:pt x="98208" y="10355"/>
                    </a:lnTo>
                    <a:lnTo>
                      <a:pt x="97648" y="9815"/>
                    </a:lnTo>
                    <a:lnTo>
                      <a:pt x="97147" y="9705"/>
                    </a:lnTo>
                    <a:lnTo>
                      <a:pt x="97038" y="9757"/>
                    </a:lnTo>
                    <a:lnTo>
                      <a:pt x="97126" y="10020"/>
                    </a:lnTo>
                    <a:lnTo>
                      <a:pt x="97097" y="10093"/>
                    </a:lnTo>
                    <a:lnTo>
                      <a:pt x="96349" y="9808"/>
                    </a:lnTo>
                    <a:lnTo>
                      <a:pt x="96262" y="9874"/>
                    </a:lnTo>
                    <a:lnTo>
                      <a:pt x="96183" y="10042"/>
                    </a:lnTo>
                    <a:lnTo>
                      <a:pt x="96045" y="10122"/>
                    </a:lnTo>
                    <a:lnTo>
                      <a:pt x="95988" y="10225"/>
                    </a:lnTo>
                    <a:lnTo>
                      <a:pt x="95981" y="10320"/>
                    </a:lnTo>
                    <a:lnTo>
                      <a:pt x="96104" y="11471"/>
                    </a:lnTo>
                    <a:lnTo>
                      <a:pt x="95540" y="11314"/>
                    </a:lnTo>
                    <a:lnTo>
                      <a:pt x="95533" y="11570"/>
                    </a:lnTo>
                    <a:lnTo>
                      <a:pt x="95364" y="12000"/>
                    </a:lnTo>
                    <a:lnTo>
                      <a:pt x="95096" y="11986"/>
                    </a:lnTo>
                    <a:lnTo>
                      <a:pt x="94944" y="12248"/>
                    </a:lnTo>
                    <a:lnTo>
                      <a:pt x="94760" y="12164"/>
                    </a:lnTo>
                    <a:lnTo>
                      <a:pt x="94549" y="12322"/>
                    </a:lnTo>
                    <a:lnTo>
                      <a:pt x="95800" y="12986"/>
                    </a:lnTo>
                    <a:lnTo>
                      <a:pt x="96029" y="13065"/>
                    </a:lnTo>
                    <a:lnTo>
                      <a:pt x="96358" y="13106"/>
                    </a:lnTo>
                    <a:lnTo>
                      <a:pt x="96639" y="13159"/>
                    </a:lnTo>
                    <a:lnTo>
                      <a:pt x="97059" y="13291"/>
                    </a:lnTo>
                    <a:lnTo>
                      <a:pt x="97044" y="13344"/>
                    </a:lnTo>
                    <a:lnTo>
                      <a:pt x="97141" y="13382"/>
                    </a:lnTo>
                    <a:lnTo>
                      <a:pt x="97628" y="13578"/>
                    </a:lnTo>
                    <a:lnTo>
                      <a:pt x="98088" y="13839"/>
                    </a:lnTo>
                    <a:lnTo>
                      <a:pt x="98074" y="13909"/>
                    </a:lnTo>
                    <a:lnTo>
                      <a:pt x="98024" y="13946"/>
                    </a:lnTo>
                    <a:lnTo>
                      <a:pt x="97857" y="13965"/>
                    </a:lnTo>
                    <a:lnTo>
                      <a:pt x="97690" y="14013"/>
                    </a:lnTo>
                    <a:lnTo>
                      <a:pt x="97602" y="14059"/>
                    </a:lnTo>
                    <a:lnTo>
                      <a:pt x="97490" y="14166"/>
                    </a:lnTo>
                    <a:lnTo>
                      <a:pt x="97406" y="14258"/>
                    </a:lnTo>
                    <a:lnTo>
                      <a:pt x="97336" y="14353"/>
                    </a:lnTo>
                    <a:lnTo>
                      <a:pt x="97277" y="14428"/>
                    </a:lnTo>
                    <a:lnTo>
                      <a:pt x="97138" y="14481"/>
                    </a:lnTo>
                    <a:lnTo>
                      <a:pt x="97007" y="14506"/>
                    </a:lnTo>
                    <a:lnTo>
                      <a:pt x="96467" y="14316"/>
                    </a:lnTo>
                    <a:lnTo>
                      <a:pt x="96415" y="14261"/>
                    </a:lnTo>
                    <a:lnTo>
                      <a:pt x="96420" y="14191"/>
                    </a:lnTo>
                    <a:lnTo>
                      <a:pt x="96472" y="14136"/>
                    </a:lnTo>
                    <a:lnTo>
                      <a:pt x="96673" y="14173"/>
                    </a:lnTo>
                    <a:lnTo>
                      <a:pt x="96722" y="14051"/>
                    </a:lnTo>
                    <a:lnTo>
                      <a:pt x="97227" y="14201"/>
                    </a:lnTo>
                    <a:lnTo>
                      <a:pt x="97264" y="14113"/>
                    </a:lnTo>
                    <a:lnTo>
                      <a:pt x="97220" y="14069"/>
                    </a:lnTo>
                    <a:lnTo>
                      <a:pt x="96709" y="13905"/>
                    </a:lnTo>
                    <a:lnTo>
                      <a:pt x="96193" y="13812"/>
                    </a:lnTo>
                    <a:lnTo>
                      <a:pt x="96081" y="13828"/>
                    </a:lnTo>
                    <a:lnTo>
                      <a:pt x="96020" y="14059"/>
                    </a:lnTo>
                    <a:lnTo>
                      <a:pt x="95659" y="13913"/>
                    </a:lnTo>
                    <a:lnTo>
                      <a:pt x="94979" y="13605"/>
                    </a:lnTo>
                    <a:lnTo>
                      <a:pt x="94526" y="13396"/>
                    </a:lnTo>
                    <a:lnTo>
                      <a:pt x="93558" y="13020"/>
                    </a:lnTo>
                    <a:lnTo>
                      <a:pt x="93247" y="13224"/>
                    </a:lnTo>
                    <a:lnTo>
                      <a:pt x="93273" y="13526"/>
                    </a:lnTo>
                    <a:lnTo>
                      <a:pt x="92912" y="13674"/>
                    </a:lnTo>
                    <a:lnTo>
                      <a:pt x="92956" y="13975"/>
                    </a:lnTo>
                    <a:lnTo>
                      <a:pt x="92577" y="14031"/>
                    </a:lnTo>
                    <a:lnTo>
                      <a:pt x="92527" y="13963"/>
                    </a:lnTo>
                    <a:lnTo>
                      <a:pt x="92564" y="13895"/>
                    </a:lnTo>
                    <a:lnTo>
                      <a:pt x="92604" y="13750"/>
                    </a:lnTo>
                    <a:lnTo>
                      <a:pt x="92184" y="13547"/>
                    </a:lnTo>
                    <a:lnTo>
                      <a:pt x="91860" y="13463"/>
                    </a:lnTo>
                    <a:lnTo>
                      <a:pt x="91736" y="13554"/>
                    </a:lnTo>
                    <a:lnTo>
                      <a:pt x="91640" y="13689"/>
                    </a:lnTo>
                    <a:lnTo>
                      <a:pt x="91647" y="13793"/>
                    </a:lnTo>
                    <a:lnTo>
                      <a:pt x="91617" y="13877"/>
                    </a:lnTo>
                    <a:lnTo>
                      <a:pt x="91178" y="13598"/>
                    </a:lnTo>
                    <a:lnTo>
                      <a:pt x="90933" y="13416"/>
                    </a:lnTo>
                    <a:lnTo>
                      <a:pt x="90588" y="13238"/>
                    </a:lnTo>
                    <a:lnTo>
                      <a:pt x="90350" y="13137"/>
                    </a:lnTo>
                    <a:lnTo>
                      <a:pt x="90076" y="13006"/>
                    </a:lnTo>
                    <a:lnTo>
                      <a:pt x="89698" y="12855"/>
                    </a:lnTo>
                    <a:lnTo>
                      <a:pt x="89694" y="12728"/>
                    </a:lnTo>
                    <a:lnTo>
                      <a:pt x="89952" y="12213"/>
                    </a:lnTo>
                    <a:lnTo>
                      <a:pt x="89227" y="12007"/>
                    </a:lnTo>
                    <a:lnTo>
                      <a:pt x="88957" y="12011"/>
                    </a:lnTo>
                    <a:lnTo>
                      <a:pt x="88829" y="12207"/>
                    </a:lnTo>
                    <a:lnTo>
                      <a:pt x="88447" y="12337"/>
                    </a:lnTo>
                    <a:lnTo>
                      <a:pt x="88128" y="12083"/>
                    </a:lnTo>
                    <a:lnTo>
                      <a:pt x="87775" y="11956"/>
                    </a:lnTo>
                    <a:lnTo>
                      <a:pt x="87126" y="11774"/>
                    </a:lnTo>
                    <a:lnTo>
                      <a:pt x="87062" y="11264"/>
                    </a:lnTo>
                    <a:lnTo>
                      <a:pt x="86822" y="11242"/>
                    </a:lnTo>
                    <a:lnTo>
                      <a:pt x="86887" y="11051"/>
                    </a:lnTo>
                    <a:lnTo>
                      <a:pt x="86562" y="10780"/>
                    </a:lnTo>
                    <a:lnTo>
                      <a:pt x="86526" y="10579"/>
                    </a:lnTo>
                    <a:lnTo>
                      <a:pt x="86540" y="10407"/>
                    </a:lnTo>
                    <a:lnTo>
                      <a:pt x="86543" y="10145"/>
                    </a:lnTo>
                    <a:lnTo>
                      <a:pt x="86316" y="10096"/>
                    </a:lnTo>
                    <a:lnTo>
                      <a:pt x="86134" y="10040"/>
                    </a:lnTo>
                    <a:lnTo>
                      <a:pt x="85959" y="9977"/>
                    </a:lnTo>
                    <a:lnTo>
                      <a:pt x="85896" y="9812"/>
                    </a:lnTo>
                    <a:lnTo>
                      <a:pt x="85849" y="9634"/>
                    </a:lnTo>
                    <a:lnTo>
                      <a:pt x="85046" y="10216"/>
                    </a:lnTo>
                    <a:lnTo>
                      <a:pt x="84129" y="10103"/>
                    </a:lnTo>
                    <a:lnTo>
                      <a:pt x="84441" y="10355"/>
                    </a:lnTo>
                    <a:lnTo>
                      <a:pt x="85203" y="10936"/>
                    </a:lnTo>
                    <a:lnTo>
                      <a:pt x="84818" y="11301"/>
                    </a:lnTo>
                    <a:lnTo>
                      <a:pt x="83375" y="11347"/>
                    </a:lnTo>
                    <a:lnTo>
                      <a:pt x="83695" y="11643"/>
                    </a:lnTo>
                    <a:lnTo>
                      <a:pt x="83200" y="11701"/>
                    </a:lnTo>
                    <a:lnTo>
                      <a:pt x="82007" y="11178"/>
                    </a:lnTo>
                    <a:lnTo>
                      <a:pt x="81560" y="10993"/>
                    </a:lnTo>
                    <a:lnTo>
                      <a:pt x="80922" y="10785"/>
                    </a:lnTo>
                    <a:lnTo>
                      <a:pt x="80181" y="10540"/>
                    </a:lnTo>
                    <a:lnTo>
                      <a:pt x="79832" y="11086"/>
                    </a:lnTo>
                    <a:lnTo>
                      <a:pt x="79864" y="11403"/>
                    </a:lnTo>
                    <a:lnTo>
                      <a:pt x="78882" y="11595"/>
                    </a:lnTo>
                    <a:lnTo>
                      <a:pt x="78719" y="12193"/>
                    </a:lnTo>
                    <a:lnTo>
                      <a:pt x="78568" y="12338"/>
                    </a:lnTo>
                    <a:lnTo>
                      <a:pt x="77803" y="12221"/>
                    </a:lnTo>
                    <a:lnTo>
                      <a:pt x="77719" y="12396"/>
                    </a:lnTo>
                    <a:lnTo>
                      <a:pt x="77468" y="12468"/>
                    </a:lnTo>
                    <a:lnTo>
                      <a:pt x="77565" y="13051"/>
                    </a:lnTo>
                    <a:lnTo>
                      <a:pt x="78007" y="13128"/>
                    </a:lnTo>
                    <a:lnTo>
                      <a:pt x="77881" y="13403"/>
                    </a:lnTo>
                    <a:lnTo>
                      <a:pt x="77020" y="13327"/>
                    </a:lnTo>
                    <a:lnTo>
                      <a:pt x="76490" y="13317"/>
                    </a:lnTo>
                    <a:lnTo>
                      <a:pt x="75840" y="13339"/>
                    </a:lnTo>
                    <a:lnTo>
                      <a:pt x="74679" y="13426"/>
                    </a:lnTo>
                    <a:lnTo>
                      <a:pt x="74721" y="13643"/>
                    </a:lnTo>
                    <a:lnTo>
                      <a:pt x="74504" y="13649"/>
                    </a:lnTo>
                    <a:lnTo>
                      <a:pt x="74429" y="13557"/>
                    </a:lnTo>
                    <a:lnTo>
                      <a:pt x="74305" y="13530"/>
                    </a:lnTo>
                    <a:lnTo>
                      <a:pt x="74061" y="13530"/>
                    </a:lnTo>
                    <a:lnTo>
                      <a:pt x="73452" y="13631"/>
                    </a:lnTo>
                    <a:lnTo>
                      <a:pt x="73438" y="13471"/>
                    </a:lnTo>
                    <a:lnTo>
                      <a:pt x="72771" y="13501"/>
                    </a:lnTo>
                    <a:lnTo>
                      <a:pt x="72184" y="13588"/>
                    </a:lnTo>
                    <a:lnTo>
                      <a:pt x="71633" y="13683"/>
                    </a:lnTo>
                    <a:lnTo>
                      <a:pt x="71018" y="13821"/>
                    </a:lnTo>
                    <a:lnTo>
                      <a:pt x="70808" y="13848"/>
                    </a:lnTo>
                    <a:lnTo>
                      <a:pt x="70280" y="13747"/>
                    </a:lnTo>
                    <a:lnTo>
                      <a:pt x="69697" y="13610"/>
                    </a:lnTo>
                    <a:lnTo>
                      <a:pt x="69096" y="13482"/>
                    </a:lnTo>
                    <a:lnTo>
                      <a:pt x="68605" y="13318"/>
                    </a:lnTo>
                    <a:lnTo>
                      <a:pt x="67549" y="12980"/>
                    </a:lnTo>
                    <a:lnTo>
                      <a:pt x="67537" y="12825"/>
                    </a:lnTo>
                    <a:lnTo>
                      <a:pt x="67030" y="12408"/>
                    </a:lnTo>
                    <a:lnTo>
                      <a:pt x="67050" y="12283"/>
                    </a:lnTo>
                    <a:lnTo>
                      <a:pt x="67124" y="12024"/>
                    </a:lnTo>
                    <a:lnTo>
                      <a:pt x="66896" y="11368"/>
                    </a:lnTo>
                    <a:lnTo>
                      <a:pt x="66709" y="11475"/>
                    </a:lnTo>
                    <a:lnTo>
                      <a:pt x="66566" y="11562"/>
                    </a:lnTo>
                    <a:lnTo>
                      <a:pt x="66396" y="11643"/>
                    </a:lnTo>
                    <a:lnTo>
                      <a:pt x="66192" y="11707"/>
                    </a:lnTo>
                    <a:lnTo>
                      <a:pt x="65952" y="11734"/>
                    </a:lnTo>
                    <a:lnTo>
                      <a:pt x="65759" y="11683"/>
                    </a:lnTo>
                    <a:lnTo>
                      <a:pt x="65599" y="11613"/>
                    </a:lnTo>
                    <a:lnTo>
                      <a:pt x="65311" y="11518"/>
                    </a:lnTo>
                    <a:lnTo>
                      <a:pt x="64942" y="11374"/>
                    </a:lnTo>
                    <a:lnTo>
                      <a:pt x="64688" y="10881"/>
                    </a:lnTo>
                    <a:lnTo>
                      <a:pt x="64494" y="10373"/>
                    </a:lnTo>
                    <a:lnTo>
                      <a:pt x="64329" y="10025"/>
                    </a:lnTo>
                    <a:lnTo>
                      <a:pt x="64352" y="9942"/>
                    </a:lnTo>
                    <a:lnTo>
                      <a:pt x="64300" y="9829"/>
                    </a:lnTo>
                    <a:lnTo>
                      <a:pt x="64254" y="9705"/>
                    </a:lnTo>
                    <a:lnTo>
                      <a:pt x="64120" y="9371"/>
                    </a:lnTo>
                    <a:lnTo>
                      <a:pt x="64060" y="9196"/>
                    </a:lnTo>
                    <a:lnTo>
                      <a:pt x="64035" y="8982"/>
                    </a:lnTo>
                    <a:lnTo>
                      <a:pt x="64110" y="8815"/>
                    </a:lnTo>
                    <a:lnTo>
                      <a:pt x="64224" y="8614"/>
                    </a:lnTo>
                    <a:lnTo>
                      <a:pt x="63973" y="8273"/>
                    </a:lnTo>
                    <a:lnTo>
                      <a:pt x="63726" y="8000"/>
                    </a:lnTo>
                    <a:lnTo>
                      <a:pt x="63473" y="7810"/>
                    </a:lnTo>
                    <a:lnTo>
                      <a:pt x="63067" y="7699"/>
                    </a:lnTo>
                    <a:lnTo>
                      <a:pt x="62747" y="7650"/>
                    </a:lnTo>
                    <a:lnTo>
                      <a:pt x="62497" y="7555"/>
                    </a:lnTo>
                    <a:lnTo>
                      <a:pt x="62066" y="7149"/>
                    </a:lnTo>
                    <a:lnTo>
                      <a:pt x="62027" y="7354"/>
                    </a:lnTo>
                    <a:lnTo>
                      <a:pt x="61978" y="7511"/>
                    </a:lnTo>
                    <a:lnTo>
                      <a:pt x="61747" y="7549"/>
                    </a:lnTo>
                    <a:lnTo>
                      <a:pt x="61525" y="7558"/>
                    </a:lnTo>
                    <a:lnTo>
                      <a:pt x="60839" y="7604"/>
                    </a:lnTo>
                    <a:lnTo>
                      <a:pt x="60328" y="7631"/>
                    </a:lnTo>
                    <a:lnTo>
                      <a:pt x="59932" y="7658"/>
                    </a:lnTo>
                    <a:lnTo>
                      <a:pt x="59903" y="7707"/>
                    </a:lnTo>
                    <a:lnTo>
                      <a:pt x="59835" y="7971"/>
                    </a:lnTo>
                    <a:lnTo>
                      <a:pt x="59757" y="8019"/>
                    </a:lnTo>
                    <a:lnTo>
                      <a:pt x="59670" y="8067"/>
                    </a:lnTo>
                    <a:lnTo>
                      <a:pt x="59467" y="8125"/>
                    </a:lnTo>
                    <a:lnTo>
                      <a:pt x="59322" y="8153"/>
                    </a:lnTo>
                    <a:lnTo>
                      <a:pt x="59177" y="8201"/>
                    </a:lnTo>
                    <a:lnTo>
                      <a:pt x="59042" y="8191"/>
                    </a:lnTo>
                    <a:lnTo>
                      <a:pt x="58887" y="8160"/>
                    </a:lnTo>
                    <a:lnTo>
                      <a:pt x="58752" y="8120"/>
                    </a:lnTo>
                    <a:lnTo>
                      <a:pt x="58617" y="8119"/>
                    </a:lnTo>
                    <a:lnTo>
                      <a:pt x="58462" y="8147"/>
                    </a:lnTo>
                    <a:lnTo>
                      <a:pt x="58239" y="8242"/>
                    </a:lnTo>
                    <a:lnTo>
                      <a:pt x="58104" y="8309"/>
                    </a:lnTo>
                    <a:lnTo>
                      <a:pt x="57949" y="8356"/>
                    </a:lnTo>
                    <a:lnTo>
                      <a:pt x="57755" y="8461"/>
                    </a:lnTo>
                    <a:lnTo>
                      <a:pt x="57551" y="8516"/>
                    </a:lnTo>
                    <a:lnTo>
                      <a:pt x="57376" y="8531"/>
                    </a:lnTo>
                    <a:lnTo>
                      <a:pt x="56947" y="8634"/>
                    </a:lnTo>
                    <a:lnTo>
                      <a:pt x="56751" y="8706"/>
                    </a:lnTo>
                    <a:lnTo>
                      <a:pt x="56762" y="8308"/>
                    </a:lnTo>
                    <a:lnTo>
                      <a:pt x="56665" y="8008"/>
                    </a:lnTo>
                    <a:lnTo>
                      <a:pt x="56559" y="8131"/>
                    </a:lnTo>
                    <a:lnTo>
                      <a:pt x="56422" y="8288"/>
                    </a:lnTo>
                    <a:lnTo>
                      <a:pt x="56194" y="8486"/>
                    </a:lnTo>
                    <a:lnTo>
                      <a:pt x="55917" y="8289"/>
                    </a:lnTo>
                    <a:lnTo>
                      <a:pt x="55552" y="8087"/>
                    </a:lnTo>
                    <a:lnTo>
                      <a:pt x="55356" y="7986"/>
                    </a:lnTo>
                    <a:lnTo>
                      <a:pt x="54784" y="7647"/>
                    </a:lnTo>
                    <a:lnTo>
                      <a:pt x="54591" y="7734"/>
                    </a:lnTo>
                    <a:lnTo>
                      <a:pt x="54245" y="7958"/>
                    </a:lnTo>
                    <a:lnTo>
                      <a:pt x="53752" y="8240"/>
                    </a:lnTo>
                    <a:lnTo>
                      <a:pt x="53384" y="8444"/>
                    </a:lnTo>
                    <a:lnTo>
                      <a:pt x="53327" y="8315"/>
                    </a:lnTo>
                    <a:lnTo>
                      <a:pt x="53588" y="8160"/>
                    </a:lnTo>
                    <a:lnTo>
                      <a:pt x="53424" y="8070"/>
                    </a:lnTo>
                    <a:lnTo>
                      <a:pt x="53240" y="8039"/>
                    </a:lnTo>
                    <a:lnTo>
                      <a:pt x="52969" y="8036"/>
                    </a:lnTo>
                    <a:lnTo>
                      <a:pt x="52658" y="8072"/>
                    </a:lnTo>
                    <a:lnTo>
                      <a:pt x="52610" y="7924"/>
                    </a:lnTo>
                    <a:lnTo>
                      <a:pt x="52523" y="7775"/>
                    </a:lnTo>
                    <a:lnTo>
                      <a:pt x="52417" y="7715"/>
                    </a:lnTo>
                    <a:lnTo>
                      <a:pt x="52222" y="7682"/>
                    </a:lnTo>
                    <a:lnTo>
                      <a:pt x="51999" y="7620"/>
                    </a:lnTo>
                    <a:lnTo>
                      <a:pt x="51542" y="7542"/>
                    </a:lnTo>
                    <a:lnTo>
                      <a:pt x="51143" y="7531"/>
                    </a:lnTo>
                    <a:lnTo>
                      <a:pt x="50877" y="7491"/>
                    </a:lnTo>
                    <a:lnTo>
                      <a:pt x="50569" y="7462"/>
                    </a:lnTo>
                    <a:lnTo>
                      <a:pt x="50284" y="7455"/>
                    </a:lnTo>
                    <a:lnTo>
                      <a:pt x="49985" y="7454"/>
                    </a:lnTo>
                    <a:lnTo>
                      <a:pt x="49872" y="7528"/>
                    </a:lnTo>
                    <a:lnTo>
                      <a:pt x="49635" y="7693"/>
                    </a:lnTo>
                    <a:lnTo>
                      <a:pt x="49389" y="7878"/>
                    </a:lnTo>
                    <a:lnTo>
                      <a:pt x="49294" y="7871"/>
                    </a:lnTo>
                    <a:lnTo>
                      <a:pt x="49152" y="7894"/>
                    </a:lnTo>
                    <a:lnTo>
                      <a:pt x="48858" y="8087"/>
                    </a:lnTo>
                    <a:lnTo>
                      <a:pt x="48887" y="7881"/>
                    </a:lnTo>
                    <a:lnTo>
                      <a:pt x="48954" y="7517"/>
                    </a:lnTo>
                    <a:lnTo>
                      <a:pt x="49023" y="6947"/>
                    </a:lnTo>
                    <a:lnTo>
                      <a:pt x="49090" y="6631"/>
                    </a:lnTo>
                    <a:lnTo>
                      <a:pt x="49271" y="6490"/>
                    </a:lnTo>
                    <a:lnTo>
                      <a:pt x="49499" y="6348"/>
                    </a:lnTo>
                    <a:lnTo>
                      <a:pt x="49338" y="6214"/>
                    </a:lnTo>
                    <a:lnTo>
                      <a:pt x="49205" y="6148"/>
                    </a:lnTo>
                    <a:lnTo>
                      <a:pt x="48968" y="6005"/>
                    </a:lnTo>
                    <a:lnTo>
                      <a:pt x="48815" y="6086"/>
                    </a:lnTo>
                    <a:lnTo>
                      <a:pt x="48711" y="6077"/>
                    </a:lnTo>
                    <a:lnTo>
                      <a:pt x="48644" y="6157"/>
                    </a:lnTo>
                    <a:lnTo>
                      <a:pt x="48434" y="6406"/>
                    </a:lnTo>
                    <a:lnTo>
                      <a:pt x="48406" y="6308"/>
                    </a:lnTo>
                    <a:lnTo>
                      <a:pt x="48454" y="6091"/>
                    </a:lnTo>
                    <a:lnTo>
                      <a:pt x="48521" y="5903"/>
                    </a:lnTo>
                    <a:lnTo>
                      <a:pt x="48626" y="5497"/>
                    </a:lnTo>
                    <a:lnTo>
                      <a:pt x="48569" y="5399"/>
                    </a:lnTo>
                    <a:lnTo>
                      <a:pt x="48359" y="5134"/>
                    </a:lnTo>
                    <a:lnTo>
                      <a:pt x="48854" y="4752"/>
                    </a:lnTo>
                    <a:lnTo>
                      <a:pt x="49111" y="4541"/>
                    </a:lnTo>
                    <a:lnTo>
                      <a:pt x="49254" y="4450"/>
                    </a:lnTo>
                    <a:lnTo>
                      <a:pt x="49465" y="4042"/>
                    </a:lnTo>
                    <a:lnTo>
                      <a:pt x="49597" y="3769"/>
                    </a:lnTo>
                    <a:lnTo>
                      <a:pt x="49424" y="3509"/>
                    </a:lnTo>
                    <a:lnTo>
                      <a:pt x="49260" y="3317"/>
                    </a:lnTo>
                    <a:lnTo>
                      <a:pt x="49096" y="3123"/>
                    </a:lnTo>
                    <a:lnTo>
                      <a:pt x="48774" y="2716"/>
                    </a:lnTo>
                    <a:lnTo>
                      <a:pt x="48223" y="2081"/>
                    </a:lnTo>
                    <a:lnTo>
                      <a:pt x="47827" y="1680"/>
                    </a:lnTo>
                    <a:lnTo>
                      <a:pt x="47531" y="1669"/>
                    </a:lnTo>
                    <a:lnTo>
                      <a:pt x="47205" y="1684"/>
                    </a:lnTo>
                    <a:lnTo>
                      <a:pt x="47118" y="1747"/>
                    </a:lnTo>
                    <a:lnTo>
                      <a:pt x="46860" y="2193"/>
                    </a:lnTo>
                    <a:lnTo>
                      <a:pt x="46623" y="2671"/>
                    </a:lnTo>
                    <a:lnTo>
                      <a:pt x="44494" y="2136"/>
                    </a:lnTo>
                    <a:lnTo>
                      <a:pt x="43485" y="1886"/>
                    </a:lnTo>
                    <a:lnTo>
                      <a:pt x="43352" y="1623"/>
                    </a:lnTo>
                    <a:lnTo>
                      <a:pt x="43287" y="1490"/>
                    </a:lnTo>
                    <a:lnTo>
                      <a:pt x="43185" y="1283"/>
                    </a:lnTo>
                    <a:lnTo>
                      <a:pt x="43092" y="1119"/>
                    </a:lnTo>
                    <a:lnTo>
                      <a:pt x="42997" y="999"/>
                    </a:lnTo>
                    <a:lnTo>
                      <a:pt x="42865" y="887"/>
                    </a:lnTo>
                    <a:lnTo>
                      <a:pt x="42724" y="682"/>
                    </a:lnTo>
                    <a:lnTo>
                      <a:pt x="42553" y="513"/>
                    </a:lnTo>
                    <a:lnTo>
                      <a:pt x="42383" y="381"/>
                    </a:lnTo>
                    <a:lnTo>
                      <a:pt x="42250" y="286"/>
                    </a:lnTo>
                    <a:lnTo>
                      <a:pt x="42136" y="210"/>
                    </a:lnTo>
                    <a:lnTo>
                      <a:pt x="41974" y="105"/>
                    </a:lnTo>
                    <a:lnTo>
                      <a:pt x="41794" y="0"/>
                    </a:lnTo>
                    <a:lnTo>
                      <a:pt x="41437" y="422"/>
                    </a:lnTo>
                    <a:lnTo>
                      <a:pt x="41190" y="646"/>
                    </a:lnTo>
                    <a:lnTo>
                      <a:pt x="40997" y="764"/>
                    </a:lnTo>
                    <a:lnTo>
                      <a:pt x="40844" y="826"/>
                    </a:lnTo>
                    <a:lnTo>
                      <a:pt x="40748" y="825"/>
                    </a:lnTo>
                    <a:lnTo>
                      <a:pt x="40653" y="824"/>
                    </a:lnTo>
                    <a:lnTo>
                      <a:pt x="40557" y="814"/>
                    </a:lnTo>
                    <a:lnTo>
                      <a:pt x="40414" y="803"/>
                    </a:lnTo>
                    <a:lnTo>
                      <a:pt x="40271" y="802"/>
                    </a:lnTo>
                    <a:lnTo>
                      <a:pt x="40080" y="817"/>
                    </a:lnTo>
                    <a:lnTo>
                      <a:pt x="39888" y="851"/>
                    </a:lnTo>
                    <a:lnTo>
                      <a:pt x="39716" y="875"/>
                    </a:lnTo>
                    <a:lnTo>
                      <a:pt x="39712" y="1043"/>
                    </a:lnTo>
                    <a:lnTo>
                      <a:pt x="40073" y="1163"/>
                    </a:lnTo>
                    <a:lnTo>
                      <a:pt x="40566" y="1348"/>
                    </a:lnTo>
                    <a:lnTo>
                      <a:pt x="41122" y="1607"/>
                    </a:lnTo>
                    <a:lnTo>
                      <a:pt x="40317" y="1850"/>
                    </a:lnTo>
                    <a:lnTo>
                      <a:pt x="39928" y="1968"/>
                    </a:lnTo>
                    <a:lnTo>
                      <a:pt x="39772" y="2611"/>
                    </a:lnTo>
                    <a:lnTo>
                      <a:pt x="39688" y="2904"/>
                    </a:lnTo>
                    <a:lnTo>
                      <a:pt x="39603" y="3134"/>
                    </a:lnTo>
                    <a:lnTo>
                      <a:pt x="39538" y="3384"/>
                    </a:lnTo>
                    <a:lnTo>
                      <a:pt x="39433" y="3653"/>
                    </a:lnTo>
                    <a:lnTo>
                      <a:pt x="39520" y="3782"/>
                    </a:lnTo>
                    <a:lnTo>
                      <a:pt x="39367" y="3891"/>
                    </a:lnTo>
                    <a:lnTo>
                      <a:pt x="39224" y="4011"/>
                    </a:lnTo>
                    <a:lnTo>
                      <a:pt x="39119" y="4071"/>
                    </a:lnTo>
                    <a:lnTo>
                      <a:pt x="38938" y="4131"/>
                    </a:lnTo>
                    <a:lnTo>
                      <a:pt x="38680" y="4171"/>
                    </a:lnTo>
                    <a:lnTo>
                      <a:pt x="38451" y="4162"/>
                    </a:lnTo>
                    <a:lnTo>
                      <a:pt x="38165" y="4133"/>
                    </a:lnTo>
                    <a:lnTo>
                      <a:pt x="37869" y="4094"/>
                    </a:lnTo>
                    <a:lnTo>
                      <a:pt x="37659" y="4036"/>
                    </a:lnTo>
                    <a:lnTo>
                      <a:pt x="37373" y="3917"/>
                    </a:lnTo>
                    <a:lnTo>
                      <a:pt x="37230" y="3809"/>
                    </a:lnTo>
                    <a:lnTo>
                      <a:pt x="37144" y="3670"/>
                    </a:lnTo>
                    <a:lnTo>
                      <a:pt x="37115" y="3491"/>
                    </a:lnTo>
                    <a:lnTo>
                      <a:pt x="37048" y="3263"/>
                    </a:lnTo>
                    <a:lnTo>
                      <a:pt x="37029" y="3054"/>
                    </a:lnTo>
                    <a:lnTo>
                      <a:pt x="37009" y="2804"/>
                    </a:lnTo>
                    <a:lnTo>
                      <a:pt x="36951" y="2353"/>
                    </a:lnTo>
                    <a:lnTo>
                      <a:pt x="36922" y="2091"/>
                    </a:lnTo>
                    <a:lnTo>
                      <a:pt x="36911" y="1796"/>
                    </a:lnTo>
                    <a:lnTo>
                      <a:pt x="34705" y="2377"/>
                    </a:lnTo>
                    <a:lnTo>
                      <a:pt x="34553" y="2367"/>
                    </a:lnTo>
                    <a:lnTo>
                      <a:pt x="34449" y="2277"/>
                    </a:lnTo>
                    <a:lnTo>
                      <a:pt x="34320" y="2395"/>
                    </a:lnTo>
                    <a:lnTo>
                      <a:pt x="34273" y="2445"/>
                    </a:lnTo>
                    <a:lnTo>
                      <a:pt x="34178" y="2545"/>
                    </a:lnTo>
                    <a:lnTo>
                      <a:pt x="34025" y="2615"/>
                    </a:lnTo>
                    <a:lnTo>
                      <a:pt x="33854" y="2635"/>
                    </a:lnTo>
                    <a:lnTo>
                      <a:pt x="33683" y="2625"/>
                    </a:lnTo>
                    <a:lnTo>
                      <a:pt x="33502" y="2594"/>
                    </a:lnTo>
                    <a:lnTo>
                      <a:pt x="33322" y="2524"/>
                    </a:lnTo>
                    <a:lnTo>
                      <a:pt x="33112" y="2434"/>
                    </a:lnTo>
                    <a:lnTo>
                      <a:pt x="32695" y="2152"/>
                    </a:lnTo>
                    <a:lnTo>
                      <a:pt x="32459" y="1990"/>
                    </a:lnTo>
                    <a:lnTo>
                      <a:pt x="32120" y="1814"/>
                    </a:lnTo>
                    <a:lnTo>
                      <a:pt x="31849" y="1755"/>
                    </a:lnTo>
                    <a:lnTo>
                      <a:pt x="31431" y="1730"/>
                    </a:lnTo>
                    <a:lnTo>
                      <a:pt x="31793" y="2444"/>
                    </a:lnTo>
                    <a:lnTo>
                      <a:pt x="31820" y="2864"/>
                    </a:lnTo>
                    <a:lnTo>
                      <a:pt x="31856" y="3479"/>
                    </a:lnTo>
                    <a:lnTo>
                      <a:pt x="31903" y="4141"/>
                    </a:lnTo>
                    <a:lnTo>
                      <a:pt x="30618" y="4735"/>
                    </a:lnTo>
                    <a:lnTo>
                      <a:pt x="29606" y="5097"/>
                    </a:lnTo>
                    <a:lnTo>
                      <a:pt x="29406" y="5106"/>
                    </a:lnTo>
                    <a:lnTo>
                      <a:pt x="29111" y="5086"/>
                    </a:lnTo>
                    <a:lnTo>
                      <a:pt x="28758" y="4987"/>
                    </a:lnTo>
                    <a:lnTo>
                      <a:pt x="28453" y="4848"/>
                    </a:lnTo>
                    <a:lnTo>
                      <a:pt x="28054" y="4641"/>
                    </a:lnTo>
                    <a:lnTo>
                      <a:pt x="27797" y="4483"/>
                    </a:lnTo>
                    <a:lnTo>
                      <a:pt x="27455" y="4353"/>
                    </a:lnTo>
                    <a:lnTo>
                      <a:pt x="27218" y="4254"/>
                    </a:lnTo>
                    <a:lnTo>
                      <a:pt x="27304" y="4106"/>
                    </a:lnTo>
                    <a:lnTo>
                      <a:pt x="27344" y="3958"/>
                    </a:lnTo>
                    <a:lnTo>
                      <a:pt x="27308" y="3789"/>
                    </a:lnTo>
                    <a:lnTo>
                      <a:pt x="27278" y="3476"/>
                    </a:lnTo>
                    <a:lnTo>
                      <a:pt x="27227" y="3246"/>
                    </a:lnTo>
                    <a:lnTo>
                      <a:pt x="26421" y="3136"/>
                    </a:lnTo>
                    <a:lnTo>
                      <a:pt x="25740" y="3339"/>
                    </a:lnTo>
                    <a:lnTo>
                      <a:pt x="24969" y="3541"/>
                    </a:lnTo>
                    <a:lnTo>
                      <a:pt x="24082" y="3767"/>
                    </a:lnTo>
                    <a:lnTo>
                      <a:pt x="23841" y="3824"/>
                    </a:lnTo>
                    <a:lnTo>
                      <a:pt x="23741" y="4023"/>
                    </a:lnTo>
                    <a:lnTo>
                      <a:pt x="23628" y="4293"/>
                    </a:lnTo>
                    <a:lnTo>
                      <a:pt x="23487" y="4491"/>
                    </a:lnTo>
                    <a:lnTo>
                      <a:pt x="23179" y="4686"/>
                    </a:lnTo>
                    <a:lnTo>
                      <a:pt x="22802" y="4864"/>
                    </a:lnTo>
                    <a:lnTo>
                      <a:pt x="22468" y="5041"/>
                    </a:lnTo>
                    <a:lnTo>
                      <a:pt x="22120" y="5046"/>
                    </a:lnTo>
                    <a:lnTo>
                      <a:pt x="21354" y="4972"/>
                    </a:lnTo>
                    <a:lnTo>
                      <a:pt x="20807" y="4919"/>
                    </a:lnTo>
                    <a:lnTo>
                      <a:pt x="20653" y="4949"/>
                    </a:lnTo>
                    <a:lnTo>
                      <a:pt x="20348" y="5184"/>
                    </a:lnTo>
                    <a:lnTo>
                      <a:pt x="20017" y="5416"/>
                    </a:lnTo>
                    <a:lnTo>
                      <a:pt x="19465" y="5757"/>
                    </a:lnTo>
                    <a:lnTo>
                      <a:pt x="19229" y="5894"/>
                    </a:lnTo>
                    <a:lnTo>
                      <a:pt x="19118" y="6005"/>
                    </a:lnTo>
                    <a:lnTo>
                      <a:pt x="18759" y="6333"/>
                    </a:lnTo>
                    <a:lnTo>
                      <a:pt x="18496" y="6568"/>
                    </a:lnTo>
                    <a:lnTo>
                      <a:pt x="18177" y="6845"/>
                    </a:lnTo>
                    <a:lnTo>
                      <a:pt x="17889" y="7064"/>
                    </a:lnTo>
                    <a:lnTo>
                      <a:pt x="17558" y="7368"/>
                    </a:lnTo>
                    <a:lnTo>
                      <a:pt x="17462" y="7068"/>
                    </a:lnTo>
                    <a:lnTo>
                      <a:pt x="17211" y="6668"/>
                    </a:lnTo>
                    <a:lnTo>
                      <a:pt x="17044" y="6382"/>
                    </a:lnTo>
                    <a:lnTo>
                      <a:pt x="16863" y="6154"/>
                    </a:lnTo>
                    <a:lnTo>
                      <a:pt x="16597" y="5883"/>
                    </a:lnTo>
                    <a:lnTo>
                      <a:pt x="16400" y="5798"/>
                    </a:lnTo>
                    <a:lnTo>
                      <a:pt x="16188" y="5785"/>
                    </a:lnTo>
                    <a:lnTo>
                      <a:pt x="15582" y="5773"/>
                    </a:lnTo>
                    <a:lnTo>
                      <a:pt x="15104" y="5775"/>
                    </a:lnTo>
                    <a:lnTo>
                      <a:pt x="14907" y="5819"/>
                    </a:lnTo>
                    <a:lnTo>
                      <a:pt x="14639" y="5977"/>
                    </a:lnTo>
                    <a:lnTo>
                      <a:pt x="14443" y="6120"/>
                    </a:lnTo>
                    <a:lnTo>
                      <a:pt x="14193" y="6291"/>
                    </a:lnTo>
                    <a:lnTo>
                      <a:pt x="14043" y="6390"/>
                    </a:lnTo>
                    <a:lnTo>
                      <a:pt x="13885" y="6664"/>
                    </a:lnTo>
                    <a:lnTo>
                      <a:pt x="13679" y="6987"/>
                    </a:lnTo>
                    <a:lnTo>
                      <a:pt x="13155" y="7646"/>
                    </a:lnTo>
                    <a:lnTo>
                      <a:pt x="12818" y="8111"/>
                    </a:lnTo>
                    <a:lnTo>
                      <a:pt x="12709" y="8396"/>
                    </a:lnTo>
                    <a:lnTo>
                      <a:pt x="12617" y="8637"/>
                    </a:lnTo>
                    <a:lnTo>
                      <a:pt x="12514" y="9002"/>
                    </a:lnTo>
                    <a:lnTo>
                      <a:pt x="12365" y="9448"/>
                    </a:lnTo>
                    <a:lnTo>
                      <a:pt x="12217" y="9947"/>
                    </a:lnTo>
                    <a:lnTo>
                      <a:pt x="12071" y="10169"/>
                    </a:lnTo>
                    <a:lnTo>
                      <a:pt x="11998" y="10401"/>
                    </a:lnTo>
                    <a:lnTo>
                      <a:pt x="11960" y="10614"/>
                    </a:lnTo>
                    <a:lnTo>
                      <a:pt x="11887" y="10757"/>
                    </a:lnTo>
                    <a:lnTo>
                      <a:pt x="11797" y="10953"/>
                    </a:lnTo>
                    <a:lnTo>
                      <a:pt x="11669" y="11309"/>
                    </a:lnTo>
                    <a:lnTo>
                      <a:pt x="11560" y="11629"/>
                    </a:lnTo>
                    <a:lnTo>
                      <a:pt x="11434" y="11887"/>
                    </a:lnTo>
                    <a:lnTo>
                      <a:pt x="11264" y="12118"/>
                    </a:lnTo>
                    <a:lnTo>
                      <a:pt x="11193" y="12153"/>
                    </a:lnTo>
                    <a:lnTo>
                      <a:pt x="10847" y="12190"/>
                    </a:lnTo>
                    <a:lnTo>
                      <a:pt x="10385" y="12279"/>
                    </a:lnTo>
                    <a:lnTo>
                      <a:pt x="10128" y="12368"/>
                    </a:lnTo>
                    <a:lnTo>
                      <a:pt x="9959" y="12475"/>
                    </a:lnTo>
                    <a:lnTo>
                      <a:pt x="9621" y="12662"/>
                    </a:lnTo>
                    <a:lnTo>
                      <a:pt x="9346" y="12805"/>
                    </a:lnTo>
                    <a:lnTo>
                      <a:pt x="9002" y="12636"/>
                    </a:lnTo>
                    <a:lnTo>
                      <a:pt x="8230" y="12253"/>
                    </a:lnTo>
                    <a:lnTo>
                      <a:pt x="7684" y="11806"/>
                    </a:lnTo>
                    <a:lnTo>
                      <a:pt x="7064" y="11513"/>
                    </a:lnTo>
                    <a:lnTo>
                      <a:pt x="6683" y="11124"/>
                    </a:lnTo>
                    <a:lnTo>
                      <a:pt x="6556" y="10978"/>
                    </a:lnTo>
                    <a:lnTo>
                      <a:pt x="6547" y="11004"/>
                    </a:lnTo>
                    <a:lnTo>
                      <a:pt x="6519" y="11087"/>
                    </a:lnTo>
                    <a:lnTo>
                      <a:pt x="6478" y="11189"/>
                    </a:lnTo>
                    <a:lnTo>
                      <a:pt x="6471" y="11205"/>
                    </a:lnTo>
                    <a:lnTo>
                      <a:pt x="6459" y="11236"/>
                    </a:lnTo>
                    <a:lnTo>
                      <a:pt x="6417" y="11344"/>
                    </a:lnTo>
                    <a:lnTo>
                      <a:pt x="6373" y="11465"/>
                    </a:lnTo>
                    <a:lnTo>
                      <a:pt x="6328" y="11592"/>
                    </a:lnTo>
                    <a:lnTo>
                      <a:pt x="6290" y="11694"/>
                    </a:lnTo>
                    <a:lnTo>
                      <a:pt x="6255" y="11792"/>
                    </a:lnTo>
                    <a:lnTo>
                      <a:pt x="6226" y="11891"/>
                    </a:lnTo>
                    <a:lnTo>
                      <a:pt x="6175" y="12053"/>
                    </a:lnTo>
                    <a:lnTo>
                      <a:pt x="6147" y="12135"/>
                    </a:lnTo>
                    <a:lnTo>
                      <a:pt x="6109" y="12230"/>
                    </a:lnTo>
                    <a:lnTo>
                      <a:pt x="6071" y="12342"/>
                    </a:lnTo>
                    <a:lnTo>
                      <a:pt x="6026" y="12469"/>
                    </a:lnTo>
                    <a:lnTo>
                      <a:pt x="5988" y="12564"/>
                    </a:lnTo>
                    <a:lnTo>
                      <a:pt x="5924" y="12761"/>
                    </a:lnTo>
                    <a:lnTo>
                      <a:pt x="5883" y="12882"/>
                    </a:lnTo>
                    <a:lnTo>
                      <a:pt x="5841" y="12996"/>
                    </a:lnTo>
                    <a:lnTo>
                      <a:pt x="5813" y="13088"/>
                    </a:lnTo>
                    <a:lnTo>
                      <a:pt x="5787" y="13167"/>
                    </a:lnTo>
                    <a:lnTo>
                      <a:pt x="5762" y="13247"/>
                    </a:lnTo>
                    <a:lnTo>
                      <a:pt x="5717" y="13361"/>
                    </a:lnTo>
                    <a:lnTo>
                      <a:pt x="5676" y="13488"/>
                    </a:lnTo>
                    <a:lnTo>
                      <a:pt x="5641" y="13577"/>
                    </a:lnTo>
                    <a:lnTo>
                      <a:pt x="5600" y="13691"/>
                    </a:lnTo>
                    <a:lnTo>
                      <a:pt x="5599" y="13694"/>
                    </a:lnTo>
                    <a:lnTo>
                      <a:pt x="5580" y="13745"/>
                    </a:lnTo>
                    <a:lnTo>
                      <a:pt x="5570" y="13773"/>
                    </a:lnTo>
                    <a:lnTo>
                      <a:pt x="5549" y="13831"/>
                    </a:lnTo>
                    <a:lnTo>
                      <a:pt x="5520" y="13936"/>
                    </a:lnTo>
                    <a:lnTo>
                      <a:pt x="5485" y="14028"/>
                    </a:lnTo>
                    <a:lnTo>
                      <a:pt x="5437" y="14127"/>
                    </a:lnTo>
                    <a:lnTo>
                      <a:pt x="5412" y="14219"/>
                    </a:lnTo>
                    <a:lnTo>
                      <a:pt x="5384" y="14352"/>
                    </a:lnTo>
                    <a:lnTo>
                      <a:pt x="5348" y="14462"/>
                    </a:lnTo>
                    <a:lnTo>
                      <a:pt x="5314" y="14589"/>
                    </a:lnTo>
                    <a:lnTo>
                      <a:pt x="5305" y="14661"/>
                    </a:lnTo>
                    <a:lnTo>
                      <a:pt x="5303" y="14669"/>
                    </a:lnTo>
                    <a:lnTo>
                      <a:pt x="5303" y="14671"/>
                    </a:lnTo>
                    <a:lnTo>
                      <a:pt x="5302" y="14682"/>
                    </a:lnTo>
                    <a:lnTo>
                      <a:pt x="5299" y="14686"/>
                    </a:lnTo>
                    <a:lnTo>
                      <a:pt x="5260" y="14753"/>
                    </a:lnTo>
                    <a:lnTo>
                      <a:pt x="5236" y="14853"/>
                    </a:lnTo>
                    <a:lnTo>
                      <a:pt x="5210" y="14978"/>
                    </a:lnTo>
                    <a:lnTo>
                      <a:pt x="5182" y="15068"/>
                    </a:lnTo>
                    <a:lnTo>
                      <a:pt x="5150" y="15178"/>
                    </a:lnTo>
                    <a:lnTo>
                      <a:pt x="5110" y="15296"/>
                    </a:lnTo>
                    <a:lnTo>
                      <a:pt x="5072" y="15423"/>
                    </a:lnTo>
                    <a:lnTo>
                      <a:pt x="5040" y="15531"/>
                    </a:lnTo>
                    <a:lnTo>
                      <a:pt x="5014" y="15633"/>
                    </a:lnTo>
                    <a:lnTo>
                      <a:pt x="4982" y="15741"/>
                    </a:lnTo>
                    <a:lnTo>
                      <a:pt x="4979" y="15751"/>
                    </a:lnTo>
                    <a:lnTo>
                      <a:pt x="4972" y="15778"/>
                    </a:lnTo>
                    <a:lnTo>
                      <a:pt x="4946" y="15875"/>
                    </a:lnTo>
                    <a:lnTo>
                      <a:pt x="4908" y="16019"/>
                    </a:lnTo>
                    <a:lnTo>
                      <a:pt x="4886" y="16107"/>
                    </a:lnTo>
                    <a:lnTo>
                      <a:pt x="4848" y="16245"/>
                    </a:lnTo>
                    <a:lnTo>
                      <a:pt x="4814" y="16352"/>
                    </a:lnTo>
                    <a:lnTo>
                      <a:pt x="4782" y="16456"/>
                    </a:lnTo>
                    <a:lnTo>
                      <a:pt x="4756" y="16553"/>
                    </a:lnTo>
                    <a:lnTo>
                      <a:pt x="4732" y="16655"/>
                    </a:lnTo>
                    <a:lnTo>
                      <a:pt x="4731" y="16657"/>
                    </a:lnTo>
                    <a:lnTo>
                      <a:pt x="4728" y="16667"/>
                    </a:lnTo>
                    <a:lnTo>
                      <a:pt x="4724" y="16680"/>
                    </a:lnTo>
                    <a:lnTo>
                      <a:pt x="4702" y="16753"/>
                    </a:lnTo>
                    <a:lnTo>
                      <a:pt x="4674" y="16843"/>
                    </a:lnTo>
                    <a:lnTo>
                      <a:pt x="4630" y="16985"/>
                    </a:lnTo>
                    <a:lnTo>
                      <a:pt x="4578" y="17160"/>
                    </a:lnTo>
                    <a:lnTo>
                      <a:pt x="4524" y="17336"/>
                    </a:lnTo>
                    <a:lnTo>
                      <a:pt x="4494" y="17435"/>
                    </a:lnTo>
                    <a:lnTo>
                      <a:pt x="4468" y="17535"/>
                    </a:lnTo>
                    <a:lnTo>
                      <a:pt x="4414" y="17733"/>
                    </a:lnTo>
                    <a:lnTo>
                      <a:pt x="4380" y="17837"/>
                    </a:lnTo>
                    <a:lnTo>
                      <a:pt x="4344" y="17964"/>
                    </a:lnTo>
                    <a:lnTo>
                      <a:pt x="4314" y="18060"/>
                    </a:lnTo>
                    <a:lnTo>
                      <a:pt x="4278" y="18182"/>
                    </a:lnTo>
                    <a:lnTo>
                      <a:pt x="4238" y="18297"/>
                    </a:lnTo>
                    <a:lnTo>
                      <a:pt x="4198" y="18423"/>
                    </a:lnTo>
                    <a:lnTo>
                      <a:pt x="4168" y="18535"/>
                    </a:lnTo>
                    <a:lnTo>
                      <a:pt x="4134" y="18669"/>
                    </a:lnTo>
                    <a:lnTo>
                      <a:pt x="4082" y="18822"/>
                    </a:lnTo>
                    <a:lnTo>
                      <a:pt x="4060" y="18914"/>
                    </a:lnTo>
                    <a:lnTo>
                      <a:pt x="4012" y="19085"/>
                    </a:lnTo>
                    <a:lnTo>
                      <a:pt x="3992" y="19163"/>
                    </a:lnTo>
                    <a:lnTo>
                      <a:pt x="3970" y="19243"/>
                    </a:lnTo>
                    <a:lnTo>
                      <a:pt x="3938" y="19337"/>
                    </a:lnTo>
                    <a:lnTo>
                      <a:pt x="3916" y="19437"/>
                    </a:lnTo>
                    <a:lnTo>
                      <a:pt x="3894" y="19526"/>
                    </a:lnTo>
                    <a:lnTo>
                      <a:pt x="3874" y="19643"/>
                    </a:lnTo>
                    <a:lnTo>
                      <a:pt x="3852" y="19747"/>
                    </a:lnTo>
                    <a:lnTo>
                      <a:pt x="3843" y="19787"/>
                    </a:lnTo>
                    <a:lnTo>
                      <a:pt x="3825" y="19865"/>
                    </a:lnTo>
                    <a:lnTo>
                      <a:pt x="3813" y="19904"/>
                    </a:lnTo>
                    <a:lnTo>
                      <a:pt x="3795" y="19959"/>
                    </a:lnTo>
                    <a:lnTo>
                      <a:pt x="3745" y="20104"/>
                    </a:lnTo>
                    <a:lnTo>
                      <a:pt x="3713" y="20244"/>
                    </a:lnTo>
                    <a:lnTo>
                      <a:pt x="3677" y="20353"/>
                    </a:lnTo>
                    <a:lnTo>
                      <a:pt x="3638" y="20471"/>
                    </a:lnTo>
                    <a:lnTo>
                      <a:pt x="3604" y="20604"/>
                    </a:lnTo>
                    <a:lnTo>
                      <a:pt x="3563" y="20741"/>
                    </a:lnTo>
                    <a:lnTo>
                      <a:pt x="3524" y="20865"/>
                    </a:lnTo>
                    <a:lnTo>
                      <a:pt x="3499" y="20968"/>
                    </a:lnTo>
                    <a:lnTo>
                      <a:pt x="3460" y="21086"/>
                    </a:lnTo>
                    <a:lnTo>
                      <a:pt x="3429" y="21179"/>
                    </a:lnTo>
                    <a:lnTo>
                      <a:pt x="3427" y="21187"/>
                    </a:lnTo>
                    <a:lnTo>
                      <a:pt x="3423" y="21197"/>
                    </a:lnTo>
                    <a:lnTo>
                      <a:pt x="3396" y="21300"/>
                    </a:lnTo>
                    <a:lnTo>
                      <a:pt x="3372" y="21379"/>
                    </a:lnTo>
                    <a:lnTo>
                      <a:pt x="3366" y="21400"/>
                    </a:lnTo>
                    <a:lnTo>
                      <a:pt x="3363" y="21409"/>
                    </a:lnTo>
                    <a:lnTo>
                      <a:pt x="3336" y="21523"/>
                    </a:lnTo>
                    <a:lnTo>
                      <a:pt x="3335" y="21523"/>
                    </a:lnTo>
                    <a:lnTo>
                      <a:pt x="3323" y="21566"/>
                    </a:lnTo>
                    <a:lnTo>
                      <a:pt x="3303" y="21630"/>
                    </a:lnTo>
                    <a:lnTo>
                      <a:pt x="3282" y="21706"/>
                    </a:lnTo>
                    <a:lnTo>
                      <a:pt x="3279" y="21718"/>
                    </a:lnTo>
                    <a:lnTo>
                      <a:pt x="3275" y="21731"/>
                    </a:lnTo>
                    <a:lnTo>
                      <a:pt x="3234" y="21887"/>
                    </a:lnTo>
                    <a:lnTo>
                      <a:pt x="3230" y="21902"/>
                    </a:lnTo>
                    <a:lnTo>
                      <a:pt x="3224" y="21924"/>
                    </a:lnTo>
                    <a:lnTo>
                      <a:pt x="3187" y="22058"/>
                    </a:lnTo>
                    <a:lnTo>
                      <a:pt x="3163" y="22130"/>
                    </a:lnTo>
                    <a:lnTo>
                      <a:pt x="3160" y="22138"/>
                    </a:lnTo>
                    <a:lnTo>
                      <a:pt x="3159" y="22142"/>
                    </a:lnTo>
                    <a:lnTo>
                      <a:pt x="3138" y="22221"/>
                    </a:lnTo>
                    <a:lnTo>
                      <a:pt x="3099" y="22358"/>
                    </a:lnTo>
                    <a:lnTo>
                      <a:pt x="3063" y="22478"/>
                    </a:lnTo>
                    <a:lnTo>
                      <a:pt x="3043" y="22560"/>
                    </a:lnTo>
                    <a:lnTo>
                      <a:pt x="3039" y="22574"/>
                    </a:lnTo>
                    <a:lnTo>
                      <a:pt x="3031" y="22609"/>
                    </a:lnTo>
                    <a:lnTo>
                      <a:pt x="2992" y="22740"/>
                    </a:lnTo>
                    <a:lnTo>
                      <a:pt x="2966" y="22834"/>
                    </a:lnTo>
                    <a:lnTo>
                      <a:pt x="2936" y="22930"/>
                    </a:lnTo>
                    <a:lnTo>
                      <a:pt x="2908" y="23050"/>
                    </a:lnTo>
                    <a:lnTo>
                      <a:pt x="2867" y="23170"/>
                    </a:lnTo>
                    <a:lnTo>
                      <a:pt x="2833" y="23273"/>
                    </a:lnTo>
                    <a:lnTo>
                      <a:pt x="2803" y="23380"/>
                    </a:lnTo>
                    <a:lnTo>
                      <a:pt x="2786" y="23468"/>
                    </a:lnTo>
                    <a:lnTo>
                      <a:pt x="2758" y="23571"/>
                    </a:lnTo>
                    <a:lnTo>
                      <a:pt x="2733" y="23703"/>
                    </a:lnTo>
                    <a:lnTo>
                      <a:pt x="2726" y="23739"/>
                    </a:lnTo>
                    <a:lnTo>
                      <a:pt x="2722" y="23755"/>
                    </a:lnTo>
                    <a:lnTo>
                      <a:pt x="2693" y="23877"/>
                    </a:lnTo>
                    <a:lnTo>
                      <a:pt x="2688" y="23896"/>
                    </a:lnTo>
                    <a:lnTo>
                      <a:pt x="2681" y="23924"/>
                    </a:lnTo>
                    <a:lnTo>
                      <a:pt x="2655" y="24022"/>
                    </a:lnTo>
                    <a:lnTo>
                      <a:pt x="2643" y="24065"/>
                    </a:lnTo>
                    <a:lnTo>
                      <a:pt x="2640" y="24078"/>
                    </a:lnTo>
                    <a:lnTo>
                      <a:pt x="2620" y="24152"/>
                    </a:lnTo>
                    <a:lnTo>
                      <a:pt x="2587" y="24254"/>
                    </a:lnTo>
                    <a:lnTo>
                      <a:pt x="2581" y="24271"/>
                    </a:lnTo>
                    <a:lnTo>
                      <a:pt x="2579" y="24278"/>
                    </a:lnTo>
                    <a:lnTo>
                      <a:pt x="2557" y="24362"/>
                    </a:lnTo>
                    <a:lnTo>
                      <a:pt x="2553" y="24377"/>
                    </a:lnTo>
                    <a:lnTo>
                      <a:pt x="2544" y="24411"/>
                    </a:lnTo>
                    <a:lnTo>
                      <a:pt x="2506" y="24550"/>
                    </a:lnTo>
                    <a:lnTo>
                      <a:pt x="2478" y="24714"/>
                    </a:lnTo>
                    <a:lnTo>
                      <a:pt x="2437" y="24844"/>
                    </a:lnTo>
                    <a:lnTo>
                      <a:pt x="2408" y="24945"/>
                    </a:lnTo>
                    <a:lnTo>
                      <a:pt x="2373" y="25122"/>
                    </a:lnTo>
                    <a:lnTo>
                      <a:pt x="2347" y="25208"/>
                    </a:lnTo>
                    <a:lnTo>
                      <a:pt x="2281" y="25422"/>
                    </a:lnTo>
                    <a:lnTo>
                      <a:pt x="2249" y="25533"/>
                    </a:lnTo>
                    <a:lnTo>
                      <a:pt x="2226" y="25637"/>
                    </a:lnTo>
                    <a:lnTo>
                      <a:pt x="2183" y="25804"/>
                    </a:lnTo>
                    <a:lnTo>
                      <a:pt x="2150" y="25900"/>
                    </a:lnTo>
                    <a:lnTo>
                      <a:pt x="2130" y="25983"/>
                    </a:lnTo>
                    <a:lnTo>
                      <a:pt x="2087" y="26097"/>
                    </a:lnTo>
                    <a:lnTo>
                      <a:pt x="2066" y="26183"/>
                    </a:lnTo>
                    <a:lnTo>
                      <a:pt x="2039" y="26286"/>
                    </a:lnTo>
                    <a:lnTo>
                      <a:pt x="2011" y="26408"/>
                    </a:lnTo>
                    <a:lnTo>
                      <a:pt x="1975" y="26516"/>
                    </a:lnTo>
                    <a:lnTo>
                      <a:pt x="1907" y="26665"/>
                    </a:lnTo>
                    <a:lnTo>
                      <a:pt x="1907" y="26665"/>
                    </a:lnTo>
                    <a:lnTo>
                      <a:pt x="1806" y="26635"/>
                    </a:lnTo>
                    <a:lnTo>
                      <a:pt x="1730" y="26592"/>
                    </a:lnTo>
                    <a:lnTo>
                      <a:pt x="1629" y="26529"/>
                    </a:lnTo>
                    <a:lnTo>
                      <a:pt x="1525" y="26461"/>
                    </a:lnTo>
                    <a:lnTo>
                      <a:pt x="1439" y="26413"/>
                    </a:lnTo>
                    <a:lnTo>
                      <a:pt x="1307" y="26352"/>
                    </a:lnTo>
                    <a:lnTo>
                      <a:pt x="1179" y="26310"/>
                    </a:lnTo>
                    <a:lnTo>
                      <a:pt x="1075" y="26272"/>
                    </a:lnTo>
                    <a:lnTo>
                      <a:pt x="972" y="26236"/>
                    </a:lnTo>
                    <a:lnTo>
                      <a:pt x="850" y="26208"/>
                    </a:lnTo>
                    <a:lnTo>
                      <a:pt x="656" y="26193"/>
                    </a:lnTo>
                    <a:lnTo>
                      <a:pt x="549" y="26198"/>
                    </a:lnTo>
                    <a:lnTo>
                      <a:pt x="430" y="26236"/>
                    </a:lnTo>
                    <a:lnTo>
                      <a:pt x="347" y="26274"/>
                    </a:lnTo>
                    <a:lnTo>
                      <a:pt x="279" y="26337"/>
                    </a:lnTo>
                    <a:lnTo>
                      <a:pt x="164" y="26436"/>
                    </a:lnTo>
                    <a:lnTo>
                      <a:pt x="160" y="26439"/>
                    </a:lnTo>
                    <a:lnTo>
                      <a:pt x="154" y="26447"/>
                    </a:lnTo>
                    <a:lnTo>
                      <a:pt x="148" y="26455"/>
                    </a:lnTo>
                    <a:lnTo>
                      <a:pt x="145" y="26460"/>
                    </a:lnTo>
                    <a:lnTo>
                      <a:pt x="132" y="26478"/>
                    </a:lnTo>
                    <a:lnTo>
                      <a:pt x="109" y="26512"/>
                    </a:lnTo>
                    <a:lnTo>
                      <a:pt x="92" y="26556"/>
                    </a:lnTo>
                    <a:lnTo>
                      <a:pt x="82" y="26581"/>
                    </a:lnTo>
                    <a:lnTo>
                      <a:pt x="69" y="26605"/>
                    </a:lnTo>
                    <a:lnTo>
                      <a:pt x="57" y="26643"/>
                    </a:lnTo>
                    <a:lnTo>
                      <a:pt x="56" y="26646"/>
                    </a:lnTo>
                    <a:lnTo>
                      <a:pt x="53" y="26657"/>
                    </a:lnTo>
                    <a:lnTo>
                      <a:pt x="16" y="26773"/>
                    </a:lnTo>
                    <a:lnTo>
                      <a:pt x="16" y="26781"/>
                    </a:lnTo>
                    <a:lnTo>
                      <a:pt x="14" y="26788"/>
                    </a:lnTo>
                    <a:lnTo>
                      <a:pt x="10" y="26800"/>
                    </a:lnTo>
                    <a:lnTo>
                      <a:pt x="0" y="26931"/>
                    </a:lnTo>
                    <a:lnTo>
                      <a:pt x="1" y="27027"/>
                    </a:lnTo>
                    <a:lnTo>
                      <a:pt x="16" y="27146"/>
                    </a:lnTo>
                    <a:lnTo>
                      <a:pt x="49" y="27280"/>
                    </a:lnTo>
                    <a:lnTo>
                      <a:pt x="53" y="27291"/>
                    </a:lnTo>
                    <a:lnTo>
                      <a:pt x="58" y="27306"/>
                    </a:lnTo>
                    <a:lnTo>
                      <a:pt x="97" y="27416"/>
                    </a:lnTo>
                    <a:lnTo>
                      <a:pt x="142" y="27525"/>
                    </a:lnTo>
                    <a:lnTo>
                      <a:pt x="178" y="27629"/>
                    </a:lnTo>
                    <a:lnTo>
                      <a:pt x="216" y="27740"/>
                    </a:lnTo>
                    <a:lnTo>
                      <a:pt x="256" y="27841"/>
                    </a:lnTo>
                    <a:lnTo>
                      <a:pt x="291" y="27927"/>
                    </a:lnTo>
                    <a:lnTo>
                      <a:pt x="327" y="28036"/>
                    </a:lnTo>
                    <a:lnTo>
                      <a:pt x="370" y="28159"/>
                    </a:lnTo>
                    <a:lnTo>
                      <a:pt x="401" y="28245"/>
                    </a:lnTo>
                    <a:lnTo>
                      <a:pt x="446" y="28381"/>
                    </a:lnTo>
                    <a:lnTo>
                      <a:pt x="484" y="28485"/>
                    </a:lnTo>
                    <a:lnTo>
                      <a:pt x="522" y="28594"/>
                    </a:lnTo>
                    <a:lnTo>
                      <a:pt x="578" y="28758"/>
                    </a:lnTo>
                    <a:lnTo>
                      <a:pt x="605" y="28839"/>
                    </a:lnTo>
                    <a:lnTo>
                      <a:pt x="633" y="28919"/>
                    </a:lnTo>
                    <a:lnTo>
                      <a:pt x="634" y="28920"/>
                    </a:lnTo>
                    <a:lnTo>
                      <a:pt x="669" y="28996"/>
                    </a:lnTo>
                    <a:lnTo>
                      <a:pt x="702" y="29072"/>
                    </a:lnTo>
                    <a:lnTo>
                      <a:pt x="740" y="29160"/>
                    </a:lnTo>
                    <a:lnTo>
                      <a:pt x="805" y="29302"/>
                    </a:lnTo>
                    <a:lnTo>
                      <a:pt x="861" y="29413"/>
                    </a:lnTo>
                    <a:lnTo>
                      <a:pt x="863" y="29417"/>
                    </a:lnTo>
                    <a:lnTo>
                      <a:pt x="869" y="29430"/>
                    </a:lnTo>
                    <a:lnTo>
                      <a:pt x="903" y="29474"/>
                    </a:lnTo>
                    <a:lnTo>
                      <a:pt x="914" y="29488"/>
                    </a:lnTo>
                    <a:lnTo>
                      <a:pt x="940" y="29521"/>
                    </a:lnTo>
                    <a:lnTo>
                      <a:pt x="1038" y="29612"/>
                    </a:lnTo>
                    <a:lnTo>
                      <a:pt x="1147" y="29703"/>
                    </a:lnTo>
                    <a:lnTo>
                      <a:pt x="1191" y="29740"/>
                    </a:lnTo>
                    <a:lnTo>
                      <a:pt x="1193" y="29742"/>
                    </a:lnTo>
                    <a:lnTo>
                      <a:pt x="1215" y="29761"/>
                    </a:lnTo>
                    <a:lnTo>
                      <a:pt x="1301" y="29827"/>
                    </a:lnTo>
                    <a:lnTo>
                      <a:pt x="1360" y="29883"/>
                    </a:lnTo>
                    <a:lnTo>
                      <a:pt x="1468" y="29994"/>
                    </a:lnTo>
                    <a:lnTo>
                      <a:pt x="1524" y="30108"/>
                    </a:lnTo>
                    <a:lnTo>
                      <a:pt x="1527" y="30130"/>
                    </a:lnTo>
                    <a:lnTo>
                      <a:pt x="1537" y="30201"/>
                    </a:lnTo>
                    <a:lnTo>
                      <a:pt x="1538" y="30206"/>
                    </a:lnTo>
                    <a:lnTo>
                      <a:pt x="1567" y="30348"/>
                    </a:lnTo>
                    <a:lnTo>
                      <a:pt x="1587" y="30446"/>
                    </a:lnTo>
                    <a:lnTo>
                      <a:pt x="1612" y="30557"/>
                    </a:lnTo>
                    <a:lnTo>
                      <a:pt x="1635" y="30688"/>
                    </a:lnTo>
                    <a:lnTo>
                      <a:pt x="1660" y="30815"/>
                    </a:lnTo>
                    <a:lnTo>
                      <a:pt x="1689" y="30963"/>
                    </a:lnTo>
                    <a:lnTo>
                      <a:pt x="1714" y="31105"/>
                    </a:lnTo>
                    <a:lnTo>
                      <a:pt x="1728" y="31236"/>
                    </a:lnTo>
                    <a:lnTo>
                      <a:pt x="1731" y="31262"/>
                    </a:lnTo>
                    <a:lnTo>
                      <a:pt x="1733" y="31279"/>
                    </a:lnTo>
                    <a:lnTo>
                      <a:pt x="1737" y="31337"/>
                    </a:lnTo>
                    <a:lnTo>
                      <a:pt x="1743" y="31427"/>
                    </a:lnTo>
                    <a:lnTo>
                      <a:pt x="1763" y="31699"/>
                    </a:lnTo>
                    <a:lnTo>
                      <a:pt x="1774" y="31810"/>
                    </a:lnTo>
                    <a:lnTo>
                      <a:pt x="1780" y="31946"/>
                    </a:lnTo>
                    <a:lnTo>
                      <a:pt x="1785" y="31987"/>
                    </a:lnTo>
                    <a:lnTo>
                      <a:pt x="1797" y="32094"/>
                    </a:lnTo>
                    <a:lnTo>
                      <a:pt x="1798" y="32103"/>
                    </a:lnTo>
                    <a:lnTo>
                      <a:pt x="1803" y="32199"/>
                    </a:lnTo>
                    <a:lnTo>
                      <a:pt x="1808" y="32285"/>
                    </a:lnTo>
                    <a:lnTo>
                      <a:pt x="1814" y="32367"/>
                    </a:lnTo>
                    <a:lnTo>
                      <a:pt x="1828" y="32498"/>
                    </a:lnTo>
                    <a:lnTo>
                      <a:pt x="1837" y="32617"/>
                    </a:lnTo>
                    <a:lnTo>
                      <a:pt x="1845" y="32742"/>
                    </a:lnTo>
                    <a:lnTo>
                      <a:pt x="1846" y="32935"/>
                    </a:lnTo>
                    <a:lnTo>
                      <a:pt x="1848" y="32992"/>
                    </a:lnTo>
                    <a:lnTo>
                      <a:pt x="1848" y="32999"/>
                    </a:lnTo>
                    <a:lnTo>
                      <a:pt x="1849" y="33046"/>
                    </a:lnTo>
                    <a:lnTo>
                      <a:pt x="1778" y="33148"/>
                    </a:lnTo>
                    <a:lnTo>
                      <a:pt x="1741" y="33227"/>
                    </a:lnTo>
                    <a:lnTo>
                      <a:pt x="1737" y="33235"/>
                    </a:lnTo>
                    <a:lnTo>
                      <a:pt x="1724" y="33262"/>
                    </a:lnTo>
                    <a:lnTo>
                      <a:pt x="1768" y="33287"/>
                    </a:lnTo>
                    <a:lnTo>
                      <a:pt x="1769" y="33287"/>
                    </a:lnTo>
                    <a:lnTo>
                      <a:pt x="1775" y="33290"/>
                    </a:lnTo>
                    <a:lnTo>
                      <a:pt x="1780" y="33293"/>
                    </a:lnTo>
                    <a:lnTo>
                      <a:pt x="1826" y="33319"/>
                    </a:lnTo>
                    <a:lnTo>
                      <a:pt x="1909" y="33356"/>
                    </a:lnTo>
                    <a:lnTo>
                      <a:pt x="1988" y="33393"/>
                    </a:lnTo>
                    <a:lnTo>
                      <a:pt x="2065" y="33427"/>
                    </a:lnTo>
                    <a:lnTo>
                      <a:pt x="2142" y="33467"/>
                    </a:lnTo>
                    <a:lnTo>
                      <a:pt x="2264" y="33538"/>
                    </a:lnTo>
                    <a:lnTo>
                      <a:pt x="2395" y="33606"/>
                    </a:lnTo>
                    <a:lnTo>
                      <a:pt x="2506" y="33680"/>
                    </a:lnTo>
                    <a:lnTo>
                      <a:pt x="2600" y="33723"/>
                    </a:lnTo>
                    <a:lnTo>
                      <a:pt x="2731" y="33767"/>
                    </a:lnTo>
                    <a:lnTo>
                      <a:pt x="2799" y="33815"/>
                    </a:lnTo>
                    <a:lnTo>
                      <a:pt x="2838" y="33888"/>
                    </a:lnTo>
                    <a:lnTo>
                      <a:pt x="2917" y="33951"/>
                    </a:lnTo>
                    <a:lnTo>
                      <a:pt x="2976" y="33966"/>
                    </a:lnTo>
                    <a:lnTo>
                      <a:pt x="2979" y="33966"/>
                    </a:lnTo>
                    <a:lnTo>
                      <a:pt x="3040" y="33982"/>
                    </a:lnTo>
                    <a:lnTo>
                      <a:pt x="3131" y="33995"/>
                    </a:lnTo>
                    <a:lnTo>
                      <a:pt x="3150" y="33998"/>
                    </a:lnTo>
                    <a:lnTo>
                      <a:pt x="3180" y="34003"/>
                    </a:lnTo>
                    <a:lnTo>
                      <a:pt x="3273" y="34019"/>
                    </a:lnTo>
                    <a:lnTo>
                      <a:pt x="3362" y="34032"/>
                    </a:lnTo>
                    <a:lnTo>
                      <a:pt x="3453" y="34050"/>
                    </a:lnTo>
                    <a:lnTo>
                      <a:pt x="3626" y="34089"/>
                    </a:lnTo>
                    <a:lnTo>
                      <a:pt x="3710" y="34110"/>
                    </a:lnTo>
                    <a:lnTo>
                      <a:pt x="3851" y="34160"/>
                    </a:lnTo>
                    <a:lnTo>
                      <a:pt x="3969" y="34204"/>
                    </a:lnTo>
                    <a:lnTo>
                      <a:pt x="4089" y="34267"/>
                    </a:lnTo>
                    <a:lnTo>
                      <a:pt x="4173" y="34332"/>
                    </a:lnTo>
                    <a:lnTo>
                      <a:pt x="4249" y="34398"/>
                    </a:lnTo>
                    <a:lnTo>
                      <a:pt x="4293" y="34458"/>
                    </a:lnTo>
                    <a:lnTo>
                      <a:pt x="4296" y="34462"/>
                    </a:lnTo>
                    <a:lnTo>
                      <a:pt x="4309" y="34479"/>
                    </a:lnTo>
                    <a:lnTo>
                      <a:pt x="4322" y="34576"/>
                    </a:lnTo>
                    <a:lnTo>
                      <a:pt x="4283" y="34691"/>
                    </a:lnTo>
                    <a:lnTo>
                      <a:pt x="4220" y="34805"/>
                    </a:lnTo>
                    <a:lnTo>
                      <a:pt x="4154" y="34913"/>
                    </a:lnTo>
                    <a:lnTo>
                      <a:pt x="4073" y="35020"/>
                    </a:lnTo>
                    <a:lnTo>
                      <a:pt x="4021" y="35088"/>
                    </a:lnTo>
                    <a:lnTo>
                      <a:pt x="3971" y="35158"/>
                    </a:lnTo>
                    <a:lnTo>
                      <a:pt x="3911" y="35234"/>
                    </a:lnTo>
                    <a:lnTo>
                      <a:pt x="3843" y="35365"/>
                    </a:lnTo>
                    <a:lnTo>
                      <a:pt x="3796" y="35470"/>
                    </a:lnTo>
                    <a:lnTo>
                      <a:pt x="3780" y="35556"/>
                    </a:lnTo>
                    <a:lnTo>
                      <a:pt x="3784" y="35658"/>
                    </a:lnTo>
                    <a:lnTo>
                      <a:pt x="3785" y="35662"/>
                    </a:lnTo>
                    <a:lnTo>
                      <a:pt x="3785" y="35673"/>
                    </a:lnTo>
                    <a:lnTo>
                      <a:pt x="3816" y="35768"/>
                    </a:lnTo>
                    <a:lnTo>
                      <a:pt x="3856" y="35857"/>
                    </a:lnTo>
                    <a:lnTo>
                      <a:pt x="3892" y="35932"/>
                    </a:lnTo>
                    <a:lnTo>
                      <a:pt x="3943" y="36022"/>
                    </a:lnTo>
                    <a:lnTo>
                      <a:pt x="4002" y="36115"/>
                    </a:lnTo>
                    <a:lnTo>
                      <a:pt x="4060" y="36183"/>
                    </a:lnTo>
                    <a:lnTo>
                      <a:pt x="4079" y="36198"/>
                    </a:lnTo>
                    <a:lnTo>
                      <a:pt x="4081" y="36199"/>
                    </a:lnTo>
                    <a:lnTo>
                      <a:pt x="4128" y="36243"/>
                    </a:lnTo>
                    <a:lnTo>
                      <a:pt x="4129" y="36245"/>
                    </a:lnTo>
                    <a:lnTo>
                      <a:pt x="4142" y="36248"/>
                    </a:lnTo>
                    <a:lnTo>
                      <a:pt x="4162" y="36263"/>
                    </a:lnTo>
                    <a:lnTo>
                      <a:pt x="4272" y="36300"/>
                    </a:lnTo>
                    <a:lnTo>
                      <a:pt x="4376" y="36306"/>
                    </a:lnTo>
                    <a:lnTo>
                      <a:pt x="4466" y="36299"/>
                    </a:lnTo>
                    <a:lnTo>
                      <a:pt x="4545" y="36295"/>
                    </a:lnTo>
                    <a:lnTo>
                      <a:pt x="4565" y="36294"/>
                    </a:lnTo>
                    <a:lnTo>
                      <a:pt x="4570" y="36294"/>
                    </a:lnTo>
                    <a:lnTo>
                      <a:pt x="4680" y="36291"/>
                    </a:lnTo>
                    <a:lnTo>
                      <a:pt x="4809" y="36323"/>
                    </a:lnTo>
                    <a:lnTo>
                      <a:pt x="4924" y="36372"/>
                    </a:lnTo>
                    <a:lnTo>
                      <a:pt x="5016" y="36408"/>
                    </a:lnTo>
                    <a:lnTo>
                      <a:pt x="5109" y="36450"/>
                    </a:lnTo>
                    <a:lnTo>
                      <a:pt x="5191" y="36542"/>
                    </a:lnTo>
                    <a:lnTo>
                      <a:pt x="5257" y="36644"/>
                    </a:lnTo>
                    <a:lnTo>
                      <a:pt x="5328" y="36749"/>
                    </a:lnTo>
                    <a:lnTo>
                      <a:pt x="5391" y="36859"/>
                    </a:lnTo>
                    <a:lnTo>
                      <a:pt x="5397" y="36873"/>
                    </a:lnTo>
                    <a:lnTo>
                      <a:pt x="5398" y="36877"/>
                    </a:lnTo>
                    <a:lnTo>
                      <a:pt x="5437" y="36973"/>
                    </a:lnTo>
                    <a:lnTo>
                      <a:pt x="5481" y="37090"/>
                    </a:lnTo>
                    <a:lnTo>
                      <a:pt x="5535" y="37257"/>
                    </a:lnTo>
                    <a:lnTo>
                      <a:pt x="5558" y="37333"/>
                    </a:lnTo>
                    <a:lnTo>
                      <a:pt x="5564" y="37332"/>
                    </a:lnTo>
                    <a:lnTo>
                      <a:pt x="5565" y="37332"/>
                    </a:lnTo>
                    <a:lnTo>
                      <a:pt x="5566" y="37332"/>
                    </a:lnTo>
                    <a:lnTo>
                      <a:pt x="5566" y="37332"/>
                    </a:lnTo>
                    <a:lnTo>
                      <a:pt x="6031" y="37296"/>
                    </a:lnTo>
                    <a:lnTo>
                      <a:pt x="6949" y="38289"/>
                    </a:lnTo>
                    <a:lnTo>
                      <a:pt x="7883" y="38525"/>
                    </a:lnTo>
                    <a:lnTo>
                      <a:pt x="8258" y="38585"/>
                    </a:lnTo>
                    <a:lnTo>
                      <a:pt x="8514" y="38648"/>
                    </a:lnTo>
                    <a:lnTo>
                      <a:pt x="8651" y="38757"/>
                    </a:lnTo>
                    <a:lnTo>
                      <a:pt x="8830" y="38580"/>
                    </a:lnTo>
                    <a:lnTo>
                      <a:pt x="8933" y="38757"/>
                    </a:lnTo>
                    <a:lnTo>
                      <a:pt x="9048" y="38969"/>
                    </a:lnTo>
                    <a:lnTo>
                      <a:pt x="9152" y="39199"/>
                    </a:lnTo>
                    <a:lnTo>
                      <a:pt x="9223" y="39428"/>
                    </a:lnTo>
                    <a:lnTo>
                      <a:pt x="9298" y="39628"/>
                    </a:lnTo>
                    <a:lnTo>
                      <a:pt x="9565" y="39749"/>
                    </a:lnTo>
                    <a:lnTo>
                      <a:pt x="9686" y="39922"/>
                    </a:lnTo>
                    <a:lnTo>
                      <a:pt x="9700" y="40145"/>
                    </a:lnTo>
                    <a:lnTo>
                      <a:pt x="9904" y="40134"/>
                    </a:lnTo>
                    <a:lnTo>
                      <a:pt x="10130" y="40123"/>
                    </a:lnTo>
                    <a:lnTo>
                      <a:pt x="10391" y="40118"/>
                    </a:lnTo>
                    <a:lnTo>
                      <a:pt x="10532" y="40108"/>
                    </a:lnTo>
                    <a:lnTo>
                      <a:pt x="10567" y="40205"/>
                    </a:lnTo>
                    <a:lnTo>
                      <a:pt x="10599" y="40417"/>
                    </a:lnTo>
                    <a:lnTo>
                      <a:pt x="10673" y="40498"/>
                    </a:lnTo>
                    <a:lnTo>
                      <a:pt x="10770" y="40555"/>
                    </a:lnTo>
                    <a:lnTo>
                      <a:pt x="11016" y="40642"/>
                    </a:lnTo>
                    <a:lnTo>
                      <a:pt x="11221" y="40683"/>
                    </a:lnTo>
                    <a:lnTo>
                      <a:pt x="11431" y="40695"/>
                    </a:lnTo>
                    <a:lnTo>
                      <a:pt x="11669" y="40668"/>
                    </a:lnTo>
                    <a:lnTo>
                      <a:pt x="11805" y="40645"/>
                    </a:lnTo>
                    <a:lnTo>
                      <a:pt x="11992" y="40583"/>
                    </a:lnTo>
                    <a:lnTo>
                      <a:pt x="12152" y="40653"/>
                    </a:lnTo>
                    <a:lnTo>
                      <a:pt x="12613" y="40334"/>
                    </a:lnTo>
                    <a:lnTo>
                      <a:pt x="12827" y="40203"/>
                    </a:lnTo>
                    <a:lnTo>
                      <a:pt x="13048" y="40095"/>
                    </a:lnTo>
                    <a:lnTo>
                      <a:pt x="13209" y="40228"/>
                    </a:lnTo>
                    <a:lnTo>
                      <a:pt x="13407" y="40395"/>
                    </a:lnTo>
                    <a:lnTo>
                      <a:pt x="13581" y="40546"/>
                    </a:lnTo>
                    <a:lnTo>
                      <a:pt x="13745" y="40685"/>
                    </a:lnTo>
                    <a:lnTo>
                      <a:pt x="13940" y="40703"/>
                    </a:lnTo>
                    <a:lnTo>
                      <a:pt x="14152" y="40719"/>
                    </a:lnTo>
                    <a:lnTo>
                      <a:pt x="14256" y="40726"/>
                    </a:lnTo>
                    <a:lnTo>
                      <a:pt x="14458" y="40931"/>
                    </a:lnTo>
                    <a:lnTo>
                      <a:pt x="15210" y="41606"/>
                    </a:lnTo>
                    <a:lnTo>
                      <a:pt x="15404" y="41428"/>
                    </a:lnTo>
                    <a:lnTo>
                      <a:pt x="15628" y="41385"/>
                    </a:lnTo>
                    <a:lnTo>
                      <a:pt x="15860" y="41346"/>
                    </a:lnTo>
                    <a:lnTo>
                      <a:pt x="16085" y="41251"/>
                    </a:lnTo>
                    <a:lnTo>
                      <a:pt x="16284" y="41037"/>
                    </a:lnTo>
                    <a:lnTo>
                      <a:pt x="16448" y="40884"/>
                    </a:lnTo>
                    <a:lnTo>
                      <a:pt x="16700" y="40544"/>
                    </a:lnTo>
                    <a:lnTo>
                      <a:pt x="16881" y="40336"/>
                    </a:lnTo>
                    <a:lnTo>
                      <a:pt x="17108" y="40229"/>
                    </a:lnTo>
                    <a:lnTo>
                      <a:pt x="17352" y="40122"/>
                    </a:lnTo>
                    <a:lnTo>
                      <a:pt x="17531" y="40088"/>
                    </a:lnTo>
                    <a:lnTo>
                      <a:pt x="17725" y="40121"/>
                    </a:lnTo>
                    <a:lnTo>
                      <a:pt x="17895" y="40335"/>
                    </a:lnTo>
                    <a:lnTo>
                      <a:pt x="18111" y="40310"/>
                    </a:lnTo>
                    <a:lnTo>
                      <a:pt x="18193" y="40159"/>
                    </a:lnTo>
                    <a:lnTo>
                      <a:pt x="18284" y="40052"/>
                    </a:lnTo>
                    <a:lnTo>
                      <a:pt x="18363" y="39978"/>
                    </a:lnTo>
                    <a:lnTo>
                      <a:pt x="18503" y="39847"/>
                    </a:lnTo>
                    <a:lnTo>
                      <a:pt x="18668" y="39884"/>
                    </a:lnTo>
                    <a:lnTo>
                      <a:pt x="18868" y="39916"/>
                    </a:lnTo>
                    <a:lnTo>
                      <a:pt x="19085" y="39841"/>
                    </a:lnTo>
                    <a:lnTo>
                      <a:pt x="19426" y="39708"/>
                    </a:lnTo>
                    <a:lnTo>
                      <a:pt x="19650" y="39645"/>
                    </a:lnTo>
                    <a:lnTo>
                      <a:pt x="19862" y="39575"/>
                    </a:lnTo>
                    <a:lnTo>
                      <a:pt x="19923" y="39637"/>
                    </a:lnTo>
                    <a:lnTo>
                      <a:pt x="19973" y="39676"/>
                    </a:lnTo>
                    <a:lnTo>
                      <a:pt x="20045" y="39676"/>
                    </a:lnTo>
                    <a:lnTo>
                      <a:pt x="20068" y="39625"/>
                    </a:lnTo>
                    <a:lnTo>
                      <a:pt x="20063" y="39546"/>
                    </a:lnTo>
                    <a:lnTo>
                      <a:pt x="20058" y="39489"/>
                    </a:lnTo>
                    <a:lnTo>
                      <a:pt x="20198" y="39426"/>
                    </a:lnTo>
                    <a:lnTo>
                      <a:pt x="20372" y="39340"/>
                    </a:lnTo>
                    <a:lnTo>
                      <a:pt x="20523" y="39266"/>
                    </a:lnTo>
                    <a:lnTo>
                      <a:pt x="20697" y="39208"/>
                    </a:lnTo>
                    <a:lnTo>
                      <a:pt x="20836" y="39219"/>
                    </a:lnTo>
                    <a:lnTo>
                      <a:pt x="20920" y="39202"/>
                    </a:lnTo>
                    <a:lnTo>
                      <a:pt x="21015" y="39150"/>
                    </a:lnTo>
                    <a:lnTo>
                      <a:pt x="21104" y="39144"/>
                    </a:lnTo>
                    <a:lnTo>
                      <a:pt x="21188" y="39161"/>
                    </a:lnTo>
                    <a:lnTo>
                      <a:pt x="21087" y="39280"/>
                    </a:lnTo>
                    <a:lnTo>
                      <a:pt x="20997" y="39354"/>
                    </a:lnTo>
                    <a:lnTo>
                      <a:pt x="20973" y="39479"/>
                    </a:lnTo>
                    <a:lnTo>
                      <a:pt x="20972" y="39632"/>
                    </a:lnTo>
                    <a:lnTo>
                      <a:pt x="20982" y="39876"/>
                    </a:lnTo>
                    <a:lnTo>
                      <a:pt x="21003" y="40121"/>
                    </a:lnTo>
                    <a:lnTo>
                      <a:pt x="21086" y="40331"/>
                    </a:lnTo>
                    <a:lnTo>
                      <a:pt x="21175" y="40541"/>
                    </a:lnTo>
                    <a:lnTo>
                      <a:pt x="21382" y="40564"/>
                    </a:lnTo>
                    <a:lnTo>
                      <a:pt x="21521" y="40701"/>
                    </a:lnTo>
                    <a:lnTo>
                      <a:pt x="21683" y="40832"/>
                    </a:lnTo>
                    <a:lnTo>
                      <a:pt x="21699" y="41038"/>
                    </a:lnTo>
                    <a:lnTo>
                      <a:pt x="21716" y="41261"/>
                    </a:lnTo>
                    <a:lnTo>
                      <a:pt x="21982" y="41185"/>
                    </a:lnTo>
                    <a:lnTo>
                      <a:pt x="22228" y="41094"/>
                    </a:lnTo>
                    <a:lnTo>
                      <a:pt x="22474" y="41037"/>
                    </a:lnTo>
                    <a:lnTo>
                      <a:pt x="22653" y="41210"/>
                    </a:lnTo>
                    <a:lnTo>
                      <a:pt x="22771" y="41457"/>
                    </a:lnTo>
                    <a:lnTo>
                      <a:pt x="22928" y="41724"/>
                    </a:lnTo>
                    <a:lnTo>
                      <a:pt x="23048" y="41989"/>
                    </a:lnTo>
                    <a:lnTo>
                      <a:pt x="23254" y="42355"/>
                    </a:lnTo>
                    <a:lnTo>
                      <a:pt x="23399" y="42588"/>
                    </a:lnTo>
                    <a:lnTo>
                      <a:pt x="23538" y="42919"/>
                    </a:lnTo>
                    <a:lnTo>
                      <a:pt x="23633" y="43154"/>
                    </a:lnTo>
                    <a:lnTo>
                      <a:pt x="23706" y="43374"/>
                    </a:lnTo>
                    <a:lnTo>
                      <a:pt x="23879" y="43825"/>
                    </a:lnTo>
                    <a:lnTo>
                      <a:pt x="24058" y="44300"/>
                    </a:lnTo>
                    <a:lnTo>
                      <a:pt x="24233" y="44735"/>
                    </a:lnTo>
                    <a:lnTo>
                      <a:pt x="24345" y="44996"/>
                    </a:lnTo>
                    <a:lnTo>
                      <a:pt x="24412" y="45200"/>
                    </a:lnTo>
                    <a:lnTo>
                      <a:pt x="24513" y="45416"/>
                    </a:lnTo>
                    <a:lnTo>
                      <a:pt x="24620" y="45615"/>
                    </a:lnTo>
                    <a:lnTo>
                      <a:pt x="24698" y="45808"/>
                    </a:lnTo>
                    <a:lnTo>
                      <a:pt x="24491" y="45928"/>
                    </a:lnTo>
                    <a:lnTo>
                      <a:pt x="24296" y="46014"/>
                    </a:lnTo>
                    <a:lnTo>
                      <a:pt x="24094" y="46122"/>
                    </a:lnTo>
                    <a:lnTo>
                      <a:pt x="24050" y="46333"/>
                    </a:lnTo>
                    <a:lnTo>
                      <a:pt x="24011" y="46556"/>
                    </a:lnTo>
                    <a:lnTo>
                      <a:pt x="24257" y="46515"/>
                    </a:lnTo>
                    <a:lnTo>
                      <a:pt x="24666" y="46486"/>
                    </a:lnTo>
                    <a:lnTo>
                      <a:pt x="24756" y="46703"/>
                    </a:lnTo>
                    <a:lnTo>
                      <a:pt x="24807" y="46920"/>
                    </a:lnTo>
                    <a:lnTo>
                      <a:pt x="24763" y="47575"/>
                    </a:lnTo>
                    <a:lnTo>
                      <a:pt x="24721" y="47890"/>
                    </a:lnTo>
                    <a:lnTo>
                      <a:pt x="24764" y="48025"/>
                    </a:lnTo>
                    <a:lnTo>
                      <a:pt x="24870" y="48333"/>
                    </a:lnTo>
                    <a:lnTo>
                      <a:pt x="24955" y="48610"/>
                    </a:lnTo>
                    <a:lnTo>
                      <a:pt x="25047" y="48924"/>
                    </a:lnTo>
                    <a:lnTo>
                      <a:pt x="25097" y="49059"/>
                    </a:lnTo>
                    <a:lnTo>
                      <a:pt x="25191" y="49216"/>
                    </a:lnTo>
                    <a:lnTo>
                      <a:pt x="25322" y="49321"/>
                    </a:lnTo>
                    <a:lnTo>
                      <a:pt x="25461" y="49403"/>
                    </a:lnTo>
                    <a:lnTo>
                      <a:pt x="25680" y="49568"/>
                    </a:lnTo>
                    <a:lnTo>
                      <a:pt x="25811" y="49642"/>
                    </a:lnTo>
                    <a:lnTo>
                      <a:pt x="25959" y="49553"/>
                    </a:lnTo>
                    <a:lnTo>
                      <a:pt x="26211" y="49418"/>
                    </a:lnTo>
                    <a:lnTo>
                      <a:pt x="26632" y="49172"/>
                    </a:lnTo>
                    <a:lnTo>
                      <a:pt x="26950" y="49000"/>
                    </a:lnTo>
                    <a:lnTo>
                      <a:pt x="27061" y="48940"/>
                    </a:lnTo>
                    <a:lnTo>
                      <a:pt x="27246" y="48888"/>
                    </a:lnTo>
                    <a:lnTo>
                      <a:pt x="27561" y="48751"/>
                    </a:lnTo>
                    <a:lnTo>
                      <a:pt x="27783" y="48608"/>
                    </a:lnTo>
                    <a:lnTo>
                      <a:pt x="28013" y="48436"/>
                    </a:lnTo>
                    <a:lnTo>
                      <a:pt x="28265" y="48309"/>
                    </a:lnTo>
                    <a:lnTo>
                      <a:pt x="28524" y="48204"/>
                    </a:lnTo>
                    <a:lnTo>
                      <a:pt x="28650" y="48129"/>
                    </a:lnTo>
                    <a:lnTo>
                      <a:pt x="28748" y="47927"/>
                    </a:lnTo>
                    <a:lnTo>
                      <a:pt x="28839" y="47754"/>
                    </a:lnTo>
                    <a:lnTo>
                      <a:pt x="28902" y="47506"/>
                    </a:lnTo>
                    <a:lnTo>
                      <a:pt x="28986" y="47296"/>
                    </a:lnTo>
                    <a:lnTo>
                      <a:pt x="29047" y="47176"/>
                    </a:lnTo>
                    <a:lnTo>
                      <a:pt x="29137" y="47070"/>
                    </a:lnTo>
                    <a:lnTo>
                      <a:pt x="29248" y="47003"/>
                    </a:lnTo>
                    <a:lnTo>
                      <a:pt x="29498" y="47033"/>
                    </a:lnTo>
                    <a:lnTo>
                      <a:pt x="30343" y="47071"/>
                    </a:lnTo>
                    <a:lnTo>
                      <a:pt x="30614" y="47094"/>
                    </a:lnTo>
                    <a:lnTo>
                      <a:pt x="30893" y="47117"/>
                    </a:lnTo>
                    <a:lnTo>
                      <a:pt x="31195" y="47109"/>
                    </a:lnTo>
                    <a:lnTo>
                      <a:pt x="31467" y="47110"/>
                    </a:lnTo>
                    <a:lnTo>
                      <a:pt x="31725" y="47080"/>
                    </a:lnTo>
                    <a:lnTo>
                      <a:pt x="31975" y="47072"/>
                    </a:lnTo>
                    <a:lnTo>
                      <a:pt x="32269" y="47080"/>
                    </a:lnTo>
                    <a:lnTo>
                      <a:pt x="32534" y="47080"/>
                    </a:lnTo>
                    <a:lnTo>
                      <a:pt x="32799" y="47058"/>
                    </a:lnTo>
                    <a:lnTo>
                      <a:pt x="33123" y="47073"/>
                    </a:lnTo>
                    <a:lnTo>
                      <a:pt x="33395" y="47058"/>
                    </a:lnTo>
                    <a:lnTo>
                      <a:pt x="33660" y="47058"/>
                    </a:lnTo>
                    <a:lnTo>
                      <a:pt x="33943" y="47134"/>
                    </a:lnTo>
                    <a:lnTo>
                      <a:pt x="33986" y="47186"/>
                    </a:lnTo>
                    <a:lnTo>
                      <a:pt x="34029" y="47232"/>
                    </a:lnTo>
                    <a:lnTo>
                      <a:pt x="34087" y="47269"/>
                    </a:lnTo>
                    <a:lnTo>
                      <a:pt x="34183" y="47299"/>
                    </a:lnTo>
                    <a:lnTo>
                      <a:pt x="34300" y="47299"/>
                    </a:lnTo>
                    <a:lnTo>
                      <a:pt x="34440" y="47299"/>
                    </a:lnTo>
                    <a:lnTo>
                      <a:pt x="34602" y="47277"/>
                    </a:lnTo>
                    <a:lnTo>
                      <a:pt x="34749" y="47269"/>
                    </a:lnTo>
                    <a:lnTo>
                      <a:pt x="34853" y="47209"/>
                    </a:lnTo>
                    <a:lnTo>
                      <a:pt x="34935" y="47164"/>
                    </a:lnTo>
                    <a:lnTo>
                      <a:pt x="35134" y="47119"/>
                    </a:lnTo>
                    <a:lnTo>
                      <a:pt x="36250" y="47385"/>
                    </a:lnTo>
                    <a:lnTo>
                      <a:pt x="37565" y="47909"/>
                    </a:lnTo>
                    <a:lnTo>
                      <a:pt x="38141" y="48290"/>
                    </a:lnTo>
                    <a:lnTo>
                      <a:pt x="38461" y="48618"/>
                    </a:lnTo>
                    <a:lnTo>
                      <a:pt x="38606" y="48911"/>
                    </a:lnTo>
                    <a:lnTo>
                      <a:pt x="38622" y="49190"/>
                    </a:lnTo>
                    <a:lnTo>
                      <a:pt x="38489" y="49555"/>
                    </a:lnTo>
                    <a:lnTo>
                      <a:pt x="38409" y="49539"/>
                    </a:lnTo>
                    <a:lnTo>
                      <a:pt x="37597" y="49629"/>
                    </a:lnTo>
                    <a:lnTo>
                      <a:pt x="37468" y="49724"/>
                    </a:lnTo>
                    <a:lnTo>
                      <a:pt x="37389" y="49747"/>
                    </a:lnTo>
                    <a:lnTo>
                      <a:pt x="37314" y="49784"/>
                    </a:lnTo>
                    <a:lnTo>
                      <a:pt x="37291" y="49918"/>
                    </a:lnTo>
                    <a:lnTo>
                      <a:pt x="37290" y="50000"/>
                    </a:lnTo>
                    <a:lnTo>
                      <a:pt x="37326" y="50060"/>
                    </a:lnTo>
                    <a:lnTo>
                      <a:pt x="37407" y="50089"/>
                    </a:lnTo>
                    <a:lnTo>
                      <a:pt x="37627" y="50119"/>
                    </a:lnTo>
                    <a:lnTo>
                      <a:pt x="37935" y="50238"/>
                    </a:lnTo>
                    <a:lnTo>
                      <a:pt x="38110" y="50274"/>
                    </a:lnTo>
                    <a:lnTo>
                      <a:pt x="38139" y="50465"/>
                    </a:lnTo>
                    <a:lnTo>
                      <a:pt x="38060" y="50483"/>
                    </a:lnTo>
                    <a:lnTo>
                      <a:pt x="37877" y="50526"/>
                    </a:lnTo>
                    <a:lnTo>
                      <a:pt x="37602" y="50594"/>
                    </a:lnTo>
                    <a:lnTo>
                      <a:pt x="37346" y="50687"/>
                    </a:lnTo>
                    <a:lnTo>
                      <a:pt x="37047" y="50785"/>
                    </a:lnTo>
                    <a:lnTo>
                      <a:pt x="36669" y="50866"/>
                    </a:lnTo>
                    <a:lnTo>
                      <a:pt x="36658" y="51445"/>
                    </a:lnTo>
                    <a:lnTo>
                      <a:pt x="36810" y="51482"/>
                    </a:lnTo>
                    <a:lnTo>
                      <a:pt x="36925" y="51549"/>
                    </a:lnTo>
                    <a:lnTo>
                      <a:pt x="37028" y="51648"/>
                    </a:lnTo>
                    <a:lnTo>
                      <a:pt x="37149" y="51783"/>
                    </a:lnTo>
                    <a:lnTo>
                      <a:pt x="37246" y="51875"/>
                    </a:lnTo>
                    <a:lnTo>
                      <a:pt x="37330" y="51943"/>
                    </a:lnTo>
                    <a:lnTo>
                      <a:pt x="37672" y="51838"/>
                    </a:lnTo>
                    <a:lnTo>
                      <a:pt x="37934" y="51777"/>
                    </a:lnTo>
                    <a:lnTo>
                      <a:pt x="38148" y="52607"/>
                    </a:lnTo>
                    <a:lnTo>
                      <a:pt x="37746" y="52663"/>
                    </a:lnTo>
                    <a:lnTo>
                      <a:pt x="37571" y="53407"/>
                    </a:lnTo>
                    <a:lnTo>
                      <a:pt x="36457" y="53395"/>
                    </a:lnTo>
                    <a:lnTo>
                      <a:pt x="36457" y="53462"/>
                    </a:lnTo>
                    <a:lnTo>
                      <a:pt x="36475" y="53555"/>
                    </a:lnTo>
                    <a:lnTo>
                      <a:pt x="36517" y="53690"/>
                    </a:lnTo>
                    <a:lnTo>
                      <a:pt x="36583" y="53856"/>
                    </a:lnTo>
                    <a:lnTo>
                      <a:pt x="36713" y="54033"/>
                    </a:lnTo>
                    <a:lnTo>
                      <a:pt x="36822" y="54224"/>
                    </a:lnTo>
                    <a:lnTo>
                      <a:pt x="36961" y="54359"/>
                    </a:lnTo>
                    <a:lnTo>
                      <a:pt x="37095" y="54432"/>
                    </a:lnTo>
                    <a:lnTo>
                      <a:pt x="37271" y="54469"/>
                    </a:lnTo>
                    <a:lnTo>
                      <a:pt x="37411" y="54494"/>
                    </a:lnTo>
                    <a:lnTo>
                      <a:pt x="37453" y="54622"/>
                    </a:lnTo>
                    <a:lnTo>
                      <a:pt x="37531" y="54880"/>
                    </a:lnTo>
                    <a:lnTo>
                      <a:pt x="37597" y="55028"/>
                    </a:lnTo>
                    <a:lnTo>
                      <a:pt x="37632" y="55304"/>
                    </a:lnTo>
                    <a:lnTo>
                      <a:pt x="37656" y="55408"/>
                    </a:lnTo>
                    <a:lnTo>
                      <a:pt x="37717" y="55562"/>
                    </a:lnTo>
                    <a:lnTo>
                      <a:pt x="37789" y="55838"/>
                    </a:lnTo>
                    <a:lnTo>
                      <a:pt x="38010" y="56936"/>
                    </a:lnTo>
                    <a:lnTo>
                      <a:pt x="38064" y="57224"/>
                    </a:lnTo>
                    <a:lnTo>
                      <a:pt x="38210" y="57230"/>
                    </a:lnTo>
                    <a:lnTo>
                      <a:pt x="38825" y="57291"/>
                    </a:lnTo>
                    <a:lnTo>
                      <a:pt x="38842" y="57690"/>
                    </a:lnTo>
                    <a:lnTo>
                      <a:pt x="38951" y="57837"/>
                    </a:lnTo>
                    <a:lnTo>
                      <a:pt x="38847" y="58036"/>
                    </a:lnTo>
                    <a:lnTo>
                      <a:pt x="39090" y="58274"/>
                    </a:lnTo>
                    <a:lnTo>
                      <a:pt x="40200" y="59454"/>
                    </a:lnTo>
                    <a:lnTo>
                      <a:pt x="40431" y="59673"/>
                    </a:lnTo>
                    <a:lnTo>
                      <a:pt x="41347" y="59427"/>
                    </a:lnTo>
                    <a:lnTo>
                      <a:pt x="41644" y="59365"/>
                    </a:lnTo>
                    <a:lnTo>
                      <a:pt x="42293" y="59188"/>
                    </a:lnTo>
                    <a:lnTo>
                      <a:pt x="42857" y="59042"/>
                    </a:lnTo>
                    <a:lnTo>
                      <a:pt x="43498" y="58888"/>
                    </a:lnTo>
                    <a:lnTo>
                      <a:pt x="44071" y="58703"/>
                    </a:lnTo>
                    <a:lnTo>
                      <a:pt x="44296" y="59044"/>
                    </a:lnTo>
                    <a:lnTo>
                      <a:pt x="44263" y="59283"/>
                    </a:lnTo>
                    <a:lnTo>
                      <a:pt x="44183" y="60061"/>
                    </a:lnTo>
                    <a:lnTo>
                      <a:pt x="44119" y="60601"/>
                    </a:lnTo>
                    <a:lnTo>
                      <a:pt x="44062" y="61110"/>
                    </a:lnTo>
                    <a:lnTo>
                      <a:pt x="44038" y="61356"/>
                    </a:lnTo>
                    <a:lnTo>
                      <a:pt x="44038" y="61602"/>
                    </a:lnTo>
                    <a:lnTo>
                      <a:pt x="44037" y="61904"/>
                    </a:lnTo>
                    <a:lnTo>
                      <a:pt x="44037" y="62158"/>
                    </a:lnTo>
                    <a:lnTo>
                      <a:pt x="44084" y="62380"/>
                    </a:lnTo>
                    <a:lnTo>
                      <a:pt x="44258" y="62555"/>
                    </a:lnTo>
                    <a:lnTo>
                      <a:pt x="44834" y="62800"/>
                    </a:lnTo>
                    <a:lnTo>
                      <a:pt x="45095" y="62919"/>
                    </a:lnTo>
                    <a:lnTo>
                      <a:pt x="45593" y="63141"/>
                    </a:lnTo>
                    <a:lnTo>
                      <a:pt x="45830" y="63252"/>
                    </a:lnTo>
                    <a:lnTo>
                      <a:pt x="46130" y="63347"/>
                    </a:lnTo>
                    <a:lnTo>
                      <a:pt x="46335" y="63465"/>
                    </a:lnTo>
                    <a:lnTo>
                      <a:pt x="46572" y="63561"/>
                    </a:lnTo>
                    <a:lnTo>
                      <a:pt x="46841" y="63671"/>
                    </a:lnTo>
                    <a:lnTo>
                      <a:pt x="46884" y="64051"/>
                    </a:lnTo>
                    <a:lnTo>
                      <a:pt x="46954" y="65082"/>
                    </a:lnTo>
                    <a:lnTo>
                      <a:pt x="47016" y="66487"/>
                    </a:lnTo>
                    <a:lnTo>
                      <a:pt x="46976" y="67542"/>
                    </a:lnTo>
                    <a:lnTo>
                      <a:pt x="46913" y="68438"/>
                    </a:lnTo>
                    <a:lnTo>
                      <a:pt x="46897" y="69207"/>
                    </a:lnTo>
                    <a:lnTo>
                      <a:pt x="46865" y="69794"/>
                    </a:lnTo>
                    <a:lnTo>
                      <a:pt x="46825" y="70325"/>
                    </a:lnTo>
                    <a:lnTo>
                      <a:pt x="46833" y="70864"/>
                    </a:lnTo>
                    <a:lnTo>
                      <a:pt x="46817" y="71094"/>
                    </a:lnTo>
                    <a:lnTo>
                      <a:pt x="46761" y="71848"/>
                    </a:lnTo>
                    <a:lnTo>
                      <a:pt x="46682" y="72601"/>
                    </a:lnTo>
                    <a:lnTo>
                      <a:pt x="46651" y="72744"/>
                    </a:lnTo>
                    <a:lnTo>
                      <a:pt x="46666" y="72934"/>
                    </a:lnTo>
                    <a:lnTo>
                      <a:pt x="46777" y="73164"/>
                    </a:lnTo>
                    <a:lnTo>
                      <a:pt x="46919" y="73409"/>
                    </a:lnTo>
                    <a:lnTo>
                      <a:pt x="47093" y="73655"/>
                    </a:lnTo>
                    <a:lnTo>
                      <a:pt x="47195" y="73837"/>
                    </a:lnTo>
                    <a:lnTo>
                      <a:pt x="47290" y="74012"/>
                    </a:lnTo>
                    <a:lnTo>
                      <a:pt x="47400" y="74281"/>
                    </a:lnTo>
                    <a:lnTo>
                      <a:pt x="47440" y="74519"/>
                    </a:lnTo>
                    <a:lnTo>
                      <a:pt x="47479" y="74630"/>
                    </a:lnTo>
                    <a:lnTo>
                      <a:pt x="47534" y="74725"/>
                    </a:lnTo>
                    <a:lnTo>
                      <a:pt x="47577" y="74867"/>
                    </a:lnTo>
                    <a:lnTo>
                      <a:pt x="48014" y="75354"/>
                    </a:lnTo>
                    <a:lnTo>
                      <a:pt x="48528" y="75659"/>
                    </a:lnTo>
                    <a:lnTo>
                      <a:pt x="48432" y="76261"/>
                    </a:lnTo>
                    <a:lnTo>
                      <a:pt x="47538" y="76347"/>
                    </a:lnTo>
                    <a:lnTo>
                      <a:pt x="47443" y="77168"/>
                    </a:lnTo>
                    <a:lnTo>
                      <a:pt x="48493" y="77256"/>
                    </a:lnTo>
                    <a:lnTo>
                      <a:pt x="49416" y="77381"/>
                    </a:lnTo>
                    <a:lnTo>
                      <a:pt x="50024" y="78241"/>
                    </a:lnTo>
                    <a:lnTo>
                      <a:pt x="50157" y="78470"/>
                    </a:lnTo>
                    <a:lnTo>
                      <a:pt x="50195" y="78651"/>
                    </a:lnTo>
                    <a:lnTo>
                      <a:pt x="50204" y="78842"/>
                    </a:lnTo>
                    <a:lnTo>
                      <a:pt x="50803" y="78719"/>
                    </a:lnTo>
                    <a:lnTo>
                      <a:pt x="51013" y="78193"/>
                    </a:lnTo>
                    <a:lnTo>
                      <a:pt x="51421" y="78480"/>
                    </a:lnTo>
                    <a:lnTo>
                      <a:pt x="51326" y="78633"/>
                    </a:lnTo>
                    <a:lnTo>
                      <a:pt x="53122" y="80469"/>
                    </a:lnTo>
                    <a:lnTo>
                      <a:pt x="53161" y="80268"/>
                    </a:lnTo>
                    <a:close/>
                  </a:path>
                </a:pathLst>
              </a:custGeom>
              <a:solidFill>
                <a:srgbClr val="FEF5EB"/>
              </a:solidFill>
              <a:ln w="4763" cap="rnd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5">
                <a:extLst>
                  <a:ext uri="{FF2B5EF4-FFF2-40B4-BE49-F238E27FC236}">
                    <a16:creationId xmlns:a16="http://schemas.microsoft.com/office/drawing/2014/main" id="{82A9508E-8A1E-F2F7-8D94-302AE6C6C8F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8" y="1284"/>
                <a:ext cx="568" cy="617"/>
              </a:xfrm>
              <a:custGeom>
                <a:avLst/>
                <a:gdLst>
                  <a:gd name="T0" fmla="*/ 77211 w 131497"/>
                  <a:gd name="T1" fmla="*/ 142221 h 142922"/>
                  <a:gd name="T2" fmla="*/ 81710 w 131497"/>
                  <a:gd name="T3" fmla="*/ 141922 h 142922"/>
                  <a:gd name="T4" fmla="*/ 85381 w 131497"/>
                  <a:gd name="T5" fmla="*/ 140071 h 142922"/>
                  <a:gd name="T6" fmla="*/ 88519 w 131497"/>
                  <a:gd name="T7" fmla="*/ 137322 h 142922"/>
                  <a:gd name="T8" fmla="*/ 91975 w 131497"/>
                  <a:gd name="T9" fmla="*/ 135754 h 142922"/>
                  <a:gd name="T10" fmla="*/ 95369 w 131497"/>
                  <a:gd name="T11" fmla="*/ 134879 h 142922"/>
                  <a:gd name="T12" fmla="*/ 99389 w 131497"/>
                  <a:gd name="T13" fmla="*/ 133886 h 142922"/>
                  <a:gd name="T14" fmla="*/ 103400 w 131497"/>
                  <a:gd name="T15" fmla="*/ 132405 h 142922"/>
                  <a:gd name="T16" fmla="*/ 107360 w 131497"/>
                  <a:gd name="T17" fmla="*/ 131540 h 142922"/>
                  <a:gd name="T18" fmla="*/ 111027 w 131497"/>
                  <a:gd name="T19" fmla="*/ 130152 h 142922"/>
                  <a:gd name="T20" fmla="*/ 114864 w 131497"/>
                  <a:gd name="T21" fmla="*/ 127480 h 142922"/>
                  <a:gd name="T22" fmla="*/ 118591 w 131497"/>
                  <a:gd name="T23" fmla="*/ 128432 h 142922"/>
                  <a:gd name="T24" fmla="*/ 122633 w 131497"/>
                  <a:gd name="T25" fmla="*/ 127600 h 142922"/>
                  <a:gd name="T26" fmla="*/ 124603 w 131497"/>
                  <a:gd name="T27" fmla="*/ 123665 h 142922"/>
                  <a:gd name="T28" fmla="*/ 126167 w 131497"/>
                  <a:gd name="T29" fmla="*/ 117909 h 142922"/>
                  <a:gd name="T30" fmla="*/ 124865 w 131497"/>
                  <a:gd name="T31" fmla="*/ 113070 h 142922"/>
                  <a:gd name="T32" fmla="*/ 123721 w 131497"/>
                  <a:gd name="T33" fmla="*/ 113090 h 142922"/>
                  <a:gd name="T34" fmla="*/ 121472 w 131497"/>
                  <a:gd name="T35" fmla="*/ 113378 h 142922"/>
                  <a:gd name="T36" fmla="*/ 122550 w 131497"/>
                  <a:gd name="T37" fmla="*/ 108917 h 142922"/>
                  <a:gd name="T38" fmla="*/ 124144 w 131497"/>
                  <a:gd name="T39" fmla="*/ 103860 h 142922"/>
                  <a:gd name="T40" fmla="*/ 122212 w 131497"/>
                  <a:gd name="T41" fmla="*/ 98015 h 142922"/>
                  <a:gd name="T42" fmla="*/ 122044 w 131497"/>
                  <a:gd name="T43" fmla="*/ 90785 h 142922"/>
                  <a:gd name="T44" fmla="*/ 124531 w 131497"/>
                  <a:gd name="T45" fmla="*/ 85938 h 142922"/>
                  <a:gd name="T46" fmla="*/ 126255 w 131497"/>
                  <a:gd name="T47" fmla="*/ 80006 h 142922"/>
                  <a:gd name="T48" fmla="*/ 124219 w 131497"/>
                  <a:gd name="T49" fmla="*/ 77004 h 142922"/>
                  <a:gd name="T50" fmla="*/ 122286 w 131497"/>
                  <a:gd name="T51" fmla="*/ 73493 h 142922"/>
                  <a:gd name="T52" fmla="*/ 127450 w 131497"/>
                  <a:gd name="T53" fmla="*/ 67780 h 142922"/>
                  <a:gd name="T54" fmla="*/ 127509 w 131497"/>
                  <a:gd name="T55" fmla="*/ 61189 h 142922"/>
                  <a:gd name="T56" fmla="*/ 123550 w 131497"/>
                  <a:gd name="T57" fmla="*/ 58158 h 142922"/>
                  <a:gd name="T58" fmla="*/ 126954 w 131497"/>
                  <a:gd name="T59" fmla="*/ 50480 h 142922"/>
                  <a:gd name="T60" fmla="*/ 128584 w 131497"/>
                  <a:gd name="T61" fmla="*/ 44564 h 142922"/>
                  <a:gd name="T62" fmla="*/ 129176 w 131497"/>
                  <a:gd name="T63" fmla="*/ 39915 h 142922"/>
                  <a:gd name="T64" fmla="*/ 128283 w 131497"/>
                  <a:gd name="T65" fmla="*/ 37526 h 142922"/>
                  <a:gd name="T66" fmla="*/ 125432 w 131497"/>
                  <a:gd name="T67" fmla="*/ 36755 h 142922"/>
                  <a:gd name="T68" fmla="*/ 125979 w 131497"/>
                  <a:gd name="T69" fmla="*/ 33403 h 142922"/>
                  <a:gd name="T70" fmla="*/ 129780 w 131497"/>
                  <a:gd name="T71" fmla="*/ 32595 h 142922"/>
                  <a:gd name="T72" fmla="*/ 130837 w 131497"/>
                  <a:gd name="T73" fmla="*/ 27188 h 142922"/>
                  <a:gd name="T74" fmla="*/ 127293 w 131497"/>
                  <a:gd name="T75" fmla="*/ 24423 h 142922"/>
                  <a:gd name="T76" fmla="*/ 130749 w 131497"/>
                  <a:gd name="T77" fmla="*/ 19930 h 142922"/>
                  <a:gd name="T78" fmla="*/ 126704 w 131497"/>
                  <a:gd name="T79" fmla="*/ 19976 h 142922"/>
                  <a:gd name="T80" fmla="*/ 125903 w 131497"/>
                  <a:gd name="T81" fmla="*/ 13738 h 142922"/>
                  <a:gd name="T82" fmla="*/ 131049 w 131497"/>
                  <a:gd name="T83" fmla="*/ 10346 h 142922"/>
                  <a:gd name="T84" fmla="*/ 124638 w 131497"/>
                  <a:gd name="T85" fmla="*/ 10341 h 142922"/>
                  <a:gd name="T86" fmla="*/ 118069 w 131497"/>
                  <a:gd name="T87" fmla="*/ 11439 h 142922"/>
                  <a:gd name="T88" fmla="*/ 111156 w 131497"/>
                  <a:gd name="T89" fmla="*/ 9245 h 142922"/>
                  <a:gd name="T90" fmla="*/ 109007 w 131497"/>
                  <a:gd name="T91" fmla="*/ 5228 h 142922"/>
                  <a:gd name="T92" fmla="*/ 88200 w 131497"/>
                  <a:gd name="T93" fmla="*/ 8555 h 142922"/>
                  <a:gd name="T94" fmla="*/ 55763 w 131497"/>
                  <a:gd name="T95" fmla="*/ 33772 h 142922"/>
                  <a:gd name="T96" fmla="*/ 54636 w 131497"/>
                  <a:gd name="T97" fmla="*/ 38681 h 142922"/>
                  <a:gd name="T98" fmla="*/ 48872 w 131497"/>
                  <a:gd name="T99" fmla="*/ 44880 h 142922"/>
                  <a:gd name="T100" fmla="*/ 36028 w 131497"/>
                  <a:gd name="T101" fmla="*/ 50169 h 142922"/>
                  <a:gd name="T102" fmla="*/ 27364 w 131497"/>
                  <a:gd name="T103" fmla="*/ 61156 h 142922"/>
                  <a:gd name="T104" fmla="*/ 13342 w 131497"/>
                  <a:gd name="T105" fmla="*/ 61306 h 142922"/>
                  <a:gd name="T106" fmla="*/ 5593 w 131497"/>
                  <a:gd name="T107" fmla="*/ 80993 h 142922"/>
                  <a:gd name="T108" fmla="*/ 5294 w 131497"/>
                  <a:gd name="T109" fmla="*/ 98821 h 142922"/>
                  <a:gd name="T110" fmla="*/ 17430 w 131497"/>
                  <a:gd name="T111" fmla="*/ 115272 h 142922"/>
                  <a:gd name="T112" fmla="*/ 27832 w 131497"/>
                  <a:gd name="T113" fmla="*/ 122833 h 142922"/>
                  <a:gd name="T114" fmla="*/ 46813 w 131497"/>
                  <a:gd name="T115" fmla="*/ 130953 h 142922"/>
                  <a:gd name="T116" fmla="*/ 56958 w 131497"/>
                  <a:gd name="T117" fmla="*/ 141715 h 142922"/>
                  <a:gd name="T118" fmla="*/ 60699 w 131497"/>
                  <a:gd name="T119" fmla="*/ 139546 h 142922"/>
                  <a:gd name="T120" fmla="*/ 64492 w 131497"/>
                  <a:gd name="T121" fmla="*/ 139402 h 142922"/>
                  <a:gd name="T122" fmla="*/ 65340 w 131497"/>
                  <a:gd name="T123" fmla="*/ 141688 h 142922"/>
                  <a:gd name="T124" fmla="*/ 69078 w 131497"/>
                  <a:gd name="T125" fmla="*/ 142265 h 142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1497" h="142922">
                    <a:moveTo>
                      <a:pt x="72098" y="142866"/>
                    </a:moveTo>
                    <a:lnTo>
                      <a:pt x="72152" y="142805"/>
                    </a:lnTo>
                    <a:lnTo>
                      <a:pt x="72218" y="142744"/>
                    </a:lnTo>
                    <a:lnTo>
                      <a:pt x="72306" y="142731"/>
                    </a:lnTo>
                    <a:lnTo>
                      <a:pt x="72387" y="142721"/>
                    </a:lnTo>
                    <a:lnTo>
                      <a:pt x="72468" y="142705"/>
                    </a:lnTo>
                    <a:lnTo>
                      <a:pt x="72559" y="142670"/>
                    </a:lnTo>
                    <a:lnTo>
                      <a:pt x="72644" y="142639"/>
                    </a:lnTo>
                    <a:lnTo>
                      <a:pt x="72726" y="142618"/>
                    </a:lnTo>
                    <a:lnTo>
                      <a:pt x="72790" y="142551"/>
                    </a:lnTo>
                    <a:lnTo>
                      <a:pt x="72832" y="142476"/>
                    </a:lnTo>
                    <a:lnTo>
                      <a:pt x="72894" y="142401"/>
                    </a:lnTo>
                    <a:lnTo>
                      <a:pt x="72956" y="142349"/>
                    </a:lnTo>
                    <a:lnTo>
                      <a:pt x="73039" y="142303"/>
                    </a:lnTo>
                    <a:lnTo>
                      <a:pt x="73114" y="142257"/>
                    </a:lnTo>
                    <a:lnTo>
                      <a:pt x="73192" y="142223"/>
                    </a:lnTo>
                    <a:lnTo>
                      <a:pt x="73292" y="142190"/>
                    </a:lnTo>
                    <a:lnTo>
                      <a:pt x="73378" y="142175"/>
                    </a:lnTo>
                    <a:lnTo>
                      <a:pt x="73463" y="142165"/>
                    </a:lnTo>
                    <a:lnTo>
                      <a:pt x="73555" y="142171"/>
                    </a:lnTo>
                    <a:lnTo>
                      <a:pt x="73644" y="142183"/>
                    </a:lnTo>
                    <a:lnTo>
                      <a:pt x="73736" y="142215"/>
                    </a:lnTo>
                    <a:lnTo>
                      <a:pt x="73820" y="142240"/>
                    </a:lnTo>
                    <a:lnTo>
                      <a:pt x="73910" y="142263"/>
                    </a:lnTo>
                    <a:lnTo>
                      <a:pt x="73994" y="142278"/>
                    </a:lnTo>
                    <a:lnTo>
                      <a:pt x="74077" y="142262"/>
                    </a:lnTo>
                    <a:lnTo>
                      <a:pt x="74172" y="142240"/>
                    </a:lnTo>
                    <a:lnTo>
                      <a:pt x="74263" y="142226"/>
                    </a:lnTo>
                    <a:lnTo>
                      <a:pt x="74342" y="142207"/>
                    </a:lnTo>
                    <a:lnTo>
                      <a:pt x="74422" y="142189"/>
                    </a:lnTo>
                    <a:lnTo>
                      <a:pt x="74522" y="142161"/>
                    </a:lnTo>
                    <a:lnTo>
                      <a:pt x="74607" y="142143"/>
                    </a:lnTo>
                    <a:lnTo>
                      <a:pt x="74738" y="142149"/>
                    </a:lnTo>
                    <a:lnTo>
                      <a:pt x="74824" y="142164"/>
                    </a:lnTo>
                    <a:lnTo>
                      <a:pt x="76196" y="142392"/>
                    </a:lnTo>
                    <a:lnTo>
                      <a:pt x="76268" y="142442"/>
                    </a:lnTo>
                    <a:lnTo>
                      <a:pt x="76336" y="142494"/>
                    </a:lnTo>
                    <a:lnTo>
                      <a:pt x="76419" y="142540"/>
                    </a:lnTo>
                    <a:lnTo>
                      <a:pt x="76507" y="142557"/>
                    </a:lnTo>
                    <a:lnTo>
                      <a:pt x="76590" y="142576"/>
                    </a:lnTo>
                    <a:lnTo>
                      <a:pt x="76693" y="142549"/>
                    </a:lnTo>
                    <a:lnTo>
                      <a:pt x="76754" y="142478"/>
                    </a:lnTo>
                    <a:lnTo>
                      <a:pt x="76808" y="142395"/>
                    </a:lnTo>
                    <a:lnTo>
                      <a:pt x="76845" y="142307"/>
                    </a:lnTo>
                    <a:lnTo>
                      <a:pt x="76892" y="142235"/>
                    </a:lnTo>
                    <a:lnTo>
                      <a:pt x="76991" y="142205"/>
                    </a:lnTo>
                    <a:lnTo>
                      <a:pt x="77119" y="142215"/>
                    </a:lnTo>
                    <a:lnTo>
                      <a:pt x="77211" y="142221"/>
                    </a:lnTo>
                    <a:lnTo>
                      <a:pt x="77352" y="142218"/>
                    </a:lnTo>
                    <a:lnTo>
                      <a:pt x="77448" y="142215"/>
                    </a:lnTo>
                    <a:lnTo>
                      <a:pt x="77618" y="142218"/>
                    </a:lnTo>
                    <a:lnTo>
                      <a:pt x="77698" y="142223"/>
                    </a:lnTo>
                    <a:lnTo>
                      <a:pt x="77798" y="142230"/>
                    </a:lnTo>
                    <a:lnTo>
                      <a:pt x="77928" y="142226"/>
                    </a:lnTo>
                    <a:lnTo>
                      <a:pt x="78039" y="142229"/>
                    </a:lnTo>
                    <a:lnTo>
                      <a:pt x="78134" y="142235"/>
                    </a:lnTo>
                    <a:lnTo>
                      <a:pt x="78224" y="142235"/>
                    </a:lnTo>
                    <a:lnTo>
                      <a:pt x="78334" y="142233"/>
                    </a:lnTo>
                    <a:lnTo>
                      <a:pt x="78446" y="142242"/>
                    </a:lnTo>
                    <a:lnTo>
                      <a:pt x="78555" y="142236"/>
                    </a:lnTo>
                    <a:lnTo>
                      <a:pt x="78604" y="142232"/>
                    </a:lnTo>
                    <a:lnTo>
                      <a:pt x="78610" y="142232"/>
                    </a:lnTo>
                    <a:lnTo>
                      <a:pt x="78638" y="142229"/>
                    </a:lnTo>
                    <a:lnTo>
                      <a:pt x="78731" y="142209"/>
                    </a:lnTo>
                    <a:lnTo>
                      <a:pt x="78816" y="142202"/>
                    </a:lnTo>
                    <a:lnTo>
                      <a:pt x="78905" y="142197"/>
                    </a:lnTo>
                    <a:lnTo>
                      <a:pt x="78986" y="142195"/>
                    </a:lnTo>
                    <a:lnTo>
                      <a:pt x="79074" y="142177"/>
                    </a:lnTo>
                    <a:lnTo>
                      <a:pt x="79171" y="142159"/>
                    </a:lnTo>
                    <a:lnTo>
                      <a:pt x="79276" y="142147"/>
                    </a:lnTo>
                    <a:lnTo>
                      <a:pt x="79357" y="142136"/>
                    </a:lnTo>
                    <a:lnTo>
                      <a:pt x="79442" y="142127"/>
                    </a:lnTo>
                    <a:lnTo>
                      <a:pt x="79547" y="142120"/>
                    </a:lnTo>
                    <a:lnTo>
                      <a:pt x="79640" y="142103"/>
                    </a:lnTo>
                    <a:lnTo>
                      <a:pt x="79729" y="142089"/>
                    </a:lnTo>
                    <a:lnTo>
                      <a:pt x="79830" y="142074"/>
                    </a:lnTo>
                    <a:lnTo>
                      <a:pt x="79924" y="142062"/>
                    </a:lnTo>
                    <a:lnTo>
                      <a:pt x="80012" y="142052"/>
                    </a:lnTo>
                    <a:lnTo>
                      <a:pt x="80117" y="142049"/>
                    </a:lnTo>
                    <a:lnTo>
                      <a:pt x="80251" y="142037"/>
                    </a:lnTo>
                    <a:lnTo>
                      <a:pt x="80350" y="142022"/>
                    </a:lnTo>
                    <a:lnTo>
                      <a:pt x="80430" y="142009"/>
                    </a:lnTo>
                    <a:lnTo>
                      <a:pt x="80516" y="141996"/>
                    </a:lnTo>
                    <a:lnTo>
                      <a:pt x="80602" y="141990"/>
                    </a:lnTo>
                    <a:lnTo>
                      <a:pt x="80703" y="141991"/>
                    </a:lnTo>
                    <a:lnTo>
                      <a:pt x="80802" y="141989"/>
                    </a:lnTo>
                    <a:lnTo>
                      <a:pt x="80885" y="141990"/>
                    </a:lnTo>
                    <a:lnTo>
                      <a:pt x="80976" y="141977"/>
                    </a:lnTo>
                    <a:lnTo>
                      <a:pt x="81087" y="141964"/>
                    </a:lnTo>
                    <a:lnTo>
                      <a:pt x="81172" y="141963"/>
                    </a:lnTo>
                    <a:lnTo>
                      <a:pt x="81266" y="141952"/>
                    </a:lnTo>
                    <a:lnTo>
                      <a:pt x="81354" y="141962"/>
                    </a:lnTo>
                    <a:lnTo>
                      <a:pt x="81452" y="141958"/>
                    </a:lnTo>
                    <a:lnTo>
                      <a:pt x="81532" y="141947"/>
                    </a:lnTo>
                    <a:lnTo>
                      <a:pt x="81625" y="141940"/>
                    </a:lnTo>
                    <a:lnTo>
                      <a:pt x="81710" y="141922"/>
                    </a:lnTo>
                    <a:lnTo>
                      <a:pt x="81792" y="141911"/>
                    </a:lnTo>
                    <a:lnTo>
                      <a:pt x="81869" y="141883"/>
                    </a:lnTo>
                    <a:lnTo>
                      <a:pt x="81962" y="141872"/>
                    </a:lnTo>
                    <a:lnTo>
                      <a:pt x="82046" y="141858"/>
                    </a:lnTo>
                    <a:lnTo>
                      <a:pt x="82126" y="141846"/>
                    </a:lnTo>
                    <a:lnTo>
                      <a:pt x="82217" y="141818"/>
                    </a:lnTo>
                    <a:lnTo>
                      <a:pt x="82313" y="141795"/>
                    </a:lnTo>
                    <a:lnTo>
                      <a:pt x="82403" y="141764"/>
                    </a:lnTo>
                    <a:lnTo>
                      <a:pt x="82481" y="141737"/>
                    </a:lnTo>
                    <a:lnTo>
                      <a:pt x="82571" y="141718"/>
                    </a:lnTo>
                    <a:lnTo>
                      <a:pt x="82653" y="141705"/>
                    </a:lnTo>
                    <a:lnTo>
                      <a:pt x="82743" y="141672"/>
                    </a:lnTo>
                    <a:lnTo>
                      <a:pt x="82823" y="141649"/>
                    </a:lnTo>
                    <a:lnTo>
                      <a:pt x="82903" y="141623"/>
                    </a:lnTo>
                    <a:lnTo>
                      <a:pt x="82987" y="141613"/>
                    </a:lnTo>
                    <a:lnTo>
                      <a:pt x="83070" y="141574"/>
                    </a:lnTo>
                    <a:lnTo>
                      <a:pt x="83150" y="141534"/>
                    </a:lnTo>
                    <a:lnTo>
                      <a:pt x="83236" y="141507"/>
                    </a:lnTo>
                    <a:lnTo>
                      <a:pt x="83327" y="141475"/>
                    </a:lnTo>
                    <a:lnTo>
                      <a:pt x="83404" y="141441"/>
                    </a:lnTo>
                    <a:lnTo>
                      <a:pt x="83485" y="141390"/>
                    </a:lnTo>
                    <a:lnTo>
                      <a:pt x="83581" y="141338"/>
                    </a:lnTo>
                    <a:lnTo>
                      <a:pt x="83653" y="141303"/>
                    </a:lnTo>
                    <a:lnTo>
                      <a:pt x="83733" y="141249"/>
                    </a:lnTo>
                    <a:lnTo>
                      <a:pt x="83807" y="141216"/>
                    </a:lnTo>
                    <a:lnTo>
                      <a:pt x="83882" y="141172"/>
                    </a:lnTo>
                    <a:lnTo>
                      <a:pt x="83954" y="141130"/>
                    </a:lnTo>
                    <a:lnTo>
                      <a:pt x="84007" y="141094"/>
                    </a:lnTo>
                    <a:lnTo>
                      <a:pt x="84034" y="141075"/>
                    </a:lnTo>
                    <a:lnTo>
                      <a:pt x="84045" y="141068"/>
                    </a:lnTo>
                    <a:lnTo>
                      <a:pt x="84123" y="141019"/>
                    </a:lnTo>
                    <a:lnTo>
                      <a:pt x="84215" y="140967"/>
                    </a:lnTo>
                    <a:lnTo>
                      <a:pt x="84289" y="140912"/>
                    </a:lnTo>
                    <a:lnTo>
                      <a:pt x="84376" y="140853"/>
                    </a:lnTo>
                    <a:lnTo>
                      <a:pt x="84450" y="140798"/>
                    </a:lnTo>
                    <a:lnTo>
                      <a:pt x="84511" y="140739"/>
                    </a:lnTo>
                    <a:lnTo>
                      <a:pt x="84582" y="140685"/>
                    </a:lnTo>
                    <a:lnTo>
                      <a:pt x="84656" y="140632"/>
                    </a:lnTo>
                    <a:lnTo>
                      <a:pt x="84730" y="140581"/>
                    </a:lnTo>
                    <a:lnTo>
                      <a:pt x="84813" y="140528"/>
                    </a:lnTo>
                    <a:lnTo>
                      <a:pt x="84874" y="140472"/>
                    </a:lnTo>
                    <a:lnTo>
                      <a:pt x="84955" y="140413"/>
                    </a:lnTo>
                    <a:lnTo>
                      <a:pt x="85031" y="140359"/>
                    </a:lnTo>
                    <a:lnTo>
                      <a:pt x="85102" y="140299"/>
                    </a:lnTo>
                    <a:lnTo>
                      <a:pt x="85166" y="140249"/>
                    </a:lnTo>
                    <a:lnTo>
                      <a:pt x="85241" y="140186"/>
                    </a:lnTo>
                    <a:lnTo>
                      <a:pt x="85300" y="140129"/>
                    </a:lnTo>
                    <a:lnTo>
                      <a:pt x="85381" y="140071"/>
                    </a:lnTo>
                    <a:lnTo>
                      <a:pt x="85451" y="140007"/>
                    </a:lnTo>
                    <a:lnTo>
                      <a:pt x="85519" y="139937"/>
                    </a:lnTo>
                    <a:lnTo>
                      <a:pt x="85595" y="139879"/>
                    </a:lnTo>
                    <a:lnTo>
                      <a:pt x="85672" y="139815"/>
                    </a:lnTo>
                    <a:lnTo>
                      <a:pt x="85742" y="139760"/>
                    </a:lnTo>
                    <a:lnTo>
                      <a:pt x="85819" y="139692"/>
                    </a:lnTo>
                    <a:lnTo>
                      <a:pt x="85894" y="139624"/>
                    </a:lnTo>
                    <a:lnTo>
                      <a:pt x="85964" y="139561"/>
                    </a:lnTo>
                    <a:lnTo>
                      <a:pt x="86025" y="139507"/>
                    </a:lnTo>
                    <a:lnTo>
                      <a:pt x="86096" y="139452"/>
                    </a:lnTo>
                    <a:lnTo>
                      <a:pt x="86166" y="139388"/>
                    </a:lnTo>
                    <a:lnTo>
                      <a:pt x="86226" y="139330"/>
                    </a:lnTo>
                    <a:lnTo>
                      <a:pt x="86295" y="139264"/>
                    </a:lnTo>
                    <a:lnTo>
                      <a:pt x="86366" y="139203"/>
                    </a:lnTo>
                    <a:lnTo>
                      <a:pt x="86425" y="139147"/>
                    </a:lnTo>
                    <a:lnTo>
                      <a:pt x="86490" y="139098"/>
                    </a:lnTo>
                    <a:lnTo>
                      <a:pt x="86582" y="139045"/>
                    </a:lnTo>
                    <a:lnTo>
                      <a:pt x="86649" y="138983"/>
                    </a:lnTo>
                    <a:lnTo>
                      <a:pt x="86712" y="138927"/>
                    </a:lnTo>
                    <a:lnTo>
                      <a:pt x="86804" y="138845"/>
                    </a:lnTo>
                    <a:lnTo>
                      <a:pt x="86867" y="138794"/>
                    </a:lnTo>
                    <a:lnTo>
                      <a:pt x="86974" y="138702"/>
                    </a:lnTo>
                    <a:lnTo>
                      <a:pt x="87070" y="138627"/>
                    </a:lnTo>
                    <a:lnTo>
                      <a:pt x="87158" y="138556"/>
                    </a:lnTo>
                    <a:lnTo>
                      <a:pt x="87238" y="138483"/>
                    </a:lnTo>
                    <a:lnTo>
                      <a:pt x="87299" y="138426"/>
                    </a:lnTo>
                    <a:lnTo>
                      <a:pt x="87374" y="138361"/>
                    </a:lnTo>
                    <a:lnTo>
                      <a:pt x="87464" y="138284"/>
                    </a:lnTo>
                    <a:lnTo>
                      <a:pt x="87546" y="138215"/>
                    </a:lnTo>
                    <a:lnTo>
                      <a:pt x="87625" y="138147"/>
                    </a:lnTo>
                    <a:lnTo>
                      <a:pt x="87685" y="138093"/>
                    </a:lnTo>
                    <a:lnTo>
                      <a:pt x="87758" y="138031"/>
                    </a:lnTo>
                    <a:lnTo>
                      <a:pt x="87779" y="138014"/>
                    </a:lnTo>
                    <a:lnTo>
                      <a:pt x="87805" y="137994"/>
                    </a:lnTo>
                    <a:lnTo>
                      <a:pt x="87810" y="137990"/>
                    </a:lnTo>
                    <a:lnTo>
                      <a:pt x="87842" y="137966"/>
                    </a:lnTo>
                    <a:lnTo>
                      <a:pt x="87921" y="137897"/>
                    </a:lnTo>
                    <a:lnTo>
                      <a:pt x="87993" y="137836"/>
                    </a:lnTo>
                    <a:lnTo>
                      <a:pt x="88058" y="137779"/>
                    </a:lnTo>
                    <a:lnTo>
                      <a:pt x="88121" y="137722"/>
                    </a:lnTo>
                    <a:lnTo>
                      <a:pt x="88183" y="137666"/>
                    </a:lnTo>
                    <a:lnTo>
                      <a:pt x="88264" y="137587"/>
                    </a:lnTo>
                    <a:lnTo>
                      <a:pt x="88292" y="137557"/>
                    </a:lnTo>
                    <a:lnTo>
                      <a:pt x="88325" y="137523"/>
                    </a:lnTo>
                    <a:lnTo>
                      <a:pt x="88338" y="137510"/>
                    </a:lnTo>
                    <a:lnTo>
                      <a:pt x="88388" y="137459"/>
                    </a:lnTo>
                    <a:lnTo>
                      <a:pt x="88445" y="137400"/>
                    </a:lnTo>
                    <a:lnTo>
                      <a:pt x="88519" y="137322"/>
                    </a:lnTo>
                    <a:lnTo>
                      <a:pt x="88583" y="137270"/>
                    </a:lnTo>
                    <a:lnTo>
                      <a:pt x="88645" y="137213"/>
                    </a:lnTo>
                    <a:lnTo>
                      <a:pt x="88710" y="137165"/>
                    </a:lnTo>
                    <a:lnTo>
                      <a:pt x="88815" y="137082"/>
                    </a:lnTo>
                    <a:lnTo>
                      <a:pt x="88888" y="137017"/>
                    </a:lnTo>
                    <a:lnTo>
                      <a:pt x="88968" y="136974"/>
                    </a:lnTo>
                    <a:lnTo>
                      <a:pt x="89049" y="136953"/>
                    </a:lnTo>
                    <a:lnTo>
                      <a:pt x="89136" y="136911"/>
                    </a:lnTo>
                    <a:lnTo>
                      <a:pt x="89228" y="136870"/>
                    </a:lnTo>
                    <a:lnTo>
                      <a:pt x="89321" y="136835"/>
                    </a:lnTo>
                    <a:lnTo>
                      <a:pt x="89360" y="136823"/>
                    </a:lnTo>
                    <a:lnTo>
                      <a:pt x="89403" y="136809"/>
                    </a:lnTo>
                    <a:lnTo>
                      <a:pt x="89432" y="136800"/>
                    </a:lnTo>
                    <a:lnTo>
                      <a:pt x="89554" y="136766"/>
                    </a:lnTo>
                    <a:lnTo>
                      <a:pt x="89636" y="136734"/>
                    </a:lnTo>
                    <a:lnTo>
                      <a:pt x="89717" y="136698"/>
                    </a:lnTo>
                    <a:lnTo>
                      <a:pt x="89732" y="136691"/>
                    </a:lnTo>
                    <a:lnTo>
                      <a:pt x="89735" y="136689"/>
                    </a:lnTo>
                    <a:lnTo>
                      <a:pt x="89808" y="136655"/>
                    </a:lnTo>
                    <a:lnTo>
                      <a:pt x="89816" y="136651"/>
                    </a:lnTo>
                    <a:lnTo>
                      <a:pt x="89890" y="136610"/>
                    </a:lnTo>
                    <a:lnTo>
                      <a:pt x="89962" y="136573"/>
                    </a:lnTo>
                    <a:lnTo>
                      <a:pt x="90043" y="136536"/>
                    </a:lnTo>
                    <a:lnTo>
                      <a:pt x="90136" y="136497"/>
                    </a:lnTo>
                    <a:lnTo>
                      <a:pt x="90227" y="136459"/>
                    </a:lnTo>
                    <a:lnTo>
                      <a:pt x="90314" y="136427"/>
                    </a:lnTo>
                    <a:lnTo>
                      <a:pt x="90390" y="136397"/>
                    </a:lnTo>
                    <a:lnTo>
                      <a:pt x="90472" y="136366"/>
                    </a:lnTo>
                    <a:lnTo>
                      <a:pt x="90554" y="136327"/>
                    </a:lnTo>
                    <a:lnTo>
                      <a:pt x="90632" y="136287"/>
                    </a:lnTo>
                    <a:lnTo>
                      <a:pt x="90708" y="136256"/>
                    </a:lnTo>
                    <a:lnTo>
                      <a:pt x="90789" y="136220"/>
                    </a:lnTo>
                    <a:lnTo>
                      <a:pt x="90876" y="136181"/>
                    </a:lnTo>
                    <a:lnTo>
                      <a:pt x="90962" y="136143"/>
                    </a:lnTo>
                    <a:lnTo>
                      <a:pt x="91037" y="136106"/>
                    </a:lnTo>
                    <a:lnTo>
                      <a:pt x="91115" y="136067"/>
                    </a:lnTo>
                    <a:lnTo>
                      <a:pt x="91205" y="136026"/>
                    </a:lnTo>
                    <a:lnTo>
                      <a:pt x="91288" y="135996"/>
                    </a:lnTo>
                    <a:lnTo>
                      <a:pt x="91369" y="135961"/>
                    </a:lnTo>
                    <a:lnTo>
                      <a:pt x="91445" y="135926"/>
                    </a:lnTo>
                    <a:lnTo>
                      <a:pt x="91528" y="135888"/>
                    </a:lnTo>
                    <a:lnTo>
                      <a:pt x="91612" y="135863"/>
                    </a:lnTo>
                    <a:lnTo>
                      <a:pt x="91696" y="135834"/>
                    </a:lnTo>
                    <a:lnTo>
                      <a:pt x="91784" y="135809"/>
                    </a:lnTo>
                    <a:lnTo>
                      <a:pt x="91864" y="135788"/>
                    </a:lnTo>
                    <a:lnTo>
                      <a:pt x="91891" y="135779"/>
                    </a:lnTo>
                    <a:lnTo>
                      <a:pt x="91941" y="135763"/>
                    </a:lnTo>
                    <a:lnTo>
                      <a:pt x="91975" y="135754"/>
                    </a:lnTo>
                    <a:lnTo>
                      <a:pt x="92004" y="135746"/>
                    </a:lnTo>
                    <a:lnTo>
                      <a:pt x="92072" y="135728"/>
                    </a:lnTo>
                    <a:lnTo>
                      <a:pt x="92163" y="135708"/>
                    </a:lnTo>
                    <a:lnTo>
                      <a:pt x="92259" y="135689"/>
                    </a:lnTo>
                    <a:lnTo>
                      <a:pt x="92266" y="135687"/>
                    </a:lnTo>
                    <a:lnTo>
                      <a:pt x="92285" y="135684"/>
                    </a:lnTo>
                    <a:lnTo>
                      <a:pt x="92355" y="135670"/>
                    </a:lnTo>
                    <a:lnTo>
                      <a:pt x="92436" y="135654"/>
                    </a:lnTo>
                    <a:lnTo>
                      <a:pt x="92534" y="135630"/>
                    </a:lnTo>
                    <a:lnTo>
                      <a:pt x="92632" y="135607"/>
                    </a:lnTo>
                    <a:lnTo>
                      <a:pt x="92721" y="135584"/>
                    </a:lnTo>
                    <a:lnTo>
                      <a:pt x="92802" y="135566"/>
                    </a:lnTo>
                    <a:lnTo>
                      <a:pt x="92882" y="135546"/>
                    </a:lnTo>
                    <a:lnTo>
                      <a:pt x="92966" y="135517"/>
                    </a:lnTo>
                    <a:lnTo>
                      <a:pt x="93044" y="135490"/>
                    </a:lnTo>
                    <a:lnTo>
                      <a:pt x="93124" y="135478"/>
                    </a:lnTo>
                    <a:lnTo>
                      <a:pt x="93204" y="135457"/>
                    </a:lnTo>
                    <a:lnTo>
                      <a:pt x="93281" y="135431"/>
                    </a:lnTo>
                    <a:lnTo>
                      <a:pt x="93363" y="135417"/>
                    </a:lnTo>
                    <a:lnTo>
                      <a:pt x="93448" y="135403"/>
                    </a:lnTo>
                    <a:lnTo>
                      <a:pt x="93526" y="135380"/>
                    </a:lnTo>
                    <a:lnTo>
                      <a:pt x="93629" y="135347"/>
                    </a:lnTo>
                    <a:lnTo>
                      <a:pt x="93719" y="135320"/>
                    </a:lnTo>
                    <a:lnTo>
                      <a:pt x="93823" y="135304"/>
                    </a:lnTo>
                    <a:lnTo>
                      <a:pt x="93914" y="135283"/>
                    </a:lnTo>
                    <a:lnTo>
                      <a:pt x="94001" y="135260"/>
                    </a:lnTo>
                    <a:lnTo>
                      <a:pt x="94081" y="135240"/>
                    </a:lnTo>
                    <a:lnTo>
                      <a:pt x="94171" y="135215"/>
                    </a:lnTo>
                    <a:lnTo>
                      <a:pt x="94211" y="135202"/>
                    </a:lnTo>
                    <a:lnTo>
                      <a:pt x="94222" y="135199"/>
                    </a:lnTo>
                    <a:lnTo>
                      <a:pt x="94262" y="135186"/>
                    </a:lnTo>
                    <a:lnTo>
                      <a:pt x="94356" y="135155"/>
                    </a:lnTo>
                    <a:lnTo>
                      <a:pt x="94435" y="135130"/>
                    </a:lnTo>
                    <a:lnTo>
                      <a:pt x="94515" y="135110"/>
                    </a:lnTo>
                    <a:lnTo>
                      <a:pt x="94606" y="135087"/>
                    </a:lnTo>
                    <a:lnTo>
                      <a:pt x="94686" y="135070"/>
                    </a:lnTo>
                    <a:lnTo>
                      <a:pt x="94730" y="135061"/>
                    </a:lnTo>
                    <a:lnTo>
                      <a:pt x="94771" y="135053"/>
                    </a:lnTo>
                    <a:lnTo>
                      <a:pt x="94784" y="135050"/>
                    </a:lnTo>
                    <a:lnTo>
                      <a:pt x="94860" y="135030"/>
                    </a:lnTo>
                    <a:lnTo>
                      <a:pt x="94887" y="135021"/>
                    </a:lnTo>
                    <a:lnTo>
                      <a:pt x="94945" y="135002"/>
                    </a:lnTo>
                    <a:lnTo>
                      <a:pt x="94950" y="135000"/>
                    </a:lnTo>
                    <a:lnTo>
                      <a:pt x="95025" y="134971"/>
                    </a:lnTo>
                    <a:lnTo>
                      <a:pt x="95116" y="134943"/>
                    </a:lnTo>
                    <a:lnTo>
                      <a:pt x="95208" y="134914"/>
                    </a:lnTo>
                    <a:lnTo>
                      <a:pt x="95287" y="134895"/>
                    </a:lnTo>
                    <a:lnTo>
                      <a:pt x="95369" y="134879"/>
                    </a:lnTo>
                    <a:lnTo>
                      <a:pt x="95381" y="134876"/>
                    </a:lnTo>
                    <a:lnTo>
                      <a:pt x="95474" y="134856"/>
                    </a:lnTo>
                    <a:lnTo>
                      <a:pt x="95475" y="134856"/>
                    </a:lnTo>
                    <a:lnTo>
                      <a:pt x="95578" y="134821"/>
                    </a:lnTo>
                    <a:lnTo>
                      <a:pt x="95659" y="134792"/>
                    </a:lnTo>
                    <a:lnTo>
                      <a:pt x="95740" y="134779"/>
                    </a:lnTo>
                    <a:lnTo>
                      <a:pt x="95819" y="134763"/>
                    </a:lnTo>
                    <a:lnTo>
                      <a:pt x="95906" y="134737"/>
                    </a:lnTo>
                    <a:lnTo>
                      <a:pt x="95970" y="134717"/>
                    </a:lnTo>
                    <a:lnTo>
                      <a:pt x="95997" y="134709"/>
                    </a:lnTo>
                    <a:lnTo>
                      <a:pt x="96007" y="134707"/>
                    </a:lnTo>
                    <a:lnTo>
                      <a:pt x="96091" y="134686"/>
                    </a:lnTo>
                    <a:lnTo>
                      <a:pt x="96184" y="134661"/>
                    </a:lnTo>
                    <a:lnTo>
                      <a:pt x="96193" y="134659"/>
                    </a:lnTo>
                    <a:lnTo>
                      <a:pt x="96240" y="134649"/>
                    </a:lnTo>
                    <a:lnTo>
                      <a:pt x="96267" y="134643"/>
                    </a:lnTo>
                    <a:lnTo>
                      <a:pt x="96371" y="134625"/>
                    </a:lnTo>
                    <a:lnTo>
                      <a:pt x="96454" y="134606"/>
                    </a:lnTo>
                    <a:lnTo>
                      <a:pt x="96533" y="134590"/>
                    </a:lnTo>
                    <a:lnTo>
                      <a:pt x="96624" y="134571"/>
                    </a:lnTo>
                    <a:lnTo>
                      <a:pt x="96703" y="134555"/>
                    </a:lnTo>
                    <a:lnTo>
                      <a:pt x="96791" y="134534"/>
                    </a:lnTo>
                    <a:lnTo>
                      <a:pt x="96887" y="134506"/>
                    </a:lnTo>
                    <a:lnTo>
                      <a:pt x="96970" y="134489"/>
                    </a:lnTo>
                    <a:lnTo>
                      <a:pt x="96981" y="134487"/>
                    </a:lnTo>
                    <a:lnTo>
                      <a:pt x="97018" y="134480"/>
                    </a:lnTo>
                    <a:lnTo>
                      <a:pt x="97077" y="134470"/>
                    </a:lnTo>
                    <a:lnTo>
                      <a:pt x="97163" y="134441"/>
                    </a:lnTo>
                    <a:lnTo>
                      <a:pt x="97253" y="134421"/>
                    </a:lnTo>
                    <a:lnTo>
                      <a:pt x="97331" y="134402"/>
                    </a:lnTo>
                    <a:lnTo>
                      <a:pt x="97423" y="134386"/>
                    </a:lnTo>
                    <a:lnTo>
                      <a:pt x="97504" y="134368"/>
                    </a:lnTo>
                    <a:lnTo>
                      <a:pt x="97634" y="134353"/>
                    </a:lnTo>
                    <a:lnTo>
                      <a:pt x="97745" y="134337"/>
                    </a:lnTo>
                    <a:lnTo>
                      <a:pt x="97874" y="134305"/>
                    </a:lnTo>
                    <a:lnTo>
                      <a:pt x="98008" y="134275"/>
                    </a:lnTo>
                    <a:lnTo>
                      <a:pt x="98119" y="134243"/>
                    </a:lnTo>
                    <a:lnTo>
                      <a:pt x="98219" y="134213"/>
                    </a:lnTo>
                    <a:lnTo>
                      <a:pt x="98329" y="134179"/>
                    </a:lnTo>
                    <a:lnTo>
                      <a:pt x="98434" y="134152"/>
                    </a:lnTo>
                    <a:lnTo>
                      <a:pt x="98555" y="134119"/>
                    </a:lnTo>
                    <a:lnTo>
                      <a:pt x="98721" y="134074"/>
                    </a:lnTo>
                    <a:lnTo>
                      <a:pt x="98849" y="134035"/>
                    </a:lnTo>
                    <a:lnTo>
                      <a:pt x="99004" y="133995"/>
                    </a:lnTo>
                    <a:lnTo>
                      <a:pt x="99139" y="133960"/>
                    </a:lnTo>
                    <a:lnTo>
                      <a:pt x="99219" y="133944"/>
                    </a:lnTo>
                    <a:lnTo>
                      <a:pt x="99298" y="133916"/>
                    </a:lnTo>
                    <a:lnTo>
                      <a:pt x="99389" y="133886"/>
                    </a:lnTo>
                    <a:lnTo>
                      <a:pt x="99476" y="133862"/>
                    </a:lnTo>
                    <a:lnTo>
                      <a:pt x="99585" y="133834"/>
                    </a:lnTo>
                    <a:lnTo>
                      <a:pt x="99702" y="133802"/>
                    </a:lnTo>
                    <a:lnTo>
                      <a:pt x="99806" y="133780"/>
                    </a:lnTo>
                    <a:lnTo>
                      <a:pt x="99908" y="133756"/>
                    </a:lnTo>
                    <a:lnTo>
                      <a:pt x="100003" y="133725"/>
                    </a:lnTo>
                    <a:lnTo>
                      <a:pt x="100095" y="133697"/>
                    </a:lnTo>
                    <a:lnTo>
                      <a:pt x="100197" y="133665"/>
                    </a:lnTo>
                    <a:lnTo>
                      <a:pt x="100286" y="133640"/>
                    </a:lnTo>
                    <a:lnTo>
                      <a:pt x="100383" y="133619"/>
                    </a:lnTo>
                    <a:lnTo>
                      <a:pt x="100496" y="133589"/>
                    </a:lnTo>
                    <a:lnTo>
                      <a:pt x="100601" y="133555"/>
                    </a:lnTo>
                    <a:lnTo>
                      <a:pt x="100703" y="133523"/>
                    </a:lnTo>
                    <a:lnTo>
                      <a:pt x="100794" y="133503"/>
                    </a:lnTo>
                    <a:lnTo>
                      <a:pt x="100851" y="133480"/>
                    </a:lnTo>
                    <a:lnTo>
                      <a:pt x="100884" y="133467"/>
                    </a:lnTo>
                    <a:lnTo>
                      <a:pt x="100892" y="133467"/>
                    </a:lnTo>
                    <a:lnTo>
                      <a:pt x="101047" y="133458"/>
                    </a:lnTo>
                    <a:lnTo>
                      <a:pt x="101144" y="133416"/>
                    </a:lnTo>
                    <a:lnTo>
                      <a:pt x="101223" y="133380"/>
                    </a:lnTo>
                    <a:lnTo>
                      <a:pt x="101328" y="133334"/>
                    </a:lnTo>
                    <a:lnTo>
                      <a:pt x="101421" y="133287"/>
                    </a:lnTo>
                    <a:lnTo>
                      <a:pt x="101507" y="133248"/>
                    </a:lnTo>
                    <a:lnTo>
                      <a:pt x="101607" y="133208"/>
                    </a:lnTo>
                    <a:lnTo>
                      <a:pt x="101625" y="133199"/>
                    </a:lnTo>
                    <a:lnTo>
                      <a:pt x="101668" y="133179"/>
                    </a:lnTo>
                    <a:lnTo>
                      <a:pt x="101691" y="133168"/>
                    </a:lnTo>
                    <a:lnTo>
                      <a:pt x="101735" y="133155"/>
                    </a:lnTo>
                    <a:lnTo>
                      <a:pt x="101795" y="133136"/>
                    </a:lnTo>
                    <a:lnTo>
                      <a:pt x="101827" y="133121"/>
                    </a:lnTo>
                    <a:lnTo>
                      <a:pt x="101876" y="133098"/>
                    </a:lnTo>
                    <a:lnTo>
                      <a:pt x="101971" y="133054"/>
                    </a:lnTo>
                    <a:lnTo>
                      <a:pt x="102057" y="133009"/>
                    </a:lnTo>
                    <a:lnTo>
                      <a:pt x="102162" y="132957"/>
                    </a:lnTo>
                    <a:lnTo>
                      <a:pt x="102277" y="132907"/>
                    </a:lnTo>
                    <a:lnTo>
                      <a:pt x="102382" y="132861"/>
                    </a:lnTo>
                    <a:lnTo>
                      <a:pt x="102479" y="132825"/>
                    </a:lnTo>
                    <a:lnTo>
                      <a:pt x="102560" y="132787"/>
                    </a:lnTo>
                    <a:lnTo>
                      <a:pt x="102641" y="132747"/>
                    </a:lnTo>
                    <a:lnTo>
                      <a:pt x="102729" y="132708"/>
                    </a:lnTo>
                    <a:lnTo>
                      <a:pt x="102804" y="132669"/>
                    </a:lnTo>
                    <a:lnTo>
                      <a:pt x="102885" y="132634"/>
                    </a:lnTo>
                    <a:lnTo>
                      <a:pt x="102985" y="132598"/>
                    </a:lnTo>
                    <a:lnTo>
                      <a:pt x="103082" y="132557"/>
                    </a:lnTo>
                    <a:lnTo>
                      <a:pt x="103158" y="132523"/>
                    </a:lnTo>
                    <a:lnTo>
                      <a:pt x="103240" y="132487"/>
                    </a:lnTo>
                    <a:lnTo>
                      <a:pt x="103329" y="132447"/>
                    </a:lnTo>
                    <a:lnTo>
                      <a:pt x="103400" y="132405"/>
                    </a:lnTo>
                    <a:lnTo>
                      <a:pt x="103517" y="132364"/>
                    </a:lnTo>
                    <a:lnTo>
                      <a:pt x="103620" y="132343"/>
                    </a:lnTo>
                    <a:lnTo>
                      <a:pt x="103715" y="132300"/>
                    </a:lnTo>
                    <a:lnTo>
                      <a:pt x="103803" y="132281"/>
                    </a:lnTo>
                    <a:lnTo>
                      <a:pt x="103834" y="132270"/>
                    </a:lnTo>
                    <a:lnTo>
                      <a:pt x="103868" y="132258"/>
                    </a:lnTo>
                    <a:lnTo>
                      <a:pt x="103895" y="132248"/>
                    </a:lnTo>
                    <a:lnTo>
                      <a:pt x="103982" y="132214"/>
                    </a:lnTo>
                    <a:lnTo>
                      <a:pt x="104073" y="132179"/>
                    </a:lnTo>
                    <a:lnTo>
                      <a:pt x="104156" y="132145"/>
                    </a:lnTo>
                    <a:lnTo>
                      <a:pt x="104158" y="132144"/>
                    </a:lnTo>
                    <a:lnTo>
                      <a:pt x="104185" y="132131"/>
                    </a:lnTo>
                    <a:lnTo>
                      <a:pt x="104242" y="132103"/>
                    </a:lnTo>
                    <a:lnTo>
                      <a:pt x="104341" y="132052"/>
                    </a:lnTo>
                    <a:lnTo>
                      <a:pt x="104455" y="132010"/>
                    </a:lnTo>
                    <a:lnTo>
                      <a:pt x="104552" y="131967"/>
                    </a:lnTo>
                    <a:lnTo>
                      <a:pt x="104632" y="131937"/>
                    </a:lnTo>
                    <a:lnTo>
                      <a:pt x="104716" y="131907"/>
                    </a:lnTo>
                    <a:lnTo>
                      <a:pt x="104816" y="131875"/>
                    </a:lnTo>
                    <a:lnTo>
                      <a:pt x="104934" y="131859"/>
                    </a:lnTo>
                    <a:lnTo>
                      <a:pt x="105030" y="131845"/>
                    </a:lnTo>
                    <a:lnTo>
                      <a:pt x="105124" y="131824"/>
                    </a:lnTo>
                    <a:lnTo>
                      <a:pt x="105232" y="131807"/>
                    </a:lnTo>
                    <a:lnTo>
                      <a:pt x="105330" y="131792"/>
                    </a:lnTo>
                    <a:lnTo>
                      <a:pt x="105438" y="131784"/>
                    </a:lnTo>
                    <a:lnTo>
                      <a:pt x="105537" y="131784"/>
                    </a:lnTo>
                    <a:lnTo>
                      <a:pt x="105642" y="131787"/>
                    </a:lnTo>
                    <a:lnTo>
                      <a:pt x="105684" y="131791"/>
                    </a:lnTo>
                    <a:lnTo>
                      <a:pt x="105709" y="131794"/>
                    </a:lnTo>
                    <a:lnTo>
                      <a:pt x="105744" y="131797"/>
                    </a:lnTo>
                    <a:lnTo>
                      <a:pt x="105865" y="131794"/>
                    </a:lnTo>
                    <a:lnTo>
                      <a:pt x="105943" y="131783"/>
                    </a:lnTo>
                    <a:lnTo>
                      <a:pt x="105981" y="131778"/>
                    </a:lnTo>
                    <a:lnTo>
                      <a:pt x="105995" y="131776"/>
                    </a:lnTo>
                    <a:lnTo>
                      <a:pt x="106112" y="131768"/>
                    </a:lnTo>
                    <a:lnTo>
                      <a:pt x="106247" y="131757"/>
                    </a:lnTo>
                    <a:lnTo>
                      <a:pt x="106333" y="131751"/>
                    </a:lnTo>
                    <a:lnTo>
                      <a:pt x="106425" y="131738"/>
                    </a:lnTo>
                    <a:lnTo>
                      <a:pt x="106521" y="131720"/>
                    </a:lnTo>
                    <a:lnTo>
                      <a:pt x="106629" y="131705"/>
                    </a:lnTo>
                    <a:lnTo>
                      <a:pt x="106710" y="131684"/>
                    </a:lnTo>
                    <a:lnTo>
                      <a:pt x="106789" y="131656"/>
                    </a:lnTo>
                    <a:lnTo>
                      <a:pt x="106889" y="131626"/>
                    </a:lnTo>
                    <a:lnTo>
                      <a:pt x="106977" y="131607"/>
                    </a:lnTo>
                    <a:lnTo>
                      <a:pt x="107079" y="131591"/>
                    </a:lnTo>
                    <a:lnTo>
                      <a:pt x="107188" y="131574"/>
                    </a:lnTo>
                    <a:lnTo>
                      <a:pt x="107284" y="131556"/>
                    </a:lnTo>
                    <a:lnTo>
                      <a:pt x="107360" y="131540"/>
                    </a:lnTo>
                    <a:lnTo>
                      <a:pt x="107379" y="131536"/>
                    </a:lnTo>
                    <a:lnTo>
                      <a:pt x="107402" y="131527"/>
                    </a:lnTo>
                    <a:lnTo>
                      <a:pt x="107453" y="131506"/>
                    </a:lnTo>
                    <a:lnTo>
                      <a:pt x="107470" y="131503"/>
                    </a:lnTo>
                    <a:lnTo>
                      <a:pt x="107490" y="131495"/>
                    </a:lnTo>
                    <a:lnTo>
                      <a:pt x="107494" y="131494"/>
                    </a:lnTo>
                    <a:lnTo>
                      <a:pt x="107591" y="131450"/>
                    </a:lnTo>
                    <a:lnTo>
                      <a:pt x="107670" y="131410"/>
                    </a:lnTo>
                    <a:lnTo>
                      <a:pt x="107761" y="131361"/>
                    </a:lnTo>
                    <a:lnTo>
                      <a:pt x="107851" y="131314"/>
                    </a:lnTo>
                    <a:lnTo>
                      <a:pt x="107891" y="131291"/>
                    </a:lnTo>
                    <a:lnTo>
                      <a:pt x="107901" y="131285"/>
                    </a:lnTo>
                    <a:lnTo>
                      <a:pt x="107940" y="131262"/>
                    </a:lnTo>
                    <a:lnTo>
                      <a:pt x="108054" y="131196"/>
                    </a:lnTo>
                    <a:lnTo>
                      <a:pt x="108139" y="131147"/>
                    </a:lnTo>
                    <a:lnTo>
                      <a:pt x="108237" y="131084"/>
                    </a:lnTo>
                    <a:lnTo>
                      <a:pt x="108333" y="131037"/>
                    </a:lnTo>
                    <a:lnTo>
                      <a:pt x="108430" y="130997"/>
                    </a:lnTo>
                    <a:lnTo>
                      <a:pt x="108545" y="130932"/>
                    </a:lnTo>
                    <a:lnTo>
                      <a:pt x="108558" y="130925"/>
                    </a:lnTo>
                    <a:lnTo>
                      <a:pt x="108557" y="130928"/>
                    </a:lnTo>
                    <a:lnTo>
                      <a:pt x="108541" y="131054"/>
                    </a:lnTo>
                    <a:lnTo>
                      <a:pt x="108662" y="131068"/>
                    </a:lnTo>
                    <a:lnTo>
                      <a:pt x="108772" y="131031"/>
                    </a:lnTo>
                    <a:lnTo>
                      <a:pt x="108848" y="131000"/>
                    </a:lnTo>
                    <a:lnTo>
                      <a:pt x="108952" y="130952"/>
                    </a:lnTo>
                    <a:lnTo>
                      <a:pt x="109046" y="130910"/>
                    </a:lnTo>
                    <a:lnTo>
                      <a:pt x="109154" y="130860"/>
                    </a:lnTo>
                    <a:lnTo>
                      <a:pt x="109231" y="130827"/>
                    </a:lnTo>
                    <a:lnTo>
                      <a:pt x="109330" y="130783"/>
                    </a:lnTo>
                    <a:lnTo>
                      <a:pt x="109409" y="130765"/>
                    </a:lnTo>
                    <a:lnTo>
                      <a:pt x="109521" y="130741"/>
                    </a:lnTo>
                    <a:lnTo>
                      <a:pt x="109644" y="130721"/>
                    </a:lnTo>
                    <a:lnTo>
                      <a:pt x="109741" y="130699"/>
                    </a:lnTo>
                    <a:lnTo>
                      <a:pt x="109835" y="130686"/>
                    </a:lnTo>
                    <a:lnTo>
                      <a:pt x="109933" y="130664"/>
                    </a:lnTo>
                    <a:lnTo>
                      <a:pt x="110021" y="130640"/>
                    </a:lnTo>
                    <a:lnTo>
                      <a:pt x="110135" y="130602"/>
                    </a:lnTo>
                    <a:lnTo>
                      <a:pt x="110243" y="130563"/>
                    </a:lnTo>
                    <a:lnTo>
                      <a:pt x="110344" y="130528"/>
                    </a:lnTo>
                    <a:lnTo>
                      <a:pt x="110423" y="130506"/>
                    </a:lnTo>
                    <a:lnTo>
                      <a:pt x="110513" y="130464"/>
                    </a:lnTo>
                    <a:lnTo>
                      <a:pt x="110603" y="130389"/>
                    </a:lnTo>
                    <a:lnTo>
                      <a:pt x="110689" y="130319"/>
                    </a:lnTo>
                    <a:lnTo>
                      <a:pt x="110779" y="130264"/>
                    </a:lnTo>
                    <a:lnTo>
                      <a:pt x="110852" y="130222"/>
                    </a:lnTo>
                    <a:lnTo>
                      <a:pt x="110948" y="130183"/>
                    </a:lnTo>
                    <a:lnTo>
                      <a:pt x="111027" y="130152"/>
                    </a:lnTo>
                    <a:lnTo>
                      <a:pt x="111098" y="130110"/>
                    </a:lnTo>
                    <a:lnTo>
                      <a:pt x="111172" y="130062"/>
                    </a:lnTo>
                    <a:lnTo>
                      <a:pt x="111245" y="130011"/>
                    </a:lnTo>
                    <a:lnTo>
                      <a:pt x="111320" y="129966"/>
                    </a:lnTo>
                    <a:lnTo>
                      <a:pt x="111441" y="129905"/>
                    </a:lnTo>
                    <a:lnTo>
                      <a:pt x="111529" y="129854"/>
                    </a:lnTo>
                    <a:lnTo>
                      <a:pt x="111599" y="129815"/>
                    </a:lnTo>
                    <a:lnTo>
                      <a:pt x="111663" y="129762"/>
                    </a:lnTo>
                    <a:lnTo>
                      <a:pt x="111733" y="129703"/>
                    </a:lnTo>
                    <a:lnTo>
                      <a:pt x="111819" y="129632"/>
                    </a:lnTo>
                    <a:lnTo>
                      <a:pt x="111883" y="129582"/>
                    </a:lnTo>
                    <a:lnTo>
                      <a:pt x="111955" y="129527"/>
                    </a:lnTo>
                    <a:lnTo>
                      <a:pt x="112048" y="129446"/>
                    </a:lnTo>
                    <a:lnTo>
                      <a:pt x="112144" y="129332"/>
                    </a:lnTo>
                    <a:lnTo>
                      <a:pt x="112206" y="129268"/>
                    </a:lnTo>
                    <a:lnTo>
                      <a:pt x="112321" y="129159"/>
                    </a:lnTo>
                    <a:lnTo>
                      <a:pt x="112394" y="129080"/>
                    </a:lnTo>
                    <a:lnTo>
                      <a:pt x="112482" y="128976"/>
                    </a:lnTo>
                    <a:lnTo>
                      <a:pt x="112548" y="128891"/>
                    </a:lnTo>
                    <a:lnTo>
                      <a:pt x="112640" y="128766"/>
                    </a:lnTo>
                    <a:lnTo>
                      <a:pt x="112704" y="128691"/>
                    </a:lnTo>
                    <a:lnTo>
                      <a:pt x="112785" y="128608"/>
                    </a:lnTo>
                    <a:lnTo>
                      <a:pt x="112862" y="128526"/>
                    </a:lnTo>
                    <a:lnTo>
                      <a:pt x="112934" y="128443"/>
                    </a:lnTo>
                    <a:lnTo>
                      <a:pt x="113025" y="128362"/>
                    </a:lnTo>
                    <a:lnTo>
                      <a:pt x="113117" y="128293"/>
                    </a:lnTo>
                    <a:lnTo>
                      <a:pt x="113187" y="128252"/>
                    </a:lnTo>
                    <a:lnTo>
                      <a:pt x="113273" y="128201"/>
                    </a:lnTo>
                    <a:lnTo>
                      <a:pt x="113364" y="128130"/>
                    </a:lnTo>
                    <a:lnTo>
                      <a:pt x="113450" y="128066"/>
                    </a:lnTo>
                    <a:lnTo>
                      <a:pt x="113566" y="128009"/>
                    </a:lnTo>
                    <a:lnTo>
                      <a:pt x="113679" y="127987"/>
                    </a:lnTo>
                    <a:lnTo>
                      <a:pt x="113782" y="127943"/>
                    </a:lnTo>
                    <a:lnTo>
                      <a:pt x="113870" y="127908"/>
                    </a:lnTo>
                    <a:lnTo>
                      <a:pt x="113969" y="127877"/>
                    </a:lnTo>
                    <a:lnTo>
                      <a:pt x="114092" y="127838"/>
                    </a:lnTo>
                    <a:lnTo>
                      <a:pt x="114157" y="127814"/>
                    </a:lnTo>
                    <a:lnTo>
                      <a:pt x="114178" y="127807"/>
                    </a:lnTo>
                    <a:lnTo>
                      <a:pt x="114202" y="127798"/>
                    </a:lnTo>
                    <a:lnTo>
                      <a:pt x="114312" y="127764"/>
                    </a:lnTo>
                    <a:lnTo>
                      <a:pt x="114314" y="127763"/>
                    </a:lnTo>
                    <a:lnTo>
                      <a:pt x="114347" y="127748"/>
                    </a:lnTo>
                    <a:lnTo>
                      <a:pt x="114415" y="127715"/>
                    </a:lnTo>
                    <a:lnTo>
                      <a:pt x="114500" y="127664"/>
                    </a:lnTo>
                    <a:lnTo>
                      <a:pt x="114621" y="127594"/>
                    </a:lnTo>
                    <a:lnTo>
                      <a:pt x="114727" y="127533"/>
                    </a:lnTo>
                    <a:lnTo>
                      <a:pt x="114851" y="127485"/>
                    </a:lnTo>
                    <a:lnTo>
                      <a:pt x="114864" y="127480"/>
                    </a:lnTo>
                    <a:lnTo>
                      <a:pt x="114870" y="127478"/>
                    </a:lnTo>
                    <a:lnTo>
                      <a:pt x="115001" y="127449"/>
                    </a:lnTo>
                    <a:lnTo>
                      <a:pt x="115120" y="127445"/>
                    </a:lnTo>
                    <a:lnTo>
                      <a:pt x="115252" y="127456"/>
                    </a:lnTo>
                    <a:lnTo>
                      <a:pt x="115362" y="127482"/>
                    </a:lnTo>
                    <a:lnTo>
                      <a:pt x="115494" y="127520"/>
                    </a:lnTo>
                    <a:lnTo>
                      <a:pt x="115623" y="127553"/>
                    </a:lnTo>
                    <a:lnTo>
                      <a:pt x="115746" y="127588"/>
                    </a:lnTo>
                    <a:lnTo>
                      <a:pt x="115836" y="127619"/>
                    </a:lnTo>
                    <a:lnTo>
                      <a:pt x="115928" y="127654"/>
                    </a:lnTo>
                    <a:lnTo>
                      <a:pt x="116027" y="127687"/>
                    </a:lnTo>
                    <a:lnTo>
                      <a:pt x="116167" y="127740"/>
                    </a:lnTo>
                    <a:lnTo>
                      <a:pt x="116169" y="127740"/>
                    </a:lnTo>
                    <a:lnTo>
                      <a:pt x="116194" y="127750"/>
                    </a:lnTo>
                    <a:lnTo>
                      <a:pt x="116286" y="127786"/>
                    </a:lnTo>
                    <a:lnTo>
                      <a:pt x="116372" y="127816"/>
                    </a:lnTo>
                    <a:lnTo>
                      <a:pt x="116466" y="127849"/>
                    </a:lnTo>
                    <a:lnTo>
                      <a:pt x="116543" y="127874"/>
                    </a:lnTo>
                    <a:lnTo>
                      <a:pt x="116556" y="127878"/>
                    </a:lnTo>
                    <a:lnTo>
                      <a:pt x="116569" y="127883"/>
                    </a:lnTo>
                    <a:lnTo>
                      <a:pt x="116633" y="127907"/>
                    </a:lnTo>
                    <a:lnTo>
                      <a:pt x="116723" y="127944"/>
                    </a:lnTo>
                    <a:lnTo>
                      <a:pt x="116815" y="127988"/>
                    </a:lnTo>
                    <a:lnTo>
                      <a:pt x="116865" y="128022"/>
                    </a:lnTo>
                    <a:lnTo>
                      <a:pt x="116872" y="128027"/>
                    </a:lnTo>
                    <a:lnTo>
                      <a:pt x="116886" y="128036"/>
                    </a:lnTo>
                    <a:lnTo>
                      <a:pt x="116965" y="128087"/>
                    </a:lnTo>
                    <a:lnTo>
                      <a:pt x="117073" y="128137"/>
                    </a:lnTo>
                    <a:lnTo>
                      <a:pt x="117154" y="128201"/>
                    </a:lnTo>
                    <a:lnTo>
                      <a:pt x="117232" y="128243"/>
                    </a:lnTo>
                    <a:lnTo>
                      <a:pt x="117283" y="128254"/>
                    </a:lnTo>
                    <a:lnTo>
                      <a:pt x="117285" y="128255"/>
                    </a:lnTo>
                    <a:lnTo>
                      <a:pt x="117316" y="128261"/>
                    </a:lnTo>
                    <a:lnTo>
                      <a:pt x="117404" y="128274"/>
                    </a:lnTo>
                    <a:lnTo>
                      <a:pt x="117516" y="128292"/>
                    </a:lnTo>
                    <a:lnTo>
                      <a:pt x="117615" y="128307"/>
                    </a:lnTo>
                    <a:lnTo>
                      <a:pt x="117628" y="128309"/>
                    </a:lnTo>
                    <a:lnTo>
                      <a:pt x="117635" y="128310"/>
                    </a:lnTo>
                    <a:lnTo>
                      <a:pt x="117756" y="128323"/>
                    </a:lnTo>
                    <a:lnTo>
                      <a:pt x="117876" y="128342"/>
                    </a:lnTo>
                    <a:lnTo>
                      <a:pt x="117980" y="128362"/>
                    </a:lnTo>
                    <a:lnTo>
                      <a:pt x="118017" y="128373"/>
                    </a:lnTo>
                    <a:lnTo>
                      <a:pt x="118018" y="128373"/>
                    </a:lnTo>
                    <a:lnTo>
                      <a:pt x="118092" y="128395"/>
                    </a:lnTo>
                    <a:lnTo>
                      <a:pt x="118204" y="128406"/>
                    </a:lnTo>
                    <a:lnTo>
                      <a:pt x="118289" y="128415"/>
                    </a:lnTo>
                    <a:lnTo>
                      <a:pt x="118448" y="128424"/>
                    </a:lnTo>
                    <a:lnTo>
                      <a:pt x="118591" y="128432"/>
                    </a:lnTo>
                    <a:lnTo>
                      <a:pt x="118696" y="128432"/>
                    </a:lnTo>
                    <a:lnTo>
                      <a:pt x="118729" y="128435"/>
                    </a:lnTo>
                    <a:lnTo>
                      <a:pt x="118739" y="128436"/>
                    </a:lnTo>
                    <a:lnTo>
                      <a:pt x="118810" y="128441"/>
                    </a:lnTo>
                    <a:lnTo>
                      <a:pt x="118946" y="128463"/>
                    </a:lnTo>
                    <a:lnTo>
                      <a:pt x="119039" y="128476"/>
                    </a:lnTo>
                    <a:lnTo>
                      <a:pt x="119124" y="128459"/>
                    </a:lnTo>
                    <a:lnTo>
                      <a:pt x="119223" y="128453"/>
                    </a:lnTo>
                    <a:lnTo>
                      <a:pt x="119240" y="128452"/>
                    </a:lnTo>
                    <a:lnTo>
                      <a:pt x="119313" y="128448"/>
                    </a:lnTo>
                    <a:lnTo>
                      <a:pt x="119405" y="128463"/>
                    </a:lnTo>
                    <a:lnTo>
                      <a:pt x="119500" y="128474"/>
                    </a:lnTo>
                    <a:lnTo>
                      <a:pt x="119610" y="128485"/>
                    </a:lnTo>
                    <a:lnTo>
                      <a:pt x="119711" y="128483"/>
                    </a:lnTo>
                    <a:lnTo>
                      <a:pt x="119831" y="128483"/>
                    </a:lnTo>
                    <a:lnTo>
                      <a:pt x="119970" y="128487"/>
                    </a:lnTo>
                    <a:lnTo>
                      <a:pt x="120095" y="128488"/>
                    </a:lnTo>
                    <a:lnTo>
                      <a:pt x="120201" y="128470"/>
                    </a:lnTo>
                    <a:lnTo>
                      <a:pt x="120278" y="128430"/>
                    </a:lnTo>
                    <a:lnTo>
                      <a:pt x="120374" y="128371"/>
                    </a:lnTo>
                    <a:lnTo>
                      <a:pt x="120541" y="128281"/>
                    </a:lnTo>
                    <a:lnTo>
                      <a:pt x="120642" y="128233"/>
                    </a:lnTo>
                    <a:lnTo>
                      <a:pt x="120719" y="128189"/>
                    </a:lnTo>
                    <a:lnTo>
                      <a:pt x="120809" y="128156"/>
                    </a:lnTo>
                    <a:lnTo>
                      <a:pt x="120904" y="128160"/>
                    </a:lnTo>
                    <a:lnTo>
                      <a:pt x="121005" y="128193"/>
                    </a:lnTo>
                    <a:lnTo>
                      <a:pt x="121086" y="128270"/>
                    </a:lnTo>
                    <a:lnTo>
                      <a:pt x="121105" y="128293"/>
                    </a:lnTo>
                    <a:lnTo>
                      <a:pt x="121105" y="128294"/>
                    </a:lnTo>
                    <a:lnTo>
                      <a:pt x="121143" y="128343"/>
                    </a:lnTo>
                    <a:lnTo>
                      <a:pt x="121203" y="128424"/>
                    </a:lnTo>
                    <a:lnTo>
                      <a:pt x="121286" y="128534"/>
                    </a:lnTo>
                    <a:lnTo>
                      <a:pt x="121365" y="128626"/>
                    </a:lnTo>
                    <a:lnTo>
                      <a:pt x="121375" y="128637"/>
                    </a:lnTo>
                    <a:lnTo>
                      <a:pt x="121383" y="128646"/>
                    </a:lnTo>
                    <a:lnTo>
                      <a:pt x="121431" y="128702"/>
                    </a:lnTo>
                    <a:lnTo>
                      <a:pt x="121435" y="128706"/>
                    </a:lnTo>
                    <a:lnTo>
                      <a:pt x="121528" y="128815"/>
                    </a:lnTo>
                    <a:lnTo>
                      <a:pt x="121646" y="128687"/>
                    </a:lnTo>
                    <a:lnTo>
                      <a:pt x="121728" y="128591"/>
                    </a:lnTo>
                    <a:lnTo>
                      <a:pt x="121829" y="128480"/>
                    </a:lnTo>
                    <a:lnTo>
                      <a:pt x="121925" y="128355"/>
                    </a:lnTo>
                    <a:lnTo>
                      <a:pt x="122041" y="128230"/>
                    </a:lnTo>
                    <a:lnTo>
                      <a:pt x="122151" y="128110"/>
                    </a:lnTo>
                    <a:lnTo>
                      <a:pt x="122310" y="127932"/>
                    </a:lnTo>
                    <a:lnTo>
                      <a:pt x="122421" y="127812"/>
                    </a:lnTo>
                    <a:lnTo>
                      <a:pt x="122551" y="127697"/>
                    </a:lnTo>
                    <a:lnTo>
                      <a:pt x="122633" y="127600"/>
                    </a:lnTo>
                    <a:lnTo>
                      <a:pt x="122724" y="127528"/>
                    </a:lnTo>
                    <a:lnTo>
                      <a:pt x="122864" y="127413"/>
                    </a:lnTo>
                    <a:lnTo>
                      <a:pt x="123056" y="127245"/>
                    </a:lnTo>
                    <a:lnTo>
                      <a:pt x="123239" y="127105"/>
                    </a:lnTo>
                    <a:lnTo>
                      <a:pt x="123424" y="126972"/>
                    </a:lnTo>
                    <a:lnTo>
                      <a:pt x="123540" y="126933"/>
                    </a:lnTo>
                    <a:lnTo>
                      <a:pt x="123722" y="126924"/>
                    </a:lnTo>
                    <a:lnTo>
                      <a:pt x="123891" y="126934"/>
                    </a:lnTo>
                    <a:lnTo>
                      <a:pt x="124059" y="126934"/>
                    </a:lnTo>
                    <a:lnTo>
                      <a:pt x="124223" y="126905"/>
                    </a:lnTo>
                    <a:lnTo>
                      <a:pt x="124406" y="126861"/>
                    </a:lnTo>
                    <a:lnTo>
                      <a:pt x="124603" y="126770"/>
                    </a:lnTo>
                    <a:lnTo>
                      <a:pt x="124771" y="126645"/>
                    </a:lnTo>
                    <a:lnTo>
                      <a:pt x="124921" y="126544"/>
                    </a:lnTo>
                    <a:lnTo>
                      <a:pt x="125025" y="126498"/>
                    </a:lnTo>
                    <a:lnTo>
                      <a:pt x="125167" y="126469"/>
                    </a:lnTo>
                    <a:lnTo>
                      <a:pt x="125321" y="126440"/>
                    </a:lnTo>
                    <a:lnTo>
                      <a:pt x="125514" y="126394"/>
                    </a:lnTo>
                    <a:lnTo>
                      <a:pt x="125639" y="126319"/>
                    </a:lnTo>
                    <a:lnTo>
                      <a:pt x="125722" y="126227"/>
                    </a:lnTo>
                    <a:lnTo>
                      <a:pt x="125735" y="126135"/>
                    </a:lnTo>
                    <a:lnTo>
                      <a:pt x="125710" y="125993"/>
                    </a:lnTo>
                    <a:lnTo>
                      <a:pt x="125667" y="125942"/>
                    </a:lnTo>
                    <a:lnTo>
                      <a:pt x="125664" y="125937"/>
                    </a:lnTo>
                    <a:lnTo>
                      <a:pt x="125651" y="125923"/>
                    </a:lnTo>
                    <a:lnTo>
                      <a:pt x="125488" y="125711"/>
                    </a:lnTo>
                    <a:lnTo>
                      <a:pt x="125346" y="125565"/>
                    </a:lnTo>
                    <a:lnTo>
                      <a:pt x="125246" y="125444"/>
                    </a:lnTo>
                    <a:lnTo>
                      <a:pt x="125154" y="125327"/>
                    </a:lnTo>
                    <a:lnTo>
                      <a:pt x="125114" y="125261"/>
                    </a:lnTo>
                    <a:lnTo>
                      <a:pt x="125108" y="125252"/>
                    </a:lnTo>
                    <a:lnTo>
                      <a:pt x="125096" y="125231"/>
                    </a:lnTo>
                    <a:lnTo>
                      <a:pt x="125080" y="125213"/>
                    </a:lnTo>
                    <a:lnTo>
                      <a:pt x="125073" y="125205"/>
                    </a:lnTo>
                    <a:lnTo>
                      <a:pt x="125004" y="125127"/>
                    </a:lnTo>
                    <a:lnTo>
                      <a:pt x="124975" y="125067"/>
                    </a:lnTo>
                    <a:lnTo>
                      <a:pt x="124971" y="125059"/>
                    </a:lnTo>
                    <a:lnTo>
                      <a:pt x="124945" y="125006"/>
                    </a:lnTo>
                    <a:lnTo>
                      <a:pt x="124900" y="124922"/>
                    </a:lnTo>
                    <a:lnTo>
                      <a:pt x="124820" y="124751"/>
                    </a:lnTo>
                    <a:lnTo>
                      <a:pt x="124770" y="124648"/>
                    </a:lnTo>
                    <a:lnTo>
                      <a:pt x="124742" y="124591"/>
                    </a:lnTo>
                    <a:lnTo>
                      <a:pt x="124683" y="124452"/>
                    </a:lnTo>
                    <a:lnTo>
                      <a:pt x="124632" y="124343"/>
                    </a:lnTo>
                    <a:lnTo>
                      <a:pt x="124603" y="124190"/>
                    </a:lnTo>
                    <a:lnTo>
                      <a:pt x="124596" y="124088"/>
                    </a:lnTo>
                    <a:lnTo>
                      <a:pt x="124596" y="123913"/>
                    </a:lnTo>
                    <a:lnTo>
                      <a:pt x="124603" y="123665"/>
                    </a:lnTo>
                    <a:lnTo>
                      <a:pt x="124603" y="123497"/>
                    </a:lnTo>
                    <a:lnTo>
                      <a:pt x="124581" y="123402"/>
                    </a:lnTo>
                    <a:lnTo>
                      <a:pt x="124567" y="123249"/>
                    </a:lnTo>
                    <a:lnTo>
                      <a:pt x="124552" y="123147"/>
                    </a:lnTo>
                    <a:lnTo>
                      <a:pt x="124559" y="123023"/>
                    </a:lnTo>
                    <a:lnTo>
                      <a:pt x="124625" y="122929"/>
                    </a:lnTo>
                    <a:lnTo>
                      <a:pt x="124742" y="122783"/>
                    </a:lnTo>
                    <a:lnTo>
                      <a:pt x="124859" y="122630"/>
                    </a:lnTo>
                    <a:lnTo>
                      <a:pt x="124983" y="122498"/>
                    </a:lnTo>
                    <a:lnTo>
                      <a:pt x="125107" y="122375"/>
                    </a:lnTo>
                    <a:lnTo>
                      <a:pt x="125340" y="122149"/>
                    </a:lnTo>
                    <a:lnTo>
                      <a:pt x="125555" y="121927"/>
                    </a:lnTo>
                    <a:lnTo>
                      <a:pt x="125686" y="121788"/>
                    </a:lnTo>
                    <a:lnTo>
                      <a:pt x="125781" y="121694"/>
                    </a:lnTo>
                    <a:lnTo>
                      <a:pt x="125861" y="121533"/>
                    </a:lnTo>
                    <a:lnTo>
                      <a:pt x="125898" y="121366"/>
                    </a:lnTo>
                    <a:lnTo>
                      <a:pt x="125927" y="121110"/>
                    </a:lnTo>
                    <a:lnTo>
                      <a:pt x="125949" y="120855"/>
                    </a:lnTo>
                    <a:lnTo>
                      <a:pt x="125978" y="120724"/>
                    </a:lnTo>
                    <a:lnTo>
                      <a:pt x="126022" y="120593"/>
                    </a:lnTo>
                    <a:lnTo>
                      <a:pt x="126051" y="120513"/>
                    </a:lnTo>
                    <a:lnTo>
                      <a:pt x="126117" y="120389"/>
                    </a:lnTo>
                    <a:lnTo>
                      <a:pt x="126192" y="120224"/>
                    </a:lnTo>
                    <a:lnTo>
                      <a:pt x="126308" y="119989"/>
                    </a:lnTo>
                    <a:lnTo>
                      <a:pt x="126397" y="119784"/>
                    </a:lnTo>
                    <a:lnTo>
                      <a:pt x="126463" y="119645"/>
                    </a:lnTo>
                    <a:lnTo>
                      <a:pt x="126494" y="119479"/>
                    </a:lnTo>
                    <a:lnTo>
                      <a:pt x="126524" y="119321"/>
                    </a:lnTo>
                    <a:lnTo>
                      <a:pt x="126532" y="119152"/>
                    </a:lnTo>
                    <a:lnTo>
                      <a:pt x="126509" y="118978"/>
                    </a:lnTo>
                    <a:lnTo>
                      <a:pt x="126491" y="118918"/>
                    </a:lnTo>
                    <a:lnTo>
                      <a:pt x="126486" y="118905"/>
                    </a:lnTo>
                    <a:lnTo>
                      <a:pt x="126463" y="118828"/>
                    </a:lnTo>
                    <a:lnTo>
                      <a:pt x="126405" y="118719"/>
                    </a:lnTo>
                    <a:lnTo>
                      <a:pt x="126351" y="118627"/>
                    </a:lnTo>
                    <a:lnTo>
                      <a:pt x="126289" y="118546"/>
                    </a:lnTo>
                    <a:lnTo>
                      <a:pt x="126239" y="118434"/>
                    </a:lnTo>
                    <a:lnTo>
                      <a:pt x="126212" y="118304"/>
                    </a:lnTo>
                    <a:lnTo>
                      <a:pt x="126209" y="118288"/>
                    </a:lnTo>
                    <a:lnTo>
                      <a:pt x="126207" y="118282"/>
                    </a:lnTo>
                    <a:lnTo>
                      <a:pt x="126195" y="118221"/>
                    </a:lnTo>
                    <a:lnTo>
                      <a:pt x="126188" y="118192"/>
                    </a:lnTo>
                    <a:lnTo>
                      <a:pt x="126173" y="118091"/>
                    </a:lnTo>
                    <a:lnTo>
                      <a:pt x="126163" y="117992"/>
                    </a:lnTo>
                    <a:lnTo>
                      <a:pt x="126163" y="117983"/>
                    </a:lnTo>
                    <a:lnTo>
                      <a:pt x="126163" y="117970"/>
                    </a:lnTo>
                    <a:lnTo>
                      <a:pt x="126163" y="117935"/>
                    </a:lnTo>
                    <a:lnTo>
                      <a:pt x="126167" y="117909"/>
                    </a:lnTo>
                    <a:lnTo>
                      <a:pt x="126169" y="117868"/>
                    </a:lnTo>
                    <a:lnTo>
                      <a:pt x="126178" y="117833"/>
                    </a:lnTo>
                    <a:lnTo>
                      <a:pt x="126212" y="117702"/>
                    </a:lnTo>
                    <a:lnTo>
                      <a:pt x="126254" y="117505"/>
                    </a:lnTo>
                    <a:lnTo>
                      <a:pt x="126301" y="117362"/>
                    </a:lnTo>
                    <a:lnTo>
                      <a:pt x="126335" y="117239"/>
                    </a:lnTo>
                    <a:lnTo>
                      <a:pt x="126366" y="117104"/>
                    </a:lnTo>
                    <a:lnTo>
                      <a:pt x="126390" y="116981"/>
                    </a:lnTo>
                    <a:lnTo>
                      <a:pt x="126386" y="116861"/>
                    </a:lnTo>
                    <a:lnTo>
                      <a:pt x="126370" y="116718"/>
                    </a:lnTo>
                    <a:lnTo>
                      <a:pt x="126332" y="116583"/>
                    </a:lnTo>
                    <a:lnTo>
                      <a:pt x="126300" y="116495"/>
                    </a:lnTo>
                    <a:lnTo>
                      <a:pt x="126293" y="116474"/>
                    </a:lnTo>
                    <a:lnTo>
                      <a:pt x="126272" y="116411"/>
                    </a:lnTo>
                    <a:lnTo>
                      <a:pt x="126247" y="116333"/>
                    </a:lnTo>
                    <a:lnTo>
                      <a:pt x="126169" y="116152"/>
                    </a:lnTo>
                    <a:lnTo>
                      <a:pt x="126110" y="115993"/>
                    </a:lnTo>
                    <a:lnTo>
                      <a:pt x="126102" y="115971"/>
                    </a:lnTo>
                    <a:lnTo>
                      <a:pt x="126096" y="115955"/>
                    </a:lnTo>
                    <a:lnTo>
                      <a:pt x="126023" y="115778"/>
                    </a:lnTo>
                    <a:lnTo>
                      <a:pt x="125957" y="115638"/>
                    </a:lnTo>
                    <a:lnTo>
                      <a:pt x="125947" y="115617"/>
                    </a:lnTo>
                    <a:lnTo>
                      <a:pt x="125926" y="115573"/>
                    </a:lnTo>
                    <a:lnTo>
                      <a:pt x="125868" y="115434"/>
                    </a:lnTo>
                    <a:lnTo>
                      <a:pt x="125822" y="115342"/>
                    </a:lnTo>
                    <a:lnTo>
                      <a:pt x="125741" y="115245"/>
                    </a:lnTo>
                    <a:lnTo>
                      <a:pt x="125664" y="115149"/>
                    </a:lnTo>
                    <a:lnTo>
                      <a:pt x="125606" y="115068"/>
                    </a:lnTo>
                    <a:lnTo>
                      <a:pt x="125540" y="114952"/>
                    </a:lnTo>
                    <a:lnTo>
                      <a:pt x="125466" y="114781"/>
                    </a:lnTo>
                    <a:lnTo>
                      <a:pt x="125403" y="114619"/>
                    </a:lnTo>
                    <a:lnTo>
                      <a:pt x="125362" y="114509"/>
                    </a:lnTo>
                    <a:lnTo>
                      <a:pt x="125346" y="114466"/>
                    </a:lnTo>
                    <a:lnTo>
                      <a:pt x="125335" y="114437"/>
                    </a:lnTo>
                    <a:lnTo>
                      <a:pt x="125262" y="114265"/>
                    </a:lnTo>
                    <a:lnTo>
                      <a:pt x="125238" y="114201"/>
                    </a:lnTo>
                    <a:lnTo>
                      <a:pt x="125222" y="114158"/>
                    </a:lnTo>
                    <a:lnTo>
                      <a:pt x="125178" y="114040"/>
                    </a:lnTo>
                    <a:lnTo>
                      <a:pt x="125095" y="113806"/>
                    </a:lnTo>
                    <a:lnTo>
                      <a:pt x="125038" y="113644"/>
                    </a:lnTo>
                    <a:lnTo>
                      <a:pt x="125024" y="113600"/>
                    </a:lnTo>
                    <a:lnTo>
                      <a:pt x="125019" y="113583"/>
                    </a:lnTo>
                    <a:lnTo>
                      <a:pt x="124991" y="113487"/>
                    </a:lnTo>
                    <a:lnTo>
                      <a:pt x="124960" y="113385"/>
                    </a:lnTo>
                    <a:lnTo>
                      <a:pt x="124948" y="113347"/>
                    </a:lnTo>
                    <a:lnTo>
                      <a:pt x="124938" y="113315"/>
                    </a:lnTo>
                    <a:lnTo>
                      <a:pt x="124902" y="113190"/>
                    </a:lnTo>
                    <a:lnTo>
                      <a:pt x="124865" y="113070"/>
                    </a:lnTo>
                    <a:lnTo>
                      <a:pt x="124824" y="112950"/>
                    </a:lnTo>
                    <a:lnTo>
                      <a:pt x="124754" y="112794"/>
                    </a:lnTo>
                    <a:lnTo>
                      <a:pt x="124717" y="112697"/>
                    </a:lnTo>
                    <a:lnTo>
                      <a:pt x="124680" y="112613"/>
                    </a:lnTo>
                    <a:lnTo>
                      <a:pt x="124633" y="112488"/>
                    </a:lnTo>
                    <a:lnTo>
                      <a:pt x="124627" y="112460"/>
                    </a:lnTo>
                    <a:lnTo>
                      <a:pt x="124624" y="112445"/>
                    </a:lnTo>
                    <a:lnTo>
                      <a:pt x="124606" y="112359"/>
                    </a:lnTo>
                    <a:lnTo>
                      <a:pt x="124569" y="112224"/>
                    </a:lnTo>
                    <a:lnTo>
                      <a:pt x="124536" y="112062"/>
                    </a:lnTo>
                    <a:lnTo>
                      <a:pt x="124481" y="111919"/>
                    </a:lnTo>
                    <a:lnTo>
                      <a:pt x="124439" y="111799"/>
                    </a:lnTo>
                    <a:lnTo>
                      <a:pt x="124399" y="111726"/>
                    </a:lnTo>
                    <a:lnTo>
                      <a:pt x="124388" y="111705"/>
                    </a:lnTo>
                    <a:lnTo>
                      <a:pt x="124383" y="111697"/>
                    </a:lnTo>
                    <a:lnTo>
                      <a:pt x="124323" y="111586"/>
                    </a:lnTo>
                    <a:lnTo>
                      <a:pt x="124258" y="111479"/>
                    </a:lnTo>
                    <a:lnTo>
                      <a:pt x="124198" y="111382"/>
                    </a:lnTo>
                    <a:lnTo>
                      <a:pt x="124124" y="111299"/>
                    </a:lnTo>
                    <a:lnTo>
                      <a:pt x="123976" y="111243"/>
                    </a:lnTo>
                    <a:lnTo>
                      <a:pt x="123878" y="111234"/>
                    </a:lnTo>
                    <a:lnTo>
                      <a:pt x="123777" y="111234"/>
                    </a:lnTo>
                    <a:lnTo>
                      <a:pt x="123684" y="111266"/>
                    </a:lnTo>
                    <a:lnTo>
                      <a:pt x="123568" y="111336"/>
                    </a:lnTo>
                    <a:lnTo>
                      <a:pt x="123452" y="111433"/>
                    </a:lnTo>
                    <a:lnTo>
                      <a:pt x="123337" y="111539"/>
                    </a:lnTo>
                    <a:lnTo>
                      <a:pt x="123276" y="111650"/>
                    </a:lnTo>
                    <a:lnTo>
                      <a:pt x="123225" y="111789"/>
                    </a:lnTo>
                    <a:lnTo>
                      <a:pt x="123193" y="112002"/>
                    </a:lnTo>
                    <a:lnTo>
                      <a:pt x="123191" y="112082"/>
                    </a:lnTo>
                    <a:lnTo>
                      <a:pt x="123190" y="112113"/>
                    </a:lnTo>
                    <a:lnTo>
                      <a:pt x="123188" y="112164"/>
                    </a:lnTo>
                    <a:lnTo>
                      <a:pt x="123195" y="112181"/>
                    </a:lnTo>
                    <a:lnTo>
                      <a:pt x="123199" y="112192"/>
                    </a:lnTo>
                    <a:lnTo>
                      <a:pt x="123230" y="112271"/>
                    </a:lnTo>
                    <a:lnTo>
                      <a:pt x="123243" y="112306"/>
                    </a:lnTo>
                    <a:lnTo>
                      <a:pt x="123247" y="112316"/>
                    </a:lnTo>
                    <a:lnTo>
                      <a:pt x="123276" y="112396"/>
                    </a:lnTo>
                    <a:lnTo>
                      <a:pt x="123387" y="112576"/>
                    </a:lnTo>
                    <a:lnTo>
                      <a:pt x="123506" y="112735"/>
                    </a:lnTo>
                    <a:lnTo>
                      <a:pt x="123516" y="112749"/>
                    </a:lnTo>
                    <a:lnTo>
                      <a:pt x="123536" y="112775"/>
                    </a:lnTo>
                    <a:lnTo>
                      <a:pt x="123551" y="112803"/>
                    </a:lnTo>
                    <a:lnTo>
                      <a:pt x="123559" y="112819"/>
                    </a:lnTo>
                    <a:lnTo>
                      <a:pt x="123610" y="112914"/>
                    </a:lnTo>
                    <a:lnTo>
                      <a:pt x="123657" y="112988"/>
                    </a:lnTo>
                    <a:lnTo>
                      <a:pt x="123663" y="112998"/>
                    </a:lnTo>
                    <a:lnTo>
                      <a:pt x="123721" y="113090"/>
                    </a:lnTo>
                    <a:lnTo>
                      <a:pt x="123763" y="113215"/>
                    </a:lnTo>
                    <a:lnTo>
                      <a:pt x="123798" y="113361"/>
                    </a:lnTo>
                    <a:lnTo>
                      <a:pt x="123805" y="113391"/>
                    </a:lnTo>
                    <a:lnTo>
                      <a:pt x="123813" y="113428"/>
                    </a:lnTo>
                    <a:lnTo>
                      <a:pt x="123833" y="113492"/>
                    </a:lnTo>
                    <a:lnTo>
                      <a:pt x="123836" y="113502"/>
                    </a:lnTo>
                    <a:lnTo>
                      <a:pt x="123864" y="113594"/>
                    </a:lnTo>
                    <a:lnTo>
                      <a:pt x="123873" y="113700"/>
                    </a:lnTo>
                    <a:lnTo>
                      <a:pt x="123832" y="113811"/>
                    </a:lnTo>
                    <a:lnTo>
                      <a:pt x="123748" y="113973"/>
                    </a:lnTo>
                    <a:lnTo>
                      <a:pt x="123669" y="114107"/>
                    </a:lnTo>
                    <a:lnTo>
                      <a:pt x="123581" y="114269"/>
                    </a:lnTo>
                    <a:lnTo>
                      <a:pt x="123475" y="114408"/>
                    </a:lnTo>
                    <a:lnTo>
                      <a:pt x="123308" y="114560"/>
                    </a:lnTo>
                    <a:lnTo>
                      <a:pt x="123169" y="114695"/>
                    </a:lnTo>
                    <a:lnTo>
                      <a:pt x="123058" y="114769"/>
                    </a:lnTo>
                    <a:lnTo>
                      <a:pt x="122900" y="114926"/>
                    </a:lnTo>
                    <a:lnTo>
                      <a:pt x="122657" y="115140"/>
                    </a:lnTo>
                    <a:lnTo>
                      <a:pt x="122527" y="115224"/>
                    </a:lnTo>
                    <a:lnTo>
                      <a:pt x="122444" y="115252"/>
                    </a:lnTo>
                    <a:lnTo>
                      <a:pt x="122324" y="115242"/>
                    </a:lnTo>
                    <a:lnTo>
                      <a:pt x="122101" y="115214"/>
                    </a:lnTo>
                    <a:lnTo>
                      <a:pt x="121948" y="115210"/>
                    </a:lnTo>
                    <a:lnTo>
                      <a:pt x="121809" y="115224"/>
                    </a:lnTo>
                    <a:lnTo>
                      <a:pt x="121708" y="115228"/>
                    </a:lnTo>
                    <a:lnTo>
                      <a:pt x="121606" y="115256"/>
                    </a:lnTo>
                    <a:lnTo>
                      <a:pt x="121513" y="115288"/>
                    </a:lnTo>
                    <a:lnTo>
                      <a:pt x="121397" y="115376"/>
                    </a:lnTo>
                    <a:lnTo>
                      <a:pt x="121268" y="115437"/>
                    </a:lnTo>
                    <a:lnTo>
                      <a:pt x="121138" y="115483"/>
                    </a:lnTo>
                    <a:lnTo>
                      <a:pt x="121013" y="115497"/>
                    </a:lnTo>
                    <a:lnTo>
                      <a:pt x="120874" y="115469"/>
                    </a:lnTo>
                    <a:lnTo>
                      <a:pt x="120804" y="115400"/>
                    </a:lnTo>
                    <a:lnTo>
                      <a:pt x="120758" y="115316"/>
                    </a:lnTo>
                    <a:lnTo>
                      <a:pt x="120758" y="115285"/>
                    </a:lnTo>
                    <a:lnTo>
                      <a:pt x="120758" y="115273"/>
                    </a:lnTo>
                    <a:lnTo>
                      <a:pt x="120758" y="115224"/>
                    </a:lnTo>
                    <a:lnTo>
                      <a:pt x="120781" y="115126"/>
                    </a:lnTo>
                    <a:lnTo>
                      <a:pt x="120823" y="115048"/>
                    </a:lnTo>
                    <a:lnTo>
                      <a:pt x="120957" y="114807"/>
                    </a:lnTo>
                    <a:lnTo>
                      <a:pt x="121045" y="114627"/>
                    </a:lnTo>
                    <a:lnTo>
                      <a:pt x="121115" y="114460"/>
                    </a:lnTo>
                    <a:lnTo>
                      <a:pt x="121180" y="114303"/>
                    </a:lnTo>
                    <a:lnTo>
                      <a:pt x="121272" y="114057"/>
                    </a:lnTo>
                    <a:lnTo>
                      <a:pt x="121314" y="113918"/>
                    </a:lnTo>
                    <a:lnTo>
                      <a:pt x="121398" y="113702"/>
                    </a:lnTo>
                    <a:lnTo>
                      <a:pt x="121435" y="113549"/>
                    </a:lnTo>
                    <a:lnTo>
                      <a:pt x="121472" y="113378"/>
                    </a:lnTo>
                    <a:lnTo>
                      <a:pt x="121490" y="113285"/>
                    </a:lnTo>
                    <a:lnTo>
                      <a:pt x="121495" y="113174"/>
                    </a:lnTo>
                    <a:lnTo>
                      <a:pt x="121476" y="113017"/>
                    </a:lnTo>
                    <a:lnTo>
                      <a:pt x="121467" y="112892"/>
                    </a:lnTo>
                    <a:lnTo>
                      <a:pt x="121398" y="112744"/>
                    </a:lnTo>
                    <a:lnTo>
                      <a:pt x="121351" y="112646"/>
                    </a:lnTo>
                    <a:lnTo>
                      <a:pt x="121346" y="112639"/>
                    </a:lnTo>
                    <a:lnTo>
                      <a:pt x="121338" y="112626"/>
                    </a:lnTo>
                    <a:lnTo>
                      <a:pt x="121286" y="112545"/>
                    </a:lnTo>
                    <a:lnTo>
                      <a:pt x="121222" y="112424"/>
                    </a:lnTo>
                    <a:lnTo>
                      <a:pt x="121166" y="112318"/>
                    </a:lnTo>
                    <a:lnTo>
                      <a:pt x="121115" y="112184"/>
                    </a:lnTo>
                    <a:lnTo>
                      <a:pt x="121083" y="112086"/>
                    </a:lnTo>
                    <a:lnTo>
                      <a:pt x="121059" y="111961"/>
                    </a:lnTo>
                    <a:lnTo>
                      <a:pt x="121055" y="111878"/>
                    </a:lnTo>
                    <a:lnTo>
                      <a:pt x="121055" y="111869"/>
                    </a:lnTo>
                    <a:lnTo>
                      <a:pt x="121054" y="111850"/>
                    </a:lnTo>
                    <a:lnTo>
                      <a:pt x="121053" y="111842"/>
                    </a:lnTo>
                    <a:lnTo>
                      <a:pt x="121053" y="111777"/>
                    </a:lnTo>
                    <a:lnTo>
                      <a:pt x="121050" y="111629"/>
                    </a:lnTo>
                    <a:lnTo>
                      <a:pt x="121053" y="111617"/>
                    </a:lnTo>
                    <a:lnTo>
                      <a:pt x="121096" y="111435"/>
                    </a:lnTo>
                    <a:lnTo>
                      <a:pt x="121110" y="111301"/>
                    </a:lnTo>
                    <a:lnTo>
                      <a:pt x="121115" y="111213"/>
                    </a:lnTo>
                    <a:lnTo>
                      <a:pt x="121115" y="111102"/>
                    </a:lnTo>
                    <a:lnTo>
                      <a:pt x="121133" y="110963"/>
                    </a:lnTo>
                    <a:lnTo>
                      <a:pt x="121180" y="110824"/>
                    </a:lnTo>
                    <a:lnTo>
                      <a:pt x="121221" y="110676"/>
                    </a:lnTo>
                    <a:lnTo>
                      <a:pt x="121328" y="110495"/>
                    </a:lnTo>
                    <a:lnTo>
                      <a:pt x="121430" y="110319"/>
                    </a:lnTo>
                    <a:lnTo>
                      <a:pt x="121536" y="110171"/>
                    </a:lnTo>
                    <a:lnTo>
                      <a:pt x="121611" y="110093"/>
                    </a:lnTo>
                    <a:lnTo>
                      <a:pt x="121722" y="110014"/>
                    </a:lnTo>
                    <a:lnTo>
                      <a:pt x="121930" y="109944"/>
                    </a:lnTo>
                    <a:lnTo>
                      <a:pt x="122083" y="109898"/>
                    </a:lnTo>
                    <a:lnTo>
                      <a:pt x="122208" y="109852"/>
                    </a:lnTo>
                    <a:lnTo>
                      <a:pt x="122329" y="109792"/>
                    </a:lnTo>
                    <a:lnTo>
                      <a:pt x="122467" y="109727"/>
                    </a:lnTo>
                    <a:lnTo>
                      <a:pt x="122594" y="109655"/>
                    </a:lnTo>
                    <a:lnTo>
                      <a:pt x="122677" y="109586"/>
                    </a:lnTo>
                    <a:lnTo>
                      <a:pt x="122742" y="109521"/>
                    </a:lnTo>
                    <a:lnTo>
                      <a:pt x="122767" y="109419"/>
                    </a:lnTo>
                    <a:lnTo>
                      <a:pt x="122767" y="109329"/>
                    </a:lnTo>
                    <a:lnTo>
                      <a:pt x="122767" y="109317"/>
                    </a:lnTo>
                    <a:lnTo>
                      <a:pt x="122767" y="109311"/>
                    </a:lnTo>
                    <a:lnTo>
                      <a:pt x="122704" y="109130"/>
                    </a:lnTo>
                    <a:lnTo>
                      <a:pt x="122650" y="109030"/>
                    </a:lnTo>
                    <a:lnTo>
                      <a:pt x="122550" y="108917"/>
                    </a:lnTo>
                    <a:lnTo>
                      <a:pt x="122451" y="108818"/>
                    </a:lnTo>
                    <a:lnTo>
                      <a:pt x="122383" y="108750"/>
                    </a:lnTo>
                    <a:lnTo>
                      <a:pt x="122288" y="108687"/>
                    </a:lnTo>
                    <a:lnTo>
                      <a:pt x="122189" y="108619"/>
                    </a:lnTo>
                    <a:lnTo>
                      <a:pt x="122080" y="108538"/>
                    </a:lnTo>
                    <a:lnTo>
                      <a:pt x="121989" y="108456"/>
                    </a:lnTo>
                    <a:lnTo>
                      <a:pt x="121908" y="108375"/>
                    </a:lnTo>
                    <a:lnTo>
                      <a:pt x="121836" y="108280"/>
                    </a:lnTo>
                    <a:lnTo>
                      <a:pt x="121799" y="108158"/>
                    </a:lnTo>
                    <a:lnTo>
                      <a:pt x="121788" y="108071"/>
                    </a:lnTo>
                    <a:lnTo>
                      <a:pt x="121786" y="108057"/>
                    </a:lnTo>
                    <a:lnTo>
                      <a:pt x="121784" y="108040"/>
                    </a:lnTo>
                    <a:lnTo>
                      <a:pt x="121782" y="108026"/>
                    </a:lnTo>
                    <a:lnTo>
                      <a:pt x="121781" y="108018"/>
                    </a:lnTo>
                    <a:lnTo>
                      <a:pt x="121795" y="107927"/>
                    </a:lnTo>
                    <a:lnTo>
                      <a:pt x="121798" y="107922"/>
                    </a:lnTo>
                    <a:lnTo>
                      <a:pt x="121804" y="107914"/>
                    </a:lnTo>
                    <a:lnTo>
                      <a:pt x="121872" y="107805"/>
                    </a:lnTo>
                    <a:lnTo>
                      <a:pt x="121971" y="107652"/>
                    </a:lnTo>
                    <a:lnTo>
                      <a:pt x="122084" y="107502"/>
                    </a:lnTo>
                    <a:lnTo>
                      <a:pt x="122198" y="107335"/>
                    </a:lnTo>
                    <a:lnTo>
                      <a:pt x="122252" y="107214"/>
                    </a:lnTo>
                    <a:lnTo>
                      <a:pt x="122320" y="107065"/>
                    </a:lnTo>
                    <a:lnTo>
                      <a:pt x="122392" y="106907"/>
                    </a:lnTo>
                    <a:lnTo>
                      <a:pt x="122510" y="106649"/>
                    </a:lnTo>
                    <a:lnTo>
                      <a:pt x="122596" y="106437"/>
                    </a:lnTo>
                    <a:lnTo>
                      <a:pt x="122691" y="106233"/>
                    </a:lnTo>
                    <a:lnTo>
                      <a:pt x="122786" y="106066"/>
                    </a:lnTo>
                    <a:lnTo>
                      <a:pt x="122903" y="105863"/>
                    </a:lnTo>
                    <a:lnTo>
                      <a:pt x="123053" y="105682"/>
                    </a:lnTo>
                    <a:lnTo>
                      <a:pt x="123211" y="105451"/>
                    </a:lnTo>
                    <a:lnTo>
                      <a:pt x="123384" y="105217"/>
                    </a:lnTo>
                    <a:lnTo>
                      <a:pt x="123493" y="105086"/>
                    </a:lnTo>
                    <a:lnTo>
                      <a:pt x="123592" y="104964"/>
                    </a:lnTo>
                    <a:lnTo>
                      <a:pt x="123683" y="104864"/>
                    </a:lnTo>
                    <a:lnTo>
                      <a:pt x="123809" y="104752"/>
                    </a:lnTo>
                    <a:lnTo>
                      <a:pt x="123918" y="104652"/>
                    </a:lnTo>
                    <a:lnTo>
                      <a:pt x="124081" y="104489"/>
                    </a:lnTo>
                    <a:lnTo>
                      <a:pt x="124149" y="104376"/>
                    </a:lnTo>
                    <a:lnTo>
                      <a:pt x="124176" y="104272"/>
                    </a:lnTo>
                    <a:lnTo>
                      <a:pt x="124185" y="104155"/>
                    </a:lnTo>
                    <a:lnTo>
                      <a:pt x="124184" y="104144"/>
                    </a:lnTo>
                    <a:lnTo>
                      <a:pt x="124183" y="104131"/>
                    </a:lnTo>
                    <a:lnTo>
                      <a:pt x="124176" y="104064"/>
                    </a:lnTo>
                    <a:lnTo>
                      <a:pt x="124176" y="103961"/>
                    </a:lnTo>
                    <a:lnTo>
                      <a:pt x="124176" y="103940"/>
                    </a:lnTo>
                    <a:lnTo>
                      <a:pt x="124176" y="103892"/>
                    </a:lnTo>
                    <a:lnTo>
                      <a:pt x="124144" y="103860"/>
                    </a:lnTo>
                    <a:lnTo>
                      <a:pt x="124140" y="103856"/>
                    </a:lnTo>
                    <a:lnTo>
                      <a:pt x="124064" y="103780"/>
                    </a:lnTo>
                    <a:lnTo>
                      <a:pt x="123897" y="103680"/>
                    </a:lnTo>
                    <a:lnTo>
                      <a:pt x="123752" y="103602"/>
                    </a:lnTo>
                    <a:lnTo>
                      <a:pt x="123618" y="103557"/>
                    </a:lnTo>
                    <a:lnTo>
                      <a:pt x="123517" y="103524"/>
                    </a:lnTo>
                    <a:lnTo>
                      <a:pt x="123395" y="103479"/>
                    </a:lnTo>
                    <a:lnTo>
                      <a:pt x="123328" y="103412"/>
                    </a:lnTo>
                    <a:lnTo>
                      <a:pt x="123223" y="103338"/>
                    </a:lnTo>
                    <a:lnTo>
                      <a:pt x="123127" y="103261"/>
                    </a:lnTo>
                    <a:lnTo>
                      <a:pt x="123031" y="103155"/>
                    </a:lnTo>
                    <a:lnTo>
                      <a:pt x="122877" y="102992"/>
                    </a:lnTo>
                    <a:lnTo>
                      <a:pt x="122783" y="102873"/>
                    </a:lnTo>
                    <a:lnTo>
                      <a:pt x="122765" y="102851"/>
                    </a:lnTo>
                    <a:lnTo>
                      <a:pt x="122732" y="102809"/>
                    </a:lnTo>
                    <a:lnTo>
                      <a:pt x="122709" y="102783"/>
                    </a:lnTo>
                    <a:lnTo>
                      <a:pt x="122696" y="102769"/>
                    </a:lnTo>
                    <a:lnTo>
                      <a:pt x="122540" y="102598"/>
                    </a:lnTo>
                    <a:lnTo>
                      <a:pt x="122396" y="102420"/>
                    </a:lnTo>
                    <a:lnTo>
                      <a:pt x="122304" y="102324"/>
                    </a:lnTo>
                    <a:lnTo>
                      <a:pt x="122198" y="102213"/>
                    </a:lnTo>
                    <a:lnTo>
                      <a:pt x="122059" y="102045"/>
                    </a:lnTo>
                    <a:lnTo>
                      <a:pt x="121953" y="101978"/>
                    </a:lnTo>
                    <a:lnTo>
                      <a:pt x="121881" y="101915"/>
                    </a:lnTo>
                    <a:lnTo>
                      <a:pt x="121795" y="101824"/>
                    </a:lnTo>
                    <a:lnTo>
                      <a:pt x="121666" y="101724"/>
                    </a:lnTo>
                    <a:lnTo>
                      <a:pt x="121537" y="101614"/>
                    </a:lnTo>
                    <a:lnTo>
                      <a:pt x="121421" y="101522"/>
                    </a:lnTo>
                    <a:lnTo>
                      <a:pt x="121349" y="101441"/>
                    </a:lnTo>
                    <a:lnTo>
                      <a:pt x="121291" y="101330"/>
                    </a:lnTo>
                    <a:lnTo>
                      <a:pt x="121291" y="101294"/>
                    </a:lnTo>
                    <a:lnTo>
                      <a:pt x="121291" y="101289"/>
                    </a:lnTo>
                    <a:lnTo>
                      <a:pt x="121291" y="101205"/>
                    </a:lnTo>
                    <a:lnTo>
                      <a:pt x="121373" y="101003"/>
                    </a:lnTo>
                    <a:lnTo>
                      <a:pt x="121465" y="100850"/>
                    </a:lnTo>
                    <a:lnTo>
                      <a:pt x="121551" y="100686"/>
                    </a:lnTo>
                    <a:lnTo>
                      <a:pt x="121599" y="100499"/>
                    </a:lnTo>
                    <a:lnTo>
                      <a:pt x="121628" y="100321"/>
                    </a:lnTo>
                    <a:lnTo>
                      <a:pt x="121671" y="100133"/>
                    </a:lnTo>
                    <a:lnTo>
                      <a:pt x="121720" y="99879"/>
                    </a:lnTo>
                    <a:lnTo>
                      <a:pt x="121744" y="99739"/>
                    </a:lnTo>
                    <a:lnTo>
                      <a:pt x="121822" y="99433"/>
                    </a:lnTo>
                    <a:lnTo>
                      <a:pt x="121903" y="99116"/>
                    </a:lnTo>
                    <a:lnTo>
                      <a:pt x="121985" y="98846"/>
                    </a:lnTo>
                    <a:lnTo>
                      <a:pt x="122043" y="98625"/>
                    </a:lnTo>
                    <a:lnTo>
                      <a:pt x="122104" y="98449"/>
                    </a:lnTo>
                    <a:lnTo>
                      <a:pt x="122165" y="98189"/>
                    </a:lnTo>
                    <a:lnTo>
                      <a:pt x="122212" y="98015"/>
                    </a:lnTo>
                    <a:lnTo>
                      <a:pt x="122243" y="97759"/>
                    </a:lnTo>
                    <a:lnTo>
                      <a:pt x="122286" y="97452"/>
                    </a:lnTo>
                    <a:lnTo>
                      <a:pt x="122330" y="97092"/>
                    </a:lnTo>
                    <a:lnTo>
                      <a:pt x="122382" y="96619"/>
                    </a:lnTo>
                    <a:lnTo>
                      <a:pt x="122399" y="96381"/>
                    </a:lnTo>
                    <a:lnTo>
                      <a:pt x="122438" y="96147"/>
                    </a:lnTo>
                    <a:lnTo>
                      <a:pt x="122473" y="95969"/>
                    </a:lnTo>
                    <a:lnTo>
                      <a:pt x="122547" y="95683"/>
                    </a:lnTo>
                    <a:lnTo>
                      <a:pt x="122616" y="95445"/>
                    </a:lnTo>
                    <a:lnTo>
                      <a:pt x="122724" y="95132"/>
                    </a:lnTo>
                    <a:lnTo>
                      <a:pt x="122850" y="94838"/>
                    </a:lnTo>
                    <a:lnTo>
                      <a:pt x="122928" y="94604"/>
                    </a:lnTo>
                    <a:lnTo>
                      <a:pt x="123050" y="94317"/>
                    </a:lnTo>
                    <a:lnTo>
                      <a:pt x="123129" y="94075"/>
                    </a:lnTo>
                    <a:lnTo>
                      <a:pt x="123150" y="93919"/>
                    </a:lnTo>
                    <a:lnTo>
                      <a:pt x="123120" y="93763"/>
                    </a:lnTo>
                    <a:lnTo>
                      <a:pt x="123090" y="93685"/>
                    </a:lnTo>
                    <a:lnTo>
                      <a:pt x="123033" y="93598"/>
                    </a:lnTo>
                    <a:lnTo>
                      <a:pt x="123003" y="93559"/>
                    </a:lnTo>
                    <a:lnTo>
                      <a:pt x="122999" y="93554"/>
                    </a:lnTo>
                    <a:lnTo>
                      <a:pt x="122955" y="93499"/>
                    </a:lnTo>
                    <a:lnTo>
                      <a:pt x="122790" y="93347"/>
                    </a:lnTo>
                    <a:lnTo>
                      <a:pt x="122686" y="93264"/>
                    </a:lnTo>
                    <a:lnTo>
                      <a:pt x="122569" y="93178"/>
                    </a:lnTo>
                    <a:lnTo>
                      <a:pt x="122400" y="93056"/>
                    </a:lnTo>
                    <a:lnTo>
                      <a:pt x="122252" y="92969"/>
                    </a:lnTo>
                    <a:lnTo>
                      <a:pt x="122155" y="92906"/>
                    </a:lnTo>
                    <a:lnTo>
                      <a:pt x="122059" y="92836"/>
                    </a:lnTo>
                    <a:lnTo>
                      <a:pt x="121947" y="92761"/>
                    </a:lnTo>
                    <a:lnTo>
                      <a:pt x="121858" y="92672"/>
                    </a:lnTo>
                    <a:lnTo>
                      <a:pt x="121818" y="92623"/>
                    </a:lnTo>
                    <a:lnTo>
                      <a:pt x="121813" y="92616"/>
                    </a:lnTo>
                    <a:lnTo>
                      <a:pt x="121795" y="92595"/>
                    </a:lnTo>
                    <a:lnTo>
                      <a:pt x="121754" y="92517"/>
                    </a:lnTo>
                    <a:lnTo>
                      <a:pt x="121740" y="92379"/>
                    </a:lnTo>
                    <a:lnTo>
                      <a:pt x="121769" y="92224"/>
                    </a:lnTo>
                    <a:lnTo>
                      <a:pt x="121799" y="92094"/>
                    </a:lnTo>
                    <a:lnTo>
                      <a:pt x="121817" y="91979"/>
                    </a:lnTo>
                    <a:lnTo>
                      <a:pt x="121817" y="91845"/>
                    </a:lnTo>
                    <a:lnTo>
                      <a:pt x="121829" y="91719"/>
                    </a:lnTo>
                    <a:lnTo>
                      <a:pt x="121877" y="91623"/>
                    </a:lnTo>
                    <a:lnTo>
                      <a:pt x="121936" y="91526"/>
                    </a:lnTo>
                    <a:lnTo>
                      <a:pt x="121966" y="91445"/>
                    </a:lnTo>
                    <a:lnTo>
                      <a:pt x="121985" y="91356"/>
                    </a:lnTo>
                    <a:lnTo>
                      <a:pt x="121999" y="91252"/>
                    </a:lnTo>
                    <a:lnTo>
                      <a:pt x="122022" y="91104"/>
                    </a:lnTo>
                    <a:lnTo>
                      <a:pt x="122025" y="90934"/>
                    </a:lnTo>
                    <a:lnTo>
                      <a:pt x="122044" y="90785"/>
                    </a:lnTo>
                    <a:lnTo>
                      <a:pt x="122040" y="90641"/>
                    </a:lnTo>
                    <a:lnTo>
                      <a:pt x="122033" y="90515"/>
                    </a:lnTo>
                    <a:lnTo>
                      <a:pt x="121996" y="90381"/>
                    </a:lnTo>
                    <a:lnTo>
                      <a:pt x="121925" y="90270"/>
                    </a:lnTo>
                    <a:lnTo>
                      <a:pt x="121825" y="90151"/>
                    </a:lnTo>
                    <a:lnTo>
                      <a:pt x="121764" y="90085"/>
                    </a:lnTo>
                    <a:lnTo>
                      <a:pt x="121758" y="90078"/>
                    </a:lnTo>
                    <a:lnTo>
                      <a:pt x="121743" y="90062"/>
                    </a:lnTo>
                    <a:lnTo>
                      <a:pt x="121650" y="89936"/>
                    </a:lnTo>
                    <a:lnTo>
                      <a:pt x="121576" y="89832"/>
                    </a:lnTo>
                    <a:lnTo>
                      <a:pt x="121506" y="89713"/>
                    </a:lnTo>
                    <a:lnTo>
                      <a:pt x="121450" y="89624"/>
                    </a:lnTo>
                    <a:lnTo>
                      <a:pt x="121385" y="89540"/>
                    </a:lnTo>
                    <a:lnTo>
                      <a:pt x="121331" y="89471"/>
                    </a:lnTo>
                    <a:lnTo>
                      <a:pt x="121322" y="89458"/>
                    </a:lnTo>
                    <a:lnTo>
                      <a:pt x="121320" y="89457"/>
                    </a:lnTo>
                    <a:lnTo>
                      <a:pt x="121310" y="89444"/>
                    </a:lnTo>
                    <a:lnTo>
                      <a:pt x="121304" y="89436"/>
                    </a:lnTo>
                    <a:lnTo>
                      <a:pt x="121234" y="89336"/>
                    </a:lnTo>
                    <a:lnTo>
                      <a:pt x="121171" y="89236"/>
                    </a:lnTo>
                    <a:lnTo>
                      <a:pt x="121156" y="89205"/>
                    </a:lnTo>
                    <a:lnTo>
                      <a:pt x="121152" y="89195"/>
                    </a:lnTo>
                    <a:lnTo>
                      <a:pt x="121119" y="89125"/>
                    </a:lnTo>
                    <a:lnTo>
                      <a:pt x="121074" y="89017"/>
                    </a:lnTo>
                    <a:lnTo>
                      <a:pt x="121037" y="88898"/>
                    </a:lnTo>
                    <a:lnTo>
                      <a:pt x="121011" y="88802"/>
                    </a:lnTo>
                    <a:lnTo>
                      <a:pt x="120985" y="88527"/>
                    </a:lnTo>
                    <a:lnTo>
                      <a:pt x="120963" y="88323"/>
                    </a:lnTo>
                    <a:lnTo>
                      <a:pt x="120959" y="88149"/>
                    </a:lnTo>
                    <a:lnTo>
                      <a:pt x="120952" y="87990"/>
                    </a:lnTo>
                    <a:lnTo>
                      <a:pt x="120981" y="87905"/>
                    </a:lnTo>
                    <a:lnTo>
                      <a:pt x="121074" y="87809"/>
                    </a:lnTo>
                    <a:lnTo>
                      <a:pt x="121178" y="87742"/>
                    </a:lnTo>
                    <a:lnTo>
                      <a:pt x="121433" y="87608"/>
                    </a:lnTo>
                    <a:lnTo>
                      <a:pt x="121568" y="87551"/>
                    </a:lnTo>
                    <a:lnTo>
                      <a:pt x="121830" y="87473"/>
                    </a:lnTo>
                    <a:lnTo>
                      <a:pt x="122157" y="87364"/>
                    </a:lnTo>
                    <a:lnTo>
                      <a:pt x="122423" y="87272"/>
                    </a:lnTo>
                    <a:lnTo>
                      <a:pt x="122645" y="87185"/>
                    </a:lnTo>
                    <a:lnTo>
                      <a:pt x="122915" y="87085"/>
                    </a:lnTo>
                    <a:lnTo>
                      <a:pt x="123168" y="86980"/>
                    </a:lnTo>
                    <a:lnTo>
                      <a:pt x="123430" y="86872"/>
                    </a:lnTo>
                    <a:lnTo>
                      <a:pt x="123661" y="86745"/>
                    </a:lnTo>
                    <a:lnTo>
                      <a:pt x="123744" y="86684"/>
                    </a:lnTo>
                    <a:lnTo>
                      <a:pt x="123949" y="86532"/>
                    </a:lnTo>
                    <a:lnTo>
                      <a:pt x="124149" y="86362"/>
                    </a:lnTo>
                    <a:lnTo>
                      <a:pt x="124311" y="86201"/>
                    </a:lnTo>
                    <a:lnTo>
                      <a:pt x="124531" y="85938"/>
                    </a:lnTo>
                    <a:lnTo>
                      <a:pt x="124666" y="85772"/>
                    </a:lnTo>
                    <a:lnTo>
                      <a:pt x="124779" y="85589"/>
                    </a:lnTo>
                    <a:lnTo>
                      <a:pt x="124893" y="85358"/>
                    </a:lnTo>
                    <a:lnTo>
                      <a:pt x="124984" y="85141"/>
                    </a:lnTo>
                    <a:lnTo>
                      <a:pt x="125067" y="84968"/>
                    </a:lnTo>
                    <a:lnTo>
                      <a:pt x="125124" y="84872"/>
                    </a:lnTo>
                    <a:lnTo>
                      <a:pt x="125150" y="84796"/>
                    </a:lnTo>
                    <a:lnTo>
                      <a:pt x="125163" y="84700"/>
                    </a:lnTo>
                    <a:lnTo>
                      <a:pt x="125169" y="84604"/>
                    </a:lnTo>
                    <a:lnTo>
                      <a:pt x="125160" y="84569"/>
                    </a:lnTo>
                    <a:lnTo>
                      <a:pt x="125158" y="84558"/>
                    </a:lnTo>
                    <a:lnTo>
                      <a:pt x="125142" y="84495"/>
                    </a:lnTo>
                    <a:lnTo>
                      <a:pt x="125131" y="84451"/>
                    </a:lnTo>
                    <a:lnTo>
                      <a:pt x="125120" y="84422"/>
                    </a:lnTo>
                    <a:lnTo>
                      <a:pt x="125073" y="84304"/>
                    </a:lnTo>
                    <a:lnTo>
                      <a:pt x="125057" y="84243"/>
                    </a:lnTo>
                    <a:lnTo>
                      <a:pt x="125053" y="84225"/>
                    </a:lnTo>
                    <a:lnTo>
                      <a:pt x="125050" y="84214"/>
                    </a:lnTo>
                    <a:lnTo>
                      <a:pt x="125041" y="84183"/>
                    </a:lnTo>
                    <a:lnTo>
                      <a:pt x="125009" y="84048"/>
                    </a:lnTo>
                    <a:lnTo>
                      <a:pt x="124990" y="83902"/>
                    </a:lnTo>
                    <a:lnTo>
                      <a:pt x="124989" y="83887"/>
                    </a:lnTo>
                    <a:lnTo>
                      <a:pt x="124989" y="83879"/>
                    </a:lnTo>
                    <a:lnTo>
                      <a:pt x="124985" y="83823"/>
                    </a:lnTo>
                    <a:lnTo>
                      <a:pt x="124977" y="83723"/>
                    </a:lnTo>
                    <a:lnTo>
                      <a:pt x="124982" y="83672"/>
                    </a:lnTo>
                    <a:lnTo>
                      <a:pt x="124985" y="83638"/>
                    </a:lnTo>
                    <a:lnTo>
                      <a:pt x="124997" y="83493"/>
                    </a:lnTo>
                    <a:lnTo>
                      <a:pt x="125050" y="83159"/>
                    </a:lnTo>
                    <a:lnTo>
                      <a:pt x="125061" y="83091"/>
                    </a:lnTo>
                    <a:lnTo>
                      <a:pt x="125075" y="83049"/>
                    </a:lnTo>
                    <a:lnTo>
                      <a:pt x="125150" y="82842"/>
                    </a:lnTo>
                    <a:lnTo>
                      <a:pt x="125265" y="82541"/>
                    </a:lnTo>
                    <a:lnTo>
                      <a:pt x="125399" y="82280"/>
                    </a:lnTo>
                    <a:lnTo>
                      <a:pt x="125549" y="82033"/>
                    </a:lnTo>
                    <a:lnTo>
                      <a:pt x="125719" y="81800"/>
                    </a:lnTo>
                    <a:lnTo>
                      <a:pt x="125755" y="81757"/>
                    </a:lnTo>
                    <a:lnTo>
                      <a:pt x="125772" y="81739"/>
                    </a:lnTo>
                    <a:lnTo>
                      <a:pt x="125812" y="81688"/>
                    </a:lnTo>
                    <a:lnTo>
                      <a:pt x="125928" y="81549"/>
                    </a:lnTo>
                    <a:lnTo>
                      <a:pt x="126200" y="81204"/>
                    </a:lnTo>
                    <a:lnTo>
                      <a:pt x="126353" y="80996"/>
                    </a:lnTo>
                    <a:lnTo>
                      <a:pt x="126421" y="80856"/>
                    </a:lnTo>
                    <a:lnTo>
                      <a:pt x="126460" y="80715"/>
                    </a:lnTo>
                    <a:lnTo>
                      <a:pt x="126468" y="80545"/>
                    </a:lnTo>
                    <a:lnTo>
                      <a:pt x="126426" y="80350"/>
                    </a:lnTo>
                    <a:lnTo>
                      <a:pt x="126379" y="80227"/>
                    </a:lnTo>
                    <a:lnTo>
                      <a:pt x="126255" y="80006"/>
                    </a:lnTo>
                    <a:lnTo>
                      <a:pt x="126188" y="79915"/>
                    </a:lnTo>
                    <a:lnTo>
                      <a:pt x="126181" y="79906"/>
                    </a:lnTo>
                    <a:lnTo>
                      <a:pt x="126136" y="79844"/>
                    </a:lnTo>
                    <a:lnTo>
                      <a:pt x="125987" y="79602"/>
                    </a:lnTo>
                    <a:lnTo>
                      <a:pt x="125968" y="79577"/>
                    </a:lnTo>
                    <a:lnTo>
                      <a:pt x="125962" y="79569"/>
                    </a:lnTo>
                    <a:lnTo>
                      <a:pt x="125861" y="79437"/>
                    </a:lnTo>
                    <a:lnTo>
                      <a:pt x="125852" y="79423"/>
                    </a:lnTo>
                    <a:lnTo>
                      <a:pt x="125846" y="79417"/>
                    </a:lnTo>
                    <a:lnTo>
                      <a:pt x="125681" y="79245"/>
                    </a:lnTo>
                    <a:lnTo>
                      <a:pt x="125502" y="79066"/>
                    </a:lnTo>
                    <a:lnTo>
                      <a:pt x="125358" y="78947"/>
                    </a:lnTo>
                    <a:lnTo>
                      <a:pt x="125217" y="78841"/>
                    </a:lnTo>
                    <a:lnTo>
                      <a:pt x="125051" y="78705"/>
                    </a:lnTo>
                    <a:lnTo>
                      <a:pt x="125007" y="78666"/>
                    </a:lnTo>
                    <a:lnTo>
                      <a:pt x="125006" y="78665"/>
                    </a:lnTo>
                    <a:lnTo>
                      <a:pt x="125003" y="78662"/>
                    </a:lnTo>
                    <a:lnTo>
                      <a:pt x="124936" y="78604"/>
                    </a:lnTo>
                    <a:lnTo>
                      <a:pt x="124921" y="78591"/>
                    </a:lnTo>
                    <a:lnTo>
                      <a:pt x="124899" y="78572"/>
                    </a:lnTo>
                    <a:lnTo>
                      <a:pt x="124805" y="78492"/>
                    </a:lnTo>
                    <a:lnTo>
                      <a:pt x="124767" y="78457"/>
                    </a:lnTo>
                    <a:lnTo>
                      <a:pt x="124765" y="78454"/>
                    </a:lnTo>
                    <a:lnTo>
                      <a:pt x="124740" y="78430"/>
                    </a:lnTo>
                    <a:lnTo>
                      <a:pt x="124734" y="78425"/>
                    </a:lnTo>
                    <a:lnTo>
                      <a:pt x="124694" y="78386"/>
                    </a:lnTo>
                    <a:lnTo>
                      <a:pt x="124579" y="78229"/>
                    </a:lnTo>
                    <a:lnTo>
                      <a:pt x="124519" y="78145"/>
                    </a:lnTo>
                    <a:lnTo>
                      <a:pt x="124480" y="78056"/>
                    </a:lnTo>
                    <a:lnTo>
                      <a:pt x="124489" y="77907"/>
                    </a:lnTo>
                    <a:lnTo>
                      <a:pt x="124540" y="77767"/>
                    </a:lnTo>
                    <a:lnTo>
                      <a:pt x="124612" y="77644"/>
                    </a:lnTo>
                    <a:lnTo>
                      <a:pt x="124638" y="77601"/>
                    </a:lnTo>
                    <a:lnTo>
                      <a:pt x="124641" y="77593"/>
                    </a:lnTo>
                    <a:lnTo>
                      <a:pt x="124676" y="77491"/>
                    </a:lnTo>
                    <a:lnTo>
                      <a:pt x="124676" y="77411"/>
                    </a:lnTo>
                    <a:lnTo>
                      <a:pt x="124676" y="77399"/>
                    </a:lnTo>
                    <a:lnTo>
                      <a:pt x="124676" y="77367"/>
                    </a:lnTo>
                    <a:lnTo>
                      <a:pt x="124658" y="77329"/>
                    </a:lnTo>
                    <a:lnTo>
                      <a:pt x="124652" y="77315"/>
                    </a:lnTo>
                    <a:lnTo>
                      <a:pt x="124629" y="77265"/>
                    </a:lnTo>
                    <a:lnTo>
                      <a:pt x="124603" y="77239"/>
                    </a:lnTo>
                    <a:lnTo>
                      <a:pt x="124598" y="77234"/>
                    </a:lnTo>
                    <a:lnTo>
                      <a:pt x="124536" y="77172"/>
                    </a:lnTo>
                    <a:lnTo>
                      <a:pt x="124438" y="77087"/>
                    </a:lnTo>
                    <a:lnTo>
                      <a:pt x="124272" y="77040"/>
                    </a:lnTo>
                    <a:lnTo>
                      <a:pt x="124224" y="77007"/>
                    </a:lnTo>
                    <a:lnTo>
                      <a:pt x="124219" y="77004"/>
                    </a:lnTo>
                    <a:lnTo>
                      <a:pt x="124110" y="76930"/>
                    </a:lnTo>
                    <a:lnTo>
                      <a:pt x="124445" y="76887"/>
                    </a:lnTo>
                    <a:lnTo>
                      <a:pt x="124467" y="76884"/>
                    </a:lnTo>
                    <a:lnTo>
                      <a:pt x="124706" y="76853"/>
                    </a:lnTo>
                    <a:lnTo>
                      <a:pt x="124625" y="76760"/>
                    </a:lnTo>
                    <a:lnTo>
                      <a:pt x="124557" y="76708"/>
                    </a:lnTo>
                    <a:lnTo>
                      <a:pt x="124441" y="76680"/>
                    </a:lnTo>
                    <a:lnTo>
                      <a:pt x="124328" y="76668"/>
                    </a:lnTo>
                    <a:lnTo>
                      <a:pt x="124200" y="76664"/>
                    </a:lnTo>
                    <a:lnTo>
                      <a:pt x="124107" y="76644"/>
                    </a:lnTo>
                    <a:lnTo>
                      <a:pt x="124011" y="76604"/>
                    </a:lnTo>
                    <a:lnTo>
                      <a:pt x="123878" y="76524"/>
                    </a:lnTo>
                    <a:lnTo>
                      <a:pt x="123702" y="76403"/>
                    </a:lnTo>
                    <a:lnTo>
                      <a:pt x="123577" y="76307"/>
                    </a:lnTo>
                    <a:lnTo>
                      <a:pt x="123489" y="76227"/>
                    </a:lnTo>
                    <a:lnTo>
                      <a:pt x="123401" y="76139"/>
                    </a:lnTo>
                    <a:lnTo>
                      <a:pt x="123332" y="76054"/>
                    </a:lnTo>
                    <a:lnTo>
                      <a:pt x="123248" y="75938"/>
                    </a:lnTo>
                    <a:lnTo>
                      <a:pt x="123188" y="75834"/>
                    </a:lnTo>
                    <a:lnTo>
                      <a:pt x="123148" y="75701"/>
                    </a:lnTo>
                    <a:lnTo>
                      <a:pt x="123144" y="75593"/>
                    </a:lnTo>
                    <a:lnTo>
                      <a:pt x="123136" y="75449"/>
                    </a:lnTo>
                    <a:lnTo>
                      <a:pt x="123140" y="75300"/>
                    </a:lnTo>
                    <a:lnTo>
                      <a:pt x="123120" y="75152"/>
                    </a:lnTo>
                    <a:lnTo>
                      <a:pt x="123092" y="75035"/>
                    </a:lnTo>
                    <a:lnTo>
                      <a:pt x="123015" y="74963"/>
                    </a:lnTo>
                    <a:lnTo>
                      <a:pt x="122903" y="74875"/>
                    </a:lnTo>
                    <a:lnTo>
                      <a:pt x="122740" y="74775"/>
                    </a:lnTo>
                    <a:lnTo>
                      <a:pt x="122612" y="74707"/>
                    </a:lnTo>
                    <a:lnTo>
                      <a:pt x="122471" y="74663"/>
                    </a:lnTo>
                    <a:lnTo>
                      <a:pt x="122327" y="74623"/>
                    </a:lnTo>
                    <a:lnTo>
                      <a:pt x="122146" y="74575"/>
                    </a:lnTo>
                    <a:lnTo>
                      <a:pt x="122030" y="74535"/>
                    </a:lnTo>
                    <a:lnTo>
                      <a:pt x="121889" y="74470"/>
                    </a:lnTo>
                    <a:lnTo>
                      <a:pt x="121805" y="74414"/>
                    </a:lnTo>
                    <a:lnTo>
                      <a:pt x="121712" y="74334"/>
                    </a:lnTo>
                    <a:lnTo>
                      <a:pt x="121700" y="74206"/>
                    </a:lnTo>
                    <a:lnTo>
                      <a:pt x="121733" y="74113"/>
                    </a:lnTo>
                    <a:lnTo>
                      <a:pt x="121808" y="74009"/>
                    </a:lnTo>
                    <a:lnTo>
                      <a:pt x="121825" y="73985"/>
                    </a:lnTo>
                    <a:lnTo>
                      <a:pt x="121842" y="73964"/>
                    </a:lnTo>
                    <a:lnTo>
                      <a:pt x="121942" y="73841"/>
                    </a:lnTo>
                    <a:lnTo>
                      <a:pt x="122003" y="73767"/>
                    </a:lnTo>
                    <a:lnTo>
                      <a:pt x="122006" y="73764"/>
                    </a:lnTo>
                    <a:lnTo>
                      <a:pt x="122008" y="73762"/>
                    </a:lnTo>
                    <a:lnTo>
                      <a:pt x="122072" y="73699"/>
                    </a:lnTo>
                    <a:lnTo>
                      <a:pt x="122230" y="73543"/>
                    </a:lnTo>
                    <a:lnTo>
                      <a:pt x="122286" y="73493"/>
                    </a:lnTo>
                    <a:lnTo>
                      <a:pt x="122355" y="73431"/>
                    </a:lnTo>
                    <a:lnTo>
                      <a:pt x="122455" y="73399"/>
                    </a:lnTo>
                    <a:lnTo>
                      <a:pt x="122636" y="73347"/>
                    </a:lnTo>
                    <a:lnTo>
                      <a:pt x="122929" y="73311"/>
                    </a:lnTo>
                    <a:lnTo>
                      <a:pt x="123142" y="73279"/>
                    </a:lnTo>
                    <a:lnTo>
                      <a:pt x="123395" y="73239"/>
                    </a:lnTo>
                    <a:lnTo>
                      <a:pt x="123499" y="73223"/>
                    </a:lnTo>
                    <a:lnTo>
                      <a:pt x="123680" y="73179"/>
                    </a:lnTo>
                    <a:lnTo>
                      <a:pt x="123894" y="73063"/>
                    </a:lnTo>
                    <a:lnTo>
                      <a:pt x="124027" y="73007"/>
                    </a:lnTo>
                    <a:lnTo>
                      <a:pt x="124180" y="72939"/>
                    </a:lnTo>
                    <a:lnTo>
                      <a:pt x="124344" y="72874"/>
                    </a:lnTo>
                    <a:lnTo>
                      <a:pt x="124473" y="72786"/>
                    </a:lnTo>
                    <a:lnTo>
                      <a:pt x="124665" y="72634"/>
                    </a:lnTo>
                    <a:lnTo>
                      <a:pt x="124798" y="72554"/>
                    </a:lnTo>
                    <a:lnTo>
                      <a:pt x="124890" y="72473"/>
                    </a:lnTo>
                    <a:lnTo>
                      <a:pt x="125252" y="72258"/>
                    </a:lnTo>
                    <a:lnTo>
                      <a:pt x="125483" y="72150"/>
                    </a:lnTo>
                    <a:lnTo>
                      <a:pt x="125546" y="72104"/>
                    </a:lnTo>
                    <a:lnTo>
                      <a:pt x="125568" y="72088"/>
                    </a:lnTo>
                    <a:lnTo>
                      <a:pt x="125568" y="72088"/>
                    </a:lnTo>
                    <a:lnTo>
                      <a:pt x="125614" y="72000"/>
                    </a:lnTo>
                    <a:lnTo>
                      <a:pt x="125637" y="71842"/>
                    </a:lnTo>
                    <a:lnTo>
                      <a:pt x="125641" y="71634"/>
                    </a:lnTo>
                    <a:lnTo>
                      <a:pt x="125668" y="71522"/>
                    </a:lnTo>
                    <a:lnTo>
                      <a:pt x="125707" y="71395"/>
                    </a:lnTo>
                    <a:lnTo>
                      <a:pt x="125815" y="71063"/>
                    </a:lnTo>
                    <a:lnTo>
                      <a:pt x="125865" y="70949"/>
                    </a:lnTo>
                    <a:lnTo>
                      <a:pt x="125998" y="70716"/>
                    </a:lnTo>
                    <a:lnTo>
                      <a:pt x="126149" y="70510"/>
                    </a:lnTo>
                    <a:lnTo>
                      <a:pt x="126158" y="70364"/>
                    </a:lnTo>
                    <a:lnTo>
                      <a:pt x="126181" y="70203"/>
                    </a:lnTo>
                    <a:lnTo>
                      <a:pt x="126259" y="70071"/>
                    </a:lnTo>
                    <a:lnTo>
                      <a:pt x="126291" y="69988"/>
                    </a:lnTo>
                    <a:lnTo>
                      <a:pt x="126341" y="69860"/>
                    </a:lnTo>
                    <a:lnTo>
                      <a:pt x="126405" y="69664"/>
                    </a:lnTo>
                    <a:lnTo>
                      <a:pt x="126465" y="69531"/>
                    </a:lnTo>
                    <a:lnTo>
                      <a:pt x="126529" y="69398"/>
                    </a:lnTo>
                    <a:lnTo>
                      <a:pt x="126593" y="69275"/>
                    </a:lnTo>
                    <a:lnTo>
                      <a:pt x="126759" y="69043"/>
                    </a:lnTo>
                    <a:lnTo>
                      <a:pt x="126841" y="68929"/>
                    </a:lnTo>
                    <a:lnTo>
                      <a:pt x="126928" y="68805"/>
                    </a:lnTo>
                    <a:lnTo>
                      <a:pt x="127043" y="68691"/>
                    </a:lnTo>
                    <a:lnTo>
                      <a:pt x="127107" y="68581"/>
                    </a:lnTo>
                    <a:lnTo>
                      <a:pt x="127157" y="68476"/>
                    </a:lnTo>
                    <a:lnTo>
                      <a:pt x="127267" y="68210"/>
                    </a:lnTo>
                    <a:lnTo>
                      <a:pt x="127381" y="67909"/>
                    </a:lnTo>
                    <a:lnTo>
                      <a:pt x="127450" y="67780"/>
                    </a:lnTo>
                    <a:lnTo>
                      <a:pt x="127533" y="67630"/>
                    </a:lnTo>
                    <a:lnTo>
                      <a:pt x="127652" y="67433"/>
                    </a:lnTo>
                    <a:lnTo>
                      <a:pt x="127735" y="67288"/>
                    </a:lnTo>
                    <a:lnTo>
                      <a:pt x="127808" y="67123"/>
                    </a:lnTo>
                    <a:lnTo>
                      <a:pt x="127890" y="66922"/>
                    </a:lnTo>
                    <a:lnTo>
                      <a:pt x="127982" y="66712"/>
                    </a:lnTo>
                    <a:lnTo>
                      <a:pt x="128069" y="66465"/>
                    </a:lnTo>
                    <a:lnTo>
                      <a:pt x="128115" y="66273"/>
                    </a:lnTo>
                    <a:lnTo>
                      <a:pt x="128156" y="66122"/>
                    </a:lnTo>
                    <a:lnTo>
                      <a:pt x="128174" y="65980"/>
                    </a:lnTo>
                    <a:lnTo>
                      <a:pt x="128199" y="65781"/>
                    </a:lnTo>
                    <a:lnTo>
                      <a:pt x="128208" y="65571"/>
                    </a:lnTo>
                    <a:lnTo>
                      <a:pt x="128221" y="65395"/>
                    </a:lnTo>
                    <a:lnTo>
                      <a:pt x="128238" y="65245"/>
                    </a:lnTo>
                    <a:lnTo>
                      <a:pt x="128264" y="65086"/>
                    </a:lnTo>
                    <a:lnTo>
                      <a:pt x="128272" y="64996"/>
                    </a:lnTo>
                    <a:lnTo>
                      <a:pt x="128259" y="64902"/>
                    </a:lnTo>
                    <a:lnTo>
                      <a:pt x="128208" y="64658"/>
                    </a:lnTo>
                    <a:lnTo>
                      <a:pt x="128131" y="64503"/>
                    </a:lnTo>
                    <a:lnTo>
                      <a:pt x="128105" y="64368"/>
                    </a:lnTo>
                    <a:lnTo>
                      <a:pt x="128084" y="64278"/>
                    </a:lnTo>
                    <a:lnTo>
                      <a:pt x="128062" y="64154"/>
                    </a:lnTo>
                    <a:lnTo>
                      <a:pt x="128041" y="64025"/>
                    </a:lnTo>
                    <a:lnTo>
                      <a:pt x="128019" y="63905"/>
                    </a:lnTo>
                    <a:lnTo>
                      <a:pt x="127985" y="63776"/>
                    </a:lnTo>
                    <a:lnTo>
                      <a:pt x="127938" y="63665"/>
                    </a:lnTo>
                    <a:lnTo>
                      <a:pt x="127852" y="63511"/>
                    </a:lnTo>
                    <a:lnTo>
                      <a:pt x="127796" y="63433"/>
                    </a:lnTo>
                    <a:lnTo>
                      <a:pt x="127723" y="63365"/>
                    </a:lnTo>
                    <a:lnTo>
                      <a:pt x="127655" y="63275"/>
                    </a:lnTo>
                    <a:lnTo>
                      <a:pt x="127539" y="63138"/>
                    </a:lnTo>
                    <a:lnTo>
                      <a:pt x="127453" y="63035"/>
                    </a:lnTo>
                    <a:lnTo>
                      <a:pt x="127337" y="62868"/>
                    </a:lnTo>
                    <a:lnTo>
                      <a:pt x="127290" y="62748"/>
                    </a:lnTo>
                    <a:lnTo>
                      <a:pt x="127246" y="62534"/>
                    </a:lnTo>
                    <a:lnTo>
                      <a:pt x="127216" y="62389"/>
                    </a:lnTo>
                    <a:lnTo>
                      <a:pt x="127199" y="62196"/>
                    </a:lnTo>
                    <a:lnTo>
                      <a:pt x="127194" y="61908"/>
                    </a:lnTo>
                    <a:lnTo>
                      <a:pt x="127190" y="61655"/>
                    </a:lnTo>
                    <a:lnTo>
                      <a:pt x="127203" y="61540"/>
                    </a:lnTo>
                    <a:lnTo>
                      <a:pt x="127237" y="61463"/>
                    </a:lnTo>
                    <a:lnTo>
                      <a:pt x="127289" y="61385"/>
                    </a:lnTo>
                    <a:lnTo>
                      <a:pt x="127345" y="61321"/>
                    </a:lnTo>
                    <a:lnTo>
                      <a:pt x="127378" y="61299"/>
                    </a:lnTo>
                    <a:lnTo>
                      <a:pt x="127401" y="61284"/>
                    </a:lnTo>
                    <a:lnTo>
                      <a:pt x="127473" y="61235"/>
                    </a:lnTo>
                    <a:lnTo>
                      <a:pt x="127500" y="61202"/>
                    </a:lnTo>
                    <a:lnTo>
                      <a:pt x="127509" y="61189"/>
                    </a:lnTo>
                    <a:lnTo>
                      <a:pt x="127576" y="61103"/>
                    </a:lnTo>
                    <a:lnTo>
                      <a:pt x="127615" y="61000"/>
                    </a:lnTo>
                    <a:lnTo>
                      <a:pt x="127662" y="60901"/>
                    </a:lnTo>
                    <a:lnTo>
                      <a:pt x="127679" y="60777"/>
                    </a:lnTo>
                    <a:lnTo>
                      <a:pt x="127671" y="60606"/>
                    </a:lnTo>
                    <a:lnTo>
                      <a:pt x="127650" y="60495"/>
                    </a:lnTo>
                    <a:lnTo>
                      <a:pt x="127537" y="60220"/>
                    </a:lnTo>
                    <a:lnTo>
                      <a:pt x="127368" y="60079"/>
                    </a:lnTo>
                    <a:lnTo>
                      <a:pt x="127242" y="60009"/>
                    </a:lnTo>
                    <a:lnTo>
                      <a:pt x="127125" y="59939"/>
                    </a:lnTo>
                    <a:lnTo>
                      <a:pt x="126984" y="59888"/>
                    </a:lnTo>
                    <a:lnTo>
                      <a:pt x="126900" y="59859"/>
                    </a:lnTo>
                    <a:lnTo>
                      <a:pt x="126831" y="59843"/>
                    </a:lnTo>
                    <a:lnTo>
                      <a:pt x="126818" y="59840"/>
                    </a:lnTo>
                    <a:lnTo>
                      <a:pt x="126783" y="59831"/>
                    </a:lnTo>
                    <a:lnTo>
                      <a:pt x="126724" y="59824"/>
                    </a:lnTo>
                    <a:lnTo>
                      <a:pt x="126702" y="59822"/>
                    </a:lnTo>
                    <a:lnTo>
                      <a:pt x="126666" y="59817"/>
                    </a:lnTo>
                    <a:lnTo>
                      <a:pt x="126539" y="59799"/>
                    </a:lnTo>
                    <a:lnTo>
                      <a:pt x="126446" y="59785"/>
                    </a:lnTo>
                    <a:lnTo>
                      <a:pt x="126296" y="59738"/>
                    </a:lnTo>
                    <a:lnTo>
                      <a:pt x="126221" y="59700"/>
                    </a:lnTo>
                    <a:lnTo>
                      <a:pt x="126095" y="59588"/>
                    </a:lnTo>
                    <a:lnTo>
                      <a:pt x="125973" y="59452"/>
                    </a:lnTo>
                    <a:lnTo>
                      <a:pt x="125847" y="59312"/>
                    </a:lnTo>
                    <a:lnTo>
                      <a:pt x="125744" y="59186"/>
                    </a:lnTo>
                    <a:lnTo>
                      <a:pt x="125627" y="59069"/>
                    </a:lnTo>
                    <a:lnTo>
                      <a:pt x="125491" y="58952"/>
                    </a:lnTo>
                    <a:lnTo>
                      <a:pt x="125416" y="58877"/>
                    </a:lnTo>
                    <a:lnTo>
                      <a:pt x="125299" y="58797"/>
                    </a:lnTo>
                    <a:lnTo>
                      <a:pt x="125168" y="58704"/>
                    </a:lnTo>
                    <a:lnTo>
                      <a:pt x="125074" y="58666"/>
                    </a:lnTo>
                    <a:lnTo>
                      <a:pt x="124943" y="58629"/>
                    </a:lnTo>
                    <a:lnTo>
                      <a:pt x="124803" y="58592"/>
                    </a:lnTo>
                    <a:lnTo>
                      <a:pt x="124571" y="58550"/>
                    </a:lnTo>
                    <a:lnTo>
                      <a:pt x="124424" y="58544"/>
                    </a:lnTo>
                    <a:lnTo>
                      <a:pt x="124393" y="58542"/>
                    </a:lnTo>
                    <a:lnTo>
                      <a:pt x="124370" y="58541"/>
                    </a:lnTo>
                    <a:lnTo>
                      <a:pt x="124178" y="58541"/>
                    </a:lnTo>
                    <a:lnTo>
                      <a:pt x="124004" y="58550"/>
                    </a:lnTo>
                    <a:lnTo>
                      <a:pt x="123978" y="58551"/>
                    </a:lnTo>
                    <a:lnTo>
                      <a:pt x="123959" y="58550"/>
                    </a:lnTo>
                    <a:lnTo>
                      <a:pt x="123778" y="58550"/>
                    </a:lnTo>
                    <a:lnTo>
                      <a:pt x="123673" y="58541"/>
                    </a:lnTo>
                    <a:lnTo>
                      <a:pt x="123579" y="58483"/>
                    </a:lnTo>
                    <a:lnTo>
                      <a:pt x="123545" y="58391"/>
                    </a:lnTo>
                    <a:lnTo>
                      <a:pt x="123524" y="58303"/>
                    </a:lnTo>
                    <a:lnTo>
                      <a:pt x="123550" y="58158"/>
                    </a:lnTo>
                    <a:lnTo>
                      <a:pt x="123638" y="58008"/>
                    </a:lnTo>
                    <a:lnTo>
                      <a:pt x="123679" y="57895"/>
                    </a:lnTo>
                    <a:lnTo>
                      <a:pt x="123721" y="57766"/>
                    </a:lnTo>
                    <a:lnTo>
                      <a:pt x="123798" y="57549"/>
                    </a:lnTo>
                    <a:lnTo>
                      <a:pt x="123860" y="57259"/>
                    </a:lnTo>
                    <a:lnTo>
                      <a:pt x="123922" y="56985"/>
                    </a:lnTo>
                    <a:lnTo>
                      <a:pt x="124005" y="56639"/>
                    </a:lnTo>
                    <a:lnTo>
                      <a:pt x="124083" y="56396"/>
                    </a:lnTo>
                    <a:lnTo>
                      <a:pt x="124207" y="56043"/>
                    </a:lnTo>
                    <a:lnTo>
                      <a:pt x="124207" y="56041"/>
                    </a:lnTo>
                    <a:lnTo>
                      <a:pt x="124209" y="56032"/>
                    </a:lnTo>
                    <a:lnTo>
                      <a:pt x="124223" y="55977"/>
                    </a:lnTo>
                    <a:lnTo>
                      <a:pt x="124244" y="55891"/>
                    </a:lnTo>
                    <a:lnTo>
                      <a:pt x="124280" y="55710"/>
                    </a:lnTo>
                    <a:lnTo>
                      <a:pt x="124306" y="55534"/>
                    </a:lnTo>
                    <a:lnTo>
                      <a:pt x="124330" y="55377"/>
                    </a:lnTo>
                    <a:lnTo>
                      <a:pt x="124342" y="55297"/>
                    </a:lnTo>
                    <a:lnTo>
                      <a:pt x="124388" y="55059"/>
                    </a:lnTo>
                    <a:lnTo>
                      <a:pt x="124437" y="54812"/>
                    </a:lnTo>
                    <a:lnTo>
                      <a:pt x="124488" y="54543"/>
                    </a:lnTo>
                    <a:lnTo>
                      <a:pt x="124505" y="54269"/>
                    </a:lnTo>
                    <a:lnTo>
                      <a:pt x="124514" y="54200"/>
                    </a:lnTo>
                    <a:lnTo>
                      <a:pt x="124517" y="54176"/>
                    </a:lnTo>
                    <a:lnTo>
                      <a:pt x="124540" y="53995"/>
                    </a:lnTo>
                    <a:lnTo>
                      <a:pt x="124568" y="53761"/>
                    </a:lnTo>
                    <a:lnTo>
                      <a:pt x="124597" y="53595"/>
                    </a:lnTo>
                    <a:lnTo>
                      <a:pt x="124637" y="53429"/>
                    </a:lnTo>
                    <a:lnTo>
                      <a:pt x="124683" y="53338"/>
                    </a:lnTo>
                    <a:lnTo>
                      <a:pt x="124757" y="53224"/>
                    </a:lnTo>
                    <a:lnTo>
                      <a:pt x="124825" y="53150"/>
                    </a:lnTo>
                    <a:lnTo>
                      <a:pt x="124888" y="53031"/>
                    </a:lnTo>
                    <a:lnTo>
                      <a:pt x="124967" y="52956"/>
                    </a:lnTo>
                    <a:lnTo>
                      <a:pt x="125219" y="52807"/>
                    </a:lnTo>
                    <a:lnTo>
                      <a:pt x="125565" y="52635"/>
                    </a:lnTo>
                    <a:lnTo>
                      <a:pt x="125812" y="52511"/>
                    </a:lnTo>
                    <a:lnTo>
                      <a:pt x="126074" y="52403"/>
                    </a:lnTo>
                    <a:lnTo>
                      <a:pt x="126405" y="52279"/>
                    </a:lnTo>
                    <a:lnTo>
                      <a:pt x="126637" y="52156"/>
                    </a:lnTo>
                    <a:lnTo>
                      <a:pt x="126835" y="52043"/>
                    </a:lnTo>
                    <a:lnTo>
                      <a:pt x="126973" y="51964"/>
                    </a:lnTo>
                    <a:lnTo>
                      <a:pt x="127052" y="51865"/>
                    </a:lnTo>
                    <a:lnTo>
                      <a:pt x="127057" y="51751"/>
                    </a:lnTo>
                    <a:lnTo>
                      <a:pt x="127022" y="51529"/>
                    </a:lnTo>
                    <a:lnTo>
                      <a:pt x="126983" y="51347"/>
                    </a:lnTo>
                    <a:lnTo>
                      <a:pt x="126958" y="51169"/>
                    </a:lnTo>
                    <a:lnTo>
                      <a:pt x="126958" y="50962"/>
                    </a:lnTo>
                    <a:lnTo>
                      <a:pt x="126953" y="50695"/>
                    </a:lnTo>
                    <a:lnTo>
                      <a:pt x="126954" y="50480"/>
                    </a:lnTo>
                    <a:lnTo>
                      <a:pt x="126934" y="50313"/>
                    </a:lnTo>
                    <a:lnTo>
                      <a:pt x="126909" y="50115"/>
                    </a:lnTo>
                    <a:lnTo>
                      <a:pt x="126865" y="49947"/>
                    </a:lnTo>
                    <a:lnTo>
                      <a:pt x="126825" y="49834"/>
                    </a:lnTo>
                    <a:lnTo>
                      <a:pt x="126786" y="49750"/>
                    </a:lnTo>
                    <a:lnTo>
                      <a:pt x="126737" y="49641"/>
                    </a:lnTo>
                    <a:lnTo>
                      <a:pt x="126686" y="49490"/>
                    </a:lnTo>
                    <a:lnTo>
                      <a:pt x="126604" y="49335"/>
                    </a:lnTo>
                    <a:lnTo>
                      <a:pt x="126541" y="49195"/>
                    </a:lnTo>
                    <a:lnTo>
                      <a:pt x="126497" y="49098"/>
                    </a:lnTo>
                    <a:lnTo>
                      <a:pt x="126449" y="48968"/>
                    </a:lnTo>
                    <a:lnTo>
                      <a:pt x="126396" y="48804"/>
                    </a:lnTo>
                    <a:lnTo>
                      <a:pt x="126367" y="48678"/>
                    </a:lnTo>
                    <a:lnTo>
                      <a:pt x="126304" y="48514"/>
                    </a:lnTo>
                    <a:lnTo>
                      <a:pt x="126251" y="48325"/>
                    </a:lnTo>
                    <a:lnTo>
                      <a:pt x="126164" y="48147"/>
                    </a:lnTo>
                    <a:lnTo>
                      <a:pt x="126111" y="48021"/>
                    </a:lnTo>
                    <a:lnTo>
                      <a:pt x="126062" y="47881"/>
                    </a:lnTo>
                    <a:lnTo>
                      <a:pt x="126019" y="47712"/>
                    </a:lnTo>
                    <a:lnTo>
                      <a:pt x="125995" y="47567"/>
                    </a:lnTo>
                    <a:lnTo>
                      <a:pt x="125961" y="47330"/>
                    </a:lnTo>
                    <a:lnTo>
                      <a:pt x="125912" y="47081"/>
                    </a:lnTo>
                    <a:lnTo>
                      <a:pt x="125859" y="46829"/>
                    </a:lnTo>
                    <a:lnTo>
                      <a:pt x="125815" y="46622"/>
                    </a:lnTo>
                    <a:lnTo>
                      <a:pt x="125782" y="46448"/>
                    </a:lnTo>
                    <a:lnTo>
                      <a:pt x="125753" y="46264"/>
                    </a:lnTo>
                    <a:lnTo>
                      <a:pt x="125748" y="46076"/>
                    </a:lnTo>
                    <a:lnTo>
                      <a:pt x="125762" y="45916"/>
                    </a:lnTo>
                    <a:lnTo>
                      <a:pt x="125787" y="45729"/>
                    </a:lnTo>
                    <a:lnTo>
                      <a:pt x="125845" y="45579"/>
                    </a:lnTo>
                    <a:lnTo>
                      <a:pt x="125917" y="45444"/>
                    </a:lnTo>
                    <a:lnTo>
                      <a:pt x="126014" y="45285"/>
                    </a:lnTo>
                    <a:lnTo>
                      <a:pt x="126082" y="45183"/>
                    </a:lnTo>
                    <a:lnTo>
                      <a:pt x="126145" y="45101"/>
                    </a:lnTo>
                    <a:lnTo>
                      <a:pt x="126290" y="44995"/>
                    </a:lnTo>
                    <a:lnTo>
                      <a:pt x="126430" y="44913"/>
                    </a:lnTo>
                    <a:lnTo>
                      <a:pt x="126556" y="44874"/>
                    </a:lnTo>
                    <a:lnTo>
                      <a:pt x="126686" y="44850"/>
                    </a:lnTo>
                    <a:lnTo>
                      <a:pt x="127058" y="44816"/>
                    </a:lnTo>
                    <a:lnTo>
                      <a:pt x="127204" y="44826"/>
                    </a:lnTo>
                    <a:lnTo>
                      <a:pt x="127479" y="44855"/>
                    </a:lnTo>
                    <a:lnTo>
                      <a:pt x="127697" y="44889"/>
                    </a:lnTo>
                    <a:lnTo>
                      <a:pt x="127803" y="44903"/>
                    </a:lnTo>
                    <a:lnTo>
                      <a:pt x="127943" y="44908"/>
                    </a:lnTo>
                    <a:lnTo>
                      <a:pt x="128120" y="44878"/>
                    </a:lnTo>
                    <a:lnTo>
                      <a:pt x="128279" y="44820"/>
                    </a:lnTo>
                    <a:lnTo>
                      <a:pt x="128453" y="44709"/>
                    </a:lnTo>
                    <a:lnTo>
                      <a:pt x="128584" y="44564"/>
                    </a:lnTo>
                    <a:lnTo>
                      <a:pt x="128671" y="44448"/>
                    </a:lnTo>
                    <a:lnTo>
                      <a:pt x="128758" y="44328"/>
                    </a:lnTo>
                    <a:lnTo>
                      <a:pt x="128835" y="44188"/>
                    </a:lnTo>
                    <a:lnTo>
                      <a:pt x="128981" y="43814"/>
                    </a:lnTo>
                    <a:lnTo>
                      <a:pt x="129054" y="43598"/>
                    </a:lnTo>
                    <a:lnTo>
                      <a:pt x="129111" y="43374"/>
                    </a:lnTo>
                    <a:lnTo>
                      <a:pt x="129169" y="43165"/>
                    </a:lnTo>
                    <a:lnTo>
                      <a:pt x="129198" y="42826"/>
                    </a:lnTo>
                    <a:lnTo>
                      <a:pt x="129198" y="42581"/>
                    </a:lnTo>
                    <a:lnTo>
                      <a:pt x="129184" y="42372"/>
                    </a:lnTo>
                    <a:lnTo>
                      <a:pt x="129169" y="42263"/>
                    </a:lnTo>
                    <a:lnTo>
                      <a:pt x="129184" y="42141"/>
                    </a:lnTo>
                    <a:lnTo>
                      <a:pt x="129256" y="41946"/>
                    </a:lnTo>
                    <a:lnTo>
                      <a:pt x="129386" y="41766"/>
                    </a:lnTo>
                    <a:lnTo>
                      <a:pt x="129537" y="41658"/>
                    </a:lnTo>
                    <a:lnTo>
                      <a:pt x="129754" y="41470"/>
                    </a:lnTo>
                    <a:lnTo>
                      <a:pt x="129978" y="41355"/>
                    </a:lnTo>
                    <a:lnTo>
                      <a:pt x="130122" y="41333"/>
                    </a:lnTo>
                    <a:lnTo>
                      <a:pt x="130252" y="41268"/>
                    </a:lnTo>
                    <a:lnTo>
                      <a:pt x="130411" y="41138"/>
                    </a:lnTo>
                    <a:lnTo>
                      <a:pt x="130490" y="41037"/>
                    </a:lnTo>
                    <a:lnTo>
                      <a:pt x="130541" y="40900"/>
                    </a:lnTo>
                    <a:lnTo>
                      <a:pt x="130526" y="40763"/>
                    </a:lnTo>
                    <a:lnTo>
                      <a:pt x="130495" y="40673"/>
                    </a:lnTo>
                    <a:lnTo>
                      <a:pt x="130476" y="40619"/>
                    </a:lnTo>
                    <a:lnTo>
                      <a:pt x="130467" y="40601"/>
                    </a:lnTo>
                    <a:lnTo>
                      <a:pt x="130421" y="40514"/>
                    </a:lnTo>
                    <a:lnTo>
                      <a:pt x="130419" y="40510"/>
                    </a:lnTo>
                    <a:lnTo>
                      <a:pt x="130389" y="40453"/>
                    </a:lnTo>
                    <a:lnTo>
                      <a:pt x="130270" y="40258"/>
                    </a:lnTo>
                    <a:lnTo>
                      <a:pt x="130263" y="40246"/>
                    </a:lnTo>
                    <a:lnTo>
                      <a:pt x="130223" y="40182"/>
                    </a:lnTo>
                    <a:lnTo>
                      <a:pt x="130217" y="40170"/>
                    </a:lnTo>
                    <a:lnTo>
                      <a:pt x="130208" y="40156"/>
                    </a:lnTo>
                    <a:lnTo>
                      <a:pt x="130171" y="40102"/>
                    </a:lnTo>
                    <a:lnTo>
                      <a:pt x="130153" y="40060"/>
                    </a:lnTo>
                    <a:lnTo>
                      <a:pt x="130144" y="40045"/>
                    </a:lnTo>
                    <a:lnTo>
                      <a:pt x="130079" y="39900"/>
                    </a:lnTo>
                    <a:lnTo>
                      <a:pt x="130036" y="39814"/>
                    </a:lnTo>
                    <a:lnTo>
                      <a:pt x="129958" y="39745"/>
                    </a:lnTo>
                    <a:lnTo>
                      <a:pt x="129955" y="39743"/>
                    </a:lnTo>
                    <a:lnTo>
                      <a:pt x="129913" y="39706"/>
                    </a:lnTo>
                    <a:lnTo>
                      <a:pt x="129790" y="39698"/>
                    </a:lnTo>
                    <a:lnTo>
                      <a:pt x="129617" y="39691"/>
                    </a:lnTo>
                    <a:lnTo>
                      <a:pt x="129509" y="39691"/>
                    </a:lnTo>
                    <a:lnTo>
                      <a:pt x="129328" y="39763"/>
                    </a:lnTo>
                    <a:lnTo>
                      <a:pt x="129234" y="39799"/>
                    </a:lnTo>
                    <a:lnTo>
                      <a:pt x="129176" y="39915"/>
                    </a:lnTo>
                    <a:lnTo>
                      <a:pt x="129148" y="40001"/>
                    </a:lnTo>
                    <a:lnTo>
                      <a:pt x="129046" y="40008"/>
                    </a:lnTo>
                    <a:lnTo>
                      <a:pt x="129011" y="39988"/>
                    </a:lnTo>
                    <a:lnTo>
                      <a:pt x="129010" y="39987"/>
                    </a:lnTo>
                    <a:lnTo>
                      <a:pt x="128960" y="39958"/>
                    </a:lnTo>
                    <a:lnTo>
                      <a:pt x="128801" y="39806"/>
                    </a:lnTo>
                    <a:lnTo>
                      <a:pt x="128635" y="39684"/>
                    </a:lnTo>
                    <a:lnTo>
                      <a:pt x="128548" y="39594"/>
                    </a:lnTo>
                    <a:lnTo>
                      <a:pt x="128546" y="39592"/>
                    </a:lnTo>
                    <a:lnTo>
                      <a:pt x="128411" y="39453"/>
                    </a:lnTo>
                    <a:lnTo>
                      <a:pt x="128291" y="39338"/>
                    </a:lnTo>
                    <a:lnTo>
                      <a:pt x="128284" y="39331"/>
                    </a:lnTo>
                    <a:lnTo>
                      <a:pt x="128260" y="39309"/>
                    </a:lnTo>
                    <a:lnTo>
                      <a:pt x="128166" y="39197"/>
                    </a:lnTo>
                    <a:lnTo>
                      <a:pt x="128157" y="39186"/>
                    </a:lnTo>
                    <a:lnTo>
                      <a:pt x="128151" y="39179"/>
                    </a:lnTo>
                    <a:lnTo>
                      <a:pt x="128103" y="39123"/>
                    </a:lnTo>
                    <a:lnTo>
                      <a:pt x="128097" y="39117"/>
                    </a:lnTo>
                    <a:lnTo>
                      <a:pt x="128058" y="39071"/>
                    </a:lnTo>
                    <a:lnTo>
                      <a:pt x="128042" y="39026"/>
                    </a:lnTo>
                    <a:lnTo>
                      <a:pt x="128041" y="39023"/>
                    </a:lnTo>
                    <a:lnTo>
                      <a:pt x="128014" y="38948"/>
                    </a:lnTo>
                    <a:lnTo>
                      <a:pt x="128022" y="38847"/>
                    </a:lnTo>
                    <a:lnTo>
                      <a:pt x="128043" y="38717"/>
                    </a:lnTo>
                    <a:lnTo>
                      <a:pt x="128085" y="38629"/>
                    </a:lnTo>
                    <a:lnTo>
                      <a:pt x="128170" y="38534"/>
                    </a:lnTo>
                    <a:lnTo>
                      <a:pt x="128261" y="38494"/>
                    </a:lnTo>
                    <a:lnTo>
                      <a:pt x="128364" y="38462"/>
                    </a:lnTo>
                    <a:lnTo>
                      <a:pt x="128468" y="38449"/>
                    </a:lnTo>
                    <a:lnTo>
                      <a:pt x="128617" y="38426"/>
                    </a:lnTo>
                    <a:lnTo>
                      <a:pt x="128725" y="38422"/>
                    </a:lnTo>
                    <a:lnTo>
                      <a:pt x="128864" y="38431"/>
                    </a:lnTo>
                    <a:lnTo>
                      <a:pt x="128991" y="38431"/>
                    </a:lnTo>
                    <a:lnTo>
                      <a:pt x="129108" y="38404"/>
                    </a:lnTo>
                    <a:lnTo>
                      <a:pt x="129239" y="38327"/>
                    </a:lnTo>
                    <a:lnTo>
                      <a:pt x="129315" y="38260"/>
                    </a:lnTo>
                    <a:lnTo>
                      <a:pt x="129342" y="38161"/>
                    </a:lnTo>
                    <a:lnTo>
                      <a:pt x="129342" y="38044"/>
                    </a:lnTo>
                    <a:lnTo>
                      <a:pt x="129309" y="37985"/>
                    </a:lnTo>
                    <a:lnTo>
                      <a:pt x="129307" y="37981"/>
                    </a:lnTo>
                    <a:lnTo>
                      <a:pt x="129270" y="37917"/>
                    </a:lnTo>
                    <a:lnTo>
                      <a:pt x="129117" y="37814"/>
                    </a:lnTo>
                    <a:lnTo>
                      <a:pt x="128973" y="37737"/>
                    </a:lnTo>
                    <a:lnTo>
                      <a:pt x="128856" y="37625"/>
                    </a:lnTo>
                    <a:lnTo>
                      <a:pt x="128720" y="37494"/>
                    </a:lnTo>
                    <a:lnTo>
                      <a:pt x="128612" y="37458"/>
                    </a:lnTo>
                    <a:lnTo>
                      <a:pt x="128490" y="37458"/>
                    </a:lnTo>
                    <a:lnTo>
                      <a:pt x="128283" y="37526"/>
                    </a:lnTo>
                    <a:lnTo>
                      <a:pt x="128148" y="37580"/>
                    </a:lnTo>
                    <a:lnTo>
                      <a:pt x="127950" y="37688"/>
                    </a:lnTo>
                    <a:lnTo>
                      <a:pt x="127760" y="37818"/>
                    </a:lnTo>
                    <a:lnTo>
                      <a:pt x="127636" y="37940"/>
                    </a:lnTo>
                    <a:lnTo>
                      <a:pt x="127496" y="38143"/>
                    </a:lnTo>
                    <a:lnTo>
                      <a:pt x="127406" y="38260"/>
                    </a:lnTo>
                    <a:lnTo>
                      <a:pt x="127379" y="38363"/>
                    </a:lnTo>
                    <a:lnTo>
                      <a:pt x="127366" y="38489"/>
                    </a:lnTo>
                    <a:lnTo>
                      <a:pt x="127354" y="38710"/>
                    </a:lnTo>
                    <a:lnTo>
                      <a:pt x="127333" y="38912"/>
                    </a:lnTo>
                    <a:lnTo>
                      <a:pt x="127282" y="39070"/>
                    </a:lnTo>
                    <a:lnTo>
                      <a:pt x="127203" y="39200"/>
                    </a:lnTo>
                    <a:lnTo>
                      <a:pt x="127029" y="39395"/>
                    </a:lnTo>
                    <a:lnTo>
                      <a:pt x="126827" y="39546"/>
                    </a:lnTo>
                    <a:lnTo>
                      <a:pt x="126575" y="39705"/>
                    </a:lnTo>
                    <a:lnTo>
                      <a:pt x="126358" y="39741"/>
                    </a:lnTo>
                    <a:lnTo>
                      <a:pt x="126273" y="39730"/>
                    </a:lnTo>
                    <a:lnTo>
                      <a:pt x="126270" y="39729"/>
                    </a:lnTo>
                    <a:lnTo>
                      <a:pt x="126250" y="39727"/>
                    </a:lnTo>
                    <a:lnTo>
                      <a:pt x="126170" y="39597"/>
                    </a:lnTo>
                    <a:lnTo>
                      <a:pt x="126134" y="39431"/>
                    </a:lnTo>
                    <a:lnTo>
                      <a:pt x="126120" y="39229"/>
                    </a:lnTo>
                    <a:lnTo>
                      <a:pt x="126105" y="38984"/>
                    </a:lnTo>
                    <a:lnTo>
                      <a:pt x="126098" y="38753"/>
                    </a:lnTo>
                    <a:lnTo>
                      <a:pt x="126117" y="38512"/>
                    </a:lnTo>
                    <a:lnTo>
                      <a:pt x="126144" y="38332"/>
                    </a:lnTo>
                    <a:lnTo>
                      <a:pt x="126153" y="38093"/>
                    </a:lnTo>
                    <a:lnTo>
                      <a:pt x="126171" y="37940"/>
                    </a:lnTo>
                    <a:lnTo>
                      <a:pt x="126212" y="37809"/>
                    </a:lnTo>
                    <a:lnTo>
                      <a:pt x="126275" y="37710"/>
                    </a:lnTo>
                    <a:lnTo>
                      <a:pt x="126343" y="37611"/>
                    </a:lnTo>
                    <a:lnTo>
                      <a:pt x="126410" y="37525"/>
                    </a:lnTo>
                    <a:lnTo>
                      <a:pt x="126478" y="37422"/>
                    </a:lnTo>
                    <a:lnTo>
                      <a:pt x="126545" y="37314"/>
                    </a:lnTo>
                    <a:lnTo>
                      <a:pt x="126554" y="37233"/>
                    </a:lnTo>
                    <a:lnTo>
                      <a:pt x="126541" y="37116"/>
                    </a:lnTo>
                    <a:lnTo>
                      <a:pt x="126517" y="37051"/>
                    </a:lnTo>
                    <a:lnTo>
                      <a:pt x="126517" y="37051"/>
                    </a:lnTo>
                    <a:lnTo>
                      <a:pt x="126509" y="37030"/>
                    </a:lnTo>
                    <a:lnTo>
                      <a:pt x="126397" y="36891"/>
                    </a:lnTo>
                    <a:lnTo>
                      <a:pt x="126307" y="36823"/>
                    </a:lnTo>
                    <a:lnTo>
                      <a:pt x="126189" y="36755"/>
                    </a:lnTo>
                    <a:lnTo>
                      <a:pt x="126068" y="36719"/>
                    </a:lnTo>
                    <a:lnTo>
                      <a:pt x="125964" y="36701"/>
                    </a:lnTo>
                    <a:lnTo>
                      <a:pt x="125829" y="36679"/>
                    </a:lnTo>
                    <a:lnTo>
                      <a:pt x="125635" y="36670"/>
                    </a:lnTo>
                    <a:lnTo>
                      <a:pt x="125527" y="36692"/>
                    </a:lnTo>
                    <a:lnTo>
                      <a:pt x="125432" y="36755"/>
                    </a:lnTo>
                    <a:lnTo>
                      <a:pt x="125383" y="36836"/>
                    </a:lnTo>
                    <a:lnTo>
                      <a:pt x="125333" y="36954"/>
                    </a:lnTo>
                    <a:lnTo>
                      <a:pt x="125333" y="37071"/>
                    </a:lnTo>
                    <a:lnTo>
                      <a:pt x="125297" y="37183"/>
                    </a:lnTo>
                    <a:lnTo>
                      <a:pt x="125238" y="37300"/>
                    </a:lnTo>
                    <a:lnTo>
                      <a:pt x="125162" y="37372"/>
                    </a:lnTo>
                    <a:lnTo>
                      <a:pt x="125067" y="37440"/>
                    </a:lnTo>
                    <a:lnTo>
                      <a:pt x="124973" y="37476"/>
                    </a:lnTo>
                    <a:lnTo>
                      <a:pt x="124815" y="37503"/>
                    </a:lnTo>
                    <a:lnTo>
                      <a:pt x="124641" y="37549"/>
                    </a:lnTo>
                    <a:lnTo>
                      <a:pt x="124436" y="37549"/>
                    </a:lnTo>
                    <a:lnTo>
                      <a:pt x="124280" y="37560"/>
                    </a:lnTo>
                    <a:lnTo>
                      <a:pt x="124119" y="37543"/>
                    </a:lnTo>
                    <a:lnTo>
                      <a:pt x="124036" y="37527"/>
                    </a:lnTo>
                    <a:lnTo>
                      <a:pt x="123897" y="37466"/>
                    </a:lnTo>
                    <a:lnTo>
                      <a:pt x="123809" y="37405"/>
                    </a:lnTo>
                    <a:lnTo>
                      <a:pt x="123720" y="37310"/>
                    </a:lnTo>
                    <a:lnTo>
                      <a:pt x="123659" y="37244"/>
                    </a:lnTo>
                    <a:lnTo>
                      <a:pt x="123633" y="37127"/>
                    </a:lnTo>
                    <a:lnTo>
                      <a:pt x="123626" y="37094"/>
                    </a:lnTo>
                    <a:lnTo>
                      <a:pt x="123626" y="37094"/>
                    </a:lnTo>
                    <a:lnTo>
                      <a:pt x="123620" y="36895"/>
                    </a:lnTo>
                    <a:lnTo>
                      <a:pt x="123653" y="36700"/>
                    </a:lnTo>
                    <a:lnTo>
                      <a:pt x="123764" y="36490"/>
                    </a:lnTo>
                    <a:lnTo>
                      <a:pt x="123831" y="36290"/>
                    </a:lnTo>
                    <a:lnTo>
                      <a:pt x="123903" y="36118"/>
                    </a:lnTo>
                    <a:lnTo>
                      <a:pt x="124003" y="35863"/>
                    </a:lnTo>
                    <a:lnTo>
                      <a:pt x="124053" y="35752"/>
                    </a:lnTo>
                    <a:lnTo>
                      <a:pt x="124103" y="35669"/>
                    </a:lnTo>
                    <a:lnTo>
                      <a:pt x="124319" y="35514"/>
                    </a:lnTo>
                    <a:lnTo>
                      <a:pt x="124458" y="35442"/>
                    </a:lnTo>
                    <a:lnTo>
                      <a:pt x="124669" y="35353"/>
                    </a:lnTo>
                    <a:lnTo>
                      <a:pt x="124780" y="35320"/>
                    </a:lnTo>
                    <a:lnTo>
                      <a:pt x="124855" y="35272"/>
                    </a:lnTo>
                    <a:lnTo>
                      <a:pt x="124970" y="35236"/>
                    </a:lnTo>
                    <a:lnTo>
                      <a:pt x="125164" y="35184"/>
                    </a:lnTo>
                    <a:lnTo>
                      <a:pt x="125373" y="35147"/>
                    </a:lnTo>
                    <a:lnTo>
                      <a:pt x="125472" y="35111"/>
                    </a:lnTo>
                    <a:lnTo>
                      <a:pt x="125566" y="35074"/>
                    </a:lnTo>
                    <a:lnTo>
                      <a:pt x="125660" y="35001"/>
                    </a:lnTo>
                    <a:lnTo>
                      <a:pt x="125744" y="34849"/>
                    </a:lnTo>
                    <a:lnTo>
                      <a:pt x="125801" y="34682"/>
                    </a:lnTo>
                    <a:lnTo>
                      <a:pt x="125853" y="34474"/>
                    </a:lnTo>
                    <a:lnTo>
                      <a:pt x="125906" y="34218"/>
                    </a:lnTo>
                    <a:lnTo>
                      <a:pt x="125927" y="34040"/>
                    </a:lnTo>
                    <a:lnTo>
                      <a:pt x="125947" y="33805"/>
                    </a:lnTo>
                    <a:lnTo>
                      <a:pt x="125958" y="33638"/>
                    </a:lnTo>
                    <a:lnTo>
                      <a:pt x="125979" y="33403"/>
                    </a:lnTo>
                    <a:lnTo>
                      <a:pt x="125995" y="33288"/>
                    </a:lnTo>
                    <a:lnTo>
                      <a:pt x="126020" y="33069"/>
                    </a:lnTo>
                    <a:lnTo>
                      <a:pt x="126039" y="32851"/>
                    </a:lnTo>
                    <a:lnTo>
                      <a:pt x="126057" y="32736"/>
                    </a:lnTo>
                    <a:lnTo>
                      <a:pt x="126085" y="32602"/>
                    </a:lnTo>
                    <a:lnTo>
                      <a:pt x="126145" y="32447"/>
                    </a:lnTo>
                    <a:lnTo>
                      <a:pt x="126213" y="32279"/>
                    </a:lnTo>
                    <a:lnTo>
                      <a:pt x="126291" y="32133"/>
                    </a:lnTo>
                    <a:lnTo>
                      <a:pt x="126378" y="31999"/>
                    </a:lnTo>
                    <a:lnTo>
                      <a:pt x="126509" y="31850"/>
                    </a:lnTo>
                    <a:lnTo>
                      <a:pt x="126628" y="31748"/>
                    </a:lnTo>
                    <a:lnTo>
                      <a:pt x="126734" y="31651"/>
                    </a:lnTo>
                    <a:lnTo>
                      <a:pt x="126893" y="31602"/>
                    </a:lnTo>
                    <a:lnTo>
                      <a:pt x="127114" y="31586"/>
                    </a:lnTo>
                    <a:lnTo>
                      <a:pt x="127298" y="31586"/>
                    </a:lnTo>
                    <a:lnTo>
                      <a:pt x="127562" y="31620"/>
                    </a:lnTo>
                    <a:lnTo>
                      <a:pt x="127699" y="31648"/>
                    </a:lnTo>
                    <a:lnTo>
                      <a:pt x="127861" y="31692"/>
                    </a:lnTo>
                    <a:lnTo>
                      <a:pt x="128048" y="31763"/>
                    </a:lnTo>
                    <a:lnTo>
                      <a:pt x="128185" y="31857"/>
                    </a:lnTo>
                    <a:lnTo>
                      <a:pt x="128275" y="31975"/>
                    </a:lnTo>
                    <a:lnTo>
                      <a:pt x="128331" y="32071"/>
                    </a:lnTo>
                    <a:lnTo>
                      <a:pt x="128345" y="32186"/>
                    </a:lnTo>
                    <a:lnTo>
                      <a:pt x="128347" y="32207"/>
                    </a:lnTo>
                    <a:lnTo>
                      <a:pt x="128351" y="32241"/>
                    </a:lnTo>
                    <a:lnTo>
                      <a:pt x="128336" y="32512"/>
                    </a:lnTo>
                    <a:lnTo>
                      <a:pt x="128311" y="32739"/>
                    </a:lnTo>
                    <a:lnTo>
                      <a:pt x="128301" y="32827"/>
                    </a:lnTo>
                    <a:lnTo>
                      <a:pt x="128295" y="32878"/>
                    </a:lnTo>
                    <a:lnTo>
                      <a:pt x="128289" y="32929"/>
                    </a:lnTo>
                    <a:lnTo>
                      <a:pt x="128270" y="33072"/>
                    </a:lnTo>
                    <a:lnTo>
                      <a:pt x="128293" y="33207"/>
                    </a:lnTo>
                    <a:lnTo>
                      <a:pt x="128377" y="33285"/>
                    </a:lnTo>
                    <a:lnTo>
                      <a:pt x="128529" y="33307"/>
                    </a:lnTo>
                    <a:lnTo>
                      <a:pt x="128728" y="33304"/>
                    </a:lnTo>
                    <a:lnTo>
                      <a:pt x="128943" y="33288"/>
                    </a:lnTo>
                    <a:lnTo>
                      <a:pt x="129111" y="33241"/>
                    </a:lnTo>
                    <a:lnTo>
                      <a:pt x="129314" y="33145"/>
                    </a:lnTo>
                    <a:lnTo>
                      <a:pt x="129432" y="33064"/>
                    </a:lnTo>
                    <a:lnTo>
                      <a:pt x="129578" y="32965"/>
                    </a:lnTo>
                    <a:lnTo>
                      <a:pt x="129701" y="32874"/>
                    </a:lnTo>
                    <a:lnTo>
                      <a:pt x="129709" y="32868"/>
                    </a:lnTo>
                    <a:lnTo>
                      <a:pt x="129722" y="32859"/>
                    </a:lnTo>
                    <a:lnTo>
                      <a:pt x="129728" y="32830"/>
                    </a:lnTo>
                    <a:lnTo>
                      <a:pt x="129731" y="32814"/>
                    </a:lnTo>
                    <a:lnTo>
                      <a:pt x="129747" y="32744"/>
                    </a:lnTo>
                    <a:lnTo>
                      <a:pt x="129774" y="32622"/>
                    </a:lnTo>
                    <a:lnTo>
                      <a:pt x="129780" y="32595"/>
                    </a:lnTo>
                    <a:lnTo>
                      <a:pt x="129784" y="32576"/>
                    </a:lnTo>
                    <a:lnTo>
                      <a:pt x="129807" y="32396"/>
                    </a:lnTo>
                    <a:lnTo>
                      <a:pt x="129791" y="32166"/>
                    </a:lnTo>
                    <a:lnTo>
                      <a:pt x="129779" y="32029"/>
                    </a:lnTo>
                    <a:lnTo>
                      <a:pt x="129779" y="31873"/>
                    </a:lnTo>
                    <a:lnTo>
                      <a:pt x="129782" y="31674"/>
                    </a:lnTo>
                    <a:lnTo>
                      <a:pt x="129757" y="31427"/>
                    </a:lnTo>
                    <a:lnTo>
                      <a:pt x="129735" y="31240"/>
                    </a:lnTo>
                    <a:lnTo>
                      <a:pt x="129713" y="30982"/>
                    </a:lnTo>
                    <a:lnTo>
                      <a:pt x="129698" y="30789"/>
                    </a:lnTo>
                    <a:lnTo>
                      <a:pt x="129657" y="30490"/>
                    </a:lnTo>
                    <a:lnTo>
                      <a:pt x="129623" y="30288"/>
                    </a:lnTo>
                    <a:lnTo>
                      <a:pt x="129601" y="30024"/>
                    </a:lnTo>
                    <a:lnTo>
                      <a:pt x="129595" y="29853"/>
                    </a:lnTo>
                    <a:lnTo>
                      <a:pt x="129588" y="29672"/>
                    </a:lnTo>
                    <a:lnTo>
                      <a:pt x="129588" y="29670"/>
                    </a:lnTo>
                    <a:lnTo>
                      <a:pt x="129585" y="29592"/>
                    </a:lnTo>
                    <a:lnTo>
                      <a:pt x="129579" y="29343"/>
                    </a:lnTo>
                    <a:lnTo>
                      <a:pt x="129589" y="29122"/>
                    </a:lnTo>
                    <a:lnTo>
                      <a:pt x="129576" y="29007"/>
                    </a:lnTo>
                    <a:lnTo>
                      <a:pt x="129557" y="28898"/>
                    </a:lnTo>
                    <a:lnTo>
                      <a:pt x="129485" y="28706"/>
                    </a:lnTo>
                    <a:lnTo>
                      <a:pt x="129398" y="28544"/>
                    </a:lnTo>
                    <a:lnTo>
                      <a:pt x="129314" y="28426"/>
                    </a:lnTo>
                    <a:lnTo>
                      <a:pt x="129249" y="28323"/>
                    </a:lnTo>
                    <a:lnTo>
                      <a:pt x="129152" y="28171"/>
                    </a:lnTo>
                    <a:lnTo>
                      <a:pt x="129105" y="28093"/>
                    </a:lnTo>
                    <a:lnTo>
                      <a:pt x="129012" y="27925"/>
                    </a:lnTo>
                    <a:lnTo>
                      <a:pt x="128987" y="27835"/>
                    </a:lnTo>
                    <a:lnTo>
                      <a:pt x="128953" y="27694"/>
                    </a:lnTo>
                    <a:lnTo>
                      <a:pt x="128953" y="27527"/>
                    </a:lnTo>
                    <a:lnTo>
                      <a:pt x="128953" y="27473"/>
                    </a:lnTo>
                    <a:lnTo>
                      <a:pt x="128953" y="27449"/>
                    </a:lnTo>
                    <a:lnTo>
                      <a:pt x="128953" y="27386"/>
                    </a:lnTo>
                    <a:lnTo>
                      <a:pt x="128979" y="27239"/>
                    </a:lnTo>
                    <a:lnTo>
                      <a:pt x="129024" y="27117"/>
                    </a:lnTo>
                    <a:lnTo>
                      <a:pt x="129094" y="27015"/>
                    </a:lnTo>
                    <a:lnTo>
                      <a:pt x="129197" y="26912"/>
                    </a:lnTo>
                    <a:lnTo>
                      <a:pt x="129319" y="26848"/>
                    </a:lnTo>
                    <a:lnTo>
                      <a:pt x="129460" y="26829"/>
                    </a:lnTo>
                    <a:lnTo>
                      <a:pt x="129690" y="26861"/>
                    </a:lnTo>
                    <a:lnTo>
                      <a:pt x="129863" y="26919"/>
                    </a:lnTo>
                    <a:lnTo>
                      <a:pt x="130062" y="26964"/>
                    </a:lnTo>
                    <a:lnTo>
                      <a:pt x="130197" y="27021"/>
                    </a:lnTo>
                    <a:lnTo>
                      <a:pt x="130421" y="27111"/>
                    </a:lnTo>
                    <a:lnTo>
                      <a:pt x="130568" y="27137"/>
                    </a:lnTo>
                    <a:lnTo>
                      <a:pt x="130690" y="27169"/>
                    </a:lnTo>
                    <a:lnTo>
                      <a:pt x="130837" y="27188"/>
                    </a:lnTo>
                    <a:lnTo>
                      <a:pt x="130921" y="27143"/>
                    </a:lnTo>
                    <a:lnTo>
                      <a:pt x="130969" y="27047"/>
                    </a:lnTo>
                    <a:lnTo>
                      <a:pt x="130991" y="27002"/>
                    </a:lnTo>
                    <a:lnTo>
                      <a:pt x="130995" y="26988"/>
                    </a:lnTo>
                    <a:lnTo>
                      <a:pt x="131030" y="26842"/>
                    </a:lnTo>
                    <a:lnTo>
                      <a:pt x="131119" y="26682"/>
                    </a:lnTo>
                    <a:lnTo>
                      <a:pt x="131235" y="26484"/>
                    </a:lnTo>
                    <a:lnTo>
                      <a:pt x="131344" y="26311"/>
                    </a:lnTo>
                    <a:lnTo>
                      <a:pt x="131386" y="26192"/>
                    </a:lnTo>
                    <a:lnTo>
                      <a:pt x="131390" y="26183"/>
                    </a:lnTo>
                    <a:lnTo>
                      <a:pt x="131408" y="26131"/>
                    </a:lnTo>
                    <a:lnTo>
                      <a:pt x="131414" y="25984"/>
                    </a:lnTo>
                    <a:lnTo>
                      <a:pt x="131357" y="25817"/>
                    </a:lnTo>
                    <a:lnTo>
                      <a:pt x="131280" y="25702"/>
                    </a:lnTo>
                    <a:lnTo>
                      <a:pt x="131177" y="25587"/>
                    </a:lnTo>
                    <a:lnTo>
                      <a:pt x="131068" y="25529"/>
                    </a:lnTo>
                    <a:lnTo>
                      <a:pt x="130940" y="25497"/>
                    </a:lnTo>
                    <a:lnTo>
                      <a:pt x="130812" y="25484"/>
                    </a:lnTo>
                    <a:lnTo>
                      <a:pt x="130607" y="25504"/>
                    </a:lnTo>
                    <a:lnTo>
                      <a:pt x="130383" y="25568"/>
                    </a:lnTo>
                    <a:lnTo>
                      <a:pt x="130197" y="25638"/>
                    </a:lnTo>
                    <a:lnTo>
                      <a:pt x="129947" y="25766"/>
                    </a:lnTo>
                    <a:lnTo>
                      <a:pt x="129742" y="25856"/>
                    </a:lnTo>
                    <a:lnTo>
                      <a:pt x="129607" y="25926"/>
                    </a:lnTo>
                    <a:lnTo>
                      <a:pt x="129370" y="26022"/>
                    </a:lnTo>
                    <a:lnTo>
                      <a:pt x="129203" y="26061"/>
                    </a:lnTo>
                    <a:lnTo>
                      <a:pt x="129075" y="26067"/>
                    </a:lnTo>
                    <a:lnTo>
                      <a:pt x="128915" y="26035"/>
                    </a:lnTo>
                    <a:lnTo>
                      <a:pt x="128761" y="25990"/>
                    </a:lnTo>
                    <a:lnTo>
                      <a:pt x="128601" y="25913"/>
                    </a:lnTo>
                    <a:lnTo>
                      <a:pt x="128466" y="25792"/>
                    </a:lnTo>
                    <a:lnTo>
                      <a:pt x="128377" y="25715"/>
                    </a:lnTo>
                    <a:lnTo>
                      <a:pt x="128300" y="25664"/>
                    </a:lnTo>
                    <a:lnTo>
                      <a:pt x="128229" y="25612"/>
                    </a:lnTo>
                    <a:lnTo>
                      <a:pt x="128107" y="25555"/>
                    </a:lnTo>
                    <a:lnTo>
                      <a:pt x="127966" y="25497"/>
                    </a:lnTo>
                    <a:lnTo>
                      <a:pt x="127870" y="25446"/>
                    </a:lnTo>
                    <a:lnTo>
                      <a:pt x="127742" y="25375"/>
                    </a:lnTo>
                    <a:lnTo>
                      <a:pt x="127588" y="25324"/>
                    </a:lnTo>
                    <a:lnTo>
                      <a:pt x="127428" y="25260"/>
                    </a:lnTo>
                    <a:lnTo>
                      <a:pt x="127294" y="25170"/>
                    </a:lnTo>
                    <a:lnTo>
                      <a:pt x="127210" y="25081"/>
                    </a:lnTo>
                    <a:lnTo>
                      <a:pt x="127160" y="24947"/>
                    </a:lnTo>
                    <a:lnTo>
                      <a:pt x="127156" y="24936"/>
                    </a:lnTo>
                    <a:lnTo>
                      <a:pt x="127133" y="24876"/>
                    </a:lnTo>
                    <a:lnTo>
                      <a:pt x="127140" y="24684"/>
                    </a:lnTo>
                    <a:lnTo>
                      <a:pt x="127190" y="24538"/>
                    </a:lnTo>
                    <a:lnTo>
                      <a:pt x="127293" y="24423"/>
                    </a:lnTo>
                    <a:lnTo>
                      <a:pt x="127421" y="24282"/>
                    </a:lnTo>
                    <a:lnTo>
                      <a:pt x="127562" y="24141"/>
                    </a:lnTo>
                    <a:lnTo>
                      <a:pt x="127793" y="23962"/>
                    </a:lnTo>
                    <a:lnTo>
                      <a:pt x="127998" y="23789"/>
                    </a:lnTo>
                    <a:lnTo>
                      <a:pt x="128209" y="23590"/>
                    </a:lnTo>
                    <a:lnTo>
                      <a:pt x="128395" y="23405"/>
                    </a:lnTo>
                    <a:lnTo>
                      <a:pt x="128542" y="23270"/>
                    </a:lnTo>
                    <a:lnTo>
                      <a:pt x="128696" y="23161"/>
                    </a:lnTo>
                    <a:lnTo>
                      <a:pt x="128889" y="23072"/>
                    </a:lnTo>
                    <a:lnTo>
                      <a:pt x="129113" y="22976"/>
                    </a:lnTo>
                    <a:lnTo>
                      <a:pt x="129292" y="22963"/>
                    </a:lnTo>
                    <a:lnTo>
                      <a:pt x="129388" y="22995"/>
                    </a:lnTo>
                    <a:lnTo>
                      <a:pt x="129523" y="23136"/>
                    </a:lnTo>
                    <a:lnTo>
                      <a:pt x="129606" y="23283"/>
                    </a:lnTo>
                    <a:lnTo>
                      <a:pt x="129754" y="23501"/>
                    </a:lnTo>
                    <a:lnTo>
                      <a:pt x="129863" y="23642"/>
                    </a:lnTo>
                    <a:lnTo>
                      <a:pt x="129972" y="23750"/>
                    </a:lnTo>
                    <a:lnTo>
                      <a:pt x="130119" y="23808"/>
                    </a:lnTo>
                    <a:lnTo>
                      <a:pt x="130215" y="23789"/>
                    </a:lnTo>
                    <a:lnTo>
                      <a:pt x="130420" y="23674"/>
                    </a:lnTo>
                    <a:lnTo>
                      <a:pt x="130619" y="23443"/>
                    </a:lnTo>
                    <a:lnTo>
                      <a:pt x="130753" y="23161"/>
                    </a:lnTo>
                    <a:lnTo>
                      <a:pt x="130856" y="22905"/>
                    </a:lnTo>
                    <a:lnTo>
                      <a:pt x="130920" y="22675"/>
                    </a:lnTo>
                    <a:lnTo>
                      <a:pt x="130978" y="22585"/>
                    </a:lnTo>
                    <a:lnTo>
                      <a:pt x="131023" y="22483"/>
                    </a:lnTo>
                    <a:lnTo>
                      <a:pt x="131018" y="22249"/>
                    </a:lnTo>
                    <a:lnTo>
                      <a:pt x="131002" y="22028"/>
                    </a:lnTo>
                    <a:lnTo>
                      <a:pt x="131023" y="21851"/>
                    </a:lnTo>
                    <a:lnTo>
                      <a:pt x="131093" y="21668"/>
                    </a:lnTo>
                    <a:lnTo>
                      <a:pt x="131147" y="21506"/>
                    </a:lnTo>
                    <a:lnTo>
                      <a:pt x="131141" y="21350"/>
                    </a:lnTo>
                    <a:lnTo>
                      <a:pt x="131142" y="21151"/>
                    </a:lnTo>
                    <a:lnTo>
                      <a:pt x="131142" y="20968"/>
                    </a:lnTo>
                    <a:lnTo>
                      <a:pt x="131152" y="20829"/>
                    </a:lnTo>
                    <a:lnTo>
                      <a:pt x="131260" y="20640"/>
                    </a:lnTo>
                    <a:lnTo>
                      <a:pt x="131395" y="20457"/>
                    </a:lnTo>
                    <a:lnTo>
                      <a:pt x="131465" y="20328"/>
                    </a:lnTo>
                    <a:lnTo>
                      <a:pt x="131486" y="20221"/>
                    </a:lnTo>
                    <a:lnTo>
                      <a:pt x="131497" y="20129"/>
                    </a:lnTo>
                    <a:lnTo>
                      <a:pt x="131443" y="20011"/>
                    </a:lnTo>
                    <a:lnTo>
                      <a:pt x="131276" y="19914"/>
                    </a:lnTo>
                    <a:lnTo>
                      <a:pt x="131103" y="19909"/>
                    </a:lnTo>
                    <a:lnTo>
                      <a:pt x="131093" y="19909"/>
                    </a:lnTo>
                    <a:lnTo>
                      <a:pt x="130952" y="19916"/>
                    </a:lnTo>
                    <a:lnTo>
                      <a:pt x="130938" y="19917"/>
                    </a:lnTo>
                    <a:lnTo>
                      <a:pt x="130883" y="19920"/>
                    </a:lnTo>
                    <a:lnTo>
                      <a:pt x="130749" y="19930"/>
                    </a:lnTo>
                    <a:lnTo>
                      <a:pt x="130662" y="19984"/>
                    </a:lnTo>
                    <a:lnTo>
                      <a:pt x="130582" y="20086"/>
                    </a:lnTo>
                    <a:lnTo>
                      <a:pt x="130506" y="20162"/>
                    </a:lnTo>
                    <a:lnTo>
                      <a:pt x="130447" y="20237"/>
                    </a:lnTo>
                    <a:lnTo>
                      <a:pt x="130366" y="20301"/>
                    </a:lnTo>
                    <a:lnTo>
                      <a:pt x="130278" y="20355"/>
                    </a:lnTo>
                    <a:lnTo>
                      <a:pt x="130270" y="20361"/>
                    </a:lnTo>
                    <a:lnTo>
                      <a:pt x="130228" y="20368"/>
                    </a:lnTo>
                    <a:lnTo>
                      <a:pt x="130221" y="20369"/>
                    </a:lnTo>
                    <a:lnTo>
                      <a:pt x="130212" y="20371"/>
                    </a:lnTo>
                    <a:lnTo>
                      <a:pt x="130126" y="20386"/>
                    </a:lnTo>
                    <a:lnTo>
                      <a:pt x="129987" y="20391"/>
                    </a:lnTo>
                    <a:lnTo>
                      <a:pt x="129815" y="20358"/>
                    </a:lnTo>
                    <a:lnTo>
                      <a:pt x="129693" y="20319"/>
                    </a:lnTo>
                    <a:lnTo>
                      <a:pt x="129566" y="20264"/>
                    </a:lnTo>
                    <a:lnTo>
                      <a:pt x="129416" y="20192"/>
                    </a:lnTo>
                    <a:lnTo>
                      <a:pt x="129272" y="20087"/>
                    </a:lnTo>
                    <a:lnTo>
                      <a:pt x="129167" y="20020"/>
                    </a:lnTo>
                    <a:lnTo>
                      <a:pt x="128984" y="19871"/>
                    </a:lnTo>
                    <a:lnTo>
                      <a:pt x="128835" y="19738"/>
                    </a:lnTo>
                    <a:lnTo>
                      <a:pt x="128724" y="19622"/>
                    </a:lnTo>
                    <a:lnTo>
                      <a:pt x="128646" y="19522"/>
                    </a:lnTo>
                    <a:lnTo>
                      <a:pt x="128563" y="19428"/>
                    </a:lnTo>
                    <a:lnTo>
                      <a:pt x="128486" y="19267"/>
                    </a:lnTo>
                    <a:lnTo>
                      <a:pt x="128391" y="19046"/>
                    </a:lnTo>
                    <a:lnTo>
                      <a:pt x="128358" y="18907"/>
                    </a:lnTo>
                    <a:lnTo>
                      <a:pt x="128292" y="18780"/>
                    </a:lnTo>
                    <a:lnTo>
                      <a:pt x="128186" y="18703"/>
                    </a:lnTo>
                    <a:lnTo>
                      <a:pt x="128112" y="18698"/>
                    </a:lnTo>
                    <a:lnTo>
                      <a:pt x="128102" y="18698"/>
                    </a:lnTo>
                    <a:lnTo>
                      <a:pt x="128092" y="18697"/>
                    </a:lnTo>
                    <a:lnTo>
                      <a:pt x="127959" y="18719"/>
                    </a:lnTo>
                    <a:lnTo>
                      <a:pt x="127804" y="18774"/>
                    </a:lnTo>
                    <a:lnTo>
                      <a:pt x="127649" y="18863"/>
                    </a:lnTo>
                    <a:lnTo>
                      <a:pt x="127538" y="18968"/>
                    </a:lnTo>
                    <a:lnTo>
                      <a:pt x="127494" y="19057"/>
                    </a:lnTo>
                    <a:lnTo>
                      <a:pt x="127411" y="19223"/>
                    </a:lnTo>
                    <a:lnTo>
                      <a:pt x="127339" y="19455"/>
                    </a:lnTo>
                    <a:lnTo>
                      <a:pt x="127339" y="19710"/>
                    </a:lnTo>
                    <a:lnTo>
                      <a:pt x="127333" y="19909"/>
                    </a:lnTo>
                    <a:lnTo>
                      <a:pt x="127305" y="20026"/>
                    </a:lnTo>
                    <a:lnTo>
                      <a:pt x="127267" y="20098"/>
                    </a:lnTo>
                    <a:lnTo>
                      <a:pt x="127222" y="20118"/>
                    </a:lnTo>
                    <a:lnTo>
                      <a:pt x="127214" y="20122"/>
                    </a:lnTo>
                    <a:lnTo>
                      <a:pt x="127122" y="20164"/>
                    </a:lnTo>
                    <a:lnTo>
                      <a:pt x="126945" y="20114"/>
                    </a:lnTo>
                    <a:lnTo>
                      <a:pt x="126840" y="20059"/>
                    </a:lnTo>
                    <a:lnTo>
                      <a:pt x="126704" y="19976"/>
                    </a:lnTo>
                    <a:lnTo>
                      <a:pt x="126632" y="19887"/>
                    </a:lnTo>
                    <a:lnTo>
                      <a:pt x="126560" y="19682"/>
                    </a:lnTo>
                    <a:lnTo>
                      <a:pt x="126460" y="19383"/>
                    </a:lnTo>
                    <a:lnTo>
                      <a:pt x="126372" y="19123"/>
                    </a:lnTo>
                    <a:lnTo>
                      <a:pt x="126327" y="18963"/>
                    </a:lnTo>
                    <a:lnTo>
                      <a:pt x="126289" y="18819"/>
                    </a:lnTo>
                    <a:lnTo>
                      <a:pt x="126250" y="18664"/>
                    </a:lnTo>
                    <a:lnTo>
                      <a:pt x="126261" y="18442"/>
                    </a:lnTo>
                    <a:lnTo>
                      <a:pt x="126266" y="18287"/>
                    </a:lnTo>
                    <a:lnTo>
                      <a:pt x="126301" y="18089"/>
                    </a:lnTo>
                    <a:lnTo>
                      <a:pt x="126378" y="17951"/>
                    </a:lnTo>
                    <a:lnTo>
                      <a:pt x="126467" y="17851"/>
                    </a:lnTo>
                    <a:lnTo>
                      <a:pt x="126661" y="17707"/>
                    </a:lnTo>
                    <a:lnTo>
                      <a:pt x="126905" y="17591"/>
                    </a:lnTo>
                    <a:lnTo>
                      <a:pt x="127159" y="17480"/>
                    </a:lnTo>
                    <a:lnTo>
                      <a:pt x="127247" y="17459"/>
                    </a:lnTo>
                    <a:lnTo>
                      <a:pt x="127275" y="17452"/>
                    </a:lnTo>
                    <a:lnTo>
                      <a:pt x="127387" y="17425"/>
                    </a:lnTo>
                    <a:lnTo>
                      <a:pt x="127486" y="17378"/>
                    </a:lnTo>
                    <a:lnTo>
                      <a:pt x="127501" y="17372"/>
                    </a:lnTo>
                    <a:lnTo>
                      <a:pt x="127553" y="17347"/>
                    </a:lnTo>
                    <a:lnTo>
                      <a:pt x="127658" y="17264"/>
                    </a:lnTo>
                    <a:lnTo>
                      <a:pt x="127697" y="17176"/>
                    </a:lnTo>
                    <a:lnTo>
                      <a:pt x="127719" y="17087"/>
                    </a:lnTo>
                    <a:lnTo>
                      <a:pt x="127691" y="16949"/>
                    </a:lnTo>
                    <a:lnTo>
                      <a:pt x="127612" y="16731"/>
                    </a:lnTo>
                    <a:lnTo>
                      <a:pt x="127490" y="16565"/>
                    </a:lnTo>
                    <a:lnTo>
                      <a:pt x="127368" y="16428"/>
                    </a:lnTo>
                    <a:lnTo>
                      <a:pt x="127276" y="16350"/>
                    </a:lnTo>
                    <a:lnTo>
                      <a:pt x="127207" y="16287"/>
                    </a:lnTo>
                    <a:lnTo>
                      <a:pt x="127144" y="16199"/>
                    </a:lnTo>
                    <a:lnTo>
                      <a:pt x="127066" y="16097"/>
                    </a:lnTo>
                    <a:lnTo>
                      <a:pt x="127022" y="16014"/>
                    </a:lnTo>
                    <a:lnTo>
                      <a:pt x="126978" y="15902"/>
                    </a:lnTo>
                    <a:lnTo>
                      <a:pt x="126939" y="15765"/>
                    </a:lnTo>
                    <a:lnTo>
                      <a:pt x="126890" y="15604"/>
                    </a:lnTo>
                    <a:lnTo>
                      <a:pt x="126822" y="15409"/>
                    </a:lnTo>
                    <a:lnTo>
                      <a:pt x="126739" y="15190"/>
                    </a:lnTo>
                    <a:lnTo>
                      <a:pt x="126622" y="14975"/>
                    </a:lnTo>
                    <a:lnTo>
                      <a:pt x="126548" y="14868"/>
                    </a:lnTo>
                    <a:lnTo>
                      <a:pt x="126431" y="14741"/>
                    </a:lnTo>
                    <a:lnTo>
                      <a:pt x="126284" y="14577"/>
                    </a:lnTo>
                    <a:lnTo>
                      <a:pt x="126191" y="14445"/>
                    </a:lnTo>
                    <a:lnTo>
                      <a:pt x="126094" y="14284"/>
                    </a:lnTo>
                    <a:lnTo>
                      <a:pt x="126020" y="14153"/>
                    </a:lnTo>
                    <a:lnTo>
                      <a:pt x="125967" y="14040"/>
                    </a:lnTo>
                    <a:lnTo>
                      <a:pt x="125933" y="13894"/>
                    </a:lnTo>
                    <a:lnTo>
                      <a:pt x="125903" y="13738"/>
                    </a:lnTo>
                    <a:lnTo>
                      <a:pt x="125908" y="13494"/>
                    </a:lnTo>
                    <a:lnTo>
                      <a:pt x="125947" y="13387"/>
                    </a:lnTo>
                    <a:lnTo>
                      <a:pt x="125991" y="13304"/>
                    </a:lnTo>
                    <a:lnTo>
                      <a:pt x="126103" y="13168"/>
                    </a:lnTo>
                    <a:lnTo>
                      <a:pt x="126201" y="13080"/>
                    </a:lnTo>
                    <a:lnTo>
                      <a:pt x="126343" y="13016"/>
                    </a:lnTo>
                    <a:lnTo>
                      <a:pt x="126440" y="13001"/>
                    </a:lnTo>
                    <a:lnTo>
                      <a:pt x="126450" y="12999"/>
                    </a:lnTo>
                    <a:lnTo>
                      <a:pt x="126587" y="12977"/>
                    </a:lnTo>
                    <a:lnTo>
                      <a:pt x="126762" y="12977"/>
                    </a:lnTo>
                    <a:lnTo>
                      <a:pt x="126938" y="13007"/>
                    </a:lnTo>
                    <a:lnTo>
                      <a:pt x="127182" y="13099"/>
                    </a:lnTo>
                    <a:lnTo>
                      <a:pt x="127338" y="13202"/>
                    </a:lnTo>
                    <a:lnTo>
                      <a:pt x="127568" y="13368"/>
                    </a:lnTo>
                    <a:lnTo>
                      <a:pt x="127773" y="13553"/>
                    </a:lnTo>
                    <a:lnTo>
                      <a:pt x="127992" y="13807"/>
                    </a:lnTo>
                    <a:lnTo>
                      <a:pt x="128134" y="13968"/>
                    </a:lnTo>
                    <a:lnTo>
                      <a:pt x="128309" y="14128"/>
                    </a:lnTo>
                    <a:lnTo>
                      <a:pt x="128475" y="14245"/>
                    </a:lnTo>
                    <a:lnTo>
                      <a:pt x="128664" y="14349"/>
                    </a:lnTo>
                    <a:lnTo>
                      <a:pt x="128869" y="14422"/>
                    </a:lnTo>
                    <a:lnTo>
                      <a:pt x="129020" y="14441"/>
                    </a:lnTo>
                    <a:lnTo>
                      <a:pt x="129206" y="14446"/>
                    </a:lnTo>
                    <a:lnTo>
                      <a:pt x="129274" y="14424"/>
                    </a:lnTo>
                    <a:lnTo>
                      <a:pt x="129287" y="14420"/>
                    </a:lnTo>
                    <a:lnTo>
                      <a:pt x="129421" y="14378"/>
                    </a:lnTo>
                    <a:lnTo>
                      <a:pt x="129509" y="14305"/>
                    </a:lnTo>
                    <a:lnTo>
                      <a:pt x="129591" y="14188"/>
                    </a:lnTo>
                    <a:lnTo>
                      <a:pt x="129655" y="14041"/>
                    </a:lnTo>
                    <a:lnTo>
                      <a:pt x="129660" y="13807"/>
                    </a:lnTo>
                    <a:lnTo>
                      <a:pt x="129665" y="13554"/>
                    </a:lnTo>
                    <a:lnTo>
                      <a:pt x="129626" y="13199"/>
                    </a:lnTo>
                    <a:lnTo>
                      <a:pt x="129591" y="12897"/>
                    </a:lnTo>
                    <a:lnTo>
                      <a:pt x="129577" y="12668"/>
                    </a:lnTo>
                    <a:lnTo>
                      <a:pt x="129577" y="12453"/>
                    </a:lnTo>
                    <a:lnTo>
                      <a:pt x="129582" y="12214"/>
                    </a:lnTo>
                    <a:lnTo>
                      <a:pt x="129616" y="12014"/>
                    </a:lnTo>
                    <a:lnTo>
                      <a:pt x="129694" y="11839"/>
                    </a:lnTo>
                    <a:lnTo>
                      <a:pt x="129782" y="11668"/>
                    </a:lnTo>
                    <a:lnTo>
                      <a:pt x="129938" y="11488"/>
                    </a:lnTo>
                    <a:lnTo>
                      <a:pt x="130021" y="11364"/>
                    </a:lnTo>
                    <a:lnTo>
                      <a:pt x="130160" y="11241"/>
                    </a:lnTo>
                    <a:lnTo>
                      <a:pt x="130271" y="11131"/>
                    </a:lnTo>
                    <a:lnTo>
                      <a:pt x="130486" y="10916"/>
                    </a:lnTo>
                    <a:lnTo>
                      <a:pt x="130706" y="10713"/>
                    </a:lnTo>
                    <a:lnTo>
                      <a:pt x="130845" y="10590"/>
                    </a:lnTo>
                    <a:lnTo>
                      <a:pt x="130996" y="10444"/>
                    </a:lnTo>
                    <a:lnTo>
                      <a:pt x="131049" y="10346"/>
                    </a:lnTo>
                    <a:lnTo>
                      <a:pt x="131073" y="10256"/>
                    </a:lnTo>
                    <a:lnTo>
                      <a:pt x="131077" y="10159"/>
                    </a:lnTo>
                    <a:lnTo>
                      <a:pt x="131049" y="10032"/>
                    </a:lnTo>
                    <a:lnTo>
                      <a:pt x="130996" y="9930"/>
                    </a:lnTo>
                    <a:lnTo>
                      <a:pt x="130906" y="9841"/>
                    </a:lnTo>
                    <a:lnTo>
                      <a:pt x="130812" y="9768"/>
                    </a:lnTo>
                    <a:lnTo>
                      <a:pt x="130714" y="9731"/>
                    </a:lnTo>
                    <a:lnTo>
                      <a:pt x="130580" y="9686"/>
                    </a:lnTo>
                    <a:lnTo>
                      <a:pt x="130445" y="9670"/>
                    </a:lnTo>
                    <a:lnTo>
                      <a:pt x="130266" y="9658"/>
                    </a:lnTo>
                    <a:lnTo>
                      <a:pt x="130131" y="9649"/>
                    </a:lnTo>
                    <a:lnTo>
                      <a:pt x="129986" y="9649"/>
                    </a:lnTo>
                    <a:lnTo>
                      <a:pt x="129954" y="9649"/>
                    </a:lnTo>
                    <a:lnTo>
                      <a:pt x="129829" y="9649"/>
                    </a:lnTo>
                    <a:lnTo>
                      <a:pt x="129815" y="9647"/>
                    </a:lnTo>
                    <a:lnTo>
                      <a:pt x="129757" y="9642"/>
                    </a:lnTo>
                    <a:lnTo>
                      <a:pt x="129742" y="9641"/>
                    </a:lnTo>
                    <a:lnTo>
                      <a:pt x="129695" y="9637"/>
                    </a:lnTo>
                    <a:lnTo>
                      <a:pt x="129532" y="9614"/>
                    </a:lnTo>
                    <a:lnTo>
                      <a:pt x="129457" y="9585"/>
                    </a:lnTo>
                    <a:lnTo>
                      <a:pt x="129363" y="9532"/>
                    </a:lnTo>
                    <a:lnTo>
                      <a:pt x="129282" y="9433"/>
                    </a:lnTo>
                    <a:lnTo>
                      <a:pt x="129247" y="9329"/>
                    </a:lnTo>
                    <a:lnTo>
                      <a:pt x="129241" y="9201"/>
                    </a:lnTo>
                    <a:lnTo>
                      <a:pt x="129253" y="9044"/>
                    </a:lnTo>
                    <a:lnTo>
                      <a:pt x="129369" y="8835"/>
                    </a:lnTo>
                    <a:lnTo>
                      <a:pt x="129403" y="8777"/>
                    </a:lnTo>
                    <a:lnTo>
                      <a:pt x="129122" y="8798"/>
                    </a:lnTo>
                    <a:lnTo>
                      <a:pt x="128878" y="8845"/>
                    </a:lnTo>
                    <a:lnTo>
                      <a:pt x="128582" y="8914"/>
                    </a:lnTo>
                    <a:lnTo>
                      <a:pt x="128056" y="9036"/>
                    </a:lnTo>
                    <a:lnTo>
                      <a:pt x="127718" y="9140"/>
                    </a:lnTo>
                    <a:lnTo>
                      <a:pt x="127483" y="9252"/>
                    </a:lnTo>
                    <a:lnTo>
                      <a:pt x="127342" y="9355"/>
                    </a:lnTo>
                    <a:lnTo>
                      <a:pt x="127136" y="9496"/>
                    </a:lnTo>
                    <a:lnTo>
                      <a:pt x="126995" y="9599"/>
                    </a:lnTo>
                    <a:lnTo>
                      <a:pt x="126854" y="9703"/>
                    </a:lnTo>
                    <a:lnTo>
                      <a:pt x="126648" y="9750"/>
                    </a:lnTo>
                    <a:lnTo>
                      <a:pt x="126460" y="9806"/>
                    </a:lnTo>
                    <a:lnTo>
                      <a:pt x="126244" y="9843"/>
                    </a:lnTo>
                    <a:lnTo>
                      <a:pt x="126009" y="9900"/>
                    </a:lnTo>
                    <a:lnTo>
                      <a:pt x="125784" y="9937"/>
                    </a:lnTo>
                    <a:lnTo>
                      <a:pt x="125502" y="9937"/>
                    </a:lnTo>
                    <a:lnTo>
                      <a:pt x="125221" y="9928"/>
                    </a:lnTo>
                    <a:lnTo>
                      <a:pt x="125042" y="9956"/>
                    </a:lnTo>
                    <a:lnTo>
                      <a:pt x="124939" y="10022"/>
                    </a:lnTo>
                    <a:lnTo>
                      <a:pt x="124798" y="10144"/>
                    </a:lnTo>
                    <a:lnTo>
                      <a:pt x="124638" y="10341"/>
                    </a:lnTo>
                    <a:lnTo>
                      <a:pt x="124451" y="10594"/>
                    </a:lnTo>
                    <a:lnTo>
                      <a:pt x="124338" y="10800"/>
                    </a:lnTo>
                    <a:lnTo>
                      <a:pt x="124178" y="11044"/>
                    </a:lnTo>
                    <a:lnTo>
                      <a:pt x="124131" y="11110"/>
                    </a:lnTo>
                    <a:lnTo>
                      <a:pt x="124056" y="11148"/>
                    </a:lnTo>
                    <a:lnTo>
                      <a:pt x="123972" y="11176"/>
                    </a:lnTo>
                    <a:lnTo>
                      <a:pt x="123859" y="11204"/>
                    </a:lnTo>
                    <a:lnTo>
                      <a:pt x="123624" y="11232"/>
                    </a:lnTo>
                    <a:lnTo>
                      <a:pt x="123399" y="11354"/>
                    </a:lnTo>
                    <a:lnTo>
                      <a:pt x="123211" y="11476"/>
                    </a:lnTo>
                    <a:lnTo>
                      <a:pt x="122995" y="11589"/>
                    </a:lnTo>
                    <a:lnTo>
                      <a:pt x="122808" y="11786"/>
                    </a:lnTo>
                    <a:lnTo>
                      <a:pt x="122676" y="11870"/>
                    </a:lnTo>
                    <a:lnTo>
                      <a:pt x="122517" y="11945"/>
                    </a:lnTo>
                    <a:lnTo>
                      <a:pt x="122310" y="12001"/>
                    </a:lnTo>
                    <a:lnTo>
                      <a:pt x="122028" y="12030"/>
                    </a:lnTo>
                    <a:lnTo>
                      <a:pt x="121841" y="12058"/>
                    </a:lnTo>
                    <a:lnTo>
                      <a:pt x="121653" y="12067"/>
                    </a:lnTo>
                    <a:lnTo>
                      <a:pt x="121578" y="12020"/>
                    </a:lnTo>
                    <a:lnTo>
                      <a:pt x="121493" y="11936"/>
                    </a:lnTo>
                    <a:lnTo>
                      <a:pt x="121409" y="11823"/>
                    </a:lnTo>
                    <a:lnTo>
                      <a:pt x="121296" y="11720"/>
                    </a:lnTo>
                    <a:lnTo>
                      <a:pt x="121071" y="11617"/>
                    </a:lnTo>
                    <a:lnTo>
                      <a:pt x="120892" y="11523"/>
                    </a:lnTo>
                    <a:lnTo>
                      <a:pt x="120583" y="11401"/>
                    </a:lnTo>
                    <a:lnTo>
                      <a:pt x="120376" y="11354"/>
                    </a:lnTo>
                    <a:lnTo>
                      <a:pt x="120301" y="11316"/>
                    </a:lnTo>
                    <a:lnTo>
                      <a:pt x="120207" y="11316"/>
                    </a:lnTo>
                    <a:lnTo>
                      <a:pt x="120057" y="11344"/>
                    </a:lnTo>
                    <a:lnTo>
                      <a:pt x="119862" y="11298"/>
                    </a:lnTo>
                    <a:lnTo>
                      <a:pt x="119758" y="11242"/>
                    </a:lnTo>
                    <a:lnTo>
                      <a:pt x="119693" y="11148"/>
                    </a:lnTo>
                    <a:lnTo>
                      <a:pt x="119665" y="11063"/>
                    </a:lnTo>
                    <a:lnTo>
                      <a:pt x="119599" y="11016"/>
                    </a:lnTo>
                    <a:lnTo>
                      <a:pt x="119552" y="10960"/>
                    </a:lnTo>
                    <a:lnTo>
                      <a:pt x="119477" y="10904"/>
                    </a:lnTo>
                    <a:lnTo>
                      <a:pt x="119355" y="10960"/>
                    </a:lnTo>
                    <a:lnTo>
                      <a:pt x="119251" y="11073"/>
                    </a:lnTo>
                    <a:lnTo>
                      <a:pt x="119158" y="11129"/>
                    </a:lnTo>
                    <a:lnTo>
                      <a:pt x="119082" y="11195"/>
                    </a:lnTo>
                    <a:lnTo>
                      <a:pt x="118970" y="11214"/>
                    </a:lnTo>
                    <a:lnTo>
                      <a:pt x="118876" y="11167"/>
                    </a:lnTo>
                    <a:lnTo>
                      <a:pt x="118716" y="11157"/>
                    </a:lnTo>
                    <a:lnTo>
                      <a:pt x="118604" y="11167"/>
                    </a:lnTo>
                    <a:lnTo>
                      <a:pt x="118482" y="11223"/>
                    </a:lnTo>
                    <a:lnTo>
                      <a:pt x="118378" y="11289"/>
                    </a:lnTo>
                    <a:lnTo>
                      <a:pt x="118228" y="11354"/>
                    </a:lnTo>
                    <a:lnTo>
                      <a:pt x="118069" y="11439"/>
                    </a:lnTo>
                    <a:lnTo>
                      <a:pt x="117928" y="11476"/>
                    </a:lnTo>
                    <a:lnTo>
                      <a:pt x="117806" y="11486"/>
                    </a:lnTo>
                    <a:lnTo>
                      <a:pt x="117684" y="11504"/>
                    </a:lnTo>
                    <a:lnTo>
                      <a:pt x="117571" y="11551"/>
                    </a:lnTo>
                    <a:lnTo>
                      <a:pt x="117430" y="11664"/>
                    </a:lnTo>
                    <a:lnTo>
                      <a:pt x="117252" y="11720"/>
                    </a:lnTo>
                    <a:lnTo>
                      <a:pt x="117064" y="11739"/>
                    </a:lnTo>
                    <a:lnTo>
                      <a:pt x="116839" y="11739"/>
                    </a:lnTo>
                    <a:lnTo>
                      <a:pt x="116679" y="11701"/>
                    </a:lnTo>
                    <a:lnTo>
                      <a:pt x="116548" y="11626"/>
                    </a:lnTo>
                    <a:lnTo>
                      <a:pt x="116463" y="11542"/>
                    </a:lnTo>
                    <a:lnTo>
                      <a:pt x="116388" y="11495"/>
                    </a:lnTo>
                    <a:lnTo>
                      <a:pt x="116313" y="11457"/>
                    </a:lnTo>
                    <a:lnTo>
                      <a:pt x="116210" y="11467"/>
                    </a:lnTo>
                    <a:lnTo>
                      <a:pt x="115947" y="11579"/>
                    </a:lnTo>
                    <a:lnTo>
                      <a:pt x="115825" y="11607"/>
                    </a:lnTo>
                    <a:lnTo>
                      <a:pt x="115646" y="11579"/>
                    </a:lnTo>
                    <a:lnTo>
                      <a:pt x="115412" y="11401"/>
                    </a:lnTo>
                    <a:lnTo>
                      <a:pt x="115186" y="11288"/>
                    </a:lnTo>
                    <a:lnTo>
                      <a:pt x="114970" y="11185"/>
                    </a:lnTo>
                    <a:lnTo>
                      <a:pt x="114698" y="11148"/>
                    </a:lnTo>
                    <a:lnTo>
                      <a:pt x="114576" y="11138"/>
                    </a:lnTo>
                    <a:lnTo>
                      <a:pt x="114454" y="11091"/>
                    </a:lnTo>
                    <a:lnTo>
                      <a:pt x="114323" y="11026"/>
                    </a:lnTo>
                    <a:lnTo>
                      <a:pt x="114144" y="10932"/>
                    </a:lnTo>
                    <a:lnTo>
                      <a:pt x="113891" y="10875"/>
                    </a:lnTo>
                    <a:lnTo>
                      <a:pt x="113731" y="10885"/>
                    </a:lnTo>
                    <a:lnTo>
                      <a:pt x="113572" y="10950"/>
                    </a:lnTo>
                    <a:lnTo>
                      <a:pt x="113449" y="10997"/>
                    </a:lnTo>
                    <a:lnTo>
                      <a:pt x="113327" y="11063"/>
                    </a:lnTo>
                    <a:lnTo>
                      <a:pt x="113243" y="11007"/>
                    </a:lnTo>
                    <a:lnTo>
                      <a:pt x="113130" y="10866"/>
                    </a:lnTo>
                    <a:lnTo>
                      <a:pt x="113065" y="10791"/>
                    </a:lnTo>
                    <a:lnTo>
                      <a:pt x="113034" y="10624"/>
                    </a:lnTo>
                    <a:lnTo>
                      <a:pt x="113043" y="10390"/>
                    </a:lnTo>
                    <a:lnTo>
                      <a:pt x="113034" y="10277"/>
                    </a:lnTo>
                    <a:lnTo>
                      <a:pt x="113006" y="10164"/>
                    </a:lnTo>
                    <a:lnTo>
                      <a:pt x="112978" y="10061"/>
                    </a:lnTo>
                    <a:lnTo>
                      <a:pt x="112912" y="9939"/>
                    </a:lnTo>
                    <a:lnTo>
                      <a:pt x="112809" y="9855"/>
                    </a:lnTo>
                    <a:lnTo>
                      <a:pt x="112593" y="9733"/>
                    </a:lnTo>
                    <a:lnTo>
                      <a:pt x="112273" y="9639"/>
                    </a:lnTo>
                    <a:lnTo>
                      <a:pt x="112029" y="9517"/>
                    </a:lnTo>
                    <a:lnTo>
                      <a:pt x="111823" y="9395"/>
                    </a:lnTo>
                    <a:lnTo>
                      <a:pt x="111682" y="9367"/>
                    </a:lnTo>
                    <a:lnTo>
                      <a:pt x="111504" y="9338"/>
                    </a:lnTo>
                    <a:lnTo>
                      <a:pt x="111288" y="9282"/>
                    </a:lnTo>
                    <a:lnTo>
                      <a:pt x="111156" y="9245"/>
                    </a:lnTo>
                    <a:lnTo>
                      <a:pt x="111006" y="9179"/>
                    </a:lnTo>
                    <a:lnTo>
                      <a:pt x="110893" y="9113"/>
                    </a:lnTo>
                    <a:lnTo>
                      <a:pt x="110677" y="8972"/>
                    </a:lnTo>
                    <a:lnTo>
                      <a:pt x="110499" y="8803"/>
                    </a:lnTo>
                    <a:lnTo>
                      <a:pt x="110452" y="8719"/>
                    </a:lnTo>
                    <a:lnTo>
                      <a:pt x="110443" y="8588"/>
                    </a:lnTo>
                    <a:lnTo>
                      <a:pt x="110462" y="8438"/>
                    </a:lnTo>
                    <a:lnTo>
                      <a:pt x="110509" y="8137"/>
                    </a:lnTo>
                    <a:lnTo>
                      <a:pt x="110546" y="8062"/>
                    </a:lnTo>
                    <a:lnTo>
                      <a:pt x="110602" y="7987"/>
                    </a:lnTo>
                    <a:lnTo>
                      <a:pt x="110668" y="7931"/>
                    </a:lnTo>
                    <a:lnTo>
                      <a:pt x="110828" y="7828"/>
                    </a:lnTo>
                    <a:lnTo>
                      <a:pt x="110903" y="7743"/>
                    </a:lnTo>
                    <a:lnTo>
                      <a:pt x="110950" y="7668"/>
                    </a:lnTo>
                    <a:lnTo>
                      <a:pt x="110940" y="7527"/>
                    </a:lnTo>
                    <a:lnTo>
                      <a:pt x="110922" y="7433"/>
                    </a:lnTo>
                    <a:lnTo>
                      <a:pt x="110865" y="7340"/>
                    </a:lnTo>
                    <a:lnTo>
                      <a:pt x="110790" y="7264"/>
                    </a:lnTo>
                    <a:lnTo>
                      <a:pt x="110706" y="7227"/>
                    </a:lnTo>
                    <a:lnTo>
                      <a:pt x="110584" y="7180"/>
                    </a:lnTo>
                    <a:lnTo>
                      <a:pt x="110490" y="7142"/>
                    </a:lnTo>
                    <a:lnTo>
                      <a:pt x="110368" y="7105"/>
                    </a:lnTo>
                    <a:lnTo>
                      <a:pt x="110246" y="7058"/>
                    </a:lnTo>
                    <a:lnTo>
                      <a:pt x="110096" y="6974"/>
                    </a:lnTo>
                    <a:lnTo>
                      <a:pt x="109992" y="6927"/>
                    </a:lnTo>
                    <a:lnTo>
                      <a:pt x="109945" y="6889"/>
                    </a:lnTo>
                    <a:lnTo>
                      <a:pt x="109889" y="6823"/>
                    </a:lnTo>
                    <a:lnTo>
                      <a:pt x="109833" y="6730"/>
                    </a:lnTo>
                    <a:lnTo>
                      <a:pt x="109776" y="6673"/>
                    </a:lnTo>
                    <a:lnTo>
                      <a:pt x="109701" y="6598"/>
                    </a:lnTo>
                    <a:lnTo>
                      <a:pt x="109598" y="6542"/>
                    </a:lnTo>
                    <a:lnTo>
                      <a:pt x="109514" y="6485"/>
                    </a:lnTo>
                    <a:lnTo>
                      <a:pt x="109373" y="6420"/>
                    </a:lnTo>
                    <a:lnTo>
                      <a:pt x="109288" y="6392"/>
                    </a:lnTo>
                    <a:lnTo>
                      <a:pt x="109100" y="6326"/>
                    </a:lnTo>
                    <a:lnTo>
                      <a:pt x="109082" y="6270"/>
                    </a:lnTo>
                    <a:lnTo>
                      <a:pt x="109072" y="6204"/>
                    </a:lnTo>
                    <a:lnTo>
                      <a:pt x="109082" y="6129"/>
                    </a:lnTo>
                    <a:lnTo>
                      <a:pt x="109082" y="6044"/>
                    </a:lnTo>
                    <a:lnTo>
                      <a:pt x="109063" y="5941"/>
                    </a:lnTo>
                    <a:lnTo>
                      <a:pt x="109054" y="5838"/>
                    </a:lnTo>
                    <a:lnTo>
                      <a:pt x="109044" y="5753"/>
                    </a:lnTo>
                    <a:lnTo>
                      <a:pt x="109072" y="5641"/>
                    </a:lnTo>
                    <a:lnTo>
                      <a:pt x="109091" y="5556"/>
                    </a:lnTo>
                    <a:lnTo>
                      <a:pt x="109100" y="5481"/>
                    </a:lnTo>
                    <a:lnTo>
                      <a:pt x="109091" y="5388"/>
                    </a:lnTo>
                    <a:lnTo>
                      <a:pt x="109054" y="5303"/>
                    </a:lnTo>
                    <a:lnTo>
                      <a:pt x="109007" y="5228"/>
                    </a:lnTo>
                    <a:lnTo>
                      <a:pt x="108885" y="5172"/>
                    </a:lnTo>
                    <a:lnTo>
                      <a:pt x="108819" y="5125"/>
                    </a:lnTo>
                    <a:lnTo>
                      <a:pt x="108772" y="5087"/>
                    </a:lnTo>
                    <a:lnTo>
                      <a:pt x="108477" y="5081"/>
                    </a:lnTo>
                    <a:lnTo>
                      <a:pt x="108396" y="5039"/>
                    </a:lnTo>
                    <a:lnTo>
                      <a:pt x="108164" y="5005"/>
                    </a:lnTo>
                    <a:lnTo>
                      <a:pt x="107913" y="4971"/>
                    </a:lnTo>
                    <a:lnTo>
                      <a:pt x="107701" y="4969"/>
                    </a:lnTo>
                    <a:lnTo>
                      <a:pt x="107460" y="4945"/>
                    </a:lnTo>
                    <a:lnTo>
                      <a:pt x="107268" y="4902"/>
                    </a:lnTo>
                    <a:lnTo>
                      <a:pt x="107118" y="4809"/>
                    </a:lnTo>
                    <a:lnTo>
                      <a:pt x="106957" y="4654"/>
                    </a:lnTo>
                    <a:lnTo>
                      <a:pt x="106917" y="4541"/>
                    </a:lnTo>
                    <a:lnTo>
                      <a:pt x="106978" y="4440"/>
                    </a:lnTo>
                    <a:lnTo>
                      <a:pt x="107030" y="4236"/>
                    </a:lnTo>
                    <a:lnTo>
                      <a:pt x="107010" y="4083"/>
                    </a:lnTo>
                    <a:lnTo>
                      <a:pt x="106920" y="3949"/>
                    </a:lnTo>
                    <a:lnTo>
                      <a:pt x="106870" y="3816"/>
                    </a:lnTo>
                    <a:lnTo>
                      <a:pt x="106861" y="3683"/>
                    </a:lnTo>
                    <a:lnTo>
                      <a:pt x="106862" y="3397"/>
                    </a:lnTo>
                    <a:lnTo>
                      <a:pt x="106732" y="3131"/>
                    </a:lnTo>
                    <a:lnTo>
                      <a:pt x="106623" y="2874"/>
                    </a:lnTo>
                    <a:lnTo>
                      <a:pt x="106433" y="2658"/>
                    </a:lnTo>
                    <a:lnTo>
                      <a:pt x="106181" y="2615"/>
                    </a:lnTo>
                    <a:lnTo>
                      <a:pt x="106061" y="2491"/>
                    </a:lnTo>
                    <a:lnTo>
                      <a:pt x="105961" y="2327"/>
                    </a:lnTo>
                    <a:lnTo>
                      <a:pt x="105800" y="2264"/>
                    </a:lnTo>
                    <a:lnTo>
                      <a:pt x="105669" y="2304"/>
                    </a:lnTo>
                    <a:lnTo>
                      <a:pt x="104768" y="2343"/>
                    </a:lnTo>
                    <a:lnTo>
                      <a:pt x="104227" y="2973"/>
                    </a:lnTo>
                    <a:lnTo>
                      <a:pt x="103507" y="3604"/>
                    </a:lnTo>
                    <a:lnTo>
                      <a:pt x="103147" y="4144"/>
                    </a:lnTo>
                    <a:lnTo>
                      <a:pt x="102336" y="3964"/>
                    </a:lnTo>
                    <a:lnTo>
                      <a:pt x="101436" y="3333"/>
                    </a:lnTo>
                    <a:lnTo>
                      <a:pt x="100806" y="2793"/>
                    </a:lnTo>
                    <a:lnTo>
                      <a:pt x="100356" y="1983"/>
                    </a:lnTo>
                    <a:lnTo>
                      <a:pt x="99725" y="1892"/>
                    </a:lnTo>
                    <a:lnTo>
                      <a:pt x="98195" y="2252"/>
                    </a:lnTo>
                    <a:lnTo>
                      <a:pt x="96844" y="2613"/>
                    </a:lnTo>
                    <a:lnTo>
                      <a:pt x="95943" y="3063"/>
                    </a:lnTo>
                    <a:lnTo>
                      <a:pt x="94773" y="3693"/>
                    </a:lnTo>
                    <a:lnTo>
                      <a:pt x="93332" y="4503"/>
                    </a:lnTo>
                    <a:lnTo>
                      <a:pt x="92342" y="5764"/>
                    </a:lnTo>
                    <a:lnTo>
                      <a:pt x="91351" y="6664"/>
                    </a:lnTo>
                    <a:lnTo>
                      <a:pt x="90811" y="7294"/>
                    </a:lnTo>
                    <a:lnTo>
                      <a:pt x="90091" y="8105"/>
                    </a:lnTo>
                    <a:lnTo>
                      <a:pt x="89190" y="8465"/>
                    </a:lnTo>
                    <a:lnTo>
                      <a:pt x="88200" y="8555"/>
                    </a:lnTo>
                    <a:lnTo>
                      <a:pt x="87119" y="8375"/>
                    </a:lnTo>
                    <a:lnTo>
                      <a:pt x="85949" y="8014"/>
                    </a:lnTo>
                    <a:lnTo>
                      <a:pt x="85138" y="7204"/>
                    </a:lnTo>
                    <a:lnTo>
                      <a:pt x="84328" y="5853"/>
                    </a:lnTo>
                    <a:lnTo>
                      <a:pt x="83518" y="4503"/>
                    </a:lnTo>
                    <a:lnTo>
                      <a:pt x="82437" y="3242"/>
                    </a:lnTo>
                    <a:lnTo>
                      <a:pt x="81267" y="2341"/>
                    </a:lnTo>
                    <a:lnTo>
                      <a:pt x="79826" y="2251"/>
                    </a:lnTo>
                    <a:lnTo>
                      <a:pt x="79286" y="2341"/>
                    </a:lnTo>
                    <a:lnTo>
                      <a:pt x="78656" y="1891"/>
                    </a:lnTo>
                    <a:lnTo>
                      <a:pt x="77305" y="630"/>
                    </a:lnTo>
                    <a:lnTo>
                      <a:pt x="76315" y="0"/>
                    </a:lnTo>
                    <a:lnTo>
                      <a:pt x="75505" y="90"/>
                    </a:lnTo>
                    <a:lnTo>
                      <a:pt x="74964" y="990"/>
                    </a:lnTo>
                    <a:lnTo>
                      <a:pt x="75096" y="1210"/>
                    </a:lnTo>
                    <a:lnTo>
                      <a:pt x="75594" y="1981"/>
                    </a:lnTo>
                    <a:lnTo>
                      <a:pt x="76495" y="3602"/>
                    </a:lnTo>
                    <a:lnTo>
                      <a:pt x="77575" y="5943"/>
                    </a:lnTo>
                    <a:lnTo>
                      <a:pt x="78295" y="8824"/>
                    </a:lnTo>
                    <a:lnTo>
                      <a:pt x="78745" y="11525"/>
                    </a:lnTo>
                    <a:lnTo>
                      <a:pt x="79015" y="14767"/>
                    </a:lnTo>
                    <a:lnTo>
                      <a:pt x="78115" y="17468"/>
                    </a:lnTo>
                    <a:lnTo>
                      <a:pt x="76134" y="19179"/>
                    </a:lnTo>
                    <a:lnTo>
                      <a:pt x="73972" y="20619"/>
                    </a:lnTo>
                    <a:lnTo>
                      <a:pt x="71181" y="22330"/>
                    </a:lnTo>
                    <a:lnTo>
                      <a:pt x="68210" y="24311"/>
                    </a:lnTo>
                    <a:lnTo>
                      <a:pt x="65868" y="25841"/>
                    </a:lnTo>
                    <a:lnTo>
                      <a:pt x="63437" y="27822"/>
                    </a:lnTo>
                    <a:lnTo>
                      <a:pt x="61366" y="29082"/>
                    </a:lnTo>
                    <a:lnTo>
                      <a:pt x="60015" y="29893"/>
                    </a:lnTo>
                    <a:lnTo>
                      <a:pt x="58665" y="31243"/>
                    </a:lnTo>
                    <a:lnTo>
                      <a:pt x="58052" y="32609"/>
                    </a:lnTo>
                    <a:lnTo>
                      <a:pt x="58089" y="32682"/>
                    </a:lnTo>
                    <a:lnTo>
                      <a:pt x="58101" y="32811"/>
                    </a:lnTo>
                    <a:lnTo>
                      <a:pt x="58077" y="32926"/>
                    </a:lnTo>
                    <a:lnTo>
                      <a:pt x="58065" y="33049"/>
                    </a:lnTo>
                    <a:lnTo>
                      <a:pt x="57997" y="33280"/>
                    </a:lnTo>
                    <a:lnTo>
                      <a:pt x="57979" y="33372"/>
                    </a:lnTo>
                    <a:lnTo>
                      <a:pt x="57863" y="33531"/>
                    </a:lnTo>
                    <a:lnTo>
                      <a:pt x="57723" y="33616"/>
                    </a:lnTo>
                    <a:lnTo>
                      <a:pt x="57546" y="33762"/>
                    </a:lnTo>
                    <a:lnTo>
                      <a:pt x="57338" y="33976"/>
                    </a:lnTo>
                    <a:lnTo>
                      <a:pt x="57137" y="34031"/>
                    </a:lnTo>
                    <a:lnTo>
                      <a:pt x="56966" y="34110"/>
                    </a:lnTo>
                    <a:lnTo>
                      <a:pt x="56771" y="34098"/>
                    </a:lnTo>
                    <a:lnTo>
                      <a:pt x="56570" y="34043"/>
                    </a:lnTo>
                    <a:lnTo>
                      <a:pt x="55819" y="33678"/>
                    </a:lnTo>
                    <a:lnTo>
                      <a:pt x="55763" y="33772"/>
                    </a:lnTo>
                    <a:lnTo>
                      <a:pt x="55736" y="33835"/>
                    </a:lnTo>
                    <a:lnTo>
                      <a:pt x="55705" y="33903"/>
                    </a:lnTo>
                    <a:lnTo>
                      <a:pt x="55687" y="33980"/>
                    </a:lnTo>
                    <a:lnTo>
                      <a:pt x="55682" y="34043"/>
                    </a:lnTo>
                    <a:lnTo>
                      <a:pt x="55705" y="34155"/>
                    </a:lnTo>
                    <a:lnTo>
                      <a:pt x="55741" y="34290"/>
                    </a:lnTo>
                    <a:lnTo>
                      <a:pt x="55673" y="34412"/>
                    </a:lnTo>
                    <a:lnTo>
                      <a:pt x="55529" y="34642"/>
                    </a:lnTo>
                    <a:lnTo>
                      <a:pt x="55380" y="34898"/>
                    </a:lnTo>
                    <a:lnTo>
                      <a:pt x="55317" y="34966"/>
                    </a:lnTo>
                    <a:lnTo>
                      <a:pt x="55295" y="35033"/>
                    </a:lnTo>
                    <a:lnTo>
                      <a:pt x="55295" y="35132"/>
                    </a:lnTo>
                    <a:lnTo>
                      <a:pt x="55335" y="35213"/>
                    </a:lnTo>
                    <a:lnTo>
                      <a:pt x="55362" y="35263"/>
                    </a:lnTo>
                    <a:lnTo>
                      <a:pt x="55389" y="35330"/>
                    </a:lnTo>
                    <a:lnTo>
                      <a:pt x="55371" y="35393"/>
                    </a:lnTo>
                    <a:lnTo>
                      <a:pt x="55218" y="35587"/>
                    </a:lnTo>
                    <a:lnTo>
                      <a:pt x="55182" y="35697"/>
                    </a:lnTo>
                    <a:lnTo>
                      <a:pt x="55119" y="35878"/>
                    </a:lnTo>
                    <a:lnTo>
                      <a:pt x="55074" y="36053"/>
                    </a:lnTo>
                    <a:lnTo>
                      <a:pt x="55042" y="36125"/>
                    </a:lnTo>
                    <a:lnTo>
                      <a:pt x="54988" y="36229"/>
                    </a:lnTo>
                    <a:lnTo>
                      <a:pt x="54952" y="36310"/>
                    </a:lnTo>
                    <a:lnTo>
                      <a:pt x="54898" y="36359"/>
                    </a:lnTo>
                    <a:lnTo>
                      <a:pt x="54835" y="36404"/>
                    </a:lnTo>
                    <a:lnTo>
                      <a:pt x="54709" y="36490"/>
                    </a:lnTo>
                    <a:lnTo>
                      <a:pt x="54587" y="36774"/>
                    </a:lnTo>
                    <a:lnTo>
                      <a:pt x="54465" y="36967"/>
                    </a:lnTo>
                    <a:lnTo>
                      <a:pt x="54393" y="36981"/>
                    </a:lnTo>
                    <a:lnTo>
                      <a:pt x="54321" y="36985"/>
                    </a:lnTo>
                    <a:lnTo>
                      <a:pt x="54240" y="36999"/>
                    </a:lnTo>
                    <a:lnTo>
                      <a:pt x="54213" y="37048"/>
                    </a:lnTo>
                    <a:lnTo>
                      <a:pt x="54204" y="37120"/>
                    </a:lnTo>
                    <a:lnTo>
                      <a:pt x="54195" y="37280"/>
                    </a:lnTo>
                    <a:lnTo>
                      <a:pt x="54186" y="37420"/>
                    </a:lnTo>
                    <a:lnTo>
                      <a:pt x="54186" y="37600"/>
                    </a:lnTo>
                    <a:lnTo>
                      <a:pt x="54186" y="37694"/>
                    </a:lnTo>
                    <a:lnTo>
                      <a:pt x="54186" y="37798"/>
                    </a:lnTo>
                    <a:lnTo>
                      <a:pt x="54199" y="37915"/>
                    </a:lnTo>
                    <a:lnTo>
                      <a:pt x="54226" y="37992"/>
                    </a:lnTo>
                    <a:lnTo>
                      <a:pt x="54249" y="38104"/>
                    </a:lnTo>
                    <a:lnTo>
                      <a:pt x="54307" y="38199"/>
                    </a:lnTo>
                    <a:lnTo>
                      <a:pt x="54352" y="38253"/>
                    </a:lnTo>
                    <a:lnTo>
                      <a:pt x="54420" y="38320"/>
                    </a:lnTo>
                    <a:lnTo>
                      <a:pt x="54514" y="38393"/>
                    </a:lnTo>
                    <a:lnTo>
                      <a:pt x="54569" y="38456"/>
                    </a:lnTo>
                    <a:lnTo>
                      <a:pt x="54618" y="38591"/>
                    </a:lnTo>
                    <a:lnTo>
                      <a:pt x="54636" y="38681"/>
                    </a:lnTo>
                    <a:lnTo>
                      <a:pt x="54650" y="38753"/>
                    </a:lnTo>
                    <a:lnTo>
                      <a:pt x="54690" y="38874"/>
                    </a:lnTo>
                    <a:lnTo>
                      <a:pt x="54749" y="38910"/>
                    </a:lnTo>
                    <a:lnTo>
                      <a:pt x="54785" y="38996"/>
                    </a:lnTo>
                    <a:lnTo>
                      <a:pt x="54794" y="39064"/>
                    </a:lnTo>
                    <a:lnTo>
                      <a:pt x="54825" y="39149"/>
                    </a:lnTo>
                    <a:lnTo>
                      <a:pt x="54852" y="39199"/>
                    </a:lnTo>
                    <a:lnTo>
                      <a:pt x="54906" y="39262"/>
                    </a:lnTo>
                    <a:lnTo>
                      <a:pt x="54938" y="39316"/>
                    </a:lnTo>
                    <a:lnTo>
                      <a:pt x="54965" y="39374"/>
                    </a:lnTo>
                    <a:lnTo>
                      <a:pt x="54983" y="39428"/>
                    </a:lnTo>
                    <a:lnTo>
                      <a:pt x="55050" y="39567"/>
                    </a:lnTo>
                    <a:lnTo>
                      <a:pt x="55077" y="39643"/>
                    </a:lnTo>
                    <a:lnTo>
                      <a:pt x="55073" y="39702"/>
                    </a:lnTo>
                    <a:lnTo>
                      <a:pt x="55055" y="39846"/>
                    </a:lnTo>
                    <a:lnTo>
                      <a:pt x="55028" y="39976"/>
                    </a:lnTo>
                    <a:lnTo>
                      <a:pt x="55001" y="40053"/>
                    </a:lnTo>
                    <a:lnTo>
                      <a:pt x="54996" y="40121"/>
                    </a:lnTo>
                    <a:lnTo>
                      <a:pt x="54992" y="40224"/>
                    </a:lnTo>
                    <a:lnTo>
                      <a:pt x="55037" y="40283"/>
                    </a:lnTo>
                    <a:lnTo>
                      <a:pt x="55100" y="40346"/>
                    </a:lnTo>
                    <a:lnTo>
                      <a:pt x="55185" y="40418"/>
                    </a:lnTo>
                    <a:lnTo>
                      <a:pt x="55258" y="40512"/>
                    </a:lnTo>
                    <a:lnTo>
                      <a:pt x="55303" y="40571"/>
                    </a:lnTo>
                    <a:lnTo>
                      <a:pt x="55357" y="40665"/>
                    </a:lnTo>
                    <a:lnTo>
                      <a:pt x="55388" y="40755"/>
                    </a:lnTo>
                    <a:lnTo>
                      <a:pt x="55429" y="40891"/>
                    </a:lnTo>
                    <a:lnTo>
                      <a:pt x="54924" y="41242"/>
                    </a:lnTo>
                    <a:lnTo>
                      <a:pt x="54208" y="41656"/>
                    </a:lnTo>
                    <a:lnTo>
                      <a:pt x="54023" y="41764"/>
                    </a:lnTo>
                    <a:lnTo>
                      <a:pt x="53496" y="42050"/>
                    </a:lnTo>
                    <a:lnTo>
                      <a:pt x="53188" y="42242"/>
                    </a:lnTo>
                    <a:lnTo>
                      <a:pt x="52917" y="42402"/>
                    </a:lnTo>
                    <a:lnTo>
                      <a:pt x="52640" y="42594"/>
                    </a:lnTo>
                    <a:lnTo>
                      <a:pt x="52394" y="42753"/>
                    </a:lnTo>
                    <a:lnTo>
                      <a:pt x="52142" y="42900"/>
                    </a:lnTo>
                    <a:lnTo>
                      <a:pt x="51916" y="43003"/>
                    </a:lnTo>
                    <a:lnTo>
                      <a:pt x="51620" y="43200"/>
                    </a:lnTo>
                    <a:lnTo>
                      <a:pt x="51141" y="43519"/>
                    </a:lnTo>
                    <a:lnTo>
                      <a:pt x="50893" y="43669"/>
                    </a:lnTo>
                    <a:lnTo>
                      <a:pt x="50641" y="43841"/>
                    </a:lnTo>
                    <a:lnTo>
                      <a:pt x="50408" y="43994"/>
                    </a:lnTo>
                    <a:lnTo>
                      <a:pt x="50163" y="44141"/>
                    </a:lnTo>
                    <a:lnTo>
                      <a:pt x="49924" y="44288"/>
                    </a:lnTo>
                    <a:lnTo>
                      <a:pt x="49640" y="44479"/>
                    </a:lnTo>
                    <a:lnTo>
                      <a:pt x="49401" y="44619"/>
                    </a:lnTo>
                    <a:lnTo>
                      <a:pt x="49174" y="44740"/>
                    </a:lnTo>
                    <a:lnTo>
                      <a:pt x="48872" y="44880"/>
                    </a:lnTo>
                    <a:lnTo>
                      <a:pt x="48632" y="44938"/>
                    </a:lnTo>
                    <a:lnTo>
                      <a:pt x="48336" y="45046"/>
                    </a:lnTo>
                    <a:lnTo>
                      <a:pt x="48072" y="45053"/>
                    </a:lnTo>
                    <a:lnTo>
                      <a:pt x="47807" y="45073"/>
                    </a:lnTo>
                    <a:lnTo>
                      <a:pt x="47518" y="45118"/>
                    </a:lnTo>
                    <a:lnTo>
                      <a:pt x="47253" y="45125"/>
                    </a:lnTo>
                    <a:lnTo>
                      <a:pt x="47028" y="45266"/>
                    </a:lnTo>
                    <a:lnTo>
                      <a:pt x="46782" y="45387"/>
                    </a:lnTo>
                    <a:lnTo>
                      <a:pt x="46524" y="45508"/>
                    </a:lnTo>
                    <a:lnTo>
                      <a:pt x="46260" y="45622"/>
                    </a:lnTo>
                    <a:lnTo>
                      <a:pt x="45995" y="45724"/>
                    </a:lnTo>
                    <a:lnTo>
                      <a:pt x="45737" y="45795"/>
                    </a:lnTo>
                    <a:lnTo>
                      <a:pt x="45157" y="45923"/>
                    </a:lnTo>
                    <a:lnTo>
                      <a:pt x="44830" y="46025"/>
                    </a:lnTo>
                    <a:lnTo>
                      <a:pt x="44553" y="46082"/>
                    </a:lnTo>
                    <a:lnTo>
                      <a:pt x="44250" y="46178"/>
                    </a:lnTo>
                    <a:lnTo>
                      <a:pt x="43954" y="46229"/>
                    </a:lnTo>
                    <a:lnTo>
                      <a:pt x="43419" y="46306"/>
                    </a:lnTo>
                    <a:lnTo>
                      <a:pt x="43110" y="46345"/>
                    </a:lnTo>
                    <a:lnTo>
                      <a:pt x="42814" y="46390"/>
                    </a:lnTo>
                    <a:lnTo>
                      <a:pt x="42499" y="46435"/>
                    </a:lnTo>
                    <a:lnTo>
                      <a:pt x="42266" y="46454"/>
                    </a:lnTo>
                    <a:lnTo>
                      <a:pt x="42001" y="46486"/>
                    </a:lnTo>
                    <a:lnTo>
                      <a:pt x="41724" y="46538"/>
                    </a:lnTo>
                    <a:lnTo>
                      <a:pt x="41405" y="46560"/>
                    </a:lnTo>
                    <a:lnTo>
                      <a:pt x="41058" y="46630"/>
                    </a:lnTo>
                    <a:lnTo>
                      <a:pt x="40775" y="46675"/>
                    </a:lnTo>
                    <a:lnTo>
                      <a:pt x="40485" y="46726"/>
                    </a:lnTo>
                    <a:lnTo>
                      <a:pt x="40195" y="46771"/>
                    </a:lnTo>
                    <a:lnTo>
                      <a:pt x="39912" y="46809"/>
                    </a:lnTo>
                    <a:lnTo>
                      <a:pt x="39679" y="46860"/>
                    </a:lnTo>
                    <a:lnTo>
                      <a:pt x="39427" y="46969"/>
                    </a:lnTo>
                    <a:lnTo>
                      <a:pt x="39162" y="47165"/>
                    </a:lnTo>
                    <a:lnTo>
                      <a:pt x="38967" y="47330"/>
                    </a:lnTo>
                    <a:lnTo>
                      <a:pt x="38702" y="47521"/>
                    </a:lnTo>
                    <a:lnTo>
                      <a:pt x="38450" y="47705"/>
                    </a:lnTo>
                    <a:lnTo>
                      <a:pt x="38261" y="47857"/>
                    </a:lnTo>
                    <a:lnTo>
                      <a:pt x="38060" y="48016"/>
                    </a:lnTo>
                    <a:lnTo>
                      <a:pt x="37782" y="48232"/>
                    </a:lnTo>
                    <a:lnTo>
                      <a:pt x="37543" y="48397"/>
                    </a:lnTo>
                    <a:lnTo>
                      <a:pt x="37297" y="48562"/>
                    </a:lnTo>
                    <a:lnTo>
                      <a:pt x="37014" y="48841"/>
                    </a:lnTo>
                    <a:lnTo>
                      <a:pt x="36910" y="48990"/>
                    </a:lnTo>
                    <a:lnTo>
                      <a:pt x="36753" y="49206"/>
                    </a:lnTo>
                    <a:lnTo>
                      <a:pt x="36463" y="49593"/>
                    </a:lnTo>
                    <a:lnTo>
                      <a:pt x="36305" y="49789"/>
                    </a:lnTo>
                    <a:lnTo>
                      <a:pt x="36173" y="49948"/>
                    </a:lnTo>
                    <a:lnTo>
                      <a:pt x="36028" y="50169"/>
                    </a:lnTo>
                    <a:lnTo>
                      <a:pt x="35864" y="50385"/>
                    </a:lnTo>
                    <a:lnTo>
                      <a:pt x="35706" y="50613"/>
                    </a:lnTo>
                    <a:lnTo>
                      <a:pt x="35561" y="50797"/>
                    </a:lnTo>
                    <a:lnTo>
                      <a:pt x="35378" y="51012"/>
                    </a:lnTo>
                    <a:lnTo>
                      <a:pt x="35214" y="51209"/>
                    </a:lnTo>
                    <a:lnTo>
                      <a:pt x="35050" y="51430"/>
                    </a:lnTo>
                    <a:lnTo>
                      <a:pt x="34885" y="51637"/>
                    </a:lnTo>
                    <a:lnTo>
                      <a:pt x="34727" y="51821"/>
                    </a:lnTo>
                    <a:lnTo>
                      <a:pt x="34544" y="52049"/>
                    </a:lnTo>
                    <a:lnTo>
                      <a:pt x="34411" y="52226"/>
                    </a:lnTo>
                    <a:lnTo>
                      <a:pt x="34184" y="52505"/>
                    </a:lnTo>
                    <a:lnTo>
                      <a:pt x="34013" y="52701"/>
                    </a:lnTo>
                    <a:lnTo>
                      <a:pt x="33830" y="52948"/>
                    </a:lnTo>
                    <a:lnTo>
                      <a:pt x="33666" y="53169"/>
                    </a:lnTo>
                    <a:lnTo>
                      <a:pt x="33464" y="53397"/>
                    </a:lnTo>
                    <a:lnTo>
                      <a:pt x="33281" y="53644"/>
                    </a:lnTo>
                    <a:lnTo>
                      <a:pt x="33085" y="53878"/>
                    </a:lnTo>
                    <a:lnTo>
                      <a:pt x="32895" y="54113"/>
                    </a:lnTo>
                    <a:lnTo>
                      <a:pt x="32737" y="54328"/>
                    </a:lnTo>
                    <a:lnTo>
                      <a:pt x="32547" y="54568"/>
                    </a:lnTo>
                    <a:lnTo>
                      <a:pt x="32368" y="54832"/>
                    </a:lnTo>
                    <a:lnTo>
                      <a:pt x="32166" y="55073"/>
                    </a:lnTo>
                    <a:lnTo>
                      <a:pt x="32014" y="55300"/>
                    </a:lnTo>
                    <a:lnTo>
                      <a:pt x="31805" y="55541"/>
                    </a:lnTo>
                    <a:lnTo>
                      <a:pt x="31641" y="55769"/>
                    </a:lnTo>
                    <a:lnTo>
                      <a:pt x="31470" y="55996"/>
                    </a:lnTo>
                    <a:lnTo>
                      <a:pt x="31261" y="56230"/>
                    </a:lnTo>
                    <a:lnTo>
                      <a:pt x="31116" y="56420"/>
                    </a:lnTo>
                    <a:lnTo>
                      <a:pt x="30964" y="56610"/>
                    </a:lnTo>
                    <a:lnTo>
                      <a:pt x="30812" y="56800"/>
                    </a:lnTo>
                    <a:lnTo>
                      <a:pt x="30616" y="57084"/>
                    </a:lnTo>
                    <a:lnTo>
                      <a:pt x="30433" y="57318"/>
                    </a:lnTo>
                    <a:lnTo>
                      <a:pt x="30255" y="57559"/>
                    </a:lnTo>
                    <a:lnTo>
                      <a:pt x="30028" y="57856"/>
                    </a:lnTo>
                    <a:lnTo>
                      <a:pt x="29863" y="58052"/>
                    </a:lnTo>
                    <a:lnTo>
                      <a:pt x="29640" y="58309"/>
                    </a:lnTo>
                    <a:lnTo>
                      <a:pt x="29482" y="58505"/>
                    </a:lnTo>
                    <a:lnTo>
                      <a:pt x="29305" y="58739"/>
                    </a:lnTo>
                    <a:lnTo>
                      <a:pt x="29071" y="59062"/>
                    </a:lnTo>
                    <a:lnTo>
                      <a:pt x="28932" y="59239"/>
                    </a:lnTo>
                    <a:lnTo>
                      <a:pt x="28724" y="59467"/>
                    </a:lnTo>
                    <a:lnTo>
                      <a:pt x="28540" y="59752"/>
                    </a:lnTo>
                    <a:lnTo>
                      <a:pt x="28332" y="59986"/>
                    </a:lnTo>
                    <a:lnTo>
                      <a:pt x="28133" y="60218"/>
                    </a:lnTo>
                    <a:lnTo>
                      <a:pt x="27910" y="60497"/>
                    </a:lnTo>
                    <a:lnTo>
                      <a:pt x="27699" y="60754"/>
                    </a:lnTo>
                    <a:lnTo>
                      <a:pt x="27565" y="60922"/>
                    </a:lnTo>
                    <a:lnTo>
                      <a:pt x="27364" y="61156"/>
                    </a:lnTo>
                    <a:lnTo>
                      <a:pt x="27164" y="61380"/>
                    </a:lnTo>
                    <a:lnTo>
                      <a:pt x="26997" y="61614"/>
                    </a:lnTo>
                    <a:lnTo>
                      <a:pt x="26852" y="61793"/>
                    </a:lnTo>
                    <a:lnTo>
                      <a:pt x="26685" y="61994"/>
                    </a:lnTo>
                    <a:lnTo>
                      <a:pt x="26451" y="62195"/>
                    </a:lnTo>
                    <a:lnTo>
                      <a:pt x="26184" y="62396"/>
                    </a:lnTo>
                    <a:lnTo>
                      <a:pt x="25906" y="62519"/>
                    </a:lnTo>
                    <a:lnTo>
                      <a:pt x="25695" y="62654"/>
                    </a:lnTo>
                    <a:lnTo>
                      <a:pt x="25417" y="62777"/>
                    </a:lnTo>
                    <a:lnTo>
                      <a:pt x="25150" y="62911"/>
                    </a:lnTo>
                    <a:lnTo>
                      <a:pt x="24894" y="63034"/>
                    </a:lnTo>
                    <a:lnTo>
                      <a:pt x="24638" y="63157"/>
                    </a:lnTo>
                    <a:lnTo>
                      <a:pt x="24393" y="63291"/>
                    </a:lnTo>
                    <a:lnTo>
                      <a:pt x="24293" y="63379"/>
                    </a:lnTo>
                    <a:lnTo>
                      <a:pt x="24215" y="63437"/>
                    </a:lnTo>
                    <a:lnTo>
                      <a:pt x="23667" y="64170"/>
                    </a:lnTo>
                    <a:lnTo>
                      <a:pt x="23613" y="64262"/>
                    </a:lnTo>
                    <a:lnTo>
                      <a:pt x="23365" y="64458"/>
                    </a:lnTo>
                    <a:lnTo>
                      <a:pt x="23175" y="64627"/>
                    </a:lnTo>
                    <a:lnTo>
                      <a:pt x="22879" y="64859"/>
                    </a:lnTo>
                    <a:lnTo>
                      <a:pt x="22519" y="65007"/>
                    </a:lnTo>
                    <a:lnTo>
                      <a:pt x="22223" y="65155"/>
                    </a:lnTo>
                    <a:lnTo>
                      <a:pt x="21906" y="65451"/>
                    </a:lnTo>
                    <a:lnTo>
                      <a:pt x="21483" y="65811"/>
                    </a:lnTo>
                    <a:lnTo>
                      <a:pt x="21166" y="65811"/>
                    </a:lnTo>
                    <a:lnTo>
                      <a:pt x="20531" y="65811"/>
                    </a:lnTo>
                    <a:lnTo>
                      <a:pt x="19982" y="65684"/>
                    </a:lnTo>
                    <a:lnTo>
                      <a:pt x="19686" y="65515"/>
                    </a:lnTo>
                    <a:lnTo>
                      <a:pt x="19326" y="65261"/>
                    </a:lnTo>
                    <a:lnTo>
                      <a:pt x="19009" y="65028"/>
                    </a:lnTo>
                    <a:lnTo>
                      <a:pt x="18755" y="64880"/>
                    </a:lnTo>
                    <a:lnTo>
                      <a:pt x="18480" y="64648"/>
                    </a:lnTo>
                    <a:lnTo>
                      <a:pt x="18206" y="64373"/>
                    </a:lnTo>
                    <a:lnTo>
                      <a:pt x="18227" y="63908"/>
                    </a:lnTo>
                    <a:lnTo>
                      <a:pt x="18544" y="63442"/>
                    </a:lnTo>
                    <a:lnTo>
                      <a:pt x="19136" y="62723"/>
                    </a:lnTo>
                    <a:lnTo>
                      <a:pt x="19178" y="62385"/>
                    </a:lnTo>
                    <a:lnTo>
                      <a:pt x="19052" y="62089"/>
                    </a:lnTo>
                    <a:lnTo>
                      <a:pt x="18713" y="62131"/>
                    </a:lnTo>
                    <a:lnTo>
                      <a:pt x="18206" y="62237"/>
                    </a:lnTo>
                    <a:lnTo>
                      <a:pt x="17825" y="62343"/>
                    </a:lnTo>
                    <a:lnTo>
                      <a:pt x="17444" y="62512"/>
                    </a:lnTo>
                    <a:lnTo>
                      <a:pt x="17127" y="62702"/>
                    </a:lnTo>
                    <a:lnTo>
                      <a:pt x="16810" y="62808"/>
                    </a:lnTo>
                    <a:lnTo>
                      <a:pt x="16450" y="62829"/>
                    </a:lnTo>
                    <a:lnTo>
                      <a:pt x="15647" y="62279"/>
                    </a:lnTo>
                    <a:lnTo>
                      <a:pt x="14547" y="61581"/>
                    </a:lnTo>
                    <a:lnTo>
                      <a:pt x="13342" y="61306"/>
                    </a:lnTo>
                    <a:lnTo>
                      <a:pt x="13280" y="61319"/>
                    </a:lnTo>
                    <a:lnTo>
                      <a:pt x="12210" y="61184"/>
                    </a:lnTo>
                    <a:lnTo>
                      <a:pt x="11442" y="60816"/>
                    </a:lnTo>
                    <a:lnTo>
                      <a:pt x="10207" y="60586"/>
                    </a:lnTo>
                    <a:lnTo>
                      <a:pt x="8439" y="60962"/>
                    </a:lnTo>
                    <a:lnTo>
                      <a:pt x="6655" y="61744"/>
                    </a:lnTo>
                    <a:lnTo>
                      <a:pt x="4770" y="62457"/>
                    </a:lnTo>
                    <a:lnTo>
                      <a:pt x="3445" y="64427"/>
                    </a:lnTo>
                    <a:lnTo>
                      <a:pt x="2273" y="66092"/>
                    </a:lnTo>
                    <a:lnTo>
                      <a:pt x="2256" y="66329"/>
                    </a:lnTo>
                    <a:lnTo>
                      <a:pt x="2273" y="66618"/>
                    </a:lnTo>
                    <a:lnTo>
                      <a:pt x="2256" y="67739"/>
                    </a:lnTo>
                    <a:lnTo>
                      <a:pt x="2289" y="68317"/>
                    </a:lnTo>
                    <a:lnTo>
                      <a:pt x="2323" y="68707"/>
                    </a:lnTo>
                    <a:lnTo>
                      <a:pt x="2335" y="69190"/>
                    </a:lnTo>
                    <a:lnTo>
                      <a:pt x="2476" y="69808"/>
                    </a:lnTo>
                    <a:lnTo>
                      <a:pt x="2159" y="69871"/>
                    </a:lnTo>
                    <a:lnTo>
                      <a:pt x="1779" y="69998"/>
                    </a:lnTo>
                    <a:lnTo>
                      <a:pt x="1442" y="70114"/>
                    </a:lnTo>
                    <a:lnTo>
                      <a:pt x="1083" y="70210"/>
                    </a:lnTo>
                    <a:lnTo>
                      <a:pt x="778" y="70294"/>
                    </a:lnTo>
                    <a:lnTo>
                      <a:pt x="472" y="70421"/>
                    </a:lnTo>
                    <a:lnTo>
                      <a:pt x="241" y="70644"/>
                    </a:lnTo>
                    <a:lnTo>
                      <a:pt x="0" y="70973"/>
                    </a:lnTo>
                    <a:lnTo>
                      <a:pt x="1" y="71216"/>
                    </a:lnTo>
                    <a:lnTo>
                      <a:pt x="203" y="71418"/>
                    </a:lnTo>
                    <a:lnTo>
                      <a:pt x="627" y="71768"/>
                    </a:lnTo>
                    <a:lnTo>
                      <a:pt x="860" y="71970"/>
                    </a:lnTo>
                    <a:lnTo>
                      <a:pt x="1116" y="72288"/>
                    </a:lnTo>
                    <a:lnTo>
                      <a:pt x="1277" y="72745"/>
                    </a:lnTo>
                    <a:lnTo>
                      <a:pt x="1524" y="73265"/>
                    </a:lnTo>
                    <a:lnTo>
                      <a:pt x="1632" y="73488"/>
                    </a:lnTo>
                    <a:lnTo>
                      <a:pt x="1421" y="73678"/>
                    </a:lnTo>
                    <a:lnTo>
                      <a:pt x="632" y="74282"/>
                    </a:lnTo>
                    <a:lnTo>
                      <a:pt x="320" y="74507"/>
                    </a:lnTo>
                    <a:lnTo>
                      <a:pt x="200" y="74600"/>
                    </a:lnTo>
                    <a:lnTo>
                      <a:pt x="127" y="74780"/>
                    </a:lnTo>
                    <a:lnTo>
                      <a:pt x="583" y="74876"/>
                    </a:lnTo>
                    <a:lnTo>
                      <a:pt x="1633" y="75015"/>
                    </a:lnTo>
                    <a:lnTo>
                      <a:pt x="2355" y="75136"/>
                    </a:lnTo>
                    <a:lnTo>
                      <a:pt x="3080" y="75280"/>
                    </a:lnTo>
                    <a:lnTo>
                      <a:pt x="3397" y="75315"/>
                    </a:lnTo>
                    <a:lnTo>
                      <a:pt x="3712" y="75431"/>
                    </a:lnTo>
                    <a:lnTo>
                      <a:pt x="3651" y="76175"/>
                    </a:lnTo>
                    <a:lnTo>
                      <a:pt x="5218" y="76893"/>
                    </a:lnTo>
                    <a:lnTo>
                      <a:pt x="5215" y="77089"/>
                    </a:lnTo>
                    <a:lnTo>
                      <a:pt x="5504" y="80149"/>
                    </a:lnTo>
                    <a:lnTo>
                      <a:pt x="5593" y="80993"/>
                    </a:lnTo>
                    <a:lnTo>
                      <a:pt x="5699" y="82172"/>
                    </a:lnTo>
                    <a:lnTo>
                      <a:pt x="5527" y="82599"/>
                    </a:lnTo>
                    <a:lnTo>
                      <a:pt x="5533" y="82801"/>
                    </a:lnTo>
                    <a:lnTo>
                      <a:pt x="5561" y="83261"/>
                    </a:lnTo>
                    <a:lnTo>
                      <a:pt x="5564" y="83516"/>
                    </a:lnTo>
                    <a:lnTo>
                      <a:pt x="5710" y="83395"/>
                    </a:lnTo>
                    <a:lnTo>
                      <a:pt x="5919" y="83200"/>
                    </a:lnTo>
                    <a:lnTo>
                      <a:pt x="6532" y="82831"/>
                    </a:lnTo>
                    <a:lnTo>
                      <a:pt x="6974" y="82508"/>
                    </a:lnTo>
                    <a:lnTo>
                      <a:pt x="7852" y="81831"/>
                    </a:lnTo>
                    <a:lnTo>
                      <a:pt x="7920" y="81955"/>
                    </a:lnTo>
                    <a:lnTo>
                      <a:pt x="8357" y="82749"/>
                    </a:lnTo>
                    <a:lnTo>
                      <a:pt x="8771" y="83524"/>
                    </a:lnTo>
                    <a:lnTo>
                      <a:pt x="8982" y="83879"/>
                    </a:lnTo>
                    <a:lnTo>
                      <a:pt x="9435" y="84716"/>
                    </a:lnTo>
                    <a:lnTo>
                      <a:pt x="9771" y="85339"/>
                    </a:lnTo>
                    <a:lnTo>
                      <a:pt x="10044" y="85781"/>
                    </a:lnTo>
                    <a:lnTo>
                      <a:pt x="10440" y="86370"/>
                    </a:lnTo>
                    <a:lnTo>
                      <a:pt x="11072" y="87077"/>
                    </a:lnTo>
                    <a:lnTo>
                      <a:pt x="10869" y="87190"/>
                    </a:lnTo>
                    <a:lnTo>
                      <a:pt x="9878" y="87735"/>
                    </a:lnTo>
                    <a:lnTo>
                      <a:pt x="10831" y="88784"/>
                    </a:lnTo>
                    <a:lnTo>
                      <a:pt x="10265" y="88727"/>
                    </a:lnTo>
                    <a:lnTo>
                      <a:pt x="9904" y="88905"/>
                    </a:lnTo>
                    <a:lnTo>
                      <a:pt x="9598" y="89136"/>
                    </a:lnTo>
                    <a:lnTo>
                      <a:pt x="9285" y="89486"/>
                    </a:lnTo>
                    <a:lnTo>
                      <a:pt x="8945" y="89717"/>
                    </a:lnTo>
                    <a:lnTo>
                      <a:pt x="8569" y="90312"/>
                    </a:lnTo>
                    <a:lnTo>
                      <a:pt x="8125" y="90340"/>
                    </a:lnTo>
                    <a:lnTo>
                      <a:pt x="7931" y="90382"/>
                    </a:lnTo>
                    <a:lnTo>
                      <a:pt x="7611" y="90592"/>
                    </a:lnTo>
                    <a:lnTo>
                      <a:pt x="7239" y="90797"/>
                    </a:lnTo>
                    <a:lnTo>
                      <a:pt x="7138" y="91217"/>
                    </a:lnTo>
                    <a:lnTo>
                      <a:pt x="6912" y="91608"/>
                    </a:lnTo>
                    <a:lnTo>
                      <a:pt x="6497" y="92395"/>
                    </a:lnTo>
                    <a:lnTo>
                      <a:pt x="6121" y="93185"/>
                    </a:lnTo>
                    <a:lnTo>
                      <a:pt x="5629" y="94092"/>
                    </a:lnTo>
                    <a:lnTo>
                      <a:pt x="4949" y="94948"/>
                    </a:lnTo>
                    <a:lnTo>
                      <a:pt x="4033" y="96152"/>
                    </a:lnTo>
                    <a:lnTo>
                      <a:pt x="4486" y="96855"/>
                    </a:lnTo>
                    <a:lnTo>
                      <a:pt x="6911" y="96589"/>
                    </a:lnTo>
                    <a:lnTo>
                      <a:pt x="6868" y="97143"/>
                    </a:lnTo>
                    <a:lnTo>
                      <a:pt x="6878" y="97739"/>
                    </a:lnTo>
                    <a:lnTo>
                      <a:pt x="7241" y="97754"/>
                    </a:lnTo>
                    <a:lnTo>
                      <a:pt x="7251" y="97834"/>
                    </a:lnTo>
                    <a:lnTo>
                      <a:pt x="7276" y="98235"/>
                    </a:lnTo>
                    <a:lnTo>
                      <a:pt x="5911" y="98757"/>
                    </a:lnTo>
                    <a:lnTo>
                      <a:pt x="5294" y="98821"/>
                    </a:lnTo>
                    <a:lnTo>
                      <a:pt x="4671" y="99035"/>
                    </a:lnTo>
                    <a:lnTo>
                      <a:pt x="4658" y="99183"/>
                    </a:lnTo>
                    <a:lnTo>
                      <a:pt x="5162" y="99574"/>
                    </a:lnTo>
                    <a:lnTo>
                      <a:pt x="5697" y="99968"/>
                    </a:lnTo>
                    <a:lnTo>
                      <a:pt x="5989" y="100064"/>
                    </a:lnTo>
                    <a:lnTo>
                      <a:pt x="7351" y="100543"/>
                    </a:lnTo>
                    <a:lnTo>
                      <a:pt x="7938" y="100479"/>
                    </a:lnTo>
                    <a:lnTo>
                      <a:pt x="9517" y="100364"/>
                    </a:lnTo>
                    <a:lnTo>
                      <a:pt x="10247" y="100517"/>
                    </a:lnTo>
                    <a:lnTo>
                      <a:pt x="9475" y="101079"/>
                    </a:lnTo>
                    <a:lnTo>
                      <a:pt x="9558" y="101980"/>
                    </a:lnTo>
                    <a:lnTo>
                      <a:pt x="9689" y="103070"/>
                    </a:lnTo>
                    <a:lnTo>
                      <a:pt x="9604" y="103913"/>
                    </a:lnTo>
                    <a:lnTo>
                      <a:pt x="9497" y="104708"/>
                    </a:lnTo>
                    <a:lnTo>
                      <a:pt x="9324" y="104924"/>
                    </a:lnTo>
                    <a:lnTo>
                      <a:pt x="9161" y="105160"/>
                    </a:lnTo>
                    <a:lnTo>
                      <a:pt x="9853" y="105449"/>
                    </a:lnTo>
                    <a:lnTo>
                      <a:pt x="10293" y="105422"/>
                    </a:lnTo>
                    <a:lnTo>
                      <a:pt x="10733" y="105611"/>
                    </a:lnTo>
                    <a:lnTo>
                      <a:pt x="10797" y="105965"/>
                    </a:lnTo>
                    <a:lnTo>
                      <a:pt x="11052" y="106532"/>
                    </a:lnTo>
                    <a:lnTo>
                      <a:pt x="10047" y="106992"/>
                    </a:lnTo>
                    <a:lnTo>
                      <a:pt x="9809" y="107017"/>
                    </a:lnTo>
                    <a:lnTo>
                      <a:pt x="8934" y="107110"/>
                    </a:lnTo>
                    <a:lnTo>
                      <a:pt x="9362" y="109163"/>
                    </a:lnTo>
                    <a:lnTo>
                      <a:pt x="9771" y="110944"/>
                    </a:lnTo>
                    <a:lnTo>
                      <a:pt x="10090" y="112152"/>
                    </a:lnTo>
                    <a:lnTo>
                      <a:pt x="10402" y="112158"/>
                    </a:lnTo>
                    <a:lnTo>
                      <a:pt x="10882" y="112314"/>
                    </a:lnTo>
                    <a:lnTo>
                      <a:pt x="11288" y="112483"/>
                    </a:lnTo>
                    <a:lnTo>
                      <a:pt x="11689" y="112651"/>
                    </a:lnTo>
                    <a:lnTo>
                      <a:pt x="11936" y="113040"/>
                    </a:lnTo>
                    <a:lnTo>
                      <a:pt x="12109" y="113313"/>
                    </a:lnTo>
                    <a:lnTo>
                      <a:pt x="12558" y="113596"/>
                    </a:lnTo>
                    <a:lnTo>
                      <a:pt x="12976" y="113894"/>
                    </a:lnTo>
                    <a:lnTo>
                      <a:pt x="13075" y="114070"/>
                    </a:lnTo>
                    <a:lnTo>
                      <a:pt x="13159" y="114254"/>
                    </a:lnTo>
                    <a:lnTo>
                      <a:pt x="13981" y="114782"/>
                    </a:lnTo>
                    <a:lnTo>
                      <a:pt x="13973" y="114875"/>
                    </a:lnTo>
                    <a:lnTo>
                      <a:pt x="14536" y="115134"/>
                    </a:lnTo>
                    <a:lnTo>
                      <a:pt x="14955" y="115087"/>
                    </a:lnTo>
                    <a:lnTo>
                      <a:pt x="15419" y="115347"/>
                    </a:lnTo>
                    <a:lnTo>
                      <a:pt x="15672" y="115275"/>
                    </a:lnTo>
                    <a:lnTo>
                      <a:pt x="16067" y="115375"/>
                    </a:lnTo>
                    <a:lnTo>
                      <a:pt x="16206" y="115330"/>
                    </a:lnTo>
                    <a:lnTo>
                      <a:pt x="16735" y="115402"/>
                    </a:lnTo>
                    <a:lnTo>
                      <a:pt x="17024" y="115289"/>
                    </a:lnTo>
                    <a:lnTo>
                      <a:pt x="17430" y="115272"/>
                    </a:lnTo>
                    <a:lnTo>
                      <a:pt x="17724" y="115119"/>
                    </a:lnTo>
                    <a:lnTo>
                      <a:pt x="18025" y="115209"/>
                    </a:lnTo>
                    <a:lnTo>
                      <a:pt x="18369" y="115006"/>
                    </a:lnTo>
                    <a:lnTo>
                      <a:pt x="18636" y="115022"/>
                    </a:lnTo>
                    <a:lnTo>
                      <a:pt x="19558" y="114739"/>
                    </a:lnTo>
                    <a:lnTo>
                      <a:pt x="20121" y="114592"/>
                    </a:lnTo>
                    <a:lnTo>
                      <a:pt x="20334" y="114695"/>
                    </a:lnTo>
                    <a:lnTo>
                      <a:pt x="20535" y="114626"/>
                    </a:lnTo>
                    <a:lnTo>
                      <a:pt x="20943" y="114909"/>
                    </a:lnTo>
                    <a:lnTo>
                      <a:pt x="21220" y="115136"/>
                    </a:lnTo>
                    <a:lnTo>
                      <a:pt x="21780" y="115394"/>
                    </a:lnTo>
                    <a:lnTo>
                      <a:pt x="21995" y="115541"/>
                    </a:lnTo>
                    <a:lnTo>
                      <a:pt x="22273" y="115768"/>
                    </a:lnTo>
                    <a:lnTo>
                      <a:pt x="22781" y="116299"/>
                    </a:lnTo>
                    <a:lnTo>
                      <a:pt x="22810" y="116396"/>
                    </a:lnTo>
                    <a:lnTo>
                      <a:pt x="22791" y="116503"/>
                    </a:lnTo>
                    <a:lnTo>
                      <a:pt x="22782" y="116706"/>
                    </a:lnTo>
                    <a:lnTo>
                      <a:pt x="22849" y="116851"/>
                    </a:lnTo>
                    <a:lnTo>
                      <a:pt x="22935" y="116996"/>
                    </a:lnTo>
                    <a:lnTo>
                      <a:pt x="22916" y="117132"/>
                    </a:lnTo>
                    <a:lnTo>
                      <a:pt x="22906" y="117248"/>
                    </a:lnTo>
                    <a:lnTo>
                      <a:pt x="22954" y="117442"/>
                    </a:lnTo>
                    <a:lnTo>
                      <a:pt x="22897" y="117568"/>
                    </a:lnTo>
                    <a:lnTo>
                      <a:pt x="22772" y="117655"/>
                    </a:lnTo>
                    <a:lnTo>
                      <a:pt x="22581" y="117752"/>
                    </a:lnTo>
                    <a:lnTo>
                      <a:pt x="22466" y="117907"/>
                    </a:lnTo>
                    <a:lnTo>
                      <a:pt x="22341" y="118004"/>
                    </a:lnTo>
                    <a:lnTo>
                      <a:pt x="22159" y="118159"/>
                    </a:lnTo>
                    <a:lnTo>
                      <a:pt x="22044" y="118334"/>
                    </a:lnTo>
                    <a:lnTo>
                      <a:pt x="21939" y="118548"/>
                    </a:lnTo>
                    <a:lnTo>
                      <a:pt x="22169" y="118673"/>
                    </a:lnTo>
                    <a:lnTo>
                      <a:pt x="22320" y="118699"/>
                    </a:lnTo>
                    <a:lnTo>
                      <a:pt x="22977" y="118513"/>
                    </a:lnTo>
                    <a:lnTo>
                      <a:pt x="23560" y="118632"/>
                    </a:lnTo>
                    <a:lnTo>
                      <a:pt x="24675" y="118838"/>
                    </a:lnTo>
                    <a:lnTo>
                      <a:pt x="26169" y="118800"/>
                    </a:lnTo>
                    <a:lnTo>
                      <a:pt x="25717" y="119537"/>
                    </a:lnTo>
                    <a:lnTo>
                      <a:pt x="25680" y="119854"/>
                    </a:lnTo>
                    <a:lnTo>
                      <a:pt x="25043" y="120868"/>
                    </a:lnTo>
                    <a:lnTo>
                      <a:pt x="26863" y="120726"/>
                    </a:lnTo>
                    <a:lnTo>
                      <a:pt x="26753" y="120351"/>
                    </a:lnTo>
                    <a:lnTo>
                      <a:pt x="27343" y="120331"/>
                    </a:lnTo>
                    <a:lnTo>
                      <a:pt x="27343" y="120482"/>
                    </a:lnTo>
                    <a:lnTo>
                      <a:pt x="27223" y="120989"/>
                    </a:lnTo>
                    <a:lnTo>
                      <a:pt x="26993" y="121364"/>
                    </a:lnTo>
                    <a:lnTo>
                      <a:pt x="26683" y="121678"/>
                    </a:lnTo>
                    <a:lnTo>
                      <a:pt x="26703" y="122246"/>
                    </a:lnTo>
                    <a:lnTo>
                      <a:pt x="27832" y="122833"/>
                    </a:lnTo>
                    <a:lnTo>
                      <a:pt x="30181" y="124203"/>
                    </a:lnTo>
                    <a:lnTo>
                      <a:pt x="30059" y="122362"/>
                    </a:lnTo>
                    <a:lnTo>
                      <a:pt x="29970" y="120937"/>
                    </a:lnTo>
                    <a:lnTo>
                      <a:pt x="31310" y="119988"/>
                    </a:lnTo>
                    <a:lnTo>
                      <a:pt x="31399" y="119503"/>
                    </a:lnTo>
                    <a:lnTo>
                      <a:pt x="31958" y="118453"/>
                    </a:lnTo>
                    <a:lnTo>
                      <a:pt x="32658" y="118738"/>
                    </a:lnTo>
                    <a:lnTo>
                      <a:pt x="33071" y="117846"/>
                    </a:lnTo>
                    <a:lnTo>
                      <a:pt x="32419" y="117186"/>
                    </a:lnTo>
                    <a:lnTo>
                      <a:pt x="31984" y="117558"/>
                    </a:lnTo>
                    <a:lnTo>
                      <a:pt x="31103" y="117507"/>
                    </a:lnTo>
                    <a:lnTo>
                      <a:pt x="31180" y="117067"/>
                    </a:lnTo>
                    <a:lnTo>
                      <a:pt x="30860" y="116763"/>
                    </a:lnTo>
                    <a:lnTo>
                      <a:pt x="31131" y="115795"/>
                    </a:lnTo>
                    <a:lnTo>
                      <a:pt x="31837" y="116070"/>
                    </a:lnTo>
                    <a:lnTo>
                      <a:pt x="33540" y="114764"/>
                    </a:lnTo>
                    <a:lnTo>
                      <a:pt x="36432" y="117298"/>
                    </a:lnTo>
                    <a:lnTo>
                      <a:pt x="37249" y="117131"/>
                    </a:lnTo>
                    <a:lnTo>
                      <a:pt x="38359" y="118769"/>
                    </a:lnTo>
                    <a:lnTo>
                      <a:pt x="38820" y="119441"/>
                    </a:lnTo>
                    <a:lnTo>
                      <a:pt x="39135" y="119863"/>
                    </a:lnTo>
                    <a:lnTo>
                      <a:pt x="39305" y="120237"/>
                    </a:lnTo>
                    <a:lnTo>
                      <a:pt x="39436" y="120632"/>
                    </a:lnTo>
                    <a:lnTo>
                      <a:pt x="39556" y="121233"/>
                    </a:lnTo>
                    <a:lnTo>
                      <a:pt x="39548" y="121786"/>
                    </a:lnTo>
                    <a:lnTo>
                      <a:pt x="39542" y="122507"/>
                    </a:lnTo>
                    <a:lnTo>
                      <a:pt x="39554" y="122984"/>
                    </a:lnTo>
                    <a:lnTo>
                      <a:pt x="39548" y="123885"/>
                    </a:lnTo>
                    <a:lnTo>
                      <a:pt x="39519" y="124358"/>
                    </a:lnTo>
                    <a:lnTo>
                      <a:pt x="39608" y="125865"/>
                    </a:lnTo>
                    <a:lnTo>
                      <a:pt x="38485" y="126987"/>
                    </a:lnTo>
                    <a:lnTo>
                      <a:pt x="38551" y="127819"/>
                    </a:lnTo>
                    <a:lnTo>
                      <a:pt x="40192" y="128279"/>
                    </a:lnTo>
                    <a:lnTo>
                      <a:pt x="40687" y="127888"/>
                    </a:lnTo>
                    <a:lnTo>
                      <a:pt x="41421" y="127238"/>
                    </a:lnTo>
                    <a:lnTo>
                      <a:pt x="42317" y="127335"/>
                    </a:lnTo>
                    <a:lnTo>
                      <a:pt x="42589" y="127954"/>
                    </a:lnTo>
                    <a:lnTo>
                      <a:pt x="43674" y="127502"/>
                    </a:lnTo>
                    <a:lnTo>
                      <a:pt x="44263" y="127072"/>
                    </a:lnTo>
                    <a:lnTo>
                      <a:pt x="45204" y="126372"/>
                    </a:lnTo>
                    <a:lnTo>
                      <a:pt x="46181" y="125195"/>
                    </a:lnTo>
                    <a:lnTo>
                      <a:pt x="47245" y="123884"/>
                    </a:lnTo>
                    <a:lnTo>
                      <a:pt x="47664" y="124425"/>
                    </a:lnTo>
                    <a:lnTo>
                      <a:pt x="47098" y="124671"/>
                    </a:lnTo>
                    <a:lnTo>
                      <a:pt x="47747" y="125779"/>
                    </a:lnTo>
                    <a:lnTo>
                      <a:pt x="47737" y="126454"/>
                    </a:lnTo>
                    <a:lnTo>
                      <a:pt x="47711" y="128545"/>
                    </a:lnTo>
                    <a:lnTo>
                      <a:pt x="46813" y="130953"/>
                    </a:lnTo>
                    <a:lnTo>
                      <a:pt x="48252" y="131217"/>
                    </a:lnTo>
                    <a:lnTo>
                      <a:pt x="48709" y="131050"/>
                    </a:lnTo>
                    <a:lnTo>
                      <a:pt x="49473" y="130825"/>
                    </a:lnTo>
                    <a:lnTo>
                      <a:pt x="51563" y="130261"/>
                    </a:lnTo>
                    <a:lnTo>
                      <a:pt x="52251" y="130074"/>
                    </a:lnTo>
                    <a:lnTo>
                      <a:pt x="52532" y="129646"/>
                    </a:lnTo>
                    <a:lnTo>
                      <a:pt x="52500" y="129530"/>
                    </a:lnTo>
                    <a:lnTo>
                      <a:pt x="52324" y="129130"/>
                    </a:lnTo>
                    <a:lnTo>
                      <a:pt x="52192" y="128664"/>
                    </a:lnTo>
                    <a:lnTo>
                      <a:pt x="52008" y="128146"/>
                    </a:lnTo>
                    <a:lnTo>
                      <a:pt x="52296" y="127997"/>
                    </a:lnTo>
                    <a:lnTo>
                      <a:pt x="52368" y="128145"/>
                    </a:lnTo>
                    <a:lnTo>
                      <a:pt x="52564" y="128568"/>
                    </a:lnTo>
                    <a:lnTo>
                      <a:pt x="52761" y="128907"/>
                    </a:lnTo>
                    <a:lnTo>
                      <a:pt x="52916" y="129267"/>
                    </a:lnTo>
                    <a:lnTo>
                      <a:pt x="53187" y="129626"/>
                    </a:lnTo>
                    <a:lnTo>
                      <a:pt x="53374" y="129901"/>
                    </a:lnTo>
                    <a:lnTo>
                      <a:pt x="53570" y="130377"/>
                    </a:lnTo>
                    <a:lnTo>
                      <a:pt x="53630" y="130642"/>
                    </a:lnTo>
                    <a:lnTo>
                      <a:pt x="53670" y="130916"/>
                    </a:lnTo>
                    <a:lnTo>
                      <a:pt x="53784" y="131075"/>
                    </a:lnTo>
                    <a:lnTo>
                      <a:pt x="54020" y="131336"/>
                    </a:lnTo>
                    <a:lnTo>
                      <a:pt x="55670" y="134074"/>
                    </a:lnTo>
                    <a:lnTo>
                      <a:pt x="56191" y="134888"/>
                    </a:lnTo>
                    <a:lnTo>
                      <a:pt x="56801" y="135637"/>
                    </a:lnTo>
                    <a:lnTo>
                      <a:pt x="57084" y="135945"/>
                    </a:lnTo>
                    <a:lnTo>
                      <a:pt x="56969" y="137739"/>
                    </a:lnTo>
                    <a:lnTo>
                      <a:pt x="55937" y="139070"/>
                    </a:lnTo>
                    <a:lnTo>
                      <a:pt x="54922" y="141754"/>
                    </a:lnTo>
                    <a:lnTo>
                      <a:pt x="55316" y="141875"/>
                    </a:lnTo>
                    <a:lnTo>
                      <a:pt x="55633" y="141963"/>
                    </a:lnTo>
                    <a:lnTo>
                      <a:pt x="55940" y="142073"/>
                    </a:lnTo>
                    <a:lnTo>
                      <a:pt x="56155" y="142378"/>
                    </a:lnTo>
                    <a:lnTo>
                      <a:pt x="56158" y="142381"/>
                    </a:lnTo>
                    <a:lnTo>
                      <a:pt x="56158" y="142381"/>
                    </a:lnTo>
                    <a:lnTo>
                      <a:pt x="56193" y="142423"/>
                    </a:lnTo>
                    <a:lnTo>
                      <a:pt x="56255" y="142365"/>
                    </a:lnTo>
                    <a:lnTo>
                      <a:pt x="56334" y="142292"/>
                    </a:lnTo>
                    <a:lnTo>
                      <a:pt x="56370" y="142261"/>
                    </a:lnTo>
                    <a:lnTo>
                      <a:pt x="56388" y="142246"/>
                    </a:lnTo>
                    <a:lnTo>
                      <a:pt x="56405" y="142231"/>
                    </a:lnTo>
                    <a:lnTo>
                      <a:pt x="56493" y="142149"/>
                    </a:lnTo>
                    <a:lnTo>
                      <a:pt x="56576" y="142066"/>
                    </a:lnTo>
                    <a:lnTo>
                      <a:pt x="56658" y="141987"/>
                    </a:lnTo>
                    <a:lnTo>
                      <a:pt x="56724" y="141915"/>
                    </a:lnTo>
                    <a:lnTo>
                      <a:pt x="56803" y="141855"/>
                    </a:lnTo>
                    <a:lnTo>
                      <a:pt x="56877" y="141794"/>
                    </a:lnTo>
                    <a:lnTo>
                      <a:pt x="56958" y="141715"/>
                    </a:lnTo>
                    <a:lnTo>
                      <a:pt x="57037" y="141640"/>
                    </a:lnTo>
                    <a:lnTo>
                      <a:pt x="57101" y="141574"/>
                    </a:lnTo>
                    <a:lnTo>
                      <a:pt x="57179" y="141502"/>
                    </a:lnTo>
                    <a:lnTo>
                      <a:pt x="57264" y="141425"/>
                    </a:lnTo>
                    <a:lnTo>
                      <a:pt x="57303" y="141394"/>
                    </a:lnTo>
                    <a:lnTo>
                      <a:pt x="57345" y="141360"/>
                    </a:lnTo>
                    <a:lnTo>
                      <a:pt x="57415" y="141288"/>
                    </a:lnTo>
                    <a:lnTo>
                      <a:pt x="57441" y="141260"/>
                    </a:lnTo>
                    <a:lnTo>
                      <a:pt x="57476" y="141221"/>
                    </a:lnTo>
                    <a:lnTo>
                      <a:pt x="57540" y="141145"/>
                    </a:lnTo>
                    <a:lnTo>
                      <a:pt x="57615" y="141068"/>
                    </a:lnTo>
                    <a:lnTo>
                      <a:pt x="57700" y="141013"/>
                    </a:lnTo>
                    <a:lnTo>
                      <a:pt x="57795" y="140948"/>
                    </a:lnTo>
                    <a:lnTo>
                      <a:pt x="57882" y="140881"/>
                    </a:lnTo>
                    <a:lnTo>
                      <a:pt x="57947" y="140824"/>
                    </a:lnTo>
                    <a:lnTo>
                      <a:pt x="58017" y="140761"/>
                    </a:lnTo>
                    <a:lnTo>
                      <a:pt x="58078" y="140697"/>
                    </a:lnTo>
                    <a:lnTo>
                      <a:pt x="58139" y="140641"/>
                    </a:lnTo>
                    <a:lnTo>
                      <a:pt x="58212" y="140579"/>
                    </a:lnTo>
                    <a:lnTo>
                      <a:pt x="58275" y="140521"/>
                    </a:lnTo>
                    <a:lnTo>
                      <a:pt x="58339" y="140472"/>
                    </a:lnTo>
                    <a:lnTo>
                      <a:pt x="58409" y="140427"/>
                    </a:lnTo>
                    <a:lnTo>
                      <a:pt x="58506" y="140376"/>
                    </a:lnTo>
                    <a:lnTo>
                      <a:pt x="58590" y="140347"/>
                    </a:lnTo>
                    <a:lnTo>
                      <a:pt x="58668" y="140311"/>
                    </a:lnTo>
                    <a:lnTo>
                      <a:pt x="58772" y="140276"/>
                    </a:lnTo>
                    <a:lnTo>
                      <a:pt x="58774" y="140275"/>
                    </a:lnTo>
                    <a:lnTo>
                      <a:pt x="58794" y="140267"/>
                    </a:lnTo>
                    <a:lnTo>
                      <a:pt x="58868" y="140237"/>
                    </a:lnTo>
                    <a:lnTo>
                      <a:pt x="58953" y="140204"/>
                    </a:lnTo>
                    <a:lnTo>
                      <a:pt x="59028" y="140175"/>
                    </a:lnTo>
                    <a:lnTo>
                      <a:pt x="59148" y="140126"/>
                    </a:lnTo>
                    <a:lnTo>
                      <a:pt x="59233" y="140084"/>
                    </a:lnTo>
                    <a:lnTo>
                      <a:pt x="59349" y="140028"/>
                    </a:lnTo>
                    <a:lnTo>
                      <a:pt x="59425" y="139995"/>
                    </a:lnTo>
                    <a:lnTo>
                      <a:pt x="59533" y="139955"/>
                    </a:lnTo>
                    <a:lnTo>
                      <a:pt x="59645" y="139916"/>
                    </a:lnTo>
                    <a:lnTo>
                      <a:pt x="59758" y="139878"/>
                    </a:lnTo>
                    <a:lnTo>
                      <a:pt x="59867" y="139850"/>
                    </a:lnTo>
                    <a:lnTo>
                      <a:pt x="59960" y="139813"/>
                    </a:lnTo>
                    <a:lnTo>
                      <a:pt x="60055" y="139786"/>
                    </a:lnTo>
                    <a:lnTo>
                      <a:pt x="60153" y="139748"/>
                    </a:lnTo>
                    <a:lnTo>
                      <a:pt x="60243" y="139709"/>
                    </a:lnTo>
                    <a:lnTo>
                      <a:pt x="60335" y="139669"/>
                    </a:lnTo>
                    <a:lnTo>
                      <a:pt x="60437" y="139650"/>
                    </a:lnTo>
                    <a:lnTo>
                      <a:pt x="60537" y="139615"/>
                    </a:lnTo>
                    <a:lnTo>
                      <a:pt x="60617" y="139582"/>
                    </a:lnTo>
                    <a:lnTo>
                      <a:pt x="60699" y="139546"/>
                    </a:lnTo>
                    <a:lnTo>
                      <a:pt x="60806" y="139503"/>
                    </a:lnTo>
                    <a:lnTo>
                      <a:pt x="60897" y="139460"/>
                    </a:lnTo>
                    <a:lnTo>
                      <a:pt x="60976" y="139432"/>
                    </a:lnTo>
                    <a:lnTo>
                      <a:pt x="61078" y="139391"/>
                    </a:lnTo>
                    <a:lnTo>
                      <a:pt x="61164" y="139355"/>
                    </a:lnTo>
                    <a:lnTo>
                      <a:pt x="61243" y="139339"/>
                    </a:lnTo>
                    <a:lnTo>
                      <a:pt x="61339" y="139304"/>
                    </a:lnTo>
                    <a:lnTo>
                      <a:pt x="61434" y="139272"/>
                    </a:lnTo>
                    <a:lnTo>
                      <a:pt x="61515" y="139245"/>
                    </a:lnTo>
                    <a:lnTo>
                      <a:pt x="61606" y="139203"/>
                    </a:lnTo>
                    <a:lnTo>
                      <a:pt x="61692" y="139178"/>
                    </a:lnTo>
                    <a:lnTo>
                      <a:pt x="61776" y="139158"/>
                    </a:lnTo>
                    <a:lnTo>
                      <a:pt x="61854" y="139133"/>
                    </a:lnTo>
                    <a:lnTo>
                      <a:pt x="61948" y="139095"/>
                    </a:lnTo>
                    <a:lnTo>
                      <a:pt x="62045" y="139066"/>
                    </a:lnTo>
                    <a:lnTo>
                      <a:pt x="62146" y="139032"/>
                    </a:lnTo>
                    <a:lnTo>
                      <a:pt x="62221" y="138999"/>
                    </a:lnTo>
                    <a:lnTo>
                      <a:pt x="62337" y="138958"/>
                    </a:lnTo>
                    <a:lnTo>
                      <a:pt x="62402" y="138933"/>
                    </a:lnTo>
                    <a:lnTo>
                      <a:pt x="62436" y="138919"/>
                    </a:lnTo>
                    <a:lnTo>
                      <a:pt x="62443" y="138916"/>
                    </a:lnTo>
                    <a:lnTo>
                      <a:pt x="62545" y="138878"/>
                    </a:lnTo>
                    <a:lnTo>
                      <a:pt x="62644" y="138844"/>
                    </a:lnTo>
                    <a:lnTo>
                      <a:pt x="62751" y="138825"/>
                    </a:lnTo>
                    <a:lnTo>
                      <a:pt x="62830" y="138805"/>
                    </a:lnTo>
                    <a:lnTo>
                      <a:pt x="62935" y="138764"/>
                    </a:lnTo>
                    <a:lnTo>
                      <a:pt x="63022" y="138754"/>
                    </a:lnTo>
                    <a:lnTo>
                      <a:pt x="63026" y="138754"/>
                    </a:lnTo>
                    <a:lnTo>
                      <a:pt x="63054" y="138747"/>
                    </a:lnTo>
                    <a:lnTo>
                      <a:pt x="63104" y="138735"/>
                    </a:lnTo>
                    <a:lnTo>
                      <a:pt x="63177" y="138691"/>
                    </a:lnTo>
                    <a:lnTo>
                      <a:pt x="63356" y="138684"/>
                    </a:lnTo>
                    <a:lnTo>
                      <a:pt x="63477" y="138716"/>
                    </a:lnTo>
                    <a:lnTo>
                      <a:pt x="63564" y="138742"/>
                    </a:lnTo>
                    <a:lnTo>
                      <a:pt x="63663" y="138798"/>
                    </a:lnTo>
                    <a:lnTo>
                      <a:pt x="63746" y="138860"/>
                    </a:lnTo>
                    <a:lnTo>
                      <a:pt x="63844" y="138929"/>
                    </a:lnTo>
                    <a:lnTo>
                      <a:pt x="63931" y="138993"/>
                    </a:lnTo>
                    <a:lnTo>
                      <a:pt x="64013" y="139049"/>
                    </a:lnTo>
                    <a:lnTo>
                      <a:pt x="64108" y="139114"/>
                    </a:lnTo>
                    <a:lnTo>
                      <a:pt x="64178" y="139170"/>
                    </a:lnTo>
                    <a:lnTo>
                      <a:pt x="64261" y="139236"/>
                    </a:lnTo>
                    <a:lnTo>
                      <a:pt x="64331" y="139282"/>
                    </a:lnTo>
                    <a:lnTo>
                      <a:pt x="64412" y="139342"/>
                    </a:lnTo>
                    <a:lnTo>
                      <a:pt x="64433" y="139358"/>
                    </a:lnTo>
                    <a:lnTo>
                      <a:pt x="64451" y="139372"/>
                    </a:lnTo>
                    <a:lnTo>
                      <a:pt x="64471" y="139387"/>
                    </a:lnTo>
                    <a:lnTo>
                      <a:pt x="64492" y="139402"/>
                    </a:lnTo>
                    <a:lnTo>
                      <a:pt x="64503" y="139410"/>
                    </a:lnTo>
                    <a:lnTo>
                      <a:pt x="64522" y="139425"/>
                    </a:lnTo>
                    <a:lnTo>
                      <a:pt x="64552" y="139450"/>
                    </a:lnTo>
                    <a:lnTo>
                      <a:pt x="64569" y="139463"/>
                    </a:lnTo>
                    <a:lnTo>
                      <a:pt x="64618" y="139504"/>
                    </a:lnTo>
                    <a:lnTo>
                      <a:pt x="64710" y="139596"/>
                    </a:lnTo>
                    <a:lnTo>
                      <a:pt x="64795" y="139664"/>
                    </a:lnTo>
                    <a:lnTo>
                      <a:pt x="64797" y="139666"/>
                    </a:lnTo>
                    <a:lnTo>
                      <a:pt x="64802" y="139672"/>
                    </a:lnTo>
                    <a:lnTo>
                      <a:pt x="64845" y="139730"/>
                    </a:lnTo>
                    <a:lnTo>
                      <a:pt x="64851" y="139738"/>
                    </a:lnTo>
                    <a:lnTo>
                      <a:pt x="64895" y="139818"/>
                    </a:lnTo>
                    <a:lnTo>
                      <a:pt x="64935" y="139895"/>
                    </a:lnTo>
                    <a:lnTo>
                      <a:pt x="64968" y="139975"/>
                    </a:lnTo>
                    <a:lnTo>
                      <a:pt x="64990" y="140065"/>
                    </a:lnTo>
                    <a:lnTo>
                      <a:pt x="65019" y="140164"/>
                    </a:lnTo>
                    <a:lnTo>
                      <a:pt x="65043" y="140260"/>
                    </a:lnTo>
                    <a:lnTo>
                      <a:pt x="65065" y="140354"/>
                    </a:lnTo>
                    <a:lnTo>
                      <a:pt x="65092" y="140450"/>
                    </a:lnTo>
                    <a:lnTo>
                      <a:pt x="65118" y="140543"/>
                    </a:lnTo>
                    <a:lnTo>
                      <a:pt x="65128" y="140628"/>
                    </a:lnTo>
                    <a:lnTo>
                      <a:pt x="65144" y="140721"/>
                    </a:lnTo>
                    <a:lnTo>
                      <a:pt x="65171" y="140813"/>
                    </a:lnTo>
                    <a:lnTo>
                      <a:pt x="65203" y="140888"/>
                    </a:lnTo>
                    <a:lnTo>
                      <a:pt x="65204" y="140891"/>
                    </a:lnTo>
                    <a:lnTo>
                      <a:pt x="65205" y="140892"/>
                    </a:lnTo>
                    <a:lnTo>
                      <a:pt x="65245" y="140972"/>
                    </a:lnTo>
                    <a:lnTo>
                      <a:pt x="65291" y="141070"/>
                    </a:lnTo>
                    <a:lnTo>
                      <a:pt x="65291" y="141070"/>
                    </a:lnTo>
                    <a:lnTo>
                      <a:pt x="65291" y="141071"/>
                    </a:lnTo>
                    <a:lnTo>
                      <a:pt x="65290" y="141151"/>
                    </a:lnTo>
                    <a:lnTo>
                      <a:pt x="65290" y="141153"/>
                    </a:lnTo>
                    <a:lnTo>
                      <a:pt x="65289" y="141154"/>
                    </a:lnTo>
                    <a:lnTo>
                      <a:pt x="65263" y="141254"/>
                    </a:lnTo>
                    <a:lnTo>
                      <a:pt x="65263" y="141281"/>
                    </a:lnTo>
                    <a:lnTo>
                      <a:pt x="65263" y="141297"/>
                    </a:lnTo>
                    <a:lnTo>
                      <a:pt x="65262" y="141339"/>
                    </a:lnTo>
                    <a:lnTo>
                      <a:pt x="65268" y="141438"/>
                    </a:lnTo>
                    <a:lnTo>
                      <a:pt x="65268" y="141508"/>
                    </a:lnTo>
                    <a:lnTo>
                      <a:pt x="65268" y="141528"/>
                    </a:lnTo>
                    <a:lnTo>
                      <a:pt x="65268" y="141567"/>
                    </a:lnTo>
                    <a:lnTo>
                      <a:pt x="65277" y="141592"/>
                    </a:lnTo>
                    <a:lnTo>
                      <a:pt x="65281" y="141603"/>
                    </a:lnTo>
                    <a:lnTo>
                      <a:pt x="65282" y="141605"/>
                    </a:lnTo>
                    <a:lnTo>
                      <a:pt x="65297" y="141643"/>
                    </a:lnTo>
                    <a:lnTo>
                      <a:pt x="65336" y="141683"/>
                    </a:lnTo>
                    <a:lnTo>
                      <a:pt x="65340" y="141688"/>
                    </a:lnTo>
                    <a:lnTo>
                      <a:pt x="65340" y="141688"/>
                    </a:lnTo>
                    <a:lnTo>
                      <a:pt x="65342" y="141690"/>
                    </a:lnTo>
                    <a:lnTo>
                      <a:pt x="65343" y="141691"/>
                    </a:lnTo>
                    <a:lnTo>
                      <a:pt x="65368" y="141716"/>
                    </a:lnTo>
                    <a:lnTo>
                      <a:pt x="65432" y="141766"/>
                    </a:lnTo>
                    <a:lnTo>
                      <a:pt x="65517" y="141785"/>
                    </a:lnTo>
                    <a:lnTo>
                      <a:pt x="65600" y="141772"/>
                    </a:lnTo>
                    <a:lnTo>
                      <a:pt x="65605" y="141771"/>
                    </a:lnTo>
                    <a:lnTo>
                      <a:pt x="65611" y="141770"/>
                    </a:lnTo>
                    <a:lnTo>
                      <a:pt x="65704" y="141756"/>
                    </a:lnTo>
                    <a:lnTo>
                      <a:pt x="65807" y="141736"/>
                    </a:lnTo>
                    <a:lnTo>
                      <a:pt x="65891" y="141698"/>
                    </a:lnTo>
                    <a:lnTo>
                      <a:pt x="65990" y="141658"/>
                    </a:lnTo>
                    <a:lnTo>
                      <a:pt x="66070" y="141641"/>
                    </a:lnTo>
                    <a:lnTo>
                      <a:pt x="66159" y="141630"/>
                    </a:lnTo>
                    <a:lnTo>
                      <a:pt x="66258" y="141629"/>
                    </a:lnTo>
                    <a:lnTo>
                      <a:pt x="66350" y="141644"/>
                    </a:lnTo>
                    <a:lnTo>
                      <a:pt x="66432" y="141640"/>
                    </a:lnTo>
                    <a:lnTo>
                      <a:pt x="66511" y="141615"/>
                    </a:lnTo>
                    <a:lnTo>
                      <a:pt x="66610" y="141586"/>
                    </a:lnTo>
                    <a:lnTo>
                      <a:pt x="66696" y="141547"/>
                    </a:lnTo>
                    <a:lnTo>
                      <a:pt x="66774" y="141514"/>
                    </a:lnTo>
                    <a:lnTo>
                      <a:pt x="66850" y="141480"/>
                    </a:lnTo>
                    <a:lnTo>
                      <a:pt x="66931" y="141445"/>
                    </a:lnTo>
                    <a:lnTo>
                      <a:pt x="67027" y="141418"/>
                    </a:lnTo>
                    <a:lnTo>
                      <a:pt x="67158" y="141398"/>
                    </a:lnTo>
                    <a:lnTo>
                      <a:pt x="67241" y="141414"/>
                    </a:lnTo>
                    <a:lnTo>
                      <a:pt x="67346" y="141440"/>
                    </a:lnTo>
                    <a:lnTo>
                      <a:pt x="67425" y="141459"/>
                    </a:lnTo>
                    <a:lnTo>
                      <a:pt x="67517" y="141487"/>
                    </a:lnTo>
                    <a:lnTo>
                      <a:pt x="67604" y="141530"/>
                    </a:lnTo>
                    <a:lnTo>
                      <a:pt x="67679" y="141577"/>
                    </a:lnTo>
                    <a:lnTo>
                      <a:pt x="67770" y="141624"/>
                    </a:lnTo>
                    <a:lnTo>
                      <a:pt x="67860" y="141659"/>
                    </a:lnTo>
                    <a:lnTo>
                      <a:pt x="67938" y="141696"/>
                    </a:lnTo>
                    <a:lnTo>
                      <a:pt x="68017" y="141752"/>
                    </a:lnTo>
                    <a:lnTo>
                      <a:pt x="68081" y="141806"/>
                    </a:lnTo>
                    <a:lnTo>
                      <a:pt x="68151" y="141850"/>
                    </a:lnTo>
                    <a:lnTo>
                      <a:pt x="68232" y="141900"/>
                    </a:lnTo>
                    <a:lnTo>
                      <a:pt x="68317" y="141946"/>
                    </a:lnTo>
                    <a:lnTo>
                      <a:pt x="68402" y="141984"/>
                    </a:lnTo>
                    <a:lnTo>
                      <a:pt x="68487" y="142019"/>
                    </a:lnTo>
                    <a:lnTo>
                      <a:pt x="68572" y="142064"/>
                    </a:lnTo>
                    <a:lnTo>
                      <a:pt x="68641" y="142108"/>
                    </a:lnTo>
                    <a:lnTo>
                      <a:pt x="68715" y="142153"/>
                    </a:lnTo>
                    <a:lnTo>
                      <a:pt x="68793" y="142178"/>
                    </a:lnTo>
                    <a:lnTo>
                      <a:pt x="68891" y="142202"/>
                    </a:lnTo>
                    <a:lnTo>
                      <a:pt x="68985" y="142224"/>
                    </a:lnTo>
                    <a:lnTo>
                      <a:pt x="69078" y="142265"/>
                    </a:lnTo>
                    <a:lnTo>
                      <a:pt x="69123" y="142334"/>
                    </a:lnTo>
                    <a:lnTo>
                      <a:pt x="69170" y="142400"/>
                    </a:lnTo>
                    <a:lnTo>
                      <a:pt x="69220" y="142477"/>
                    </a:lnTo>
                    <a:lnTo>
                      <a:pt x="69267" y="142561"/>
                    </a:lnTo>
                    <a:lnTo>
                      <a:pt x="69317" y="142664"/>
                    </a:lnTo>
                    <a:lnTo>
                      <a:pt x="69361" y="142756"/>
                    </a:lnTo>
                    <a:lnTo>
                      <a:pt x="69420" y="142819"/>
                    </a:lnTo>
                    <a:lnTo>
                      <a:pt x="69509" y="142852"/>
                    </a:lnTo>
                    <a:lnTo>
                      <a:pt x="69605" y="142867"/>
                    </a:lnTo>
                    <a:lnTo>
                      <a:pt x="69700" y="142849"/>
                    </a:lnTo>
                    <a:lnTo>
                      <a:pt x="69796" y="142815"/>
                    </a:lnTo>
                    <a:lnTo>
                      <a:pt x="69884" y="142793"/>
                    </a:lnTo>
                    <a:lnTo>
                      <a:pt x="69969" y="142765"/>
                    </a:lnTo>
                    <a:lnTo>
                      <a:pt x="70058" y="142751"/>
                    </a:lnTo>
                    <a:lnTo>
                      <a:pt x="70152" y="142731"/>
                    </a:lnTo>
                    <a:lnTo>
                      <a:pt x="70238" y="142723"/>
                    </a:lnTo>
                    <a:lnTo>
                      <a:pt x="70325" y="142710"/>
                    </a:lnTo>
                    <a:lnTo>
                      <a:pt x="70428" y="142724"/>
                    </a:lnTo>
                    <a:lnTo>
                      <a:pt x="70525" y="142732"/>
                    </a:lnTo>
                    <a:lnTo>
                      <a:pt x="70628" y="142724"/>
                    </a:lnTo>
                    <a:lnTo>
                      <a:pt x="70711" y="142717"/>
                    </a:lnTo>
                    <a:lnTo>
                      <a:pt x="70824" y="142719"/>
                    </a:lnTo>
                    <a:lnTo>
                      <a:pt x="70927" y="142727"/>
                    </a:lnTo>
                    <a:lnTo>
                      <a:pt x="71009" y="142743"/>
                    </a:lnTo>
                    <a:lnTo>
                      <a:pt x="71105" y="142759"/>
                    </a:lnTo>
                    <a:lnTo>
                      <a:pt x="71201" y="142787"/>
                    </a:lnTo>
                    <a:lnTo>
                      <a:pt x="71283" y="142825"/>
                    </a:lnTo>
                    <a:lnTo>
                      <a:pt x="71361" y="142862"/>
                    </a:lnTo>
                    <a:lnTo>
                      <a:pt x="71442" y="142878"/>
                    </a:lnTo>
                    <a:lnTo>
                      <a:pt x="71525" y="142869"/>
                    </a:lnTo>
                    <a:lnTo>
                      <a:pt x="71625" y="142862"/>
                    </a:lnTo>
                    <a:lnTo>
                      <a:pt x="71776" y="142870"/>
                    </a:lnTo>
                    <a:lnTo>
                      <a:pt x="71856" y="142898"/>
                    </a:lnTo>
                    <a:lnTo>
                      <a:pt x="71943" y="142922"/>
                    </a:lnTo>
                    <a:lnTo>
                      <a:pt x="72024" y="142918"/>
                    </a:lnTo>
                    <a:lnTo>
                      <a:pt x="72098" y="142866"/>
                    </a:lnTo>
                    <a:close/>
                  </a:path>
                </a:pathLst>
              </a:custGeom>
              <a:solidFill>
                <a:srgbClr val="FEF5EB"/>
              </a:solidFill>
              <a:ln w="4763" cap="rnd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6">
                <a:extLst>
                  <a:ext uri="{FF2B5EF4-FFF2-40B4-BE49-F238E27FC236}">
                    <a16:creationId xmlns:a16="http://schemas.microsoft.com/office/drawing/2014/main" id="{2E9F39B7-A37D-4CDE-86D2-10C403D0F1C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91" y="1167"/>
                <a:ext cx="357" cy="682"/>
              </a:xfrm>
              <a:custGeom>
                <a:avLst/>
                <a:gdLst>
                  <a:gd name="T0" fmla="*/ 45050 w 82733"/>
                  <a:gd name="T1" fmla="*/ 151671 h 157875"/>
                  <a:gd name="T2" fmla="*/ 43341 w 82733"/>
                  <a:gd name="T3" fmla="*/ 137852 h 157875"/>
                  <a:gd name="T4" fmla="*/ 46390 w 82733"/>
                  <a:gd name="T5" fmla="*/ 133189 h 157875"/>
                  <a:gd name="T6" fmla="*/ 56133 w 82733"/>
                  <a:gd name="T7" fmla="*/ 121014 h 157875"/>
                  <a:gd name="T8" fmla="*/ 63781 w 82733"/>
                  <a:gd name="T9" fmla="*/ 115762 h 157875"/>
                  <a:gd name="T10" fmla="*/ 56383 w 82733"/>
                  <a:gd name="T11" fmla="*/ 106635 h 157875"/>
                  <a:gd name="T12" fmla="*/ 60663 w 82733"/>
                  <a:gd name="T13" fmla="*/ 102580 h 157875"/>
                  <a:gd name="T14" fmla="*/ 54832 w 82733"/>
                  <a:gd name="T15" fmla="*/ 98175 h 157875"/>
                  <a:gd name="T16" fmla="*/ 55736 w 82733"/>
                  <a:gd name="T17" fmla="*/ 96386 h 157875"/>
                  <a:gd name="T18" fmla="*/ 67011 w 82733"/>
                  <a:gd name="T19" fmla="*/ 93478 h 157875"/>
                  <a:gd name="T20" fmla="*/ 73156 w 82733"/>
                  <a:gd name="T21" fmla="*/ 86612 h 157875"/>
                  <a:gd name="T22" fmla="*/ 73090 w 82733"/>
                  <a:gd name="T23" fmla="*/ 80677 h 157875"/>
                  <a:gd name="T24" fmla="*/ 69004 w 82733"/>
                  <a:gd name="T25" fmla="*/ 77003 h 157875"/>
                  <a:gd name="T26" fmla="*/ 69958 w 82733"/>
                  <a:gd name="T27" fmla="*/ 71623 h 157875"/>
                  <a:gd name="T28" fmla="*/ 73619 w 82733"/>
                  <a:gd name="T29" fmla="*/ 63049 h 157875"/>
                  <a:gd name="T30" fmla="*/ 80613 w 82733"/>
                  <a:gd name="T31" fmla="*/ 53987 h 157875"/>
                  <a:gd name="T32" fmla="*/ 80658 w 82733"/>
                  <a:gd name="T33" fmla="*/ 46494 h 157875"/>
                  <a:gd name="T34" fmla="*/ 72467 w 82733"/>
                  <a:gd name="T35" fmla="*/ 42114 h 157875"/>
                  <a:gd name="T36" fmla="*/ 76545 w 82733"/>
                  <a:gd name="T37" fmla="*/ 38628 h 157875"/>
                  <a:gd name="T38" fmla="*/ 74868 w 82733"/>
                  <a:gd name="T39" fmla="*/ 31934 h 157875"/>
                  <a:gd name="T40" fmla="*/ 65250 w 82733"/>
                  <a:gd name="T41" fmla="*/ 28127 h 157875"/>
                  <a:gd name="T42" fmla="*/ 58114 w 82733"/>
                  <a:gd name="T43" fmla="*/ 23853 h 157875"/>
                  <a:gd name="T44" fmla="*/ 47151 w 82733"/>
                  <a:gd name="T45" fmla="*/ 16066 h 157875"/>
                  <a:gd name="T46" fmla="*/ 39428 w 82733"/>
                  <a:gd name="T47" fmla="*/ 7488 h 157875"/>
                  <a:gd name="T48" fmla="*/ 29903 w 82733"/>
                  <a:gd name="T49" fmla="*/ 2279 h 157875"/>
                  <a:gd name="T50" fmla="*/ 16525 w 82733"/>
                  <a:gd name="T51" fmla="*/ 9678 h 157875"/>
                  <a:gd name="T52" fmla="*/ 10627 w 82733"/>
                  <a:gd name="T53" fmla="*/ 15401 h 157875"/>
                  <a:gd name="T54" fmla="*/ 1517 w 82733"/>
                  <a:gd name="T55" fmla="*/ 19012 h 157875"/>
                  <a:gd name="T56" fmla="*/ 1601 w 82733"/>
                  <a:gd name="T57" fmla="*/ 21180 h 157875"/>
                  <a:gd name="T58" fmla="*/ 4431 w 82733"/>
                  <a:gd name="T59" fmla="*/ 22960 h 157875"/>
                  <a:gd name="T60" fmla="*/ 6442 w 82733"/>
                  <a:gd name="T61" fmla="*/ 23696 h 157875"/>
                  <a:gd name="T62" fmla="*/ 6106 w 82733"/>
                  <a:gd name="T63" fmla="*/ 27629 h 157875"/>
                  <a:gd name="T64" fmla="*/ 8382 w 82733"/>
                  <a:gd name="T65" fmla="*/ 31148 h 157875"/>
                  <a:gd name="T66" fmla="*/ 8494 w 82733"/>
                  <a:gd name="T67" fmla="*/ 35045 h 157875"/>
                  <a:gd name="T68" fmla="*/ 10583 w 82733"/>
                  <a:gd name="T69" fmla="*/ 38420 h 157875"/>
                  <a:gd name="T70" fmla="*/ 11890 w 82733"/>
                  <a:gd name="T71" fmla="*/ 41337 h 157875"/>
                  <a:gd name="T72" fmla="*/ 10148 w 82733"/>
                  <a:gd name="T73" fmla="*/ 45537 h 157875"/>
                  <a:gd name="T74" fmla="*/ 7609 w 82733"/>
                  <a:gd name="T75" fmla="*/ 48788 h 157875"/>
                  <a:gd name="T76" fmla="*/ 4023 w 82733"/>
                  <a:gd name="T77" fmla="*/ 50511 h 157875"/>
                  <a:gd name="T78" fmla="*/ 920 w 82733"/>
                  <a:gd name="T79" fmla="*/ 51099 h 157875"/>
                  <a:gd name="T80" fmla="*/ 2030 w 82733"/>
                  <a:gd name="T81" fmla="*/ 54876 h 157875"/>
                  <a:gd name="T82" fmla="*/ 3194 w 82733"/>
                  <a:gd name="T83" fmla="*/ 58685 h 157875"/>
                  <a:gd name="T84" fmla="*/ 6836 w 82733"/>
                  <a:gd name="T85" fmla="*/ 87234 h 157875"/>
                  <a:gd name="T86" fmla="*/ 10443 w 82733"/>
                  <a:gd name="T87" fmla="*/ 87969 h 157875"/>
                  <a:gd name="T88" fmla="*/ 12039 w 82733"/>
                  <a:gd name="T89" fmla="*/ 90407 h 157875"/>
                  <a:gd name="T90" fmla="*/ 16075 w 82733"/>
                  <a:gd name="T91" fmla="*/ 90014 h 157875"/>
                  <a:gd name="T92" fmla="*/ 17970 w 82733"/>
                  <a:gd name="T93" fmla="*/ 92875 h 157875"/>
                  <a:gd name="T94" fmla="*/ 18407 w 82733"/>
                  <a:gd name="T95" fmla="*/ 97046 h 157875"/>
                  <a:gd name="T96" fmla="*/ 21234 w 82733"/>
                  <a:gd name="T97" fmla="*/ 98693 h 157875"/>
                  <a:gd name="T98" fmla="*/ 22345 w 82733"/>
                  <a:gd name="T99" fmla="*/ 104907 h 157875"/>
                  <a:gd name="T100" fmla="*/ 20940 w 82733"/>
                  <a:gd name="T101" fmla="*/ 108845 h 157875"/>
                  <a:gd name="T102" fmla="*/ 17587 w 82733"/>
                  <a:gd name="T103" fmla="*/ 109898 h 157875"/>
                  <a:gd name="T104" fmla="*/ 19124 w 82733"/>
                  <a:gd name="T105" fmla="*/ 114858 h 157875"/>
                  <a:gd name="T106" fmla="*/ 21478 w 82733"/>
                  <a:gd name="T107" fmla="*/ 119896 h 157875"/>
                  <a:gd name="T108" fmla="*/ 24226 w 82733"/>
                  <a:gd name="T109" fmla="*/ 125816 h 157875"/>
                  <a:gd name="T110" fmla="*/ 24190 w 82733"/>
                  <a:gd name="T111" fmla="*/ 130274 h 157875"/>
                  <a:gd name="T112" fmla="*/ 24313 w 82733"/>
                  <a:gd name="T113" fmla="*/ 133475 h 157875"/>
                  <a:gd name="T114" fmla="*/ 25554 w 82733"/>
                  <a:gd name="T115" fmla="*/ 137394 h 157875"/>
                  <a:gd name="T116" fmla="*/ 27286 w 82733"/>
                  <a:gd name="T117" fmla="*/ 142838 h 157875"/>
                  <a:gd name="T118" fmla="*/ 28403 w 82733"/>
                  <a:gd name="T119" fmla="*/ 146092 h 157875"/>
                  <a:gd name="T120" fmla="*/ 30026 w 82733"/>
                  <a:gd name="T121" fmla="*/ 150990 h 157875"/>
                  <a:gd name="T122" fmla="*/ 32704 w 82733"/>
                  <a:gd name="T123" fmla="*/ 154735 h 157875"/>
                  <a:gd name="T124" fmla="*/ 36932 w 82733"/>
                  <a:gd name="T125" fmla="*/ 157165 h 157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2733" h="157875">
                    <a:moveTo>
                      <a:pt x="39142" y="157257"/>
                    </a:moveTo>
                    <a:lnTo>
                      <a:pt x="39224" y="157123"/>
                    </a:lnTo>
                    <a:lnTo>
                      <a:pt x="39306" y="157020"/>
                    </a:lnTo>
                    <a:lnTo>
                      <a:pt x="39408" y="156907"/>
                    </a:lnTo>
                    <a:lnTo>
                      <a:pt x="39602" y="156671"/>
                    </a:lnTo>
                    <a:lnTo>
                      <a:pt x="39715" y="156527"/>
                    </a:lnTo>
                    <a:lnTo>
                      <a:pt x="39858" y="156403"/>
                    </a:lnTo>
                    <a:lnTo>
                      <a:pt x="40002" y="156301"/>
                    </a:lnTo>
                    <a:lnTo>
                      <a:pt x="40196" y="156239"/>
                    </a:lnTo>
                    <a:lnTo>
                      <a:pt x="40411" y="156167"/>
                    </a:lnTo>
                    <a:lnTo>
                      <a:pt x="40606" y="156106"/>
                    </a:lnTo>
                    <a:lnTo>
                      <a:pt x="40872" y="156075"/>
                    </a:lnTo>
                    <a:lnTo>
                      <a:pt x="41138" y="156147"/>
                    </a:lnTo>
                    <a:lnTo>
                      <a:pt x="41435" y="156260"/>
                    </a:lnTo>
                    <a:lnTo>
                      <a:pt x="41650" y="156363"/>
                    </a:lnTo>
                    <a:lnTo>
                      <a:pt x="41804" y="156446"/>
                    </a:lnTo>
                    <a:lnTo>
                      <a:pt x="41966" y="156488"/>
                    </a:lnTo>
                    <a:lnTo>
                      <a:pt x="42054" y="156510"/>
                    </a:lnTo>
                    <a:lnTo>
                      <a:pt x="42186" y="156444"/>
                    </a:lnTo>
                    <a:lnTo>
                      <a:pt x="42310" y="156289"/>
                    </a:lnTo>
                    <a:lnTo>
                      <a:pt x="42383" y="156127"/>
                    </a:lnTo>
                    <a:lnTo>
                      <a:pt x="42412" y="155951"/>
                    </a:lnTo>
                    <a:lnTo>
                      <a:pt x="42412" y="155789"/>
                    </a:lnTo>
                    <a:lnTo>
                      <a:pt x="42405" y="155642"/>
                    </a:lnTo>
                    <a:lnTo>
                      <a:pt x="42353" y="155450"/>
                    </a:lnTo>
                    <a:lnTo>
                      <a:pt x="42331" y="155303"/>
                    </a:lnTo>
                    <a:lnTo>
                      <a:pt x="42295" y="155178"/>
                    </a:lnTo>
                    <a:lnTo>
                      <a:pt x="42272" y="155075"/>
                    </a:lnTo>
                    <a:lnTo>
                      <a:pt x="42272" y="154986"/>
                    </a:lnTo>
                    <a:lnTo>
                      <a:pt x="42331" y="154898"/>
                    </a:lnTo>
                    <a:lnTo>
                      <a:pt x="42404" y="154773"/>
                    </a:lnTo>
                    <a:lnTo>
                      <a:pt x="42485" y="154633"/>
                    </a:lnTo>
                    <a:lnTo>
                      <a:pt x="42550" y="154545"/>
                    </a:lnTo>
                    <a:lnTo>
                      <a:pt x="42616" y="154442"/>
                    </a:lnTo>
                    <a:lnTo>
                      <a:pt x="42645" y="154346"/>
                    </a:lnTo>
                    <a:lnTo>
                      <a:pt x="42653" y="154155"/>
                    </a:lnTo>
                    <a:lnTo>
                      <a:pt x="42674" y="154000"/>
                    </a:lnTo>
                    <a:lnTo>
                      <a:pt x="42693" y="153099"/>
                    </a:lnTo>
                    <a:lnTo>
                      <a:pt x="43467" y="152256"/>
                    </a:lnTo>
                    <a:lnTo>
                      <a:pt x="44568" y="151860"/>
                    </a:lnTo>
                    <a:lnTo>
                      <a:pt x="45050" y="151671"/>
                    </a:lnTo>
                    <a:lnTo>
                      <a:pt x="46159" y="150447"/>
                    </a:lnTo>
                    <a:lnTo>
                      <a:pt x="46853" y="148960"/>
                    </a:lnTo>
                    <a:lnTo>
                      <a:pt x="47589" y="147237"/>
                    </a:lnTo>
                    <a:lnTo>
                      <a:pt x="47442" y="146861"/>
                    </a:lnTo>
                    <a:lnTo>
                      <a:pt x="47307" y="146504"/>
                    </a:lnTo>
                    <a:lnTo>
                      <a:pt x="47052" y="145798"/>
                    </a:lnTo>
                    <a:lnTo>
                      <a:pt x="46871" y="145280"/>
                    </a:lnTo>
                    <a:lnTo>
                      <a:pt x="46757" y="144977"/>
                    </a:lnTo>
                    <a:lnTo>
                      <a:pt x="46582" y="144553"/>
                    </a:lnTo>
                    <a:lnTo>
                      <a:pt x="46420" y="143544"/>
                    </a:lnTo>
                    <a:lnTo>
                      <a:pt x="46366" y="143209"/>
                    </a:lnTo>
                    <a:lnTo>
                      <a:pt x="46325" y="143021"/>
                    </a:lnTo>
                    <a:lnTo>
                      <a:pt x="46432" y="142819"/>
                    </a:lnTo>
                    <a:lnTo>
                      <a:pt x="46472" y="142725"/>
                    </a:lnTo>
                    <a:lnTo>
                      <a:pt x="46351" y="142563"/>
                    </a:lnTo>
                    <a:lnTo>
                      <a:pt x="46304" y="142409"/>
                    </a:lnTo>
                    <a:lnTo>
                      <a:pt x="46217" y="142382"/>
                    </a:lnTo>
                    <a:lnTo>
                      <a:pt x="45997" y="142402"/>
                    </a:lnTo>
                    <a:lnTo>
                      <a:pt x="44750" y="140499"/>
                    </a:lnTo>
                    <a:lnTo>
                      <a:pt x="44884" y="140479"/>
                    </a:lnTo>
                    <a:lnTo>
                      <a:pt x="44958" y="140479"/>
                    </a:lnTo>
                    <a:lnTo>
                      <a:pt x="45024" y="140432"/>
                    </a:lnTo>
                    <a:lnTo>
                      <a:pt x="45071" y="140337"/>
                    </a:lnTo>
                    <a:lnTo>
                      <a:pt x="45111" y="140230"/>
                    </a:lnTo>
                    <a:lnTo>
                      <a:pt x="45158" y="140115"/>
                    </a:lnTo>
                    <a:lnTo>
                      <a:pt x="45258" y="139981"/>
                    </a:lnTo>
                    <a:lnTo>
                      <a:pt x="45384" y="139900"/>
                    </a:lnTo>
                    <a:lnTo>
                      <a:pt x="45317" y="139543"/>
                    </a:lnTo>
                    <a:lnTo>
                      <a:pt x="45195" y="138738"/>
                    </a:lnTo>
                    <a:lnTo>
                      <a:pt x="45134" y="138395"/>
                    </a:lnTo>
                    <a:lnTo>
                      <a:pt x="45066" y="138038"/>
                    </a:lnTo>
                    <a:lnTo>
                      <a:pt x="45033" y="137789"/>
                    </a:lnTo>
                    <a:lnTo>
                      <a:pt x="44879" y="137776"/>
                    </a:lnTo>
                    <a:lnTo>
                      <a:pt x="44685" y="137763"/>
                    </a:lnTo>
                    <a:lnTo>
                      <a:pt x="44498" y="137736"/>
                    </a:lnTo>
                    <a:lnTo>
                      <a:pt x="44304" y="137703"/>
                    </a:lnTo>
                    <a:lnTo>
                      <a:pt x="44150" y="137696"/>
                    </a:lnTo>
                    <a:lnTo>
                      <a:pt x="43963" y="137690"/>
                    </a:lnTo>
                    <a:lnTo>
                      <a:pt x="43722" y="137717"/>
                    </a:lnTo>
                    <a:lnTo>
                      <a:pt x="43522" y="137777"/>
                    </a:lnTo>
                    <a:lnTo>
                      <a:pt x="43341" y="137852"/>
                    </a:lnTo>
                    <a:lnTo>
                      <a:pt x="43134" y="137959"/>
                    </a:lnTo>
                    <a:lnTo>
                      <a:pt x="42988" y="138067"/>
                    </a:lnTo>
                    <a:lnTo>
                      <a:pt x="42841" y="138202"/>
                    </a:lnTo>
                    <a:lnTo>
                      <a:pt x="42741" y="138350"/>
                    </a:lnTo>
                    <a:lnTo>
                      <a:pt x="42661" y="138478"/>
                    </a:lnTo>
                    <a:lnTo>
                      <a:pt x="42567" y="138633"/>
                    </a:lnTo>
                    <a:lnTo>
                      <a:pt x="42418" y="138529"/>
                    </a:lnTo>
                    <a:lnTo>
                      <a:pt x="42358" y="138409"/>
                    </a:lnTo>
                    <a:lnTo>
                      <a:pt x="42286" y="138169"/>
                    </a:lnTo>
                    <a:lnTo>
                      <a:pt x="42250" y="137832"/>
                    </a:lnTo>
                    <a:lnTo>
                      <a:pt x="42298" y="137352"/>
                    </a:lnTo>
                    <a:lnTo>
                      <a:pt x="42370" y="137028"/>
                    </a:lnTo>
                    <a:lnTo>
                      <a:pt x="42490" y="136416"/>
                    </a:lnTo>
                    <a:lnTo>
                      <a:pt x="42538" y="135983"/>
                    </a:lnTo>
                    <a:lnTo>
                      <a:pt x="42442" y="135671"/>
                    </a:lnTo>
                    <a:lnTo>
                      <a:pt x="42262" y="135335"/>
                    </a:lnTo>
                    <a:lnTo>
                      <a:pt x="42034" y="134999"/>
                    </a:lnTo>
                    <a:lnTo>
                      <a:pt x="41746" y="134698"/>
                    </a:lnTo>
                    <a:lnTo>
                      <a:pt x="41290" y="134434"/>
                    </a:lnTo>
                    <a:lnTo>
                      <a:pt x="40989" y="134230"/>
                    </a:lnTo>
                    <a:lnTo>
                      <a:pt x="40869" y="133966"/>
                    </a:lnTo>
                    <a:lnTo>
                      <a:pt x="40809" y="133450"/>
                    </a:lnTo>
                    <a:lnTo>
                      <a:pt x="40665" y="132849"/>
                    </a:lnTo>
                    <a:lnTo>
                      <a:pt x="40629" y="132309"/>
                    </a:lnTo>
                    <a:lnTo>
                      <a:pt x="40670" y="132116"/>
                    </a:lnTo>
                    <a:lnTo>
                      <a:pt x="41462" y="132357"/>
                    </a:lnTo>
                    <a:lnTo>
                      <a:pt x="41711" y="132422"/>
                    </a:lnTo>
                    <a:lnTo>
                      <a:pt x="42053" y="132547"/>
                    </a:lnTo>
                    <a:lnTo>
                      <a:pt x="42014" y="132719"/>
                    </a:lnTo>
                    <a:lnTo>
                      <a:pt x="41961" y="132812"/>
                    </a:lnTo>
                    <a:lnTo>
                      <a:pt x="41758" y="132858"/>
                    </a:lnTo>
                    <a:lnTo>
                      <a:pt x="41765" y="132957"/>
                    </a:lnTo>
                    <a:lnTo>
                      <a:pt x="42290" y="133254"/>
                    </a:lnTo>
                    <a:lnTo>
                      <a:pt x="42500" y="133386"/>
                    </a:lnTo>
                    <a:lnTo>
                      <a:pt x="42665" y="133504"/>
                    </a:lnTo>
                    <a:lnTo>
                      <a:pt x="42325" y="134455"/>
                    </a:lnTo>
                    <a:lnTo>
                      <a:pt x="42726" y="134752"/>
                    </a:lnTo>
                    <a:lnTo>
                      <a:pt x="44312" y="134064"/>
                    </a:lnTo>
                    <a:lnTo>
                      <a:pt x="45381" y="133626"/>
                    </a:lnTo>
                    <a:lnTo>
                      <a:pt x="46187" y="133275"/>
                    </a:lnTo>
                    <a:lnTo>
                      <a:pt x="46390" y="133189"/>
                    </a:lnTo>
                    <a:lnTo>
                      <a:pt x="47072" y="133472"/>
                    </a:lnTo>
                    <a:lnTo>
                      <a:pt x="48254" y="134058"/>
                    </a:lnTo>
                    <a:lnTo>
                      <a:pt x="48772" y="134282"/>
                    </a:lnTo>
                    <a:lnTo>
                      <a:pt x="49681" y="134718"/>
                    </a:lnTo>
                    <a:lnTo>
                      <a:pt x="53761" y="135420"/>
                    </a:lnTo>
                    <a:lnTo>
                      <a:pt x="58110" y="136221"/>
                    </a:lnTo>
                    <a:lnTo>
                      <a:pt x="58502" y="136531"/>
                    </a:lnTo>
                    <a:lnTo>
                      <a:pt x="58555" y="136702"/>
                    </a:lnTo>
                    <a:lnTo>
                      <a:pt x="59365" y="136520"/>
                    </a:lnTo>
                    <a:lnTo>
                      <a:pt x="60091" y="136329"/>
                    </a:lnTo>
                    <a:lnTo>
                      <a:pt x="61085" y="135902"/>
                    </a:lnTo>
                    <a:lnTo>
                      <a:pt x="61431" y="135190"/>
                    </a:lnTo>
                    <a:lnTo>
                      <a:pt x="60418" y="134706"/>
                    </a:lnTo>
                    <a:lnTo>
                      <a:pt x="61671" y="132884"/>
                    </a:lnTo>
                    <a:lnTo>
                      <a:pt x="61755" y="132727"/>
                    </a:lnTo>
                    <a:lnTo>
                      <a:pt x="61768" y="132405"/>
                    </a:lnTo>
                    <a:lnTo>
                      <a:pt x="61729" y="131853"/>
                    </a:lnTo>
                    <a:lnTo>
                      <a:pt x="61669" y="131466"/>
                    </a:lnTo>
                    <a:lnTo>
                      <a:pt x="61298" y="130261"/>
                    </a:lnTo>
                    <a:lnTo>
                      <a:pt x="60723" y="128626"/>
                    </a:lnTo>
                    <a:lnTo>
                      <a:pt x="60393" y="128313"/>
                    </a:lnTo>
                    <a:lnTo>
                      <a:pt x="59928" y="128035"/>
                    </a:lnTo>
                    <a:lnTo>
                      <a:pt x="59553" y="127777"/>
                    </a:lnTo>
                    <a:lnTo>
                      <a:pt x="59033" y="127545"/>
                    </a:lnTo>
                    <a:lnTo>
                      <a:pt x="57939" y="127090"/>
                    </a:lnTo>
                    <a:lnTo>
                      <a:pt x="56773" y="125203"/>
                    </a:lnTo>
                    <a:lnTo>
                      <a:pt x="56571" y="124918"/>
                    </a:lnTo>
                    <a:lnTo>
                      <a:pt x="56131" y="124448"/>
                    </a:lnTo>
                    <a:lnTo>
                      <a:pt x="55985" y="124337"/>
                    </a:lnTo>
                    <a:lnTo>
                      <a:pt x="55920" y="124024"/>
                    </a:lnTo>
                    <a:lnTo>
                      <a:pt x="56110" y="123777"/>
                    </a:lnTo>
                    <a:lnTo>
                      <a:pt x="56328" y="123262"/>
                    </a:lnTo>
                    <a:lnTo>
                      <a:pt x="54260" y="122064"/>
                    </a:lnTo>
                    <a:lnTo>
                      <a:pt x="54469" y="121539"/>
                    </a:lnTo>
                    <a:lnTo>
                      <a:pt x="54962" y="121752"/>
                    </a:lnTo>
                    <a:lnTo>
                      <a:pt x="54926" y="121392"/>
                    </a:lnTo>
                    <a:lnTo>
                      <a:pt x="55328" y="121485"/>
                    </a:lnTo>
                    <a:lnTo>
                      <a:pt x="55593" y="121568"/>
                    </a:lnTo>
                    <a:lnTo>
                      <a:pt x="55749" y="121291"/>
                    </a:lnTo>
                    <a:lnTo>
                      <a:pt x="55895" y="121033"/>
                    </a:lnTo>
                    <a:lnTo>
                      <a:pt x="56133" y="121014"/>
                    </a:lnTo>
                    <a:lnTo>
                      <a:pt x="56270" y="121070"/>
                    </a:lnTo>
                    <a:lnTo>
                      <a:pt x="56700" y="121292"/>
                    </a:lnTo>
                    <a:lnTo>
                      <a:pt x="56820" y="120931"/>
                    </a:lnTo>
                    <a:lnTo>
                      <a:pt x="56346" y="120459"/>
                    </a:lnTo>
                    <a:lnTo>
                      <a:pt x="57214" y="119439"/>
                    </a:lnTo>
                    <a:lnTo>
                      <a:pt x="57460" y="119514"/>
                    </a:lnTo>
                    <a:lnTo>
                      <a:pt x="57618" y="119263"/>
                    </a:lnTo>
                    <a:lnTo>
                      <a:pt x="57721" y="119077"/>
                    </a:lnTo>
                    <a:lnTo>
                      <a:pt x="57879" y="118890"/>
                    </a:lnTo>
                    <a:lnTo>
                      <a:pt x="58078" y="118600"/>
                    </a:lnTo>
                    <a:lnTo>
                      <a:pt x="58210" y="118373"/>
                    </a:lnTo>
                    <a:lnTo>
                      <a:pt x="58304" y="118170"/>
                    </a:lnTo>
                    <a:lnTo>
                      <a:pt x="58414" y="117938"/>
                    </a:lnTo>
                    <a:lnTo>
                      <a:pt x="58491" y="117780"/>
                    </a:lnTo>
                    <a:lnTo>
                      <a:pt x="58541" y="117672"/>
                    </a:lnTo>
                    <a:lnTo>
                      <a:pt x="58574" y="117593"/>
                    </a:lnTo>
                    <a:lnTo>
                      <a:pt x="58657" y="117514"/>
                    </a:lnTo>
                    <a:lnTo>
                      <a:pt x="58762" y="117457"/>
                    </a:lnTo>
                    <a:lnTo>
                      <a:pt x="58929" y="117367"/>
                    </a:lnTo>
                    <a:lnTo>
                      <a:pt x="59157" y="117310"/>
                    </a:lnTo>
                    <a:lnTo>
                      <a:pt x="59416" y="117276"/>
                    </a:lnTo>
                    <a:lnTo>
                      <a:pt x="59470" y="117542"/>
                    </a:lnTo>
                    <a:lnTo>
                      <a:pt x="59652" y="117725"/>
                    </a:lnTo>
                    <a:lnTo>
                      <a:pt x="59863" y="117894"/>
                    </a:lnTo>
                    <a:lnTo>
                      <a:pt x="60131" y="118035"/>
                    </a:lnTo>
                    <a:lnTo>
                      <a:pt x="60356" y="118077"/>
                    </a:lnTo>
                    <a:lnTo>
                      <a:pt x="60539" y="118063"/>
                    </a:lnTo>
                    <a:lnTo>
                      <a:pt x="60693" y="118007"/>
                    </a:lnTo>
                    <a:lnTo>
                      <a:pt x="61130" y="117796"/>
                    </a:lnTo>
                    <a:lnTo>
                      <a:pt x="62777" y="117958"/>
                    </a:lnTo>
                    <a:lnTo>
                      <a:pt x="64283" y="118210"/>
                    </a:lnTo>
                    <a:lnTo>
                      <a:pt x="65726" y="118461"/>
                    </a:lnTo>
                    <a:lnTo>
                      <a:pt x="67358" y="118335"/>
                    </a:lnTo>
                    <a:lnTo>
                      <a:pt x="68048" y="117582"/>
                    </a:lnTo>
                    <a:lnTo>
                      <a:pt x="68236" y="116829"/>
                    </a:lnTo>
                    <a:lnTo>
                      <a:pt x="68236" y="116139"/>
                    </a:lnTo>
                    <a:lnTo>
                      <a:pt x="67860" y="115637"/>
                    </a:lnTo>
                    <a:lnTo>
                      <a:pt x="66919" y="115574"/>
                    </a:lnTo>
                    <a:lnTo>
                      <a:pt x="65977" y="115700"/>
                    </a:lnTo>
                    <a:lnTo>
                      <a:pt x="64785" y="115762"/>
                    </a:lnTo>
                    <a:lnTo>
                      <a:pt x="63781" y="115762"/>
                    </a:lnTo>
                    <a:lnTo>
                      <a:pt x="63028" y="115511"/>
                    </a:lnTo>
                    <a:lnTo>
                      <a:pt x="62715" y="115353"/>
                    </a:lnTo>
                    <a:lnTo>
                      <a:pt x="62494" y="115123"/>
                    </a:lnTo>
                    <a:lnTo>
                      <a:pt x="62030" y="114701"/>
                    </a:lnTo>
                    <a:lnTo>
                      <a:pt x="61664" y="114349"/>
                    </a:lnTo>
                    <a:lnTo>
                      <a:pt x="61327" y="113913"/>
                    </a:lnTo>
                    <a:lnTo>
                      <a:pt x="60863" y="113336"/>
                    </a:lnTo>
                    <a:lnTo>
                      <a:pt x="60567" y="112872"/>
                    </a:lnTo>
                    <a:lnTo>
                      <a:pt x="60441" y="112548"/>
                    </a:lnTo>
                    <a:lnTo>
                      <a:pt x="60216" y="112267"/>
                    </a:lnTo>
                    <a:lnTo>
                      <a:pt x="59990" y="111887"/>
                    </a:lnTo>
                    <a:lnTo>
                      <a:pt x="59709" y="111493"/>
                    </a:lnTo>
                    <a:lnTo>
                      <a:pt x="59498" y="111254"/>
                    </a:lnTo>
                    <a:lnTo>
                      <a:pt x="59259" y="111015"/>
                    </a:lnTo>
                    <a:lnTo>
                      <a:pt x="58795" y="110931"/>
                    </a:lnTo>
                    <a:lnTo>
                      <a:pt x="58401" y="110790"/>
                    </a:lnTo>
                    <a:lnTo>
                      <a:pt x="58021" y="110621"/>
                    </a:lnTo>
                    <a:lnTo>
                      <a:pt x="57458" y="110354"/>
                    </a:lnTo>
                    <a:lnTo>
                      <a:pt x="57247" y="110199"/>
                    </a:lnTo>
                    <a:lnTo>
                      <a:pt x="57107" y="110086"/>
                    </a:lnTo>
                    <a:lnTo>
                      <a:pt x="56952" y="110016"/>
                    </a:lnTo>
                    <a:lnTo>
                      <a:pt x="56755" y="109974"/>
                    </a:lnTo>
                    <a:lnTo>
                      <a:pt x="56558" y="109889"/>
                    </a:lnTo>
                    <a:lnTo>
                      <a:pt x="56389" y="109875"/>
                    </a:lnTo>
                    <a:lnTo>
                      <a:pt x="56080" y="109805"/>
                    </a:lnTo>
                    <a:lnTo>
                      <a:pt x="55897" y="109650"/>
                    </a:lnTo>
                    <a:lnTo>
                      <a:pt x="55742" y="109425"/>
                    </a:lnTo>
                    <a:lnTo>
                      <a:pt x="55587" y="109186"/>
                    </a:lnTo>
                    <a:lnTo>
                      <a:pt x="55447" y="108947"/>
                    </a:lnTo>
                    <a:lnTo>
                      <a:pt x="55292" y="108651"/>
                    </a:lnTo>
                    <a:lnTo>
                      <a:pt x="55110" y="108486"/>
                    </a:lnTo>
                    <a:lnTo>
                      <a:pt x="55200" y="108390"/>
                    </a:lnTo>
                    <a:lnTo>
                      <a:pt x="55210" y="108188"/>
                    </a:lnTo>
                    <a:lnTo>
                      <a:pt x="55433" y="108115"/>
                    </a:lnTo>
                    <a:lnTo>
                      <a:pt x="55595" y="108065"/>
                    </a:lnTo>
                    <a:lnTo>
                      <a:pt x="55740" y="107986"/>
                    </a:lnTo>
                    <a:lnTo>
                      <a:pt x="55846" y="107947"/>
                    </a:lnTo>
                    <a:lnTo>
                      <a:pt x="56231" y="108014"/>
                    </a:lnTo>
                    <a:lnTo>
                      <a:pt x="56236" y="107494"/>
                    </a:lnTo>
                    <a:lnTo>
                      <a:pt x="56283" y="106792"/>
                    </a:lnTo>
                    <a:lnTo>
                      <a:pt x="56383" y="106635"/>
                    </a:lnTo>
                    <a:lnTo>
                      <a:pt x="56549" y="106411"/>
                    </a:lnTo>
                    <a:lnTo>
                      <a:pt x="56671" y="106164"/>
                    </a:lnTo>
                    <a:lnTo>
                      <a:pt x="56754" y="106041"/>
                    </a:lnTo>
                    <a:lnTo>
                      <a:pt x="56843" y="105934"/>
                    </a:lnTo>
                    <a:lnTo>
                      <a:pt x="56949" y="105822"/>
                    </a:lnTo>
                    <a:lnTo>
                      <a:pt x="57021" y="105755"/>
                    </a:lnTo>
                    <a:lnTo>
                      <a:pt x="57048" y="105553"/>
                    </a:lnTo>
                    <a:lnTo>
                      <a:pt x="57120" y="105323"/>
                    </a:lnTo>
                    <a:lnTo>
                      <a:pt x="57366" y="105440"/>
                    </a:lnTo>
                    <a:lnTo>
                      <a:pt x="57567" y="105519"/>
                    </a:lnTo>
                    <a:lnTo>
                      <a:pt x="57657" y="105558"/>
                    </a:lnTo>
                    <a:lnTo>
                      <a:pt x="57706" y="105418"/>
                    </a:lnTo>
                    <a:lnTo>
                      <a:pt x="57739" y="105295"/>
                    </a:lnTo>
                    <a:lnTo>
                      <a:pt x="57767" y="105177"/>
                    </a:lnTo>
                    <a:lnTo>
                      <a:pt x="57923" y="105082"/>
                    </a:lnTo>
                    <a:lnTo>
                      <a:pt x="58140" y="104981"/>
                    </a:lnTo>
                    <a:lnTo>
                      <a:pt x="58121" y="104515"/>
                    </a:lnTo>
                    <a:lnTo>
                      <a:pt x="58119" y="103843"/>
                    </a:lnTo>
                    <a:lnTo>
                      <a:pt x="58358" y="103736"/>
                    </a:lnTo>
                    <a:lnTo>
                      <a:pt x="58642" y="103579"/>
                    </a:lnTo>
                    <a:lnTo>
                      <a:pt x="58703" y="103529"/>
                    </a:lnTo>
                    <a:lnTo>
                      <a:pt x="58770" y="103310"/>
                    </a:lnTo>
                    <a:lnTo>
                      <a:pt x="58814" y="103181"/>
                    </a:lnTo>
                    <a:lnTo>
                      <a:pt x="58857" y="102884"/>
                    </a:lnTo>
                    <a:lnTo>
                      <a:pt x="58712" y="102900"/>
                    </a:lnTo>
                    <a:lnTo>
                      <a:pt x="58517" y="102861"/>
                    </a:lnTo>
                    <a:lnTo>
                      <a:pt x="58483" y="102805"/>
                    </a:lnTo>
                    <a:lnTo>
                      <a:pt x="58460" y="102547"/>
                    </a:lnTo>
                    <a:lnTo>
                      <a:pt x="58627" y="102446"/>
                    </a:lnTo>
                    <a:lnTo>
                      <a:pt x="58905" y="102284"/>
                    </a:lnTo>
                    <a:lnTo>
                      <a:pt x="59029" y="102407"/>
                    </a:lnTo>
                    <a:lnTo>
                      <a:pt x="59280" y="102385"/>
                    </a:lnTo>
                    <a:lnTo>
                      <a:pt x="59431" y="102469"/>
                    </a:lnTo>
                    <a:lnTo>
                      <a:pt x="59721" y="102620"/>
                    </a:lnTo>
                    <a:lnTo>
                      <a:pt x="59967" y="102755"/>
                    </a:lnTo>
                    <a:lnTo>
                      <a:pt x="60046" y="102800"/>
                    </a:lnTo>
                    <a:lnTo>
                      <a:pt x="60080" y="102878"/>
                    </a:lnTo>
                    <a:lnTo>
                      <a:pt x="60342" y="102828"/>
                    </a:lnTo>
                    <a:lnTo>
                      <a:pt x="60425" y="102800"/>
                    </a:lnTo>
                    <a:lnTo>
                      <a:pt x="60586" y="102692"/>
                    </a:lnTo>
                    <a:lnTo>
                      <a:pt x="60663" y="102580"/>
                    </a:lnTo>
                    <a:lnTo>
                      <a:pt x="60367" y="102451"/>
                    </a:lnTo>
                    <a:lnTo>
                      <a:pt x="59942" y="102339"/>
                    </a:lnTo>
                    <a:lnTo>
                      <a:pt x="59930" y="102165"/>
                    </a:lnTo>
                    <a:lnTo>
                      <a:pt x="59741" y="102165"/>
                    </a:lnTo>
                    <a:lnTo>
                      <a:pt x="59629" y="102154"/>
                    </a:lnTo>
                    <a:lnTo>
                      <a:pt x="59589" y="102003"/>
                    </a:lnTo>
                    <a:lnTo>
                      <a:pt x="59500" y="101851"/>
                    </a:lnTo>
                    <a:lnTo>
                      <a:pt x="59482" y="101543"/>
                    </a:lnTo>
                    <a:lnTo>
                      <a:pt x="59164" y="101554"/>
                    </a:lnTo>
                    <a:lnTo>
                      <a:pt x="58952" y="101543"/>
                    </a:lnTo>
                    <a:lnTo>
                      <a:pt x="58876" y="101519"/>
                    </a:lnTo>
                    <a:lnTo>
                      <a:pt x="58639" y="100795"/>
                    </a:lnTo>
                    <a:lnTo>
                      <a:pt x="57697" y="100801"/>
                    </a:lnTo>
                    <a:lnTo>
                      <a:pt x="57356" y="100471"/>
                    </a:lnTo>
                    <a:lnTo>
                      <a:pt x="56949" y="100426"/>
                    </a:lnTo>
                    <a:lnTo>
                      <a:pt x="56887" y="100236"/>
                    </a:lnTo>
                    <a:lnTo>
                      <a:pt x="56720" y="100180"/>
                    </a:lnTo>
                    <a:lnTo>
                      <a:pt x="56702" y="99950"/>
                    </a:lnTo>
                    <a:lnTo>
                      <a:pt x="56407" y="99726"/>
                    </a:lnTo>
                    <a:lnTo>
                      <a:pt x="56634" y="99407"/>
                    </a:lnTo>
                    <a:lnTo>
                      <a:pt x="56696" y="99322"/>
                    </a:lnTo>
                    <a:lnTo>
                      <a:pt x="56484" y="99182"/>
                    </a:lnTo>
                    <a:lnTo>
                      <a:pt x="55454" y="99833"/>
                    </a:lnTo>
                    <a:lnTo>
                      <a:pt x="55464" y="99581"/>
                    </a:lnTo>
                    <a:lnTo>
                      <a:pt x="55592" y="99401"/>
                    </a:lnTo>
                    <a:lnTo>
                      <a:pt x="55765" y="99194"/>
                    </a:lnTo>
                    <a:lnTo>
                      <a:pt x="55892" y="99015"/>
                    </a:lnTo>
                    <a:lnTo>
                      <a:pt x="56026" y="98830"/>
                    </a:lnTo>
                    <a:lnTo>
                      <a:pt x="56154" y="98589"/>
                    </a:lnTo>
                    <a:lnTo>
                      <a:pt x="56215" y="98387"/>
                    </a:lnTo>
                    <a:lnTo>
                      <a:pt x="56287" y="98118"/>
                    </a:lnTo>
                    <a:lnTo>
                      <a:pt x="56086" y="98213"/>
                    </a:lnTo>
                    <a:lnTo>
                      <a:pt x="55914" y="98297"/>
                    </a:lnTo>
                    <a:lnTo>
                      <a:pt x="55886" y="98359"/>
                    </a:lnTo>
                    <a:lnTo>
                      <a:pt x="55858" y="98544"/>
                    </a:lnTo>
                    <a:lnTo>
                      <a:pt x="55569" y="98679"/>
                    </a:lnTo>
                    <a:lnTo>
                      <a:pt x="55262" y="98774"/>
                    </a:lnTo>
                    <a:lnTo>
                      <a:pt x="55190" y="98595"/>
                    </a:lnTo>
                    <a:lnTo>
                      <a:pt x="55100" y="98393"/>
                    </a:lnTo>
                    <a:lnTo>
                      <a:pt x="54983" y="98242"/>
                    </a:lnTo>
                    <a:lnTo>
                      <a:pt x="54832" y="98175"/>
                    </a:lnTo>
                    <a:lnTo>
                      <a:pt x="54567" y="98401"/>
                    </a:lnTo>
                    <a:lnTo>
                      <a:pt x="54405" y="98194"/>
                    </a:lnTo>
                    <a:lnTo>
                      <a:pt x="54600" y="97947"/>
                    </a:lnTo>
                    <a:lnTo>
                      <a:pt x="54354" y="97734"/>
                    </a:lnTo>
                    <a:lnTo>
                      <a:pt x="54226" y="97729"/>
                    </a:lnTo>
                    <a:lnTo>
                      <a:pt x="54120" y="97505"/>
                    </a:lnTo>
                    <a:lnTo>
                      <a:pt x="53747" y="97628"/>
                    </a:lnTo>
                    <a:lnTo>
                      <a:pt x="53736" y="97466"/>
                    </a:lnTo>
                    <a:lnTo>
                      <a:pt x="52955" y="97427"/>
                    </a:lnTo>
                    <a:lnTo>
                      <a:pt x="52933" y="97545"/>
                    </a:lnTo>
                    <a:lnTo>
                      <a:pt x="52510" y="97601"/>
                    </a:lnTo>
                    <a:lnTo>
                      <a:pt x="52454" y="97181"/>
                    </a:lnTo>
                    <a:lnTo>
                      <a:pt x="52671" y="97130"/>
                    </a:lnTo>
                    <a:lnTo>
                      <a:pt x="52838" y="97125"/>
                    </a:lnTo>
                    <a:lnTo>
                      <a:pt x="52888" y="96990"/>
                    </a:lnTo>
                    <a:lnTo>
                      <a:pt x="52922" y="96900"/>
                    </a:lnTo>
                    <a:lnTo>
                      <a:pt x="52788" y="96811"/>
                    </a:lnTo>
                    <a:lnTo>
                      <a:pt x="52804" y="96598"/>
                    </a:lnTo>
                    <a:lnTo>
                      <a:pt x="52760" y="96419"/>
                    </a:lnTo>
                    <a:lnTo>
                      <a:pt x="52319" y="95035"/>
                    </a:lnTo>
                    <a:lnTo>
                      <a:pt x="52161" y="94590"/>
                    </a:lnTo>
                    <a:lnTo>
                      <a:pt x="52585" y="94603"/>
                    </a:lnTo>
                    <a:lnTo>
                      <a:pt x="52834" y="94746"/>
                    </a:lnTo>
                    <a:lnTo>
                      <a:pt x="53019" y="94784"/>
                    </a:lnTo>
                    <a:lnTo>
                      <a:pt x="53299" y="94871"/>
                    </a:lnTo>
                    <a:lnTo>
                      <a:pt x="53533" y="94945"/>
                    </a:lnTo>
                    <a:lnTo>
                      <a:pt x="53666" y="94999"/>
                    </a:lnTo>
                    <a:lnTo>
                      <a:pt x="53833" y="95059"/>
                    </a:lnTo>
                    <a:lnTo>
                      <a:pt x="54040" y="95052"/>
                    </a:lnTo>
                    <a:lnTo>
                      <a:pt x="54240" y="95018"/>
                    </a:lnTo>
                    <a:lnTo>
                      <a:pt x="54474" y="94985"/>
                    </a:lnTo>
                    <a:lnTo>
                      <a:pt x="54581" y="94911"/>
                    </a:lnTo>
                    <a:lnTo>
                      <a:pt x="54688" y="94931"/>
                    </a:lnTo>
                    <a:lnTo>
                      <a:pt x="54828" y="94790"/>
                    </a:lnTo>
                    <a:lnTo>
                      <a:pt x="55001" y="94535"/>
                    </a:lnTo>
                    <a:lnTo>
                      <a:pt x="54896" y="96763"/>
                    </a:lnTo>
                    <a:lnTo>
                      <a:pt x="55630" y="96809"/>
                    </a:lnTo>
                    <a:lnTo>
                      <a:pt x="55623" y="96695"/>
                    </a:lnTo>
                    <a:lnTo>
                      <a:pt x="55650" y="96574"/>
                    </a:lnTo>
                    <a:lnTo>
                      <a:pt x="55683" y="96467"/>
                    </a:lnTo>
                    <a:lnTo>
                      <a:pt x="55736" y="96386"/>
                    </a:lnTo>
                    <a:lnTo>
                      <a:pt x="56030" y="96258"/>
                    </a:lnTo>
                    <a:lnTo>
                      <a:pt x="56203" y="96232"/>
                    </a:lnTo>
                    <a:lnTo>
                      <a:pt x="56577" y="96245"/>
                    </a:lnTo>
                    <a:lnTo>
                      <a:pt x="57031" y="96285"/>
                    </a:lnTo>
                    <a:lnTo>
                      <a:pt x="57018" y="96573"/>
                    </a:lnTo>
                    <a:lnTo>
                      <a:pt x="56998" y="96828"/>
                    </a:lnTo>
                    <a:lnTo>
                      <a:pt x="57112" y="96842"/>
                    </a:lnTo>
                    <a:lnTo>
                      <a:pt x="57132" y="97231"/>
                    </a:lnTo>
                    <a:lnTo>
                      <a:pt x="57193" y="97419"/>
                    </a:lnTo>
                    <a:lnTo>
                      <a:pt x="57293" y="97674"/>
                    </a:lnTo>
                    <a:lnTo>
                      <a:pt x="57367" y="97956"/>
                    </a:lnTo>
                    <a:lnTo>
                      <a:pt x="57714" y="98137"/>
                    </a:lnTo>
                    <a:lnTo>
                      <a:pt x="58222" y="98338"/>
                    </a:lnTo>
                    <a:lnTo>
                      <a:pt x="58482" y="98170"/>
                    </a:lnTo>
                    <a:lnTo>
                      <a:pt x="58676" y="97995"/>
                    </a:lnTo>
                    <a:lnTo>
                      <a:pt x="59110" y="97807"/>
                    </a:lnTo>
                    <a:lnTo>
                      <a:pt x="59423" y="97699"/>
                    </a:lnTo>
                    <a:lnTo>
                      <a:pt x="59550" y="97901"/>
                    </a:lnTo>
                    <a:lnTo>
                      <a:pt x="60044" y="97969"/>
                    </a:lnTo>
                    <a:lnTo>
                      <a:pt x="60392" y="98057"/>
                    </a:lnTo>
                    <a:lnTo>
                      <a:pt x="60559" y="98083"/>
                    </a:lnTo>
                    <a:lnTo>
                      <a:pt x="60793" y="98124"/>
                    </a:lnTo>
                    <a:lnTo>
                      <a:pt x="60986" y="98123"/>
                    </a:lnTo>
                    <a:lnTo>
                      <a:pt x="61273" y="98083"/>
                    </a:lnTo>
                    <a:lnTo>
                      <a:pt x="61781" y="97975"/>
                    </a:lnTo>
                    <a:lnTo>
                      <a:pt x="61888" y="97949"/>
                    </a:lnTo>
                    <a:lnTo>
                      <a:pt x="62047" y="97687"/>
                    </a:lnTo>
                    <a:lnTo>
                      <a:pt x="62174" y="97364"/>
                    </a:lnTo>
                    <a:lnTo>
                      <a:pt x="62227" y="97042"/>
                    </a:lnTo>
                    <a:lnTo>
                      <a:pt x="62326" y="96411"/>
                    </a:lnTo>
                    <a:lnTo>
                      <a:pt x="62392" y="95935"/>
                    </a:lnTo>
                    <a:lnTo>
                      <a:pt x="62685" y="95619"/>
                    </a:lnTo>
                    <a:lnTo>
                      <a:pt x="63553" y="94654"/>
                    </a:lnTo>
                    <a:lnTo>
                      <a:pt x="64080" y="94070"/>
                    </a:lnTo>
                    <a:lnTo>
                      <a:pt x="64313" y="93983"/>
                    </a:lnTo>
                    <a:lnTo>
                      <a:pt x="65235" y="93714"/>
                    </a:lnTo>
                    <a:lnTo>
                      <a:pt x="65595" y="93593"/>
                    </a:lnTo>
                    <a:lnTo>
                      <a:pt x="65795" y="93579"/>
                    </a:lnTo>
                    <a:lnTo>
                      <a:pt x="66216" y="93566"/>
                    </a:lnTo>
                    <a:lnTo>
                      <a:pt x="66637" y="93525"/>
                    </a:lnTo>
                    <a:lnTo>
                      <a:pt x="67011" y="93478"/>
                    </a:lnTo>
                    <a:lnTo>
                      <a:pt x="67144" y="93337"/>
                    </a:lnTo>
                    <a:lnTo>
                      <a:pt x="67412" y="93263"/>
                    </a:lnTo>
                    <a:lnTo>
                      <a:pt x="67812" y="93203"/>
                    </a:lnTo>
                    <a:lnTo>
                      <a:pt x="68304" y="93080"/>
                    </a:lnTo>
                    <a:lnTo>
                      <a:pt x="68592" y="93032"/>
                    </a:lnTo>
                    <a:lnTo>
                      <a:pt x="68779" y="93026"/>
                    </a:lnTo>
                    <a:lnTo>
                      <a:pt x="68745" y="92690"/>
                    </a:lnTo>
                    <a:lnTo>
                      <a:pt x="68625" y="92160"/>
                    </a:lnTo>
                    <a:lnTo>
                      <a:pt x="68532" y="91724"/>
                    </a:lnTo>
                    <a:lnTo>
                      <a:pt x="68432" y="91389"/>
                    </a:lnTo>
                    <a:lnTo>
                      <a:pt x="68345" y="90980"/>
                    </a:lnTo>
                    <a:lnTo>
                      <a:pt x="67952" y="90638"/>
                    </a:lnTo>
                    <a:lnTo>
                      <a:pt x="68152" y="90557"/>
                    </a:lnTo>
                    <a:lnTo>
                      <a:pt x="68400" y="90443"/>
                    </a:lnTo>
                    <a:lnTo>
                      <a:pt x="68460" y="90276"/>
                    </a:lnTo>
                    <a:lnTo>
                      <a:pt x="68828" y="90155"/>
                    </a:lnTo>
                    <a:lnTo>
                      <a:pt x="69122" y="90061"/>
                    </a:lnTo>
                    <a:lnTo>
                      <a:pt x="69443" y="89926"/>
                    </a:lnTo>
                    <a:lnTo>
                      <a:pt x="69751" y="89772"/>
                    </a:lnTo>
                    <a:lnTo>
                      <a:pt x="70146" y="89524"/>
                    </a:lnTo>
                    <a:lnTo>
                      <a:pt x="70300" y="89410"/>
                    </a:lnTo>
                    <a:lnTo>
                      <a:pt x="70535" y="89264"/>
                    </a:lnTo>
                    <a:lnTo>
                      <a:pt x="71313" y="88888"/>
                    </a:lnTo>
                    <a:lnTo>
                      <a:pt x="71991" y="88533"/>
                    </a:lnTo>
                    <a:lnTo>
                      <a:pt x="72197" y="88801"/>
                    </a:lnTo>
                    <a:lnTo>
                      <a:pt x="72603" y="89237"/>
                    </a:lnTo>
                    <a:lnTo>
                      <a:pt x="72883" y="89411"/>
                    </a:lnTo>
                    <a:lnTo>
                      <a:pt x="73156" y="89579"/>
                    </a:lnTo>
                    <a:lnTo>
                      <a:pt x="73532" y="89518"/>
                    </a:lnTo>
                    <a:lnTo>
                      <a:pt x="74110" y="89358"/>
                    </a:lnTo>
                    <a:lnTo>
                      <a:pt x="74604" y="89086"/>
                    </a:lnTo>
                    <a:lnTo>
                      <a:pt x="74969" y="88908"/>
                    </a:lnTo>
                    <a:lnTo>
                      <a:pt x="75603" y="88535"/>
                    </a:lnTo>
                    <a:lnTo>
                      <a:pt x="74919" y="88280"/>
                    </a:lnTo>
                    <a:lnTo>
                      <a:pt x="74673" y="88232"/>
                    </a:lnTo>
                    <a:lnTo>
                      <a:pt x="74420" y="88198"/>
                    </a:lnTo>
                    <a:lnTo>
                      <a:pt x="74175" y="88250"/>
                    </a:lnTo>
                    <a:lnTo>
                      <a:pt x="73862" y="87795"/>
                    </a:lnTo>
                    <a:lnTo>
                      <a:pt x="73516" y="87347"/>
                    </a:lnTo>
                    <a:lnTo>
                      <a:pt x="73223" y="86872"/>
                    </a:lnTo>
                    <a:lnTo>
                      <a:pt x="73156" y="86612"/>
                    </a:lnTo>
                    <a:lnTo>
                      <a:pt x="73189" y="86298"/>
                    </a:lnTo>
                    <a:lnTo>
                      <a:pt x="72903" y="86211"/>
                    </a:lnTo>
                    <a:lnTo>
                      <a:pt x="72678" y="86103"/>
                    </a:lnTo>
                    <a:lnTo>
                      <a:pt x="72458" y="85968"/>
                    </a:lnTo>
                    <a:lnTo>
                      <a:pt x="72378" y="85861"/>
                    </a:lnTo>
                    <a:lnTo>
                      <a:pt x="72391" y="85561"/>
                    </a:lnTo>
                    <a:lnTo>
                      <a:pt x="72450" y="85301"/>
                    </a:lnTo>
                    <a:lnTo>
                      <a:pt x="71933" y="85406"/>
                    </a:lnTo>
                    <a:lnTo>
                      <a:pt x="71106" y="85525"/>
                    </a:lnTo>
                    <a:lnTo>
                      <a:pt x="71066" y="85291"/>
                    </a:lnTo>
                    <a:lnTo>
                      <a:pt x="71251" y="85126"/>
                    </a:lnTo>
                    <a:lnTo>
                      <a:pt x="71456" y="84954"/>
                    </a:lnTo>
                    <a:lnTo>
                      <a:pt x="71363" y="84727"/>
                    </a:lnTo>
                    <a:lnTo>
                      <a:pt x="71156" y="84539"/>
                    </a:lnTo>
                    <a:lnTo>
                      <a:pt x="71083" y="84299"/>
                    </a:lnTo>
                    <a:lnTo>
                      <a:pt x="71149" y="84126"/>
                    </a:lnTo>
                    <a:lnTo>
                      <a:pt x="71368" y="84073"/>
                    </a:lnTo>
                    <a:lnTo>
                      <a:pt x="71574" y="84088"/>
                    </a:lnTo>
                    <a:lnTo>
                      <a:pt x="71706" y="84081"/>
                    </a:lnTo>
                    <a:lnTo>
                      <a:pt x="71872" y="84002"/>
                    </a:lnTo>
                    <a:lnTo>
                      <a:pt x="72237" y="83843"/>
                    </a:lnTo>
                    <a:lnTo>
                      <a:pt x="72171" y="83569"/>
                    </a:lnTo>
                    <a:lnTo>
                      <a:pt x="72084" y="83275"/>
                    </a:lnTo>
                    <a:lnTo>
                      <a:pt x="72369" y="83162"/>
                    </a:lnTo>
                    <a:lnTo>
                      <a:pt x="72662" y="83069"/>
                    </a:lnTo>
                    <a:lnTo>
                      <a:pt x="72961" y="83003"/>
                    </a:lnTo>
                    <a:lnTo>
                      <a:pt x="73227" y="82956"/>
                    </a:lnTo>
                    <a:lnTo>
                      <a:pt x="73220" y="82715"/>
                    </a:lnTo>
                    <a:lnTo>
                      <a:pt x="73340" y="82468"/>
                    </a:lnTo>
                    <a:lnTo>
                      <a:pt x="73676" y="81399"/>
                    </a:lnTo>
                    <a:lnTo>
                      <a:pt x="73756" y="81159"/>
                    </a:lnTo>
                    <a:lnTo>
                      <a:pt x="73483" y="81112"/>
                    </a:lnTo>
                    <a:lnTo>
                      <a:pt x="73224" y="81051"/>
                    </a:lnTo>
                    <a:lnTo>
                      <a:pt x="72971" y="81024"/>
                    </a:lnTo>
                    <a:lnTo>
                      <a:pt x="72678" y="80970"/>
                    </a:lnTo>
                    <a:lnTo>
                      <a:pt x="72405" y="80783"/>
                    </a:lnTo>
                    <a:lnTo>
                      <a:pt x="72186" y="80696"/>
                    </a:lnTo>
                    <a:lnTo>
                      <a:pt x="72212" y="80442"/>
                    </a:lnTo>
                    <a:lnTo>
                      <a:pt x="72491" y="80542"/>
                    </a:lnTo>
                    <a:lnTo>
                      <a:pt x="72857" y="80650"/>
                    </a:lnTo>
                    <a:lnTo>
                      <a:pt x="73090" y="80677"/>
                    </a:lnTo>
                    <a:lnTo>
                      <a:pt x="73297" y="80683"/>
                    </a:lnTo>
                    <a:lnTo>
                      <a:pt x="73510" y="80677"/>
                    </a:lnTo>
                    <a:lnTo>
                      <a:pt x="73723" y="80597"/>
                    </a:lnTo>
                    <a:lnTo>
                      <a:pt x="73849" y="80363"/>
                    </a:lnTo>
                    <a:lnTo>
                      <a:pt x="73896" y="79995"/>
                    </a:lnTo>
                    <a:lnTo>
                      <a:pt x="74209" y="79981"/>
                    </a:lnTo>
                    <a:lnTo>
                      <a:pt x="74482" y="79948"/>
                    </a:lnTo>
                    <a:lnTo>
                      <a:pt x="74582" y="79721"/>
                    </a:lnTo>
                    <a:lnTo>
                      <a:pt x="74681" y="79446"/>
                    </a:lnTo>
                    <a:lnTo>
                      <a:pt x="74821" y="79252"/>
                    </a:lnTo>
                    <a:lnTo>
                      <a:pt x="74755" y="78998"/>
                    </a:lnTo>
                    <a:lnTo>
                      <a:pt x="74568" y="78877"/>
                    </a:lnTo>
                    <a:lnTo>
                      <a:pt x="74262" y="78697"/>
                    </a:lnTo>
                    <a:lnTo>
                      <a:pt x="74109" y="78556"/>
                    </a:lnTo>
                    <a:lnTo>
                      <a:pt x="73909" y="78295"/>
                    </a:lnTo>
                    <a:lnTo>
                      <a:pt x="73963" y="78054"/>
                    </a:lnTo>
                    <a:lnTo>
                      <a:pt x="74196" y="77465"/>
                    </a:lnTo>
                    <a:lnTo>
                      <a:pt x="73976" y="77328"/>
                    </a:lnTo>
                    <a:lnTo>
                      <a:pt x="73758" y="77269"/>
                    </a:lnTo>
                    <a:lnTo>
                      <a:pt x="73434" y="77238"/>
                    </a:lnTo>
                    <a:lnTo>
                      <a:pt x="73058" y="77259"/>
                    </a:lnTo>
                    <a:lnTo>
                      <a:pt x="72713" y="77300"/>
                    </a:lnTo>
                    <a:lnTo>
                      <a:pt x="72378" y="77332"/>
                    </a:lnTo>
                    <a:lnTo>
                      <a:pt x="72117" y="77353"/>
                    </a:lnTo>
                    <a:lnTo>
                      <a:pt x="71782" y="77468"/>
                    </a:lnTo>
                    <a:lnTo>
                      <a:pt x="71521" y="77562"/>
                    </a:lnTo>
                    <a:lnTo>
                      <a:pt x="71103" y="77394"/>
                    </a:lnTo>
                    <a:lnTo>
                      <a:pt x="71166" y="77058"/>
                    </a:lnTo>
                    <a:lnTo>
                      <a:pt x="70873" y="77299"/>
                    </a:lnTo>
                    <a:lnTo>
                      <a:pt x="70644" y="77425"/>
                    </a:lnTo>
                    <a:lnTo>
                      <a:pt x="70581" y="77215"/>
                    </a:lnTo>
                    <a:lnTo>
                      <a:pt x="70257" y="77288"/>
                    </a:lnTo>
                    <a:lnTo>
                      <a:pt x="70215" y="77183"/>
                    </a:lnTo>
                    <a:lnTo>
                      <a:pt x="69850" y="77267"/>
                    </a:lnTo>
                    <a:lnTo>
                      <a:pt x="69578" y="77340"/>
                    </a:lnTo>
                    <a:lnTo>
                      <a:pt x="69359" y="77381"/>
                    </a:lnTo>
                    <a:lnTo>
                      <a:pt x="69171" y="77434"/>
                    </a:lnTo>
                    <a:lnTo>
                      <a:pt x="69014" y="77454"/>
                    </a:lnTo>
                    <a:lnTo>
                      <a:pt x="68764" y="77307"/>
                    </a:lnTo>
                    <a:lnTo>
                      <a:pt x="68993" y="77118"/>
                    </a:lnTo>
                    <a:lnTo>
                      <a:pt x="69004" y="77003"/>
                    </a:lnTo>
                    <a:lnTo>
                      <a:pt x="68564" y="77011"/>
                    </a:lnTo>
                    <a:lnTo>
                      <a:pt x="68409" y="76634"/>
                    </a:lnTo>
                    <a:lnTo>
                      <a:pt x="68523" y="76487"/>
                    </a:lnTo>
                    <a:lnTo>
                      <a:pt x="68565" y="76162"/>
                    </a:lnTo>
                    <a:lnTo>
                      <a:pt x="68805" y="75973"/>
                    </a:lnTo>
                    <a:lnTo>
                      <a:pt x="69234" y="75680"/>
                    </a:lnTo>
                    <a:lnTo>
                      <a:pt x="69421" y="75879"/>
                    </a:lnTo>
                    <a:lnTo>
                      <a:pt x="69693" y="75775"/>
                    </a:lnTo>
                    <a:lnTo>
                      <a:pt x="69902" y="75691"/>
                    </a:lnTo>
                    <a:lnTo>
                      <a:pt x="70048" y="75764"/>
                    </a:lnTo>
                    <a:lnTo>
                      <a:pt x="70331" y="75681"/>
                    </a:lnTo>
                    <a:lnTo>
                      <a:pt x="70487" y="75660"/>
                    </a:lnTo>
                    <a:lnTo>
                      <a:pt x="70769" y="75807"/>
                    </a:lnTo>
                    <a:lnTo>
                      <a:pt x="70947" y="75702"/>
                    </a:lnTo>
                    <a:lnTo>
                      <a:pt x="71135" y="75933"/>
                    </a:lnTo>
                    <a:lnTo>
                      <a:pt x="71490" y="76322"/>
                    </a:lnTo>
                    <a:lnTo>
                      <a:pt x="71177" y="76585"/>
                    </a:lnTo>
                    <a:lnTo>
                      <a:pt x="71041" y="76732"/>
                    </a:lnTo>
                    <a:lnTo>
                      <a:pt x="71333" y="76848"/>
                    </a:lnTo>
                    <a:lnTo>
                      <a:pt x="71814" y="77048"/>
                    </a:lnTo>
                    <a:lnTo>
                      <a:pt x="72012" y="77100"/>
                    </a:lnTo>
                    <a:lnTo>
                      <a:pt x="72577" y="76996"/>
                    </a:lnTo>
                    <a:lnTo>
                      <a:pt x="72912" y="76996"/>
                    </a:lnTo>
                    <a:lnTo>
                      <a:pt x="72504" y="76607"/>
                    </a:lnTo>
                    <a:lnTo>
                      <a:pt x="72619" y="76260"/>
                    </a:lnTo>
                    <a:lnTo>
                      <a:pt x="72714" y="75923"/>
                    </a:lnTo>
                    <a:lnTo>
                      <a:pt x="72693" y="75408"/>
                    </a:lnTo>
                    <a:lnTo>
                      <a:pt x="72673" y="74462"/>
                    </a:lnTo>
                    <a:lnTo>
                      <a:pt x="72684" y="73726"/>
                    </a:lnTo>
                    <a:lnTo>
                      <a:pt x="72674" y="73642"/>
                    </a:lnTo>
                    <a:lnTo>
                      <a:pt x="72298" y="73589"/>
                    </a:lnTo>
                    <a:lnTo>
                      <a:pt x="72047" y="73463"/>
                    </a:lnTo>
                    <a:lnTo>
                      <a:pt x="71702" y="73273"/>
                    </a:lnTo>
                    <a:lnTo>
                      <a:pt x="71556" y="73410"/>
                    </a:lnTo>
                    <a:lnTo>
                      <a:pt x="71409" y="73420"/>
                    </a:lnTo>
                    <a:lnTo>
                      <a:pt x="71002" y="73210"/>
                    </a:lnTo>
                    <a:lnTo>
                      <a:pt x="70646" y="73431"/>
                    </a:lnTo>
                    <a:lnTo>
                      <a:pt x="70145" y="72957"/>
                    </a:lnTo>
                    <a:lnTo>
                      <a:pt x="69675" y="72504"/>
                    </a:lnTo>
                    <a:lnTo>
                      <a:pt x="69665" y="72220"/>
                    </a:lnTo>
                    <a:lnTo>
                      <a:pt x="69958" y="71623"/>
                    </a:lnTo>
                    <a:lnTo>
                      <a:pt x="69665" y="71601"/>
                    </a:lnTo>
                    <a:lnTo>
                      <a:pt x="69385" y="70906"/>
                    </a:lnTo>
                    <a:lnTo>
                      <a:pt x="69008" y="70917"/>
                    </a:lnTo>
                    <a:lnTo>
                      <a:pt x="69061" y="70685"/>
                    </a:lnTo>
                    <a:lnTo>
                      <a:pt x="69094" y="70338"/>
                    </a:lnTo>
                    <a:lnTo>
                      <a:pt x="69189" y="70043"/>
                    </a:lnTo>
                    <a:lnTo>
                      <a:pt x="69410" y="69558"/>
                    </a:lnTo>
                    <a:lnTo>
                      <a:pt x="67843" y="69231"/>
                    </a:lnTo>
                    <a:lnTo>
                      <a:pt x="67869" y="67944"/>
                    </a:lnTo>
                    <a:lnTo>
                      <a:pt x="67216" y="67015"/>
                    </a:lnTo>
                    <a:lnTo>
                      <a:pt x="67825" y="66624"/>
                    </a:lnTo>
                    <a:lnTo>
                      <a:pt x="68053" y="66973"/>
                    </a:lnTo>
                    <a:lnTo>
                      <a:pt x="68208" y="67237"/>
                    </a:lnTo>
                    <a:lnTo>
                      <a:pt x="68050" y="67395"/>
                    </a:lnTo>
                    <a:lnTo>
                      <a:pt x="68268" y="67691"/>
                    </a:lnTo>
                    <a:lnTo>
                      <a:pt x="68455" y="67955"/>
                    </a:lnTo>
                    <a:lnTo>
                      <a:pt x="68706" y="67923"/>
                    </a:lnTo>
                    <a:lnTo>
                      <a:pt x="69237" y="68356"/>
                    </a:lnTo>
                    <a:lnTo>
                      <a:pt x="69637" y="67818"/>
                    </a:lnTo>
                    <a:lnTo>
                      <a:pt x="69377" y="67480"/>
                    </a:lnTo>
                    <a:lnTo>
                      <a:pt x="69149" y="67195"/>
                    </a:lnTo>
                    <a:lnTo>
                      <a:pt x="68640" y="66730"/>
                    </a:lnTo>
                    <a:lnTo>
                      <a:pt x="68736" y="66455"/>
                    </a:lnTo>
                    <a:lnTo>
                      <a:pt x="68854" y="66011"/>
                    </a:lnTo>
                    <a:lnTo>
                      <a:pt x="68952" y="65620"/>
                    </a:lnTo>
                    <a:lnTo>
                      <a:pt x="68975" y="65387"/>
                    </a:lnTo>
                    <a:lnTo>
                      <a:pt x="68974" y="65050"/>
                    </a:lnTo>
                    <a:lnTo>
                      <a:pt x="68998" y="64753"/>
                    </a:lnTo>
                    <a:lnTo>
                      <a:pt x="69062" y="64679"/>
                    </a:lnTo>
                    <a:lnTo>
                      <a:pt x="69136" y="64605"/>
                    </a:lnTo>
                    <a:lnTo>
                      <a:pt x="69281" y="64533"/>
                    </a:lnTo>
                    <a:lnTo>
                      <a:pt x="69459" y="64534"/>
                    </a:lnTo>
                    <a:lnTo>
                      <a:pt x="69543" y="64595"/>
                    </a:lnTo>
                    <a:lnTo>
                      <a:pt x="69648" y="64658"/>
                    </a:lnTo>
                    <a:lnTo>
                      <a:pt x="69793" y="64712"/>
                    </a:lnTo>
                    <a:lnTo>
                      <a:pt x="71747" y="64798"/>
                    </a:lnTo>
                    <a:lnTo>
                      <a:pt x="71616" y="64598"/>
                    </a:lnTo>
                    <a:lnTo>
                      <a:pt x="71366" y="63998"/>
                    </a:lnTo>
                    <a:lnTo>
                      <a:pt x="71947" y="63698"/>
                    </a:lnTo>
                    <a:lnTo>
                      <a:pt x="72710" y="63000"/>
                    </a:lnTo>
                    <a:lnTo>
                      <a:pt x="73619" y="63049"/>
                    </a:lnTo>
                    <a:lnTo>
                      <a:pt x="73969" y="63248"/>
                    </a:lnTo>
                    <a:lnTo>
                      <a:pt x="74995" y="62347"/>
                    </a:lnTo>
                    <a:lnTo>
                      <a:pt x="74280" y="61342"/>
                    </a:lnTo>
                    <a:lnTo>
                      <a:pt x="74415" y="61263"/>
                    </a:lnTo>
                    <a:lnTo>
                      <a:pt x="74775" y="60375"/>
                    </a:lnTo>
                    <a:lnTo>
                      <a:pt x="75557" y="60383"/>
                    </a:lnTo>
                    <a:lnTo>
                      <a:pt x="75785" y="59910"/>
                    </a:lnTo>
                    <a:lnTo>
                      <a:pt x="77257" y="60411"/>
                    </a:lnTo>
                    <a:lnTo>
                      <a:pt x="77203" y="61296"/>
                    </a:lnTo>
                    <a:lnTo>
                      <a:pt x="78533" y="61287"/>
                    </a:lnTo>
                    <a:lnTo>
                      <a:pt x="79099" y="61280"/>
                    </a:lnTo>
                    <a:lnTo>
                      <a:pt x="79589" y="61177"/>
                    </a:lnTo>
                    <a:lnTo>
                      <a:pt x="78741" y="59646"/>
                    </a:lnTo>
                    <a:lnTo>
                      <a:pt x="78375" y="58999"/>
                    </a:lnTo>
                    <a:lnTo>
                      <a:pt x="78375" y="58846"/>
                    </a:lnTo>
                    <a:lnTo>
                      <a:pt x="78497" y="58500"/>
                    </a:lnTo>
                    <a:lnTo>
                      <a:pt x="78175" y="58013"/>
                    </a:lnTo>
                    <a:lnTo>
                      <a:pt x="78019" y="58424"/>
                    </a:lnTo>
                    <a:lnTo>
                      <a:pt x="77924" y="57911"/>
                    </a:lnTo>
                    <a:lnTo>
                      <a:pt x="77572" y="57815"/>
                    </a:lnTo>
                    <a:lnTo>
                      <a:pt x="77175" y="57437"/>
                    </a:lnTo>
                    <a:lnTo>
                      <a:pt x="77837" y="57274"/>
                    </a:lnTo>
                    <a:lnTo>
                      <a:pt x="77954" y="57192"/>
                    </a:lnTo>
                    <a:lnTo>
                      <a:pt x="78661" y="57318"/>
                    </a:lnTo>
                    <a:lnTo>
                      <a:pt x="78639" y="57563"/>
                    </a:lnTo>
                    <a:lnTo>
                      <a:pt x="78845" y="57585"/>
                    </a:lnTo>
                    <a:lnTo>
                      <a:pt x="78948" y="57756"/>
                    </a:lnTo>
                    <a:lnTo>
                      <a:pt x="79706" y="57771"/>
                    </a:lnTo>
                    <a:lnTo>
                      <a:pt x="79698" y="57385"/>
                    </a:lnTo>
                    <a:lnTo>
                      <a:pt x="79429" y="57382"/>
                    </a:lnTo>
                    <a:lnTo>
                      <a:pt x="79567" y="57110"/>
                    </a:lnTo>
                    <a:lnTo>
                      <a:pt x="79623" y="56928"/>
                    </a:lnTo>
                    <a:lnTo>
                      <a:pt x="79690" y="56689"/>
                    </a:lnTo>
                    <a:lnTo>
                      <a:pt x="79567" y="56214"/>
                    </a:lnTo>
                    <a:lnTo>
                      <a:pt x="79540" y="55913"/>
                    </a:lnTo>
                    <a:lnTo>
                      <a:pt x="79503" y="55792"/>
                    </a:lnTo>
                    <a:lnTo>
                      <a:pt x="79407" y="55264"/>
                    </a:lnTo>
                    <a:lnTo>
                      <a:pt x="79977" y="55183"/>
                    </a:lnTo>
                    <a:lnTo>
                      <a:pt x="80003" y="54591"/>
                    </a:lnTo>
                    <a:lnTo>
                      <a:pt x="80748" y="54585"/>
                    </a:lnTo>
                    <a:lnTo>
                      <a:pt x="80613" y="53987"/>
                    </a:lnTo>
                    <a:lnTo>
                      <a:pt x="80689" y="53606"/>
                    </a:lnTo>
                    <a:lnTo>
                      <a:pt x="79777" y="54021"/>
                    </a:lnTo>
                    <a:lnTo>
                      <a:pt x="80008" y="53344"/>
                    </a:lnTo>
                    <a:lnTo>
                      <a:pt x="80143" y="53039"/>
                    </a:lnTo>
                    <a:lnTo>
                      <a:pt x="80382" y="52626"/>
                    </a:lnTo>
                    <a:lnTo>
                      <a:pt x="81043" y="52432"/>
                    </a:lnTo>
                    <a:lnTo>
                      <a:pt x="81495" y="52840"/>
                    </a:lnTo>
                    <a:lnTo>
                      <a:pt x="81994" y="52490"/>
                    </a:lnTo>
                    <a:lnTo>
                      <a:pt x="82184" y="52035"/>
                    </a:lnTo>
                    <a:lnTo>
                      <a:pt x="82001" y="51574"/>
                    </a:lnTo>
                    <a:lnTo>
                      <a:pt x="81113" y="51196"/>
                    </a:lnTo>
                    <a:lnTo>
                      <a:pt x="81269" y="50524"/>
                    </a:lnTo>
                    <a:lnTo>
                      <a:pt x="80683" y="50432"/>
                    </a:lnTo>
                    <a:lnTo>
                      <a:pt x="80436" y="50220"/>
                    </a:lnTo>
                    <a:lnTo>
                      <a:pt x="80671" y="49099"/>
                    </a:lnTo>
                    <a:lnTo>
                      <a:pt x="80512" y="49016"/>
                    </a:lnTo>
                    <a:lnTo>
                      <a:pt x="80311" y="48862"/>
                    </a:lnTo>
                    <a:lnTo>
                      <a:pt x="80170" y="48690"/>
                    </a:lnTo>
                    <a:lnTo>
                      <a:pt x="80017" y="48418"/>
                    </a:lnTo>
                    <a:lnTo>
                      <a:pt x="79338" y="48311"/>
                    </a:lnTo>
                    <a:lnTo>
                      <a:pt x="78447" y="48684"/>
                    </a:lnTo>
                    <a:lnTo>
                      <a:pt x="79532" y="47692"/>
                    </a:lnTo>
                    <a:lnTo>
                      <a:pt x="79938" y="47650"/>
                    </a:lnTo>
                    <a:lnTo>
                      <a:pt x="80180" y="47637"/>
                    </a:lnTo>
                    <a:lnTo>
                      <a:pt x="80480" y="47716"/>
                    </a:lnTo>
                    <a:lnTo>
                      <a:pt x="80793" y="47815"/>
                    </a:lnTo>
                    <a:lnTo>
                      <a:pt x="81100" y="47893"/>
                    </a:lnTo>
                    <a:lnTo>
                      <a:pt x="81341" y="47966"/>
                    </a:lnTo>
                    <a:lnTo>
                      <a:pt x="81570" y="48005"/>
                    </a:lnTo>
                    <a:lnTo>
                      <a:pt x="81889" y="48018"/>
                    </a:lnTo>
                    <a:lnTo>
                      <a:pt x="82151" y="47992"/>
                    </a:lnTo>
                    <a:lnTo>
                      <a:pt x="82405" y="47947"/>
                    </a:lnTo>
                    <a:lnTo>
                      <a:pt x="82510" y="47914"/>
                    </a:lnTo>
                    <a:lnTo>
                      <a:pt x="82308" y="47311"/>
                    </a:lnTo>
                    <a:lnTo>
                      <a:pt x="82733" y="47160"/>
                    </a:lnTo>
                    <a:lnTo>
                      <a:pt x="82583" y="46728"/>
                    </a:lnTo>
                    <a:lnTo>
                      <a:pt x="81669" y="47094"/>
                    </a:lnTo>
                    <a:lnTo>
                      <a:pt x="81545" y="46498"/>
                    </a:lnTo>
                    <a:lnTo>
                      <a:pt x="81310" y="46557"/>
                    </a:lnTo>
                    <a:lnTo>
                      <a:pt x="81098" y="46265"/>
                    </a:lnTo>
                    <a:lnTo>
                      <a:pt x="80658" y="46494"/>
                    </a:lnTo>
                    <a:lnTo>
                      <a:pt x="80054" y="45950"/>
                    </a:lnTo>
                    <a:lnTo>
                      <a:pt x="80871" y="45666"/>
                    </a:lnTo>
                    <a:lnTo>
                      <a:pt x="80849" y="45130"/>
                    </a:lnTo>
                    <a:lnTo>
                      <a:pt x="79804" y="45264"/>
                    </a:lnTo>
                    <a:lnTo>
                      <a:pt x="78651" y="44649"/>
                    </a:lnTo>
                    <a:lnTo>
                      <a:pt x="77755" y="45114"/>
                    </a:lnTo>
                    <a:lnTo>
                      <a:pt x="77825" y="45390"/>
                    </a:lnTo>
                    <a:lnTo>
                      <a:pt x="76844" y="45674"/>
                    </a:lnTo>
                    <a:lnTo>
                      <a:pt x="76718" y="46202"/>
                    </a:lnTo>
                    <a:lnTo>
                      <a:pt x="76206" y="46156"/>
                    </a:lnTo>
                    <a:lnTo>
                      <a:pt x="75835" y="45908"/>
                    </a:lnTo>
                    <a:lnTo>
                      <a:pt x="75670" y="46024"/>
                    </a:lnTo>
                    <a:lnTo>
                      <a:pt x="75711" y="46156"/>
                    </a:lnTo>
                    <a:lnTo>
                      <a:pt x="75794" y="46214"/>
                    </a:lnTo>
                    <a:lnTo>
                      <a:pt x="75661" y="46694"/>
                    </a:lnTo>
                    <a:lnTo>
                      <a:pt x="75167" y="46802"/>
                    </a:lnTo>
                    <a:lnTo>
                      <a:pt x="74862" y="46712"/>
                    </a:lnTo>
                    <a:lnTo>
                      <a:pt x="74517" y="46431"/>
                    </a:lnTo>
                    <a:lnTo>
                      <a:pt x="74303" y="46464"/>
                    </a:lnTo>
                    <a:lnTo>
                      <a:pt x="73555" y="45242"/>
                    </a:lnTo>
                    <a:lnTo>
                      <a:pt x="72846" y="45906"/>
                    </a:lnTo>
                    <a:lnTo>
                      <a:pt x="72483" y="46527"/>
                    </a:lnTo>
                    <a:lnTo>
                      <a:pt x="72113" y="46346"/>
                    </a:lnTo>
                    <a:lnTo>
                      <a:pt x="72699" y="45716"/>
                    </a:lnTo>
                    <a:lnTo>
                      <a:pt x="72411" y="45453"/>
                    </a:lnTo>
                    <a:lnTo>
                      <a:pt x="72420" y="45122"/>
                    </a:lnTo>
                    <a:lnTo>
                      <a:pt x="71887" y="44398"/>
                    </a:lnTo>
                    <a:lnTo>
                      <a:pt x="71628" y="44016"/>
                    </a:lnTo>
                    <a:lnTo>
                      <a:pt x="71573" y="43742"/>
                    </a:lnTo>
                    <a:lnTo>
                      <a:pt x="71655" y="43498"/>
                    </a:lnTo>
                    <a:lnTo>
                      <a:pt x="71674" y="43367"/>
                    </a:lnTo>
                    <a:lnTo>
                      <a:pt x="71569" y="43075"/>
                    </a:lnTo>
                    <a:lnTo>
                      <a:pt x="71439" y="42877"/>
                    </a:lnTo>
                    <a:lnTo>
                      <a:pt x="71449" y="42613"/>
                    </a:lnTo>
                    <a:lnTo>
                      <a:pt x="71542" y="42494"/>
                    </a:lnTo>
                    <a:lnTo>
                      <a:pt x="71912" y="42293"/>
                    </a:lnTo>
                    <a:lnTo>
                      <a:pt x="71967" y="42091"/>
                    </a:lnTo>
                    <a:lnTo>
                      <a:pt x="72099" y="41916"/>
                    </a:lnTo>
                    <a:lnTo>
                      <a:pt x="72255" y="41832"/>
                    </a:lnTo>
                    <a:lnTo>
                      <a:pt x="72407" y="41880"/>
                    </a:lnTo>
                    <a:lnTo>
                      <a:pt x="72467" y="42114"/>
                    </a:lnTo>
                    <a:lnTo>
                      <a:pt x="72508" y="42293"/>
                    </a:lnTo>
                    <a:lnTo>
                      <a:pt x="72502" y="42497"/>
                    </a:lnTo>
                    <a:lnTo>
                      <a:pt x="72674" y="42717"/>
                    </a:lnTo>
                    <a:lnTo>
                      <a:pt x="72946" y="42978"/>
                    </a:lnTo>
                    <a:lnTo>
                      <a:pt x="73290" y="42886"/>
                    </a:lnTo>
                    <a:lnTo>
                      <a:pt x="73635" y="42695"/>
                    </a:lnTo>
                    <a:lnTo>
                      <a:pt x="73947" y="42488"/>
                    </a:lnTo>
                    <a:lnTo>
                      <a:pt x="73988" y="42397"/>
                    </a:lnTo>
                    <a:lnTo>
                      <a:pt x="73940" y="41838"/>
                    </a:lnTo>
                    <a:lnTo>
                      <a:pt x="73671" y="41577"/>
                    </a:lnTo>
                    <a:lnTo>
                      <a:pt x="73573" y="41413"/>
                    </a:lnTo>
                    <a:lnTo>
                      <a:pt x="73008" y="41368"/>
                    </a:lnTo>
                    <a:lnTo>
                      <a:pt x="73024" y="41220"/>
                    </a:lnTo>
                    <a:lnTo>
                      <a:pt x="73112" y="40971"/>
                    </a:lnTo>
                    <a:lnTo>
                      <a:pt x="73243" y="40798"/>
                    </a:lnTo>
                    <a:lnTo>
                      <a:pt x="73433" y="40641"/>
                    </a:lnTo>
                    <a:lnTo>
                      <a:pt x="73303" y="40461"/>
                    </a:lnTo>
                    <a:lnTo>
                      <a:pt x="73221" y="40312"/>
                    </a:lnTo>
                    <a:lnTo>
                      <a:pt x="73269" y="40063"/>
                    </a:lnTo>
                    <a:lnTo>
                      <a:pt x="73323" y="39721"/>
                    </a:lnTo>
                    <a:lnTo>
                      <a:pt x="73669" y="39447"/>
                    </a:lnTo>
                    <a:lnTo>
                      <a:pt x="73790" y="39746"/>
                    </a:lnTo>
                    <a:lnTo>
                      <a:pt x="73983" y="39796"/>
                    </a:lnTo>
                    <a:lnTo>
                      <a:pt x="74046" y="39871"/>
                    </a:lnTo>
                    <a:lnTo>
                      <a:pt x="74607" y="39106"/>
                    </a:lnTo>
                    <a:lnTo>
                      <a:pt x="74723" y="38888"/>
                    </a:lnTo>
                    <a:lnTo>
                      <a:pt x="74808" y="38853"/>
                    </a:lnTo>
                    <a:lnTo>
                      <a:pt x="74262" y="38080"/>
                    </a:lnTo>
                    <a:lnTo>
                      <a:pt x="74262" y="37844"/>
                    </a:lnTo>
                    <a:lnTo>
                      <a:pt x="74452" y="37109"/>
                    </a:lnTo>
                    <a:lnTo>
                      <a:pt x="74720" y="37033"/>
                    </a:lnTo>
                    <a:lnTo>
                      <a:pt x="74686" y="36597"/>
                    </a:lnTo>
                    <a:lnTo>
                      <a:pt x="75758" y="36614"/>
                    </a:lnTo>
                    <a:lnTo>
                      <a:pt x="76483" y="36767"/>
                    </a:lnTo>
                    <a:lnTo>
                      <a:pt x="76639" y="36854"/>
                    </a:lnTo>
                    <a:lnTo>
                      <a:pt x="76196" y="37231"/>
                    </a:lnTo>
                    <a:lnTo>
                      <a:pt x="76039" y="37487"/>
                    </a:lnTo>
                    <a:lnTo>
                      <a:pt x="75614" y="37650"/>
                    </a:lnTo>
                    <a:lnTo>
                      <a:pt x="76060" y="38499"/>
                    </a:lnTo>
                    <a:lnTo>
                      <a:pt x="76172" y="38747"/>
                    </a:lnTo>
                    <a:lnTo>
                      <a:pt x="76545" y="38628"/>
                    </a:lnTo>
                    <a:lnTo>
                      <a:pt x="76928" y="38097"/>
                    </a:lnTo>
                    <a:lnTo>
                      <a:pt x="76908" y="37930"/>
                    </a:lnTo>
                    <a:lnTo>
                      <a:pt x="77514" y="38028"/>
                    </a:lnTo>
                    <a:lnTo>
                      <a:pt x="77567" y="37971"/>
                    </a:lnTo>
                    <a:lnTo>
                      <a:pt x="77908" y="37942"/>
                    </a:lnTo>
                    <a:lnTo>
                      <a:pt x="78071" y="37686"/>
                    </a:lnTo>
                    <a:lnTo>
                      <a:pt x="78482" y="37625"/>
                    </a:lnTo>
                    <a:lnTo>
                      <a:pt x="78755" y="37477"/>
                    </a:lnTo>
                    <a:lnTo>
                      <a:pt x="78795" y="37309"/>
                    </a:lnTo>
                    <a:lnTo>
                      <a:pt x="78775" y="37052"/>
                    </a:lnTo>
                    <a:lnTo>
                      <a:pt x="78701" y="36869"/>
                    </a:lnTo>
                    <a:lnTo>
                      <a:pt x="78543" y="36557"/>
                    </a:lnTo>
                    <a:lnTo>
                      <a:pt x="78478" y="36413"/>
                    </a:lnTo>
                    <a:lnTo>
                      <a:pt x="78735" y="36131"/>
                    </a:lnTo>
                    <a:lnTo>
                      <a:pt x="78952" y="36012"/>
                    </a:lnTo>
                    <a:lnTo>
                      <a:pt x="79248" y="35948"/>
                    </a:lnTo>
                    <a:lnTo>
                      <a:pt x="79190" y="35638"/>
                    </a:lnTo>
                    <a:lnTo>
                      <a:pt x="79324" y="35487"/>
                    </a:lnTo>
                    <a:lnTo>
                      <a:pt x="79339" y="34834"/>
                    </a:lnTo>
                    <a:lnTo>
                      <a:pt x="79147" y="34750"/>
                    </a:lnTo>
                    <a:lnTo>
                      <a:pt x="78938" y="34641"/>
                    </a:lnTo>
                    <a:lnTo>
                      <a:pt x="78653" y="34390"/>
                    </a:lnTo>
                    <a:lnTo>
                      <a:pt x="78477" y="34106"/>
                    </a:lnTo>
                    <a:lnTo>
                      <a:pt x="78386" y="34058"/>
                    </a:lnTo>
                    <a:lnTo>
                      <a:pt x="78338" y="33947"/>
                    </a:lnTo>
                    <a:lnTo>
                      <a:pt x="78279" y="33852"/>
                    </a:lnTo>
                    <a:lnTo>
                      <a:pt x="78381" y="33761"/>
                    </a:lnTo>
                    <a:lnTo>
                      <a:pt x="78440" y="33745"/>
                    </a:lnTo>
                    <a:lnTo>
                      <a:pt x="78410" y="33695"/>
                    </a:lnTo>
                    <a:lnTo>
                      <a:pt x="78353" y="33641"/>
                    </a:lnTo>
                    <a:lnTo>
                      <a:pt x="78306" y="33593"/>
                    </a:lnTo>
                    <a:lnTo>
                      <a:pt x="78195" y="33636"/>
                    </a:lnTo>
                    <a:lnTo>
                      <a:pt x="78057" y="33471"/>
                    </a:lnTo>
                    <a:lnTo>
                      <a:pt x="77892" y="33259"/>
                    </a:lnTo>
                    <a:lnTo>
                      <a:pt x="77970" y="33156"/>
                    </a:lnTo>
                    <a:lnTo>
                      <a:pt x="77740" y="32710"/>
                    </a:lnTo>
                    <a:lnTo>
                      <a:pt x="77355" y="32725"/>
                    </a:lnTo>
                    <a:lnTo>
                      <a:pt x="76974" y="32676"/>
                    </a:lnTo>
                    <a:lnTo>
                      <a:pt x="76818" y="32339"/>
                    </a:lnTo>
                    <a:lnTo>
                      <a:pt x="75803" y="32074"/>
                    </a:lnTo>
                    <a:lnTo>
                      <a:pt x="74868" y="31934"/>
                    </a:lnTo>
                    <a:lnTo>
                      <a:pt x="74448" y="31933"/>
                    </a:lnTo>
                    <a:lnTo>
                      <a:pt x="74211" y="31596"/>
                    </a:lnTo>
                    <a:lnTo>
                      <a:pt x="74211" y="31428"/>
                    </a:lnTo>
                    <a:lnTo>
                      <a:pt x="74314" y="31230"/>
                    </a:lnTo>
                    <a:lnTo>
                      <a:pt x="74425" y="31079"/>
                    </a:lnTo>
                    <a:lnTo>
                      <a:pt x="74201" y="30751"/>
                    </a:lnTo>
                    <a:lnTo>
                      <a:pt x="73959" y="30437"/>
                    </a:lnTo>
                    <a:lnTo>
                      <a:pt x="73677" y="30068"/>
                    </a:lnTo>
                    <a:lnTo>
                      <a:pt x="73388" y="29746"/>
                    </a:lnTo>
                    <a:lnTo>
                      <a:pt x="73115" y="29550"/>
                    </a:lnTo>
                    <a:lnTo>
                      <a:pt x="72966" y="29244"/>
                    </a:lnTo>
                    <a:lnTo>
                      <a:pt x="72583" y="28874"/>
                    </a:lnTo>
                    <a:lnTo>
                      <a:pt x="72138" y="28536"/>
                    </a:lnTo>
                    <a:lnTo>
                      <a:pt x="71740" y="28214"/>
                    </a:lnTo>
                    <a:lnTo>
                      <a:pt x="71420" y="28000"/>
                    </a:lnTo>
                    <a:lnTo>
                      <a:pt x="71334" y="27875"/>
                    </a:lnTo>
                    <a:lnTo>
                      <a:pt x="71274" y="27690"/>
                    </a:lnTo>
                    <a:lnTo>
                      <a:pt x="71236" y="27473"/>
                    </a:lnTo>
                    <a:lnTo>
                      <a:pt x="71235" y="27224"/>
                    </a:lnTo>
                    <a:lnTo>
                      <a:pt x="71235" y="26942"/>
                    </a:lnTo>
                    <a:lnTo>
                      <a:pt x="70378" y="27249"/>
                    </a:lnTo>
                    <a:lnTo>
                      <a:pt x="70018" y="27346"/>
                    </a:lnTo>
                    <a:lnTo>
                      <a:pt x="69818" y="27378"/>
                    </a:lnTo>
                    <a:lnTo>
                      <a:pt x="69426" y="27539"/>
                    </a:lnTo>
                    <a:lnTo>
                      <a:pt x="69238" y="27674"/>
                    </a:lnTo>
                    <a:lnTo>
                      <a:pt x="68964" y="27819"/>
                    </a:lnTo>
                    <a:lnTo>
                      <a:pt x="68765" y="27889"/>
                    </a:lnTo>
                    <a:lnTo>
                      <a:pt x="68524" y="27963"/>
                    </a:lnTo>
                    <a:lnTo>
                      <a:pt x="68303" y="28021"/>
                    </a:lnTo>
                    <a:lnTo>
                      <a:pt x="67637" y="28692"/>
                    </a:lnTo>
                    <a:lnTo>
                      <a:pt x="67585" y="28657"/>
                    </a:lnTo>
                    <a:lnTo>
                      <a:pt x="67572" y="28267"/>
                    </a:lnTo>
                    <a:lnTo>
                      <a:pt x="67291" y="28475"/>
                    </a:lnTo>
                    <a:lnTo>
                      <a:pt x="67125" y="28518"/>
                    </a:lnTo>
                    <a:lnTo>
                      <a:pt x="66838" y="28440"/>
                    </a:lnTo>
                    <a:lnTo>
                      <a:pt x="66518" y="28275"/>
                    </a:lnTo>
                    <a:lnTo>
                      <a:pt x="66284" y="28162"/>
                    </a:lnTo>
                    <a:lnTo>
                      <a:pt x="66178" y="28344"/>
                    </a:lnTo>
                    <a:lnTo>
                      <a:pt x="65943" y="28326"/>
                    </a:lnTo>
                    <a:lnTo>
                      <a:pt x="65596" y="28248"/>
                    </a:lnTo>
                    <a:lnTo>
                      <a:pt x="65250" y="28127"/>
                    </a:lnTo>
                    <a:lnTo>
                      <a:pt x="65042" y="28083"/>
                    </a:lnTo>
                    <a:lnTo>
                      <a:pt x="64507" y="27693"/>
                    </a:lnTo>
                    <a:lnTo>
                      <a:pt x="63751" y="27736"/>
                    </a:lnTo>
                    <a:lnTo>
                      <a:pt x="63982" y="27156"/>
                    </a:lnTo>
                    <a:lnTo>
                      <a:pt x="64176" y="26783"/>
                    </a:lnTo>
                    <a:lnTo>
                      <a:pt x="64291" y="26550"/>
                    </a:lnTo>
                    <a:lnTo>
                      <a:pt x="64980" y="26481"/>
                    </a:lnTo>
                    <a:lnTo>
                      <a:pt x="64949" y="25800"/>
                    </a:lnTo>
                    <a:lnTo>
                      <a:pt x="65258" y="25508"/>
                    </a:lnTo>
                    <a:lnTo>
                      <a:pt x="65094" y="25168"/>
                    </a:lnTo>
                    <a:lnTo>
                      <a:pt x="64917" y="24902"/>
                    </a:lnTo>
                    <a:lnTo>
                      <a:pt x="64741" y="24778"/>
                    </a:lnTo>
                    <a:lnTo>
                      <a:pt x="64275" y="24817"/>
                    </a:lnTo>
                    <a:lnTo>
                      <a:pt x="63882" y="24830"/>
                    </a:lnTo>
                    <a:lnTo>
                      <a:pt x="63429" y="24836"/>
                    </a:lnTo>
                    <a:lnTo>
                      <a:pt x="63271" y="24836"/>
                    </a:lnTo>
                    <a:lnTo>
                      <a:pt x="62732" y="24610"/>
                    </a:lnTo>
                    <a:lnTo>
                      <a:pt x="62443" y="24685"/>
                    </a:lnTo>
                    <a:lnTo>
                      <a:pt x="62072" y="24753"/>
                    </a:lnTo>
                    <a:lnTo>
                      <a:pt x="61928" y="24760"/>
                    </a:lnTo>
                    <a:lnTo>
                      <a:pt x="61639" y="24956"/>
                    </a:lnTo>
                    <a:lnTo>
                      <a:pt x="61335" y="25275"/>
                    </a:lnTo>
                    <a:lnTo>
                      <a:pt x="61090" y="25588"/>
                    </a:lnTo>
                    <a:lnTo>
                      <a:pt x="61012" y="25747"/>
                    </a:lnTo>
                    <a:lnTo>
                      <a:pt x="61003" y="26073"/>
                    </a:lnTo>
                    <a:lnTo>
                      <a:pt x="60900" y="26207"/>
                    </a:lnTo>
                    <a:lnTo>
                      <a:pt x="60830" y="26252"/>
                    </a:lnTo>
                    <a:lnTo>
                      <a:pt x="60639" y="26118"/>
                    </a:lnTo>
                    <a:lnTo>
                      <a:pt x="60469" y="25734"/>
                    </a:lnTo>
                    <a:lnTo>
                      <a:pt x="60348" y="25600"/>
                    </a:lnTo>
                    <a:lnTo>
                      <a:pt x="60286" y="25440"/>
                    </a:lnTo>
                    <a:lnTo>
                      <a:pt x="60107" y="25402"/>
                    </a:lnTo>
                    <a:lnTo>
                      <a:pt x="59972" y="25511"/>
                    </a:lnTo>
                    <a:lnTo>
                      <a:pt x="59806" y="25530"/>
                    </a:lnTo>
                    <a:lnTo>
                      <a:pt x="59308" y="25498"/>
                    </a:lnTo>
                    <a:lnTo>
                      <a:pt x="59002" y="25427"/>
                    </a:lnTo>
                    <a:lnTo>
                      <a:pt x="58831" y="25191"/>
                    </a:lnTo>
                    <a:lnTo>
                      <a:pt x="58603" y="24750"/>
                    </a:lnTo>
                    <a:lnTo>
                      <a:pt x="58410" y="24352"/>
                    </a:lnTo>
                    <a:lnTo>
                      <a:pt x="58256" y="24064"/>
                    </a:lnTo>
                    <a:lnTo>
                      <a:pt x="58114" y="23853"/>
                    </a:lnTo>
                    <a:lnTo>
                      <a:pt x="57882" y="23686"/>
                    </a:lnTo>
                    <a:lnTo>
                      <a:pt x="57683" y="23520"/>
                    </a:lnTo>
                    <a:lnTo>
                      <a:pt x="57585" y="23298"/>
                    </a:lnTo>
                    <a:lnTo>
                      <a:pt x="57453" y="23054"/>
                    </a:lnTo>
                    <a:lnTo>
                      <a:pt x="57299" y="22943"/>
                    </a:lnTo>
                    <a:lnTo>
                      <a:pt x="56798" y="23098"/>
                    </a:lnTo>
                    <a:lnTo>
                      <a:pt x="56599" y="23131"/>
                    </a:lnTo>
                    <a:lnTo>
                      <a:pt x="56355" y="23076"/>
                    </a:lnTo>
                    <a:lnTo>
                      <a:pt x="56089" y="23009"/>
                    </a:lnTo>
                    <a:lnTo>
                      <a:pt x="55735" y="22854"/>
                    </a:lnTo>
                    <a:lnTo>
                      <a:pt x="55315" y="22676"/>
                    </a:lnTo>
                    <a:lnTo>
                      <a:pt x="54829" y="22354"/>
                    </a:lnTo>
                    <a:lnTo>
                      <a:pt x="55099" y="21833"/>
                    </a:lnTo>
                    <a:lnTo>
                      <a:pt x="55234" y="21511"/>
                    </a:lnTo>
                    <a:lnTo>
                      <a:pt x="55317" y="20494"/>
                    </a:lnTo>
                    <a:lnTo>
                      <a:pt x="55267" y="19886"/>
                    </a:lnTo>
                    <a:lnTo>
                      <a:pt x="54997" y="19836"/>
                    </a:lnTo>
                    <a:lnTo>
                      <a:pt x="54777" y="19795"/>
                    </a:lnTo>
                    <a:lnTo>
                      <a:pt x="54297" y="19686"/>
                    </a:lnTo>
                    <a:lnTo>
                      <a:pt x="53990" y="19468"/>
                    </a:lnTo>
                    <a:lnTo>
                      <a:pt x="53763" y="19359"/>
                    </a:lnTo>
                    <a:lnTo>
                      <a:pt x="53419" y="19250"/>
                    </a:lnTo>
                    <a:lnTo>
                      <a:pt x="53283" y="19314"/>
                    </a:lnTo>
                    <a:lnTo>
                      <a:pt x="53147" y="19214"/>
                    </a:lnTo>
                    <a:lnTo>
                      <a:pt x="53140" y="18932"/>
                    </a:lnTo>
                    <a:lnTo>
                      <a:pt x="53121" y="18844"/>
                    </a:lnTo>
                    <a:lnTo>
                      <a:pt x="52975" y="18857"/>
                    </a:lnTo>
                    <a:lnTo>
                      <a:pt x="52807" y="18076"/>
                    </a:lnTo>
                    <a:lnTo>
                      <a:pt x="52660" y="18001"/>
                    </a:lnTo>
                    <a:lnTo>
                      <a:pt x="52123" y="18101"/>
                    </a:lnTo>
                    <a:lnTo>
                      <a:pt x="51810" y="18146"/>
                    </a:lnTo>
                    <a:lnTo>
                      <a:pt x="51486" y="18152"/>
                    </a:lnTo>
                    <a:lnTo>
                      <a:pt x="51211" y="17542"/>
                    </a:lnTo>
                    <a:lnTo>
                      <a:pt x="50362" y="17464"/>
                    </a:lnTo>
                    <a:lnTo>
                      <a:pt x="49852" y="16960"/>
                    </a:lnTo>
                    <a:lnTo>
                      <a:pt x="49703" y="16817"/>
                    </a:lnTo>
                    <a:lnTo>
                      <a:pt x="49752" y="16607"/>
                    </a:lnTo>
                    <a:lnTo>
                      <a:pt x="49142" y="16387"/>
                    </a:lnTo>
                    <a:lnTo>
                      <a:pt x="48049" y="16134"/>
                    </a:lnTo>
                    <a:lnTo>
                      <a:pt x="47345" y="16040"/>
                    </a:lnTo>
                    <a:lnTo>
                      <a:pt x="47151" y="16066"/>
                    </a:lnTo>
                    <a:lnTo>
                      <a:pt x="46932" y="16124"/>
                    </a:lnTo>
                    <a:lnTo>
                      <a:pt x="46674" y="16231"/>
                    </a:lnTo>
                    <a:lnTo>
                      <a:pt x="46447" y="16339"/>
                    </a:lnTo>
                    <a:lnTo>
                      <a:pt x="46245" y="16454"/>
                    </a:lnTo>
                    <a:lnTo>
                      <a:pt x="45914" y="16717"/>
                    </a:lnTo>
                    <a:lnTo>
                      <a:pt x="45255" y="17232"/>
                    </a:lnTo>
                    <a:lnTo>
                      <a:pt x="44729" y="17602"/>
                    </a:lnTo>
                    <a:lnTo>
                      <a:pt x="45298" y="14414"/>
                    </a:lnTo>
                    <a:lnTo>
                      <a:pt x="47223" y="13778"/>
                    </a:lnTo>
                    <a:lnTo>
                      <a:pt x="47158" y="13321"/>
                    </a:lnTo>
                    <a:lnTo>
                      <a:pt x="47125" y="12855"/>
                    </a:lnTo>
                    <a:lnTo>
                      <a:pt x="47740" y="12443"/>
                    </a:lnTo>
                    <a:lnTo>
                      <a:pt x="48217" y="12069"/>
                    </a:lnTo>
                    <a:lnTo>
                      <a:pt x="48331" y="11423"/>
                    </a:lnTo>
                    <a:lnTo>
                      <a:pt x="48460" y="10660"/>
                    </a:lnTo>
                    <a:lnTo>
                      <a:pt x="46619" y="10539"/>
                    </a:lnTo>
                    <a:lnTo>
                      <a:pt x="46554" y="10918"/>
                    </a:lnTo>
                    <a:lnTo>
                      <a:pt x="46529" y="11312"/>
                    </a:lnTo>
                    <a:lnTo>
                      <a:pt x="46504" y="11484"/>
                    </a:lnTo>
                    <a:lnTo>
                      <a:pt x="46173" y="11755"/>
                    </a:lnTo>
                    <a:lnTo>
                      <a:pt x="45227" y="12356"/>
                    </a:lnTo>
                    <a:lnTo>
                      <a:pt x="44790" y="12627"/>
                    </a:lnTo>
                    <a:lnTo>
                      <a:pt x="44710" y="12111"/>
                    </a:lnTo>
                    <a:lnTo>
                      <a:pt x="44421" y="11027"/>
                    </a:lnTo>
                    <a:lnTo>
                      <a:pt x="44050" y="11003"/>
                    </a:lnTo>
                    <a:lnTo>
                      <a:pt x="43451" y="11226"/>
                    </a:lnTo>
                    <a:lnTo>
                      <a:pt x="43039" y="11489"/>
                    </a:lnTo>
                    <a:lnTo>
                      <a:pt x="42828" y="11670"/>
                    </a:lnTo>
                    <a:lnTo>
                      <a:pt x="42333" y="11482"/>
                    </a:lnTo>
                    <a:lnTo>
                      <a:pt x="43103" y="9800"/>
                    </a:lnTo>
                    <a:lnTo>
                      <a:pt x="41680" y="9435"/>
                    </a:lnTo>
                    <a:lnTo>
                      <a:pt x="41550" y="9405"/>
                    </a:lnTo>
                    <a:lnTo>
                      <a:pt x="41398" y="9435"/>
                    </a:lnTo>
                    <a:lnTo>
                      <a:pt x="41333" y="9472"/>
                    </a:lnTo>
                    <a:lnTo>
                      <a:pt x="40701" y="8483"/>
                    </a:lnTo>
                    <a:lnTo>
                      <a:pt x="40622" y="8395"/>
                    </a:lnTo>
                    <a:lnTo>
                      <a:pt x="40433" y="8197"/>
                    </a:lnTo>
                    <a:lnTo>
                      <a:pt x="40144" y="7927"/>
                    </a:lnTo>
                    <a:lnTo>
                      <a:pt x="39955" y="7759"/>
                    </a:lnTo>
                    <a:lnTo>
                      <a:pt x="39731" y="7634"/>
                    </a:lnTo>
                    <a:lnTo>
                      <a:pt x="39428" y="7488"/>
                    </a:lnTo>
                    <a:lnTo>
                      <a:pt x="38980" y="7240"/>
                    </a:lnTo>
                    <a:lnTo>
                      <a:pt x="38842" y="7167"/>
                    </a:lnTo>
                    <a:lnTo>
                      <a:pt x="38654" y="7035"/>
                    </a:lnTo>
                    <a:lnTo>
                      <a:pt x="38546" y="6955"/>
                    </a:lnTo>
                    <a:lnTo>
                      <a:pt x="38213" y="6655"/>
                    </a:lnTo>
                    <a:lnTo>
                      <a:pt x="37858" y="6349"/>
                    </a:lnTo>
                    <a:lnTo>
                      <a:pt x="37634" y="6130"/>
                    </a:lnTo>
                    <a:lnTo>
                      <a:pt x="37410" y="5940"/>
                    </a:lnTo>
                    <a:lnTo>
                      <a:pt x="37323" y="5867"/>
                    </a:lnTo>
                    <a:lnTo>
                      <a:pt x="37200" y="5655"/>
                    </a:lnTo>
                    <a:lnTo>
                      <a:pt x="36928" y="5132"/>
                    </a:lnTo>
                    <a:lnTo>
                      <a:pt x="36769" y="4898"/>
                    </a:lnTo>
                    <a:lnTo>
                      <a:pt x="36682" y="4708"/>
                    </a:lnTo>
                    <a:lnTo>
                      <a:pt x="36494" y="4482"/>
                    </a:lnTo>
                    <a:lnTo>
                      <a:pt x="36234" y="4154"/>
                    </a:lnTo>
                    <a:lnTo>
                      <a:pt x="36154" y="4059"/>
                    </a:lnTo>
                    <a:lnTo>
                      <a:pt x="35814" y="3899"/>
                    </a:lnTo>
                    <a:lnTo>
                      <a:pt x="34998" y="3541"/>
                    </a:lnTo>
                    <a:lnTo>
                      <a:pt x="34853" y="3453"/>
                    </a:lnTo>
                    <a:lnTo>
                      <a:pt x="33993" y="2673"/>
                    </a:lnTo>
                    <a:lnTo>
                      <a:pt x="33833" y="1820"/>
                    </a:lnTo>
                    <a:lnTo>
                      <a:pt x="33963" y="1776"/>
                    </a:lnTo>
                    <a:lnTo>
                      <a:pt x="34050" y="1784"/>
                    </a:lnTo>
                    <a:lnTo>
                      <a:pt x="34187" y="1463"/>
                    </a:lnTo>
                    <a:lnTo>
                      <a:pt x="34388" y="547"/>
                    </a:lnTo>
                    <a:lnTo>
                      <a:pt x="33723" y="0"/>
                    </a:lnTo>
                    <a:lnTo>
                      <a:pt x="33477" y="66"/>
                    </a:lnTo>
                    <a:lnTo>
                      <a:pt x="33333" y="87"/>
                    </a:lnTo>
                    <a:lnTo>
                      <a:pt x="33095" y="87"/>
                    </a:lnTo>
                    <a:lnTo>
                      <a:pt x="32965" y="444"/>
                    </a:lnTo>
                    <a:lnTo>
                      <a:pt x="32727" y="1092"/>
                    </a:lnTo>
                    <a:lnTo>
                      <a:pt x="32496" y="1158"/>
                    </a:lnTo>
                    <a:lnTo>
                      <a:pt x="32192" y="1238"/>
                    </a:lnTo>
                    <a:lnTo>
                      <a:pt x="31817" y="1354"/>
                    </a:lnTo>
                    <a:lnTo>
                      <a:pt x="31398" y="1478"/>
                    </a:lnTo>
                    <a:lnTo>
                      <a:pt x="31160" y="1572"/>
                    </a:lnTo>
                    <a:lnTo>
                      <a:pt x="30852" y="1758"/>
                    </a:lnTo>
                    <a:lnTo>
                      <a:pt x="30527" y="1984"/>
                    </a:lnTo>
                    <a:lnTo>
                      <a:pt x="30145" y="2224"/>
                    </a:lnTo>
                    <a:lnTo>
                      <a:pt x="30030" y="2312"/>
                    </a:lnTo>
                    <a:lnTo>
                      <a:pt x="29903" y="2279"/>
                    </a:lnTo>
                    <a:lnTo>
                      <a:pt x="29748" y="2239"/>
                    </a:lnTo>
                    <a:lnTo>
                      <a:pt x="29322" y="2034"/>
                    </a:lnTo>
                    <a:lnTo>
                      <a:pt x="29134" y="1903"/>
                    </a:lnTo>
                    <a:lnTo>
                      <a:pt x="28982" y="1743"/>
                    </a:lnTo>
                    <a:lnTo>
                      <a:pt x="28917" y="1641"/>
                    </a:lnTo>
                    <a:lnTo>
                      <a:pt x="28404" y="1640"/>
                    </a:lnTo>
                    <a:lnTo>
                      <a:pt x="28303" y="1837"/>
                    </a:lnTo>
                    <a:lnTo>
                      <a:pt x="28145" y="2136"/>
                    </a:lnTo>
                    <a:lnTo>
                      <a:pt x="28029" y="2362"/>
                    </a:lnTo>
                    <a:lnTo>
                      <a:pt x="27871" y="2574"/>
                    </a:lnTo>
                    <a:lnTo>
                      <a:pt x="27705" y="2807"/>
                    </a:lnTo>
                    <a:lnTo>
                      <a:pt x="27511" y="3033"/>
                    </a:lnTo>
                    <a:lnTo>
                      <a:pt x="27331" y="3201"/>
                    </a:lnTo>
                    <a:lnTo>
                      <a:pt x="27071" y="3332"/>
                    </a:lnTo>
                    <a:lnTo>
                      <a:pt x="26790" y="3391"/>
                    </a:lnTo>
                    <a:lnTo>
                      <a:pt x="26610" y="3895"/>
                    </a:lnTo>
                    <a:lnTo>
                      <a:pt x="26025" y="3770"/>
                    </a:lnTo>
                    <a:lnTo>
                      <a:pt x="25614" y="3975"/>
                    </a:lnTo>
                    <a:lnTo>
                      <a:pt x="24500" y="4658"/>
                    </a:lnTo>
                    <a:lnTo>
                      <a:pt x="23046" y="5550"/>
                    </a:lnTo>
                    <a:lnTo>
                      <a:pt x="22629" y="5858"/>
                    </a:lnTo>
                    <a:lnTo>
                      <a:pt x="22082" y="6210"/>
                    </a:lnTo>
                    <a:lnTo>
                      <a:pt x="21760" y="6796"/>
                    </a:lnTo>
                    <a:lnTo>
                      <a:pt x="21396" y="7501"/>
                    </a:lnTo>
                    <a:lnTo>
                      <a:pt x="21659" y="8049"/>
                    </a:lnTo>
                    <a:lnTo>
                      <a:pt x="21769" y="8270"/>
                    </a:lnTo>
                    <a:lnTo>
                      <a:pt x="20457" y="8381"/>
                    </a:lnTo>
                    <a:lnTo>
                      <a:pt x="19695" y="8684"/>
                    </a:lnTo>
                    <a:lnTo>
                      <a:pt x="19201" y="8907"/>
                    </a:lnTo>
                    <a:lnTo>
                      <a:pt x="18816" y="9364"/>
                    </a:lnTo>
                    <a:lnTo>
                      <a:pt x="18766" y="9438"/>
                    </a:lnTo>
                    <a:lnTo>
                      <a:pt x="18307" y="8930"/>
                    </a:lnTo>
                    <a:lnTo>
                      <a:pt x="18010" y="8805"/>
                    </a:lnTo>
                    <a:lnTo>
                      <a:pt x="17677" y="8628"/>
                    </a:lnTo>
                    <a:lnTo>
                      <a:pt x="17318" y="8857"/>
                    </a:lnTo>
                    <a:lnTo>
                      <a:pt x="16945" y="9049"/>
                    </a:lnTo>
                    <a:lnTo>
                      <a:pt x="16780" y="9204"/>
                    </a:lnTo>
                    <a:lnTo>
                      <a:pt x="16724" y="9337"/>
                    </a:lnTo>
                    <a:lnTo>
                      <a:pt x="16674" y="9441"/>
                    </a:lnTo>
                    <a:lnTo>
                      <a:pt x="16603" y="9552"/>
                    </a:lnTo>
                    <a:lnTo>
                      <a:pt x="16525" y="9678"/>
                    </a:lnTo>
                    <a:lnTo>
                      <a:pt x="16440" y="9789"/>
                    </a:lnTo>
                    <a:lnTo>
                      <a:pt x="16304" y="9878"/>
                    </a:lnTo>
                    <a:lnTo>
                      <a:pt x="16160" y="9945"/>
                    </a:lnTo>
                    <a:lnTo>
                      <a:pt x="16060" y="10004"/>
                    </a:lnTo>
                    <a:lnTo>
                      <a:pt x="15938" y="10034"/>
                    </a:lnTo>
                    <a:lnTo>
                      <a:pt x="15794" y="10064"/>
                    </a:lnTo>
                    <a:lnTo>
                      <a:pt x="15520" y="10057"/>
                    </a:lnTo>
                    <a:lnTo>
                      <a:pt x="15231" y="10042"/>
                    </a:lnTo>
                    <a:lnTo>
                      <a:pt x="14913" y="9983"/>
                    </a:lnTo>
                    <a:lnTo>
                      <a:pt x="14610" y="9976"/>
                    </a:lnTo>
                    <a:lnTo>
                      <a:pt x="14322" y="9969"/>
                    </a:lnTo>
                    <a:lnTo>
                      <a:pt x="14071" y="10177"/>
                    </a:lnTo>
                    <a:lnTo>
                      <a:pt x="13348" y="10516"/>
                    </a:lnTo>
                    <a:lnTo>
                      <a:pt x="12841" y="10545"/>
                    </a:lnTo>
                    <a:lnTo>
                      <a:pt x="12545" y="10425"/>
                    </a:lnTo>
                    <a:lnTo>
                      <a:pt x="12328" y="10397"/>
                    </a:lnTo>
                    <a:lnTo>
                      <a:pt x="12022" y="10379"/>
                    </a:lnTo>
                    <a:lnTo>
                      <a:pt x="11751" y="10360"/>
                    </a:lnTo>
                    <a:lnTo>
                      <a:pt x="11525" y="10361"/>
                    </a:lnTo>
                    <a:lnTo>
                      <a:pt x="11227" y="10370"/>
                    </a:lnTo>
                    <a:lnTo>
                      <a:pt x="10945" y="10491"/>
                    </a:lnTo>
                    <a:lnTo>
                      <a:pt x="10701" y="10565"/>
                    </a:lnTo>
                    <a:lnTo>
                      <a:pt x="10474" y="10630"/>
                    </a:lnTo>
                    <a:lnTo>
                      <a:pt x="10220" y="10769"/>
                    </a:lnTo>
                    <a:lnTo>
                      <a:pt x="9921" y="10834"/>
                    </a:lnTo>
                    <a:lnTo>
                      <a:pt x="9676" y="10964"/>
                    </a:lnTo>
                    <a:lnTo>
                      <a:pt x="9404" y="11075"/>
                    </a:lnTo>
                    <a:lnTo>
                      <a:pt x="9000" y="11415"/>
                    </a:lnTo>
                    <a:lnTo>
                      <a:pt x="8927" y="11695"/>
                    </a:lnTo>
                    <a:lnTo>
                      <a:pt x="8877" y="11974"/>
                    </a:lnTo>
                    <a:lnTo>
                      <a:pt x="8837" y="12206"/>
                    </a:lnTo>
                    <a:lnTo>
                      <a:pt x="8857" y="12416"/>
                    </a:lnTo>
                    <a:lnTo>
                      <a:pt x="8918" y="12602"/>
                    </a:lnTo>
                    <a:lnTo>
                      <a:pt x="8942" y="12852"/>
                    </a:lnTo>
                    <a:lnTo>
                      <a:pt x="8934" y="13078"/>
                    </a:lnTo>
                    <a:lnTo>
                      <a:pt x="8994" y="13373"/>
                    </a:lnTo>
                    <a:lnTo>
                      <a:pt x="9096" y="13773"/>
                    </a:lnTo>
                    <a:lnTo>
                      <a:pt x="8799" y="14786"/>
                    </a:lnTo>
                    <a:lnTo>
                      <a:pt x="9048" y="14725"/>
                    </a:lnTo>
                    <a:lnTo>
                      <a:pt x="10060" y="14387"/>
                    </a:lnTo>
                    <a:lnTo>
                      <a:pt x="10627" y="15401"/>
                    </a:lnTo>
                    <a:lnTo>
                      <a:pt x="10733" y="15690"/>
                    </a:lnTo>
                    <a:lnTo>
                      <a:pt x="10721" y="15859"/>
                    </a:lnTo>
                    <a:lnTo>
                      <a:pt x="10589" y="16184"/>
                    </a:lnTo>
                    <a:lnTo>
                      <a:pt x="10470" y="16461"/>
                    </a:lnTo>
                    <a:lnTo>
                      <a:pt x="9936" y="16341"/>
                    </a:lnTo>
                    <a:lnTo>
                      <a:pt x="9579" y="16268"/>
                    </a:lnTo>
                    <a:lnTo>
                      <a:pt x="10421" y="17713"/>
                    </a:lnTo>
                    <a:lnTo>
                      <a:pt x="10100" y="17761"/>
                    </a:lnTo>
                    <a:lnTo>
                      <a:pt x="9685" y="17845"/>
                    </a:lnTo>
                    <a:lnTo>
                      <a:pt x="9495" y="18025"/>
                    </a:lnTo>
                    <a:lnTo>
                      <a:pt x="10324" y="19019"/>
                    </a:lnTo>
                    <a:lnTo>
                      <a:pt x="10288" y="19467"/>
                    </a:lnTo>
                    <a:lnTo>
                      <a:pt x="9626" y="19854"/>
                    </a:lnTo>
                    <a:lnTo>
                      <a:pt x="9060" y="19926"/>
                    </a:lnTo>
                    <a:lnTo>
                      <a:pt x="8779" y="19812"/>
                    </a:lnTo>
                    <a:lnTo>
                      <a:pt x="8571" y="19759"/>
                    </a:lnTo>
                    <a:lnTo>
                      <a:pt x="8332" y="19741"/>
                    </a:lnTo>
                    <a:lnTo>
                      <a:pt x="8144" y="19750"/>
                    </a:lnTo>
                    <a:lnTo>
                      <a:pt x="7848" y="19773"/>
                    </a:lnTo>
                    <a:lnTo>
                      <a:pt x="7621" y="19185"/>
                    </a:lnTo>
                    <a:lnTo>
                      <a:pt x="6947" y="19278"/>
                    </a:lnTo>
                    <a:lnTo>
                      <a:pt x="7209" y="19926"/>
                    </a:lnTo>
                    <a:lnTo>
                      <a:pt x="6653" y="19971"/>
                    </a:lnTo>
                    <a:lnTo>
                      <a:pt x="6593" y="19791"/>
                    </a:lnTo>
                    <a:lnTo>
                      <a:pt x="6296" y="19490"/>
                    </a:lnTo>
                    <a:lnTo>
                      <a:pt x="5941" y="19368"/>
                    </a:lnTo>
                    <a:lnTo>
                      <a:pt x="5587" y="19366"/>
                    </a:lnTo>
                    <a:lnTo>
                      <a:pt x="5043" y="19386"/>
                    </a:lnTo>
                    <a:lnTo>
                      <a:pt x="4998" y="19684"/>
                    </a:lnTo>
                    <a:lnTo>
                      <a:pt x="3610" y="19941"/>
                    </a:lnTo>
                    <a:lnTo>
                      <a:pt x="3687" y="19594"/>
                    </a:lnTo>
                    <a:lnTo>
                      <a:pt x="5019" y="19195"/>
                    </a:lnTo>
                    <a:lnTo>
                      <a:pt x="5278" y="19113"/>
                    </a:lnTo>
                    <a:lnTo>
                      <a:pt x="5526" y="19007"/>
                    </a:lnTo>
                    <a:lnTo>
                      <a:pt x="5405" y="18229"/>
                    </a:lnTo>
                    <a:lnTo>
                      <a:pt x="4116" y="18257"/>
                    </a:lnTo>
                    <a:lnTo>
                      <a:pt x="3527" y="19090"/>
                    </a:lnTo>
                    <a:lnTo>
                      <a:pt x="2572" y="19279"/>
                    </a:lnTo>
                    <a:lnTo>
                      <a:pt x="1643" y="19504"/>
                    </a:lnTo>
                    <a:lnTo>
                      <a:pt x="1538" y="19252"/>
                    </a:lnTo>
                    <a:lnTo>
                      <a:pt x="1517" y="19012"/>
                    </a:lnTo>
                    <a:lnTo>
                      <a:pt x="1400" y="18736"/>
                    </a:lnTo>
                    <a:lnTo>
                      <a:pt x="1307" y="18495"/>
                    </a:lnTo>
                    <a:lnTo>
                      <a:pt x="1227" y="18195"/>
                    </a:lnTo>
                    <a:lnTo>
                      <a:pt x="1135" y="17883"/>
                    </a:lnTo>
                    <a:lnTo>
                      <a:pt x="699" y="18098"/>
                    </a:lnTo>
                    <a:lnTo>
                      <a:pt x="557" y="17906"/>
                    </a:lnTo>
                    <a:lnTo>
                      <a:pt x="0" y="18118"/>
                    </a:lnTo>
                    <a:lnTo>
                      <a:pt x="71" y="18218"/>
                    </a:lnTo>
                    <a:lnTo>
                      <a:pt x="142" y="18310"/>
                    </a:lnTo>
                    <a:lnTo>
                      <a:pt x="204" y="18394"/>
                    </a:lnTo>
                    <a:lnTo>
                      <a:pt x="265" y="18479"/>
                    </a:lnTo>
                    <a:lnTo>
                      <a:pt x="321" y="18561"/>
                    </a:lnTo>
                    <a:lnTo>
                      <a:pt x="384" y="18655"/>
                    </a:lnTo>
                    <a:lnTo>
                      <a:pt x="440" y="18724"/>
                    </a:lnTo>
                    <a:lnTo>
                      <a:pt x="507" y="18826"/>
                    </a:lnTo>
                    <a:lnTo>
                      <a:pt x="553" y="18896"/>
                    </a:lnTo>
                    <a:lnTo>
                      <a:pt x="597" y="18964"/>
                    </a:lnTo>
                    <a:lnTo>
                      <a:pt x="655" y="19038"/>
                    </a:lnTo>
                    <a:lnTo>
                      <a:pt x="717" y="19115"/>
                    </a:lnTo>
                    <a:lnTo>
                      <a:pt x="794" y="19214"/>
                    </a:lnTo>
                    <a:lnTo>
                      <a:pt x="863" y="19321"/>
                    </a:lnTo>
                    <a:lnTo>
                      <a:pt x="934" y="19422"/>
                    </a:lnTo>
                    <a:lnTo>
                      <a:pt x="1023" y="19548"/>
                    </a:lnTo>
                    <a:lnTo>
                      <a:pt x="1070" y="19630"/>
                    </a:lnTo>
                    <a:lnTo>
                      <a:pt x="1146" y="19734"/>
                    </a:lnTo>
                    <a:lnTo>
                      <a:pt x="1235" y="19855"/>
                    </a:lnTo>
                    <a:lnTo>
                      <a:pt x="1285" y="19930"/>
                    </a:lnTo>
                    <a:lnTo>
                      <a:pt x="1374" y="20051"/>
                    </a:lnTo>
                    <a:lnTo>
                      <a:pt x="1431" y="20127"/>
                    </a:lnTo>
                    <a:lnTo>
                      <a:pt x="1478" y="20195"/>
                    </a:lnTo>
                    <a:lnTo>
                      <a:pt x="1551" y="20313"/>
                    </a:lnTo>
                    <a:lnTo>
                      <a:pt x="1629" y="20425"/>
                    </a:lnTo>
                    <a:lnTo>
                      <a:pt x="1683" y="20493"/>
                    </a:lnTo>
                    <a:lnTo>
                      <a:pt x="1773" y="20632"/>
                    </a:lnTo>
                    <a:lnTo>
                      <a:pt x="1867" y="20741"/>
                    </a:lnTo>
                    <a:lnTo>
                      <a:pt x="1858" y="20819"/>
                    </a:lnTo>
                    <a:lnTo>
                      <a:pt x="1858" y="20819"/>
                    </a:lnTo>
                    <a:lnTo>
                      <a:pt x="1856" y="20831"/>
                    </a:lnTo>
                    <a:lnTo>
                      <a:pt x="1768" y="20932"/>
                    </a:lnTo>
                    <a:lnTo>
                      <a:pt x="1655" y="21089"/>
                    </a:lnTo>
                    <a:lnTo>
                      <a:pt x="1601" y="21180"/>
                    </a:lnTo>
                    <a:lnTo>
                      <a:pt x="1633" y="21286"/>
                    </a:lnTo>
                    <a:lnTo>
                      <a:pt x="1671" y="21362"/>
                    </a:lnTo>
                    <a:lnTo>
                      <a:pt x="1739" y="21510"/>
                    </a:lnTo>
                    <a:lnTo>
                      <a:pt x="1792" y="21643"/>
                    </a:lnTo>
                    <a:lnTo>
                      <a:pt x="1824" y="21724"/>
                    </a:lnTo>
                    <a:lnTo>
                      <a:pt x="1881" y="21810"/>
                    </a:lnTo>
                    <a:lnTo>
                      <a:pt x="1967" y="21910"/>
                    </a:lnTo>
                    <a:lnTo>
                      <a:pt x="2041" y="21982"/>
                    </a:lnTo>
                    <a:lnTo>
                      <a:pt x="2147" y="22061"/>
                    </a:lnTo>
                    <a:lnTo>
                      <a:pt x="2214" y="22115"/>
                    </a:lnTo>
                    <a:lnTo>
                      <a:pt x="2319" y="22178"/>
                    </a:lnTo>
                    <a:lnTo>
                      <a:pt x="2435" y="22219"/>
                    </a:lnTo>
                    <a:lnTo>
                      <a:pt x="2513" y="22241"/>
                    </a:lnTo>
                    <a:lnTo>
                      <a:pt x="2649" y="22292"/>
                    </a:lnTo>
                    <a:lnTo>
                      <a:pt x="2729" y="22380"/>
                    </a:lnTo>
                    <a:lnTo>
                      <a:pt x="2809" y="22477"/>
                    </a:lnTo>
                    <a:lnTo>
                      <a:pt x="2897" y="22588"/>
                    </a:lnTo>
                    <a:lnTo>
                      <a:pt x="2910" y="22605"/>
                    </a:lnTo>
                    <a:lnTo>
                      <a:pt x="2915" y="22612"/>
                    </a:lnTo>
                    <a:lnTo>
                      <a:pt x="2958" y="22667"/>
                    </a:lnTo>
                    <a:lnTo>
                      <a:pt x="3008" y="22740"/>
                    </a:lnTo>
                    <a:lnTo>
                      <a:pt x="3099" y="22860"/>
                    </a:lnTo>
                    <a:lnTo>
                      <a:pt x="3126" y="22901"/>
                    </a:lnTo>
                    <a:lnTo>
                      <a:pt x="3127" y="22902"/>
                    </a:lnTo>
                    <a:lnTo>
                      <a:pt x="3181" y="22982"/>
                    </a:lnTo>
                    <a:lnTo>
                      <a:pt x="3229" y="23058"/>
                    </a:lnTo>
                    <a:lnTo>
                      <a:pt x="3278" y="23129"/>
                    </a:lnTo>
                    <a:lnTo>
                      <a:pt x="3339" y="23208"/>
                    </a:lnTo>
                    <a:lnTo>
                      <a:pt x="3396" y="23296"/>
                    </a:lnTo>
                    <a:lnTo>
                      <a:pt x="3474" y="23414"/>
                    </a:lnTo>
                    <a:lnTo>
                      <a:pt x="3554" y="23532"/>
                    </a:lnTo>
                    <a:lnTo>
                      <a:pt x="3578" y="23522"/>
                    </a:lnTo>
                    <a:lnTo>
                      <a:pt x="3579" y="23522"/>
                    </a:lnTo>
                    <a:lnTo>
                      <a:pt x="3653" y="23490"/>
                    </a:lnTo>
                    <a:lnTo>
                      <a:pt x="3788" y="23422"/>
                    </a:lnTo>
                    <a:lnTo>
                      <a:pt x="3890" y="23376"/>
                    </a:lnTo>
                    <a:lnTo>
                      <a:pt x="4055" y="23282"/>
                    </a:lnTo>
                    <a:lnTo>
                      <a:pt x="4151" y="23219"/>
                    </a:lnTo>
                    <a:lnTo>
                      <a:pt x="4222" y="23170"/>
                    </a:lnTo>
                    <a:lnTo>
                      <a:pt x="4369" y="23019"/>
                    </a:lnTo>
                    <a:lnTo>
                      <a:pt x="4431" y="22960"/>
                    </a:lnTo>
                    <a:lnTo>
                      <a:pt x="4516" y="22892"/>
                    </a:lnTo>
                    <a:lnTo>
                      <a:pt x="4633" y="22790"/>
                    </a:lnTo>
                    <a:lnTo>
                      <a:pt x="4758" y="22686"/>
                    </a:lnTo>
                    <a:lnTo>
                      <a:pt x="4831" y="22630"/>
                    </a:lnTo>
                    <a:lnTo>
                      <a:pt x="4867" y="22603"/>
                    </a:lnTo>
                    <a:lnTo>
                      <a:pt x="4874" y="22598"/>
                    </a:lnTo>
                    <a:lnTo>
                      <a:pt x="4982" y="22521"/>
                    </a:lnTo>
                    <a:lnTo>
                      <a:pt x="5086" y="22445"/>
                    </a:lnTo>
                    <a:lnTo>
                      <a:pt x="5233" y="22354"/>
                    </a:lnTo>
                    <a:lnTo>
                      <a:pt x="5255" y="22339"/>
                    </a:lnTo>
                    <a:lnTo>
                      <a:pt x="5265" y="22332"/>
                    </a:lnTo>
                    <a:lnTo>
                      <a:pt x="5311" y="22301"/>
                    </a:lnTo>
                    <a:lnTo>
                      <a:pt x="5389" y="22264"/>
                    </a:lnTo>
                    <a:lnTo>
                      <a:pt x="5497" y="22257"/>
                    </a:lnTo>
                    <a:lnTo>
                      <a:pt x="5625" y="22283"/>
                    </a:lnTo>
                    <a:lnTo>
                      <a:pt x="5653" y="22292"/>
                    </a:lnTo>
                    <a:lnTo>
                      <a:pt x="5658" y="22294"/>
                    </a:lnTo>
                    <a:lnTo>
                      <a:pt x="5752" y="22323"/>
                    </a:lnTo>
                    <a:lnTo>
                      <a:pt x="5898" y="22374"/>
                    </a:lnTo>
                    <a:lnTo>
                      <a:pt x="5987" y="22412"/>
                    </a:lnTo>
                    <a:lnTo>
                      <a:pt x="6084" y="22447"/>
                    </a:lnTo>
                    <a:lnTo>
                      <a:pt x="6191" y="22501"/>
                    </a:lnTo>
                    <a:lnTo>
                      <a:pt x="6275" y="22546"/>
                    </a:lnTo>
                    <a:lnTo>
                      <a:pt x="6354" y="22592"/>
                    </a:lnTo>
                    <a:lnTo>
                      <a:pt x="6442" y="22639"/>
                    </a:lnTo>
                    <a:lnTo>
                      <a:pt x="6525" y="22682"/>
                    </a:lnTo>
                    <a:lnTo>
                      <a:pt x="6601" y="22721"/>
                    </a:lnTo>
                    <a:lnTo>
                      <a:pt x="6676" y="22798"/>
                    </a:lnTo>
                    <a:lnTo>
                      <a:pt x="6650" y="22877"/>
                    </a:lnTo>
                    <a:lnTo>
                      <a:pt x="6645" y="22887"/>
                    </a:lnTo>
                    <a:lnTo>
                      <a:pt x="6643" y="22889"/>
                    </a:lnTo>
                    <a:lnTo>
                      <a:pt x="6589" y="22990"/>
                    </a:lnTo>
                    <a:lnTo>
                      <a:pt x="6551" y="23079"/>
                    </a:lnTo>
                    <a:lnTo>
                      <a:pt x="6523" y="23155"/>
                    </a:lnTo>
                    <a:lnTo>
                      <a:pt x="6481" y="23246"/>
                    </a:lnTo>
                    <a:lnTo>
                      <a:pt x="6447" y="23325"/>
                    </a:lnTo>
                    <a:lnTo>
                      <a:pt x="6425" y="23438"/>
                    </a:lnTo>
                    <a:lnTo>
                      <a:pt x="6426" y="23519"/>
                    </a:lnTo>
                    <a:lnTo>
                      <a:pt x="6439" y="23680"/>
                    </a:lnTo>
                    <a:lnTo>
                      <a:pt x="6440" y="23684"/>
                    </a:lnTo>
                    <a:lnTo>
                      <a:pt x="6442" y="23696"/>
                    </a:lnTo>
                    <a:lnTo>
                      <a:pt x="6459" y="23777"/>
                    </a:lnTo>
                    <a:lnTo>
                      <a:pt x="6479" y="23864"/>
                    </a:lnTo>
                    <a:lnTo>
                      <a:pt x="6489" y="23979"/>
                    </a:lnTo>
                    <a:lnTo>
                      <a:pt x="6496" y="24034"/>
                    </a:lnTo>
                    <a:lnTo>
                      <a:pt x="6497" y="24046"/>
                    </a:lnTo>
                    <a:lnTo>
                      <a:pt x="6504" y="24096"/>
                    </a:lnTo>
                    <a:lnTo>
                      <a:pt x="6517" y="24187"/>
                    </a:lnTo>
                    <a:lnTo>
                      <a:pt x="6529" y="24280"/>
                    </a:lnTo>
                    <a:lnTo>
                      <a:pt x="6542" y="24366"/>
                    </a:lnTo>
                    <a:lnTo>
                      <a:pt x="6552" y="24446"/>
                    </a:lnTo>
                    <a:lnTo>
                      <a:pt x="6563" y="24527"/>
                    </a:lnTo>
                    <a:lnTo>
                      <a:pt x="6566" y="24550"/>
                    </a:lnTo>
                    <a:lnTo>
                      <a:pt x="6567" y="24562"/>
                    </a:lnTo>
                    <a:lnTo>
                      <a:pt x="6575" y="24650"/>
                    </a:lnTo>
                    <a:lnTo>
                      <a:pt x="6594" y="24841"/>
                    </a:lnTo>
                    <a:lnTo>
                      <a:pt x="6613" y="24986"/>
                    </a:lnTo>
                    <a:lnTo>
                      <a:pt x="6617" y="25104"/>
                    </a:lnTo>
                    <a:lnTo>
                      <a:pt x="6606" y="25266"/>
                    </a:lnTo>
                    <a:lnTo>
                      <a:pt x="6605" y="25324"/>
                    </a:lnTo>
                    <a:lnTo>
                      <a:pt x="6604" y="25349"/>
                    </a:lnTo>
                    <a:lnTo>
                      <a:pt x="6602" y="25449"/>
                    </a:lnTo>
                    <a:lnTo>
                      <a:pt x="6605" y="25576"/>
                    </a:lnTo>
                    <a:lnTo>
                      <a:pt x="6606" y="25698"/>
                    </a:lnTo>
                    <a:lnTo>
                      <a:pt x="6587" y="25781"/>
                    </a:lnTo>
                    <a:lnTo>
                      <a:pt x="6572" y="25897"/>
                    </a:lnTo>
                    <a:lnTo>
                      <a:pt x="6568" y="25991"/>
                    </a:lnTo>
                    <a:lnTo>
                      <a:pt x="6568" y="26140"/>
                    </a:lnTo>
                    <a:lnTo>
                      <a:pt x="6558" y="26245"/>
                    </a:lnTo>
                    <a:lnTo>
                      <a:pt x="6522" y="26351"/>
                    </a:lnTo>
                    <a:lnTo>
                      <a:pt x="6471" y="26451"/>
                    </a:lnTo>
                    <a:lnTo>
                      <a:pt x="6422" y="26524"/>
                    </a:lnTo>
                    <a:lnTo>
                      <a:pt x="6375" y="26635"/>
                    </a:lnTo>
                    <a:lnTo>
                      <a:pt x="6359" y="26720"/>
                    </a:lnTo>
                    <a:lnTo>
                      <a:pt x="6352" y="26806"/>
                    </a:lnTo>
                    <a:lnTo>
                      <a:pt x="6288" y="26934"/>
                    </a:lnTo>
                    <a:lnTo>
                      <a:pt x="6249" y="27015"/>
                    </a:lnTo>
                    <a:lnTo>
                      <a:pt x="6201" y="27138"/>
                    </a:lnTo>
                    <a:lnTo>
                      <a:pt x="6148" y="27250"/>
                    </a:lnTo>
                    <a:lnTo>
                      <a:pt x="6113" y="27389"/>
                    </a:lnTo>
                    <a:lnTo>
                      <a:pt x="6100" y="27506"/>
                    </a:lnTo>
                    <a:lnTo>
                      <a:pt x="6106" y="27629"/>
                    </a:lnTo>
                    <a:lnTo>
                      <a:pt x="6172" y="27726"/>
                    </a:lnTo>
                    <a:lnTo>
                      <a:pt x="6179" y="27735"/>
                    </a:lnTo>
                    <a:lnTo>
                      <a:pt x="6182" y="27738"/>
                    </a:lnTo>
                    <a:lnTo>
                      <a:pt x="6261" y="27837"/>
                    </a:lnTo>
                    <a:lnTo>
                      <a:pt x="6321" y="27924"/>
                    </a:lnTo>
                    <a:lnTo>
                      <a:pt x="6420" y="28088"/>
                    </a:lnTo>
                    <a:lnTo>
                      <a:pt x="6472" y="28176"/>
                    </a:lnTo>
                    <a:lnTo>
                      <a:pt x="6517" y="28247"/>
                    </a:lnTo>
                    <a:lnTo>
                      <a:pt x="6565" y="28328"/>
                    </a:lnTo>
                    <a:lnTo>
                      <a:pt x="6622" y="28412"/>
                    </a:lnTo>
                    <a:lnTo>
                      <a:pt x="6634" y="28434"/>
                    </a:lnTo>
                    <a:lnTo>
                      <a:pt x="6635" y="28436"/>
                    </a:lnTo>
                    <a:lnTo>
                      <a:pt x="6669" y="28496"/>
                    </a:lnTo>
                    <a:lnTo>
                      <a:pt x="6719" y="28573"/>
                    </a:lnTo>
                    <a:lnTo>
                      <a:pt x="6774" y="28651"/>
                    </a:lnTo>
                    <a:lnTo>
                      <a:pt x="6839" y="28750"/>
                    </a:lnTo>
                    <a:lnTo>
                      <a:pt x="6881" y="28827"/>
                    </a:lnTo>
                    <a:lnTo>
                      <a:pt x="6939" y="28927"/>
                    </a:lnTo>
                    <a:lnTo>
                      <a:pt x="6980" y="29005"/>
                    </a:lnTo>
                    <a:lnTo>
                      <a:pt x="7068" y="29156"/>
                    </a:lnTo>
                    <a:lnTo>
                      <a:pt x="7113" y="29227"/>
                    </a:lnTo>
                    <a:lnTo>
                      <a:pt x="7206" y="29373"/>
                    </a:lnTo>
                    <a:lnTo>
                      <a:pt x="7257" y="29446"/>
                    </a:lnTo>
                    <a:lnTo>
                      <a:pt x="7309" y="29526"/>
                    </a:lnTo>
                    <a:lnTo>
                      <a:pt x="7396" y="29659"/>
                    </a:lnTo>
                    <a:lnTo>
                      <a:pt x="7474" y="29771"/>
                    </a:lnTo>
                    <a:lnTo>
                      <a:pt x="7522" y="29856"/>
                    </a:lnTo>
                    <a:lnTo>
                      <a:pt x="7583" y="29947"/>
                    </a:lnTo>
                    <a:lnTo>
                      <a:pt x="7637" y="30034"/>
                    </a:lnTo>
                    <a:lnTo>
                      <a:pt x="7688" y="30108"/>
                    </a:lnTo>
                    <a:lnTo>
                      <a:pt x="7734" y="30176"/>
                    </a:lnTo>
                    <a:lnTo>
                      <a:pt x="7790" y="30267"/>
                    </a:lnTo>
                    <a:lnTo>
                      <a:pt x="7838" y="30344"/>
                    </a:lnTo>
                    <a:lnTo>
                      <a:pt x="7890" y="30426"/>
                    </a:lnTo>
                    <a:lnTo>
                      <a:pt x="7981" y="30562"/>
                    </a:lnTo>
                    <a:lnTo>
                      <a:pt x="8050" y="30672"/>
                    </a:lnTo>
                    <a:lnTo>
                      <a:pt x="8122" y="30779"/>
                    </a:lnTo>
                    <a:lnTo>
                      <a:pt x="8169" y="30847"/>
                    </a:lnTo>
                    <a:lnTo>
                      <a:pt x="8260" y="30976"/>
                    </a:lnTo>
                    <a:lnTo>
                      <a:pt x="8319" y="31061"/>
                    </a:lnTo>
                    <a:lnTo>
                      <a:pt x="8382" y="31148"/>
                    </a:lnTo>
                    <a:lnTo>
                      <a:pt x="8387" y="31155"/>
                    </a:lnTo>
                    <a:lnTo>
                      <a:pt x="8392" y="31164"/>
                    </a:lnTo>
                    <a:lnTo>
                      <a:pt x="8430" y="31233"/>
                    </a:lnTo>
                    <a:lnTo>
                      <a:pt x="8503" y="31338"/>
                    </a:lnTo>
                    <a:lnTo>
                      <a:pt x="8510" y="31348"/>
                    </a:lnTo>
                    <a:lnTo>
                      <a:pt x="8519" y="31360"/>
                    </a:lnTo>
                    <a:lnTo>
                      <a:pt x="8527" y="31372"/>
                    </a:lnTo>
                    <a:lnTo>
                      <a:pt x="8597" y="31501"/>
                    </a:lnTo>
                    <a:lnTo>
                      <a:pt x="8614" y="31621"/>
                    </a:lnTo>
                    <a:lnTo>
                      <a:pt x="8617" y="31715"/>
                    </a:lnTo>
                    <a:lnTo>
                      <a:pt x="8619" y="31868"/>
                    </a:lnTo>
                    <a:lnTo>
                      <a:pt x="8612" y="31984"/>
                    </a:lnTo>
                    <a:lnTo>
                      <a:pt x="8606" y="32069"/>
                    </a:lnTo>
                    <a:lnTo>
                      <a:pt x="8597" y="32168"/>
                    </a:lnTo>
                    <a:lnTo>
                      <a:pt x="8595" y="32188"/>
                    </a:lnTo>
                    <a:lnTo>
                      <a:pt x="8595" y="32263"/>
                    </a:lnTo>
                    <a:lnTo>
                      <a:pt x="8594" y="32279"/>
                    </a:lnTo>
                    <a:lnTo>
                      <a:pt x="8596" y="32378"/>
                    </a:lnTo>
                    <a:lnTo>
                      <a:pt x="8593" y="32575"/>
                    </a:lnTo>
                    <a:lnTo>
                      <a:pt x="8589" y="32690"/>
                    </a:lnTo>
                    <a:lnTo>
                      <a:pt x="8584" y="32881"/>
                    </a:lnTo>
                    <a:lnTo>
                      <a:pt x="8585" y="32980"/>
                    </a:lnTo>
                    <a:lnTo>
                      <a:pt x="8577" y="33091"/>
                    </a:lnTo>
                    <a:lnTo>
                      <a:pt x="8574" y="33143"/>
                    </a:lnTo>
                    <a:lnTo>
                      <a:pt x="8572" y="33183"/>
                    </a:lnTo>
                    <a:lnTo>
                      <a:pt x="8570" y="33205"/>
                    </a:lnTo>
                    <a:lnTo>
                      <a:pt x="8565" y="33274"/>
                    </a:lnTo>
                    <a:lnTo>
                      <a:pt x="8558" y="33393"/>
                    </a:lnTo>
                    <a:lnTo>
                      <a:pt x="8549" y="33569"/>
                    </a:lnTo>
                    <a:lnTo>
                      <a:pt x="8541" y="33705"/>
                    </a:lnTo>
                    <a:lnTo>
                      <a:pt x="8538" y="33852"/>
                    </a:lnTo>
                    <a:lnTo>
                      <a:pt x="8526" y="34032"/>
                    </a:lnTo>
                    <a:lnTo>
                      <a:pt x="8527" y="34118"/>
                    </a:lnTo>
                    <a:lnTo>
                      <a:pt x="8522" y="34295"/>
                    </a:lnTo>
                    <a:lnTo>
                      <a:pt x="8514" y="34409"/>
                    </a:lnTo>
                    <a:lnTo>
                      <a:pt x="8510" y="34563"/>
                    </a:lnTo>
                    <a:lnTo>
                      <a:pt x="8505" y="34661"/>
                    </a:lnTo>
                    <a:lnTo>
                      <a:pt x="8499" y="34745"/>
                    </a:lnTo>
                    <a:lnTo>
                      <a:pt x="8497" y="34835"/>
                    </a:lnTo>
                    <a:lnTo>
                      <a:pt x="8494" y="34944"/>
                    </a:lnTo>
                    <a:lnTo>
                      <a:pt x="8494" y="35045"/>
                    </a:lnTo>
                    <a:lnTo>
                      <a:pt x="8496" y="35138"/>
                    </a:lnTo>
                    <a:lnTo>
                      <a:pt x="8514" y="35248"/>
                    </a:lnTo>
                    <a:lnTo>
                      <a:pt x="8556" y="35358"/>
                    </a:lnTo>
                    <a:lnTo>
                      <a:pt x="8596" y="35435"/>
                    </a:lnTo>
                    <a:lnTo>
                      <a:pt x="8628" y="35513"/>
                    </a:lnTo>
                    <a:lnTo>
                      <a:pt x="8633" y="35524"/>
                    </a:lnTo>
                    <a:lnTo>
                      <a:pt x="8685" y="35635"/>
                    </a:lnTo>
                    <a:lnTo>
                      <a:pt x="8712" y="35706"/>
                    </a:lnTo>
                    <a:lnTo>
                      <a:pt x="8716" y="35718"/>
                    </a:lnTo>
                    <a:lnTo>
                      <a:pt x="8730" y="35753"/>
                    </a:lnTo>
                    <a:lnTo>
                      <a:pt x="8774" y="35862"/>
                    </a:lnTo>
                    <a:lnTo>
                      <a:pt x="8813" y="35971"/>
                    </a:lnTo>
                    <a:lnTo>
                      <a:pt x="8874" y="36094"/>
                    </a:lnTo>
                    <a:lnTo>
                      <a:pt x="8922" y="36196"/>
                    </a:lnTo>
                    <a:lnTo>
                      <a:pt x="8959" y="36277"/>
                    </a:lnTo>
                    <a:lnTo>
                      <a:pt x="8994" y="36367"/>
                    </a:lnTo>
                    <a:lnTo>
                      <a:pt x="9032" y="36453"/>
                    </a:lnTo>
                    <a:lnTo>
                      <a:pt x="9069" y="36540"/>
                    </a:lnTo>
                    <a:lnTo>
                      <a:pt x="9111" y="36630"/>
                    </a:lnTo>
                    <a:lnTo>
                      <a:pt x="9144" y="36705"/>
                    </a:lnTo>
                    <a:lnTo>
                      <a:pt x="9187" y="36782"/>
                    </a:lnTo>
                    <a:lnTo>
                      <a:pt x="9238" y="36875"/>
                    </a:lnTo>
                    <a:lnTo>
                      <a:pt x="9299" y="36997"/>
                    </a:lnTo>
                    <a:lnTo>
                      <a:pt x="9353" y="37107"/>
                    </a:lnTo>
                    <a:lnTo>
                      <a:pt x="9388" y="37202"/>
                    </a:lnTo>
                    <a:lnTo>
                      <a:pt x="9446" y="37345"/>
                    </a:lnTo>
                    <a:lnTo>
                      <a:pt x="9496" y="37465"/>
                    </a:lnTo>
                    <a:lnTo>
                      <a:pt x="9535" y="37545"/>
                    </a:lnTo>
                    <a:lnTo>
                      <a:pt x="9590" y="37680"/>
                    </a:lnTo>
                    <a:lnTo>
                      <a:pt x="9634" y="37794"/>
                    </a:lnTo>
                    <a:lnTo>
                      <a:pt x="9684" y="37881"/>
                    </a:lnTo>
                    <a:lnTo>
                      <a:pt x="9763" y="37969"/>
                    </a:lnTo>
                    <a:lnTo>
                      <a:pt x="9831" y="38026"/>
                    </a:lnTo>
                    <a:lnTo>
                      <a:pt x="9933" y="38056"/>
                    </a:lnTo>
                    <a:lnTo>
                      <a:pt x="10050" y="38081"/>
                    </a:lnTo>
                    <a:lnTo>
                      <a:pt x="10133" y="38117"/>
                    </a:lnTo>
                    <a:lnTo>
                      <a:pt x="10220" y="38160"/>
                    </a:lnTo>
                    <a:lnTo>
                      <a:pt x="10343" y="38246"/>
                    </a:lnTo>
                    <a:lnTo>
                      <a:pt x="10430" y="38314"/>
                    </a:lnTo>
                    <a:lnTo>
                      <a:pt x="10540" y="38394"/>
                    </a:lnTo>
                    <a:lnTo>
                      <a:pt x="10583" y="38420"/>
                    </a:lnTo>
                    <a:lnTo>
                      <a:pt x="10586" y="38422"/>
                    </a:lnTo>
                    <a:lnTo>
                      <a:pt x="10590" y="38424"/>
                    </a:lnTo>
                    <a:lnTo>
                      <a:pt x="10611" y="38437"/>
                    </a:lnTo>
                    <a:lnTo>
                      <a:pt x="10709" y="38491"/>
                    </a:lnTo>
                    <a:lnTo>
                      <a:pt x="10786" y="38521"/>
                    </a:lnTo>
                    <a:lnTo>
                      <a:pt x="10917" y="38523"/>
                    </a:lnTo>
                    <a:lnTo>
                      <a:pt x="10984" y="38576"/>
                    </a:lnTo>
                    <a:lnTo>
                      <a:pt x="11019" y="38676"/>
                    </a:lnTo>
                    <a:lnTo>
                      <a:pt x="11063" y="38811"/>
                    </a:lnTo>
                    <a:lnTo>
                      <a:pt x="11099" y="38931"/>
                    </a:lnTo>
                    <a:lnTo>
                      <a:pt x="11138" y="39037"/>
                    </a:lnTo>
                    <a:lnTo>
                      <a:pt x="11171" y="39145"/>
                    </a:lnTo>
                    <a:lnTo>
                      <a:pt x="11205" y="39257"/>
                    </a:lnTo>
                    <a:lnTo>
                      <a:pt x="11242" y="39364"/>
                    </a:lnTo>
                    <a:lnTo>
                      <a:pt x="11293" y="39494"/>
                    </a:lnTo>
                    <a:lnTo>
                      <a:pt x="11295" y="39499"/>
                    </a:lnTo>
                    <a:lnTo>
                      <a:pt x="11297" y="39504"/>
                    </a:lnTo>
                    <a:lnTo>
                      <a:pt x="11324" y="39601"/>
                    </a:lnTo>
                    <a:lnTo>
                      <a:pt x="11362" y="39709"/>
                    </a:lnTo>
                    <a:lnTo>
                      <a:pt x="11352" y="39808"/>
                    </a:lnTo>
                    <a:lnTo>
                      <a:pt x="11328" y="39927"/>
                    </a:lnTo>
                    <a:lnTo>
                      <a:pt x="11321" y="40075"/>
                    </a:lnTo>
                    <a:lnTo>
                      <a:pt x="11325" y="40158"/>
                    </a:lnTo>
                    <a:lnTo>
                      <a:pt x="11327" y="40249"/>
                    </a:lnTo>
                    <a:lnTo>
                      <a:pt x="11334" y="40302"/>
                    </a:lnTo>
                    <a:lnTo>
                      <a:pt x="11335" y="40311"/>
                    </a:lnTo>
                    <a:lnTo>
                      <a:pt x="11341" y="40359"/>
                    </a:lnTo>
                    <a:lnTo>
                      <a:pt x="11378" y="40428"/>
                    </a:lnTo>
                    <a:lnTo>
                      <a:pt x="11381" y="40434"/>
                    </a:lnTo>
                    <a:lnTo>
                      <a:pt x="11383" y="40438"/>
                    </a:lnTo>
                    <a:lnTo>
                      <a:pt x="11385" y="40441"/>
                    </a:lnTo>
                    <a:lnTo>
                      <a:pt x="11387" y="40449"/>
                    </a:lnTo>
                    <a:lnTo>
                      <a:pt x="11408" y="40522"/>
                    </a:lnTo>
                    <a:lnTo>
                      <a:pt x="11455" y="40595"/>
                    </a:lnTo>
                    <a:lnTo>
                      <a:pt x="11504" y="40672"/>
                    </a:lnTo>
                    <a:lnTo>
                      <a:pt x="11570" y="40795"/>
                    </a:lnTo>
                    <a:lnTo>
                      <a:pt x="11645" y="40886"/>
                    </a:lnTo>
                    <a:lnTo>
                      <a:pt x="11727" y="41012"/>
                    </a:lnTo>
                    <a:lnTo>
                      <a:pt x="11776" y="41090"/>
                    </a:lnTo>
                    <a:lnTo>
                      <a:pt x="11853" y="41253"/>
                    </a:lnTo>
                    <a:lnTo>
                      <a:pt x="11890" y="41337"/>
                    </a:lnTo>
                    <a:lnTo>
                      <a:pt x="11926" y="41441"/>
                    </a:lnTo>
                    <a:lnTo>
                      <a:pt x="11954" y="41578"/>
                    </a:lnTo>
                    <a:lnTo>
                      <a:pt x="11966" y="41661"/>
                    </a:lnTo>
                    <a:lnTo>
                      <a:pt x="11976" y="41787"/>
                    </a:lnTo>
                    <a:lnTo>
                      <a:pt x="11929" y="41864"/>
                    </a:lnTo>
                    <a:lnTo>
                      <a:pt x="11841" y="42002"/>
                    </a:lnTo>
                    <a:lnTo>
                      <a:pt x="11805" y="42075"/>
                    </a:lnTo>
                    <a:lnTo>
                      <a:pt x="11765" y="42156"/>
                    </a:lnTo>
                    <a:lnTo>
                      <a:pt x="11703" y="42281"/>
                    </a:lnTo>
                    <a:lnTo>
                      <a:pt x="11685" y="42368"/>
                    </a:lnTo>
                    <a:lnTo>
                      <a:pt x="11684" y="42374"/>
                    </a:lnTo>
                    <a:lnTo>
                      <a:pt x="11683" y="42380"/>
                    </a:lnTo>
                    <a:lnTo>
                      <a:pt x="11661" y="42460"/>
                    </a:lnTo>
                    <a:lnTo>
                      <a:pt x="11630" y="42541"/>
                    </a:lnTo>
                    <a:lnTo>
                      <a:pt x="11577" y="42645"/>
                    </a:lnTo>
                    <a:lnTo>
                      <a:pt x="11500" y="42796"/>
                    </a:lnTo>
                    <a:lnTo>
                      <a:pt x="11453" y="42902"/>
                    </a:lnTo>
                    <a:lnTo>
                      <a:pt x="11408" y="43012"/>
                    </a:lnTo>
                    <a:lnTo>
                      <a:pt x="11345" y="43125"/>
                    </a:lnTo>
                    <a:lnTo>
                      <a:pt x="11307" y="43209"/>
                    </a:lnTo>
                    <a:lnTo>
                      <a:pt x="11222" y="43385"/>
                    </a:lnTo>
                    <a:lnTo>
                      <a:pt x="11184" y="43462"/>
                    </a:lnTo>
                    <a:lnTo>
                      <a:pt x="11141" y="43545"/>
                    </a:lnTo>
                    <a:lnTo>
                      <a:pt x="11100" y="43629"/>
                    </a:lnTo>
                    <a:lnTo>
                      <a:pt x="11027" y="43777"/>
                    </a:lnTo>
                    <a:lnTo>
                      <a:pt x="10948" y="43922"/>
                    </a:lnTo>
                    <a:lnTo>
                      <a:pt x="10910" y="43995"/>
                    </a:lnTo>
                    <a:lnTo>
                      <a:pt x="10865" y="44088"/>
                    </a:lnTo>
                    <a:lnTo>
                      <a:pt x="10824" y="44183"/>
                    </a:lnTo>
                    <a:lnTo>
                      <a:pt x="10742" y="44365"/>
                    </a:lnTo>
                    <a:lnTo>
                      <a:pt x="10696" y="44454"/>
                    </a:lnTo>
                    <a:lnTo>
                      <a:pt x="10645" y="44553"/>
                    </a:lnTo>
                    <a:lnTo>
                      <a:pt x="10590" y="44653"/>
                    </a:lnTo>
                    <a:lnTo>
                      <a:pt x="10540" y="44755"/>
                    </a:lnTo>
                    <a:lnTo>
                      <a:pt x="10474" y="44891"/>
                    </a:lnTo>
                    <a:lnTo>
                      <a:pt x="10432" y="44978"/>
                    </a:lnTo>
                    <a:lnTo>
                      <a:pt x="10391" y="45065"/>
                    </a:lnTo>
                    <a:lnTo>
                      <a:pt x="10331" y="45177"/>
                    </a:lnTo>
                    <a:lnTo>
                      <a:pt x="10270" y="45298"/>
                    </a:lnTo>
                    <a:lnTo>
                      <a:pt x="10187" y="45462"/>
                    </a:lnTo>
                    <a:lnTo>
                      <a:pt x="10148" y="45537"/>
                    </a:lnTo>
                    <a:lnTo>
                      <a:pt x="10085" y="45646"/>
                    </a:lnTo>
                    <a:lnTo>
                      <a:pt x="10029" y="45740"/>
                    </a:lnTo>
                    <a:lnTo>
                      <a:pt x="9971" y="45858"/>
                    </a:lnTo>
                    <a:lnTo>
                      <a:pt x="9916" y="45963"/>
                    </a:lnTo>
                    <a:lnTo>
                      <a:pt x="9849" y="46103"/>
                    </a:lnTo>
                    <a:lnTo>
                      <a:pt x="9778" y="46227"/>
                    </a:lnTo>
                    <a:lnTo>
                      <a:pt x="9741" y="46299"/>
                    </a:lnTo>
                    <a:lnTo>
                      <a:pt x="9670" y="46442"/>
                    </a:lnTo>
                    <a:lnTo>
                      <a:pt x="9612" y="46567"/>
                    </a:lnTo>
                    <a:lnTo>
                      <a:pt x="9577" y="46646"/>
                    </a:lnTo>
                    <a:lnTo>
                      <a:pt x="9498" y="46711"/>
                    </a:lnTo>
                    <a:lnTo>
                      <a:pt x="9383" y="46744"/>
                    </a:lnTo>
                    <a:lnTo>
                      <a:pt x="9299" y="46760"/>
                    </a:lnTo>
                    <a:lnTo>
                      <a:pt x="9169" y="46761"/>
                    </a:lnTo>
                    <a:lnTo>
                      <a:pt x="9019" y="46776"/>
                    </a:lnTo>
                    <a:lnTo>
                      <a:pt x="8935" y="46802"/>
                    </a:lnTo>
                    <a:lnTo>
                      <a:pt x="8793" y="46870"/>
                    </a:lnTo>
                    <a:lnTo>
                      <a:pt x="8710" y="46926"/>
                    </a:lnTo>
                    <a:lnTo>
                      <a:pt x="8603" y="46982"/>
                    </a:lnTo>
                    <a:lnTo>
                      <a:pt x="8509" y="47053"/>
                    </a:lnTo>
                    <a:lnTo>
                      <a:pt x="8410" y="47132"/>
                    </a:lnTo>
                    <a:lnTo>
                      <a:pt x="8338" y="47208"/>
                    </a:lnTo>
                    <a:lnTo>
                      <a:pt x="8251" y="47317"/>
                    </a:lnTo>
                    <a:lnTo>
                      <a:pt x="8195" y="47389"/>
                    </a:lnTo>
                    <a:lnTo>
                      <a:pt x="8130" y="47507"/>
                    </a:lnTo>
                    <a:lnTo>
                      <a:pt x="8089" y="47637"/>
                    </a:lnTo>
                    <a:lnTo>
                      <a:pt x="8084" y="47652"/>
                    </a:lnTo>
                    <a:lnTo>
                      <a:pt x="8060" y="47795"/>
                    </a:lnTo>
                    <a:lnTo>
                      <a:pt x="8037" y="47931"/>
                    </a:lnTo>
                    <a:lnTo>
                      <a:pt x="8024" y="48031"/>
                    </a:lnTo>
                    <a:lnTo>
                      <a:pt x="8008" y="48146"/>
                    </a:lnTo>
                    <a:lnTo>
                      <a:pt x="8006" y="48154"/>
                    </a:lnTo>
                    <a:lnTo>
                      <a:pt x="8006" y="48156"/>
                    </a:lnTo>
                    <a:lnTo>
                      <a:pt x="7998" y="48238"/>
                    </a:lnTo>
                    <a:lnTo>
                      <a:pt x="7975" y="48332"/>
                    </a:lnTo>
                    <a:lnTo>
                      <a:pt x="7931" y="48427"/>
                    </a:lnTo>
                    <a:lnTo>
                      <a:pt x="7884" y="48507"/>
                    </a:lnTo>
                    <a:lnTo>
                      <a:pt x="7814" y="48597"/>
                    </a:lnTo>
                    <a:lnTo>
                      <a:pt x="7760" y="48659"/>
                    </a:lnTo>
                    <a:lnTo>
                      <a:pt x="7678" y="48742"/>
                    </a:lnTo>
                    <a:lnTo>
                      <a:pt x="7609" y="48788"/>
                    </a:lnTo>
                    <a:lnTo>
                      <a:pt x="7492" y="48848"/>
                    </a:lnTo>
                    <a:lnTo>
                      <a:pt x="7353" y="48907"/>
                    </a:lnTo>
                    <a:lnTo>
                      <a:pt x="7271" y="48957"/>
                    </a:lnTo>
                    <a:lnTo>
                      <a:pt x="7169" y="49028"/>
                    </a:lnTo>
                    <a:lnTo>
                      <a:pt x="7092" y="49110"/>
                    </a:lnTo>
                    <a:lnTo>
                      <a:pt x="7068" y="49142"/>
                    </a:lnTo>
                    <a:lnTo>
                      <a:pt x="7059" y="49154"/>
                    </a:lnTo>
                    <a:lnTo>
                      <a:pt x="7017" y="49211"/>
                    </a:lnTo>
                    <a:lnTo>
                      <a:pt x="6957" y="49324"/>
                    </a:lnTo>
                    <a:lnTo>
                      <a:pt x="6897" y="49463"/>
                    </a:lnTo>
                    <a:lnTo>
                      <a:pt x="6863" y="49541"/>
                    </a:lnTo>
                    <a:lnTo>
                      <a:pt x="6830" y="49619"/>
                    </a:lnTo>
                    <a:lnTo>
                      <a:pt x="6770" y="49727"/>
                    </a:lnTo>
                    <a:lnTo>
                      <a:pt x="6722" y="49802"/>
                    </a:lnTo>
                    <a:lnTo>
                      <a:pt x="6668" y="49887"/>
                    </a:lnTo>
                    <a:lnTo>
                      <a:pt x="6666" y="49890"/>
                    </a:lnTo>
                    <a:lnTo>
                      <a:pt x="6659" y="49902"/>
                    </a:lnTo>
                    <a:lnTo>
                      <a:pt x="6616" y="49985"/>
                    </a:lnTo>
                    <a:lnTo>
                      <a:pt x="6527" y="50051"/>
                    </a:lnTo>
                    <a:lnTo>
                      <a:pt x="6428" y="50096"/>
                    </a:lnTo>
                    <a:lnTo>
                      <a:pt x="6300" y="50152"/>
                    </a:lnTo>
                    <a:lnTo>
                      <a:pt x="6222" y="50186"/>
                    </a:lnTo>
                    <a:lnTo>
                      <a:pt x="6098" y="50234"/>
                    </a:lnTo>
                    <a:lnTo>
                      <a:pt x="5998" y="50273"/>
                    </a:lnTo>
                    <a:lnTo>
                      <a:pt x="5792" y="50362"/>
                    </a:lnTo>
                    <a:lnTo>
                      <a:pt x="5642" y="50405"/>
                    </a:lnTo>
                    <a:lnTo>
                      <a:pt x="5542" y="50437"/>
                    </a:lnTo>
                    <a:lnTo>
                      <a:pt x="5384" y="50482"/>
                    </a:lnTo>
                    <a:lnTo>
                      <a:pt x="5286" y="50503"/>
                    </a:lnTo>
                    <a:lnTo>
                      <a:pt x="5136" y="50550"/>
                    </a:lnTo>
                    <a:lnTo>
                      <a:pt x="5044" y="50570"/>
                    </a:lnTo>
                    <a:lnTo>
                      <a:pt x="4958" y="50599"/>
                    </a:lnTo>
                    <a:lnTo>
                      <a:pt x="4878" y="50628"/>
                    </a:lnTo>
                    <a:lnTo>
                      <a:pt x="4784" y="50662"/>
                    </a:lnTo>
                    <a:lnTo>
                      <a:pt x="4648" y="50687"/>
                    </a:lnTo>
                    <a:lnTo>
                      <a:pt x="4562" y="50692"/>
                    </a:lnTo>
                    <a:lnTo>
                      <a:pt x="4459" y="50694"/>
                    </a:lnTo>
                    <a:lnTo>
                      <a:pt x="4372" y="50694"/>
                    </a:lnTo>
                    <a:lnTo>
                      <a:pt x="4236" y="50659"/>
                    </a:lnTo>
                    <a:lnTo>
                      <a:pt x="4123" y="50590"/>
                    </a:lnTo>
                    <a:lnTo>
                      <a:pt x="4023" y="50511"/>
                    </a:lnTo>
                    <a:lnTo>
                      <a:pt x="3943" y="50431"/>
                    </a:lnTo>
                    <a:lnTo>
                      <a:pt x="3861" y="50336"/>
                    </a:lnTo>
                    <a:lnTo>
                      <a:pt x="3813" y="50265"/>
                    </a:lnTo>
                    <a:lnTo>
                      <a:pt x="3746" y="50129"/>
                    </a:lnTo>
                    <a:lnTo>
                      <a:pt x="3728" y="50088"/>
                    </a:lnTo>
                    <a:lnTo>
                      <a:pt x="3727" y="50086"/>
                    </a:lnTo>
                    <a:lnTo>
                      <a:pt x="3711" y="50051"/>
                    </a:lnTo>
                    <a:lnTo>
                      <a:pt x="3649" y="50049"/>
                    </a:lnTo>
                    <a:lnTo>
                      <a:pt x="3628" y="50049"/>
                    </a:lnTo>
                    <a:lnTo>
                      <a:pt x="3590" y="50048"/>
                    </a:lnTo>
                    <a:lnTo>
                      <a:pt x="3506" y="50059"/>
                    </a:lnTo>
                    <a:lnTo>
                      <a:pt x="3380" y="50072"/>
                    </a:lnTo>
                    <a:lnTo>
                      <a:pt x="3296" y="50080"/>
                    </a:lnTo>
                    <a:lnTo>
                      <a:pt x="3120" y="50093"/>
                    </a:lnTo>
                    <a:lnTo>
                      <a:pt x="2992" y="50102"/>
                    </a:lnTo>
                    <a:lnTo>
                      <a:pt x="2910" y="50108"/>
                    </a:lnTo>
                    <a:lnTo>
                      <a:pt x="2825" y="50114"/>
                    </a:lnTo>
                    <a:lnTo>
                      <a:pt x="2624" y="50133"/>
                    </a:lnTo>
                    <a:lnTo>
                      <a:pt x="2611" y="50134"/>
                    </a:lnTo>
                    <a:lnTo>
                      <a:pt x="2609" y="50135"/>
                    </a:lnTo>
                    <a:lnTo>
                      <a:pt x="2601" y="50138"/>
                    </a:lnTo>
                    <a:lnTo>
                      <a:pt x="2564" y="50155"/>
                    </a:lnTo>
                    <a:lnTo>
                      <a:pt x="2525" y="50172"/>
                    </a:lnTo>
                    <a:lnTo>
                      <a:pt x="2398" y="50254"/>
                    </a:lnTo>
                    <a:lnTo>
                      <a:pt x="2258" y="50321"/>
                    </a:lnTo>
                    <a:lnTo>
                      <a:pt x="2161" y="50379"/>
                    </a:lnTo>
                    <a:lnTo>
                      <a:pt x="2045" y="50439"/>
                    </a:lnTo>
                    <a:lnTo>
                      <a:pt x="1923" y="50479"/>
                    </a:lnTo>
                    <a:lnTo>
                      <a:pt x="1837" y="50505"/>
                    </a:lnTo>
                    <a:lnTo>
                      <a:pt x="1707" y="50544"/>
                    </a:lnTo>
                    <a:lnTo>
                      <a:pt x="1624" y="50560"/>
                    </a:lnTo>
                    <a:lnTo>
                      <a:pt x="1535" y="50563"/>
                    </a:lnTo>
                    <a:lnTo>
                      <a:pt x="1377" y="50577"/>
                    </a:lnTo>
                    <a:lnTo>
                      <a:pt x="1269" y="50639"/>
                    </a:lnTo>
                    <a:lnTo>
                      <a:pt x="1211" y="50713"/>
                    </a:lnTo>
                    <a:lnTo>
                      <a:pt x="1105" y="50832"/>
                    </a:lnTo>
                    <a:lnTo>
                      <a:pt x="1051" y="50895"/>
                    </a:lnTo>
                    <a:lnTo>
                      <a:pt x="1049" y="50898"/>
                    </a:lnTo>
                    <a:lnTo>
                      <a:pt x="1027" y="50927"/>
                    </a:lnTo>
                    <a:lnTo>
                      <a:pt x="958" y="51020"/>
                    </a:lnTo>
                    <a:lnTo>
                      <a:pt x="920" y="51099"/>
                    </a:lnTo>
                    <a:lnTo>
                      <a:pt x="860" y="51186"/>
                    </a:lnTo>
                    <a:lnTo>
                      <a:pt x="896" y="51278"/>
                    </a:lnTo>
                    <a:lnTo>
                      <a:pt x="967" y="51319"/>
                    </a:lnTo>
                    <a:lnTo>
                      <a:pt x="1024" y="51396"/>
                    </a:lnTo>
                    <a:lnTo>
                      <a:pt x="1072" y="51488"/>
                    </a:lnTo>
                    <a:lnTo>
                      <a:pt x="1102" y="51583"/>
                    </a:lnTo>
                    <a:lnTo>
                      <a:pt x="1143" y="51689"/>
                    </a:lnTo>
                    <a:lnTo>
                      <a:pt x="1171" y="51788"/>
                    </a:lnTo>
                    <a:lnTo>
                      <a:pt x="1194" y="51876"/>
                    </a:lnTo>
                    <a:lnTo>
                      <a:pt x="1212" y="51965"/>
                    </a:lnTo>
                    <a:lnTo>
                      <a:pt x="1244" y="52076"/>
                    </a:lnTo>
                    <a:lnTo>
                      <a:pt x="1268" y="52171"/>
                    </a:lnTo>
                    <a:lnTo>
                      <a:pt x="1271" y="52256"/>
                    </a:lnTo>
                    <a:lnTo>
                      <a:pt x="1288" y="52364"/>
                    </a:lnTo>
                    <a:lnTo>
                      <a:pt x="1315" y="52461"/>
                    </a:lnTo>
                    <a:lnTo>
                      <a:pt x="1321" y="52551"/>
                    </a:lnTo>
                    <a:lnTo>
                      <a:pt x="1336" y="52640"/>
                    </a:lnTo>
                    <a:lnTo>
                      <a:pt x="1350" y="52726"/>
                    </a:lnTo>
                    <a:lnTo>
                      <a:pt x="1366" y="52833"/>
                    </a:lnTo>
                    <a:lnTo>
                      <a:pt x="1398" y="52959"/>
                    </a:lnTo>
                    <a:lnTo>
                      <a:pt x="1436" y="53056"/>
                    </a:lnTo>
                    <a:lnTo>
                      <a:pt x="1477" y="53155"/>
                    </a:lnTo>
                    <a:lnTo>
                      <a:pt x="1516" y="53228"/>
                    </a:lnTo>
                    <a:lnTo>
                      <a:pt x="1565" y="53320"/>
                    </a:lnTo>
                    <a:lnTo>
                      <a:pt x="1609" y="53397"/>
                    </a:lnTo>
                    <a:lnTo>
                      <a:pt x="1659" y="53477"/>
                    </a:lnTo>
                    <a:lnTo>
                      <a:pt x="1709" y="53574"/>
                    </a:lnTo>
                    <a:lnTo>
                      <a:pt x="1739" y="53698"/>
                    </a:lnTo>
                    <a:lnTo>
                      <a:pt x="1763" y="53804"/>
                    </a:lnTo>
                    <a:lnTo>
                      <a:pt x="1796" y="53924"/>
                    </a:lnTo>
                    <a:lnTo>
                      <a:pt x="1826" y="54006"/>
                    </a:lnTo>
                    <a:lnTo>
                      <a:pt x="1871" y="54118"/>
                    </a:lnTo>
                    <a:lnTo>
                      <a:pt x="1909" y="54211"/>
                    </a:lnTo>
                    <a:lnTo>
                      <a:pt x="1953" y="54336"/>
                    </a:lnTo>
                    <a:lnTo>
                      <a:pt x="1987" y="54453"/>
                    </a:lnTo>
                    <a:lnTo>
                      <a:pt x="1988" y="54456"/>
                    </a:lnTo>
                    <a:lnTo>
                      <a:pt x="2005" y="54568"/>
                    </a:lnTo>
                    <a:lnTo>
                      <a:pt x="2005" y="54583"/>
                    </a:lnTo>
                    <a:lnTo>
                      <a:pt x="2008" y="54691"/>
                    </a:lnTo>
                    <a:lnTo>
                      <a:pt x="2017" y="54783"/>
                    </a:lnTo>
                    <a:lnTo>
                      <a:pt x="2030" y="54876"/>
                    </a:lnTo>
                    <a:lnTo>
                      <a:pt x="2044" y="54989"/>
                    </a:lnTo>
                    <a:lnTo>
                      <a:pt x="2056" y="55094"/>
                    </a:lnTo>
                    <a:lnTo>
                      <a:pt x="2086" y="55232"/>
                    </a:lnTo>
                    <a:lnTo>
                      <a:pt x="2115" y="55333"/>
                    </a:lnTo>
                    <a:lnTo>
                      <a:pt x="2145" y="55426"/>
                    </a:lnTo>
                    <a:lnTo>
                      <a:pt x="2185" y="55530"/>
                    </a:lnTo>
                    <a:lnTo>
                      <a:pt x="2232" y="55625"/>
                    </a:lnTo>
                    <a:lnTo>
                      <a:pt x="2301" y="55745"/>
                    </a:lnTo>
                    <a:lnTo>
                      <a:pt x="2372" y="55867"/>
                    </a:lnTo>
                    <a:lnTo>
                      <a:pt x="2427" y="55947"/>
                    </a:lnTo>
                    <a:lnTo>
                      <a:pt x="2476" y="56028"/>
                    </a:lnTo>
                    <a:lnTo>
                      <a:pt x="2553" y="56183"/>
                    </a:lnTo>
                    <a:lnTo>
                      <a:pt x="2585" y="56272"/>
                    </a:lnTo>
                    <a:lnTo>
                      <a:pt x="2661" y="56463"/>
                    </a:lnTo>
                    <a:lnTo>
                      <a:pt x="2690" y="56540"/>
                    </a:lnTo>
                    <a:lnTo>
                      <a:pt x="2743" y="56690"/>
                    </a:lnTo>
                    <a:lnTo>
                      <a:pt x="2799" y="56827"/>
                    </a:lnTo>
                    <a:lnTo>
                      <a:pt x="2835" y="56922"/>
                    </a:lnTo>
                    <a:lnTo>
                      <a:pt x="2874" y="57028"/>
                    </a:lnTo>
                    <a:lnTo>
                      <a:pt x="2913" y="57136"/>
                    </a:lnTo>
                    <a:lnTo>
                      <a:pt x="2942" y="57229"/>
                    </a:lnTo>
                    <a:lnTo>
                      <a:pt x="2962" y="57317"/>
                    </a:lnTo>
                    <a:lnTo>
                      <a:pt x="3000" y="57462"/>
                    </a:lnTo>
                    <a:lnTo>
                      <a:pt x="3030" y="57551"/>
                    </a:lnTo>
                    <a:lnTo>
                      <a:pt x="3065" y="57648"/>
                    </a:lnTo>
                    <a:lnTo>
                      <a:pt x="3095" y="57740"/>
                    </a:lnTo>
                    <a:lnTo>
                      <a:pt x="3127" y="57832"/>
                    </a:lnTo>
                    <a:lnTo>
                      <a:pt x="3153" y="57928"/>
                    </a:lnTo>
                    <a:lnTo>
                      <a:pt x="3205" y="58116"/>
                    </a:lnTo>
                    <a:lnTo>
                      <a:pt x="3248" y="58261"/>
                    </a:lnTo>
                    <a:lnTo>
                      <a:pt x="3279" y="58353"/>
                    </a:lnTo>
                    <a:lnTo>
                      <a:pt x="3318" y="58490"/>
                    </a:lnTo>
                    <a:lnTo>
                      <a:pt x="3335" y="58533"/>
                    </a:lnTo>
                    <a:lnTo>
                      <a:pt x="3337" y="58539"/>
                    </a:lnTo>
                    <a:lnTo>
                      <a:pt x="3354" y="58581"/>
                    </a:lnTo>
                    <a:lnTo>
                      <a:pt x="3341" y="58597"/>
                    </a:lnTo>
                    <a:lnTo>
                      <a:pt x="3339" y="58599"/>
                    </a:lnTo>
                    <a:lnTo>
                      <a:pt x="3333" y="58606"/>
                    </a:lnTo>
                    <a:lnTo>
                      <a:pt x="3318" y="58625"/>
                    </a:lnTo>
                    <a:lnTo>
                      <a:pt x="3289" y="58660"/>
                    </a:lnTo>
                    <a:lnTo>
                      <a:pt x="3194" y="58685"/>
                    </a:lnTo>
                    <a:lnTo>
                      <a:pt x="3077" y="58743"/>
                    </a:lnTo>
                    <a:lnTo>
                      <a:pt x="2954" y="58764"/>
                    </a:lnTo>
                    <a:lnTo>
                      <a:pt x="2866" y="58763"/>
                    </a:lnTo>
                    <a:lnTo>
                      <a:pt x="2785" y="58753"/>
                    </a:lnTo>
                    <a:lnTo>
                      <a:pt x="2747" y="58785"/>
                    </a:lnTo>
                    <a:lnTo>
                      <a:pt x="2746" y="58787"/>
                    </a:lnTo>
                    <a:lnTo>
                      <a:pt x="2723" y="58806"/>
                    </a:lnTo>
                    <a:lnTo>
                      <a:pt x="2694" y="58915"/>
                    </a:lnTo>
                    <a:lnTo>
                      <a:pt x="2687" y="59008"/>
                    </a:lnTo>
                    <a:lnTo>
                      <a:pt x="2680" y="59177"/>
                    </a:lnTo>
                    <a:lnTo>
                      <a:pt x="2668" y="59683"/>
                    </a:lnTo>
                    <a:lnTo>
                      <a:pt x="2691" y="60416"/>
                    </a:lnTo>
                    <a:lnTo>
                      <a:pt x="2692" y="61608"/>
                    </a:lnTo>
                    <a:lnTo>
                      <a:pt x="2769" y="62948"/>
                    </a:lnTo>
                    <a:lnTo>
                      <a:pt x="2836" y="64136"/>
                    </a:lnTo>
                    <a:lnTo>
                      <a:pt x="2819" y="65908"/>
                    </a:lnTo>
                    <a:lnTo>
                      <a:pt x="2891" y="67058"/>
                    </a:lnTo>
                    <a:lnTo>
                      <a:pt x="3536" y="68276"/>
                    </a:lnTo>
                    <a:lnTo>
                      <a:pt x="4129" y="69396"/>
                    </a:lnTo>
                    <a:lnTo>
                      <a:pt x="4238" y="70634"/>
                    </a:lnTo>
                    <a:lnTo>
                      <a:pt x="4239" y="70647"/>
                    </a:lnTo>
                    <a:lnTo>
                      <a:pt x="4247" y="70897"/>
                    </a:lnTo>
                    <a:lnTo>
                      <a:pt x="4374" y="74748"/>
                    </a:lnTo>
                    <a:lnTo>
                      <a:pt x="4376" y="74806"/>
                    </a:lnTo>
                    <a:lnTo>
                      <a:pt x="4559" y="80350"/>
                    </a:lnTo>
                    <a:lnTo>
                      <a:pt x="4561" y="80409"/>
                    </a:lnTo>
                    <a:lnTo>
                      <a:pt x="4630" y="82498"/>
                    </a:lnTo>
                    <a:lnTo>
                      <a:pt x="4673" y="83753"/>
                    </a:lnTo>
                    <a:lnTo>
                      <a:pt x="4676" y="83827"/>
                    </a:lnTo>
                    <a:lnTo>
                      <a:pt x="4676" y="83828"/>
                    </a:lnTo>
                    <a:lnTo>
                      <a:pt x="4710" y="84805"/>
                    </a:lnTo>
                    <a:lnTo>
                      <a:pt x="4771" y="85732"/>
                    </a:lnTo>
                    <a:lnTo>
                      <a:pt x="4771" y="85734"/>
                    </a:lnTo>
                    <a:lnTo>
                      <a:pt x="4773" y="85763"/>
                    </a:lnTo>
                    <a:lnTo>
                      <a:pt x="5973" y="86681"/>
                    </a:lnTo>
                    <a:lnTo>
                      <a:pt x="6147" y="86816"/>
                    </a:lnTo>
                    <a:lnTo>
                      <a:pt x="6287" y="86928"/>
                    </a:lnTo>
                    <a:lnTo>
                      <a:pt x="6439" y="87101"/>
                    </a:lnTo>
                    <a:lnTo>
                      <a:pt x="6577" y="87232"/>
                    </a:lnTo>
                    <a:lnTo>
                      <a:pt x="6677" y="87237"/>
                    </a:lnTo>
                    <a:lnTo>
                      <a:pt x="6836" y="87234"/>
                    </a:lnTo>
                    <a:lnTo>
                      <a:pt x="7002" y="87224"/>
                    </a:lnTo>
                    <a:lnTo>
                      <a:pt x="7120" y="87220"/>
                    </a:lnTo>
                    <a:lnTo>
                      <a:pt x="7266" y="87196"/>
                    </a:lnTo>
                    <a:lnTo>
                      <a:pt x="7411" y="87168"/>
                    </a:lnTo>
                    <a:lnTo>
                      <a:pt x="7521" y="87151"/>
                    </a:lnTo>
                    <a:lnTo>
                      <a:pt x="7628" y="87119"/>
                    </a:lnTo>
                    <a:lnTo>
                      <a:pt x="7647" y="87114"/>
                    </a:lnTo>
                    <a:lnTo>
                      <a:pt x="7742" y="87088"/>
                    </a:lnTo>
                    <a:lnTo>
                      <a:pt x="7772" y="87079"/>
                    </a:lnTo>
                    <a:lnTo>
                      <a:pt x="7972" y="87022"/>
                    </a:lnTo>
                    <a:lnTo>
                      <a:pt x="8187" y="86958"/>
                    </a:lnTo>
                    <a:lnTo>
                      <a:pt x="8284" y="86936"/>
                    </a:lnTo>
                    <a:lnTo>
                      <a:pt x="8391" y="86904"/>
                    </a:lnTo>
                    <a:lnTo>
                      <a:pt x="8480" y="86875"/>
                    </a:lnTo>
                    <a:lnTo>
                      <a:pt x="8686" y="86856"/>
                    </a:lnTo>
                    <a:lnTo>
                      <a:pt x="8780" y="86845"/>
                    </a:lnTo>
                    <a:lnTo>
                      <a:pt x="8818" y="86832"/>
                    </a:lnTo>
                    <a:lnTo>
                      <a:pt x="8827" y="86831"/>
                    </a:lnTo>
                    <a:lnTo>
                      <a:pt x="8833" y="86827"/>
                    </a:lnTo>
                    <a:lnTo>
                      <a:pt x="8858" y="86818"/>
                    </a:lnTo>
                    <a:lnTo>
                      <a:pt x="8887" y="86793"/>
                    </a:lnTo>
                    <a:lnTo>
                      <a:pt x="8888" y="86793"/>
                    </a:lnTo>
                    <a:lnTo>
                      <a:pt x="8889" y="86792"/>
                    </a:lnTo>
                    <a:lnTo>
                      <a:pt x="8960" y="86730"/>
                    </a:lnTo>
                    <a:lnTo>
                      <a:pt x="9041" y="86620"/>
                    </a:lnTo>
                    <a:lnTo>
                      <a:pt x="9147" y="86624"/>
                    </a:lnTo>
                    <a:lnTo>
                      <a:pt x="9322" y="86637"/>
                    </a:lnTo>
                    <a:lnTo>
                      <a:pt x="9510" y="86657"/>
                    </a:lnTo>
                    <a:lnTo>
                      <a:pt x="9691" y="86675"/>
                    </a:lnTo>
                    <a:lnTo>
                      <a:pt x="9817" y="86686"/>
                    </a:lnTo>
                    <a:lnTo>
                      <a:pt x="9919" y="86690"/>
                    </a:lnTo>
                    <a:lnTo>
                      <a:pt x="10050" y="86683"/>
                    </a:lnTo>
                    <a:lnTo>
                      <a:pt x="10204" y="86704"/>
                    </a:lnTo>
                    <a:lnTo>
                      <a:pt x="10256" y="86907"/>
                    </a:lnTo>
                    <a:lnTo>
                      <a:pt x="10338" y="87220"/>
                    </a:lnTo>
                    <a:lnTo>
                      <a:pt x="10376" y="87379"/>
                    </a:lnTo>
                    <a:lnTo>
                      <a:pt x="10407" y="87515"/>
                    </a:lnTo>
                    <a:lnTo>
                      <a:pt x="10417" y="87655"/>
                    </a:lnTo>
                    <a:lnTo>
                      <a:pt x="10424" y="87767"/>
                    </a:lnTo>
                    <a:lnTo>
                      <a:pt x="10437" y="87865"/>
                    </a:lnTo>
                    <a:lnTo>
                      <a:pt x="10443" y="87969"/>
                    </a:lnTo>
                    <a:lnTo>
                      <a:pt x="10443" y="88157"/>
                    </a:lnTo>
                    <a:lnTo>
                      <a:pt x="10461" y="88279"/>
                    </a:lnTo>
                    <a:lnTo>
                      <a:pt x="10475" y="88368"/>
                    </a:lnTo>
                    <a:lnTo>
                      <a:pt x="10524" y="88493"/>
                    </a:lnTo>
                    <a:lnTo>
                      <a:pt x="10591" y="88571"/>
                    </a:lnTo>
                    <a:lnTo>
                      <a:pt x="10659" y="88670"/>
                    </a:lnTo>
                    <a:lnTo>
                      <a:pt x="10712" y="88797"/>
                    </a:lnTo>
                    <a:lnTo>
                      <a:pt x="10745" y="88932"/>
                    </a:lnTo>
                    <a:lnTo>
                      <a:pt x="10766" y="89048"/>
                    </a:lnTo>
                    <a:lnTo>
                      <a:pt x="10802" y="89203"/>
                    </a:lnTo>
                    <a:lnTo>
                      <a:pt x="10839" y="89411"/>
                    </a:lnTo>
                    <a:lnTo>
                      <a:pt x="10853" y="89511"/>
                    </a:lnTo>
                    <a:lnTo>
                      <a:pt x="10871" y="89663"/>
                    </a:lnTo>
                    <a:lnTo>
                      <a:pt x="10876" y="89795"/>
                    </a:lnTo>
                    <a:lnTo>
                      <a:pt x="10879" y="89892"/>
                    </a:lnTo>
                    <a:lnTo>
                      <a:pt x="10885" y="89995"/>
                    </a:lnTo>
                    <a:lnTo>
                      <a:pt x="10894" y="90172"/>
                    </a:lnTo>
                    <a:lnTo>
                      <a:pt x="10901" y="90273"/>
                    </a:lnTo>
                    <a:lnTo>
                      <a:pt x="10902" y="90490"/>
                    </a:lnTo>
                    <a:lnTo>
                      <a:pt x="10906" y="90595"/>
                    </a:lnTo>
                    <a:lnTo>
                      <a:pt x="10921" y="90706"/>
                    </a:lnTo>
                    <a:lnTo>
                      <a:pt x="10952" y="90790"/>
                    </a:lnTo>
                    <a:lnTo>
                      <a:pt x="11028" y="90823"/>
                    </a:lnTo>
                    <a:lnTo>
                      <a:pt x="11128" y="90810"/>
                    </a:lnTo>
                    <a:lnTo>
                      <a:pt x="11194" y="90789"/>
                    </a:lnTo>
                    <a:lnTo>
                      <a:pt x="11237" y="90775"/>
                    </a:lnTo>
                    <a:lnTo>
                      <a:pt x="11248" y="90769"/>
                    </a:lnTo>
                    <a:lnTo>
                      <a:pt x="11326" y="90733"/>
                    </a:lnTo>
                    <a:lnTo>
                      <a:pt x="11370" y="90716"/>
                    </a:lnTo>
                    <a:lnTo>
                      <a:pt x="11395" y="90705"/>
                    </a:lnTo>
                    <a:lnTo>
                      <a:pt x="11415" y="90697"/>
                    </a:lnTo>
                    <a:lnTo>
                      <a:pt x="11525" y="90636"/>
                    </a:lnTo>
                    <a:lnTo>
                      <a:pt x="11647" y="90577"/>
                    </a:lnTo>
                    <a:lnTo>
                      <a:pt x="11747" y="90520"/>
                    </a:lnTo>
                    <a:lnTo>
                      <a:pt x="11780" y="90503"/>
                    </a:lnTo>
                    <a:lnTo>
                      <a:pt x="11837" y="90472"/>
                    </a:lnTo>
                    <a:lnTo>
                      <a:pt x="11891" y="90443"/>
                    </a:lnTo>
                    <a:lnTo>
                      <a:pt x="11916" y="90437"/>
                    </a:lnTo>
                    <a:lnTo>
                      <a:pt x="11958" y="90426"/>
                    </a:lnTo>
                    <a:lnTo>
                      <a:pt x="12033" y="90408"/>
                    </a:lnTo>
                    <a:lnTo>
                      <a:pt x="12039" y="90407"/>
                    </a:lnTo>
                    <a:lnTo>
                      <a:pt x="12053" y="90406"/>
                    </a:lnTo>
                    <a:lnTo>
                      <a:pt x="12083" y="90402"/>
                    </a:lnTo>
                    <a:lnTo>
                      <a:pt x="12109" y="90402"/>
                    </a:lnTo>
                    <a:lnTo>
                      <a:pt x="12159" y="90399"/>
                    </a:lnTo>
                    <a:lnTo>
                      <a:pt x="12252" y="90392"/>
                    </a:lnTo>
                    <a:lnTo>
                      <a:pt x="12385" y="90386"/>
                    </a:lnTo>
                    <a:lnTo>
                      <a:pt x="12502" y="90386"/>
                    </a:lnTo>
                    <a:lnTo>
                      <a:pt x="12648" y="90378"/>
                    </a:lnTo>
                    <a:lnTo>
                      <a:pt x="12795" y="90368"/>
                    </a:lnTo>
                    <a:lnTo>
                      <a:pt x="12890" y="90347"/>
                    </a:lnTo>
                    <a:lnTo>
                      <a:pt x="12994" y="90333"/>
                    </a:lnTo>
                    <a:lnTo>
                      <a:pt x="13124" y="90307"/>
                    </a:lnTo>
                    <a:lnTo>
                      <a:pt x="13217" y="90278"/>
                    </a:lnTo>
                    <a:lnTo>
                      <a:pt x="13347" y="90236"/>
                    </a:lnTo>
                    <a:lnTo>
                      <a:pt x="13422" y="90205"/>
                    </a:lnTo>
                    <a:lnTo>
                      <a:pt x="13597" y="90142"/>
                    </a:lnTo>
                    <a:lnTo>
                      <a:pt x="13808" y="90089"/>
                    </a:lnTo>
                    <a:lnTo>
                      <a:pt x="14024" y="90073"/>
                    </a:lnTo>
                    <a:lnTo>
                      <a:pt x="14045" y="90075"/>
                    </a:lnTo>
                    <a:lnTo>
                      <a:pt x="14069" y="90078"/>
                    </a:lnTo>
                    <a:lnTo>
                      <a:pt x="14107" y="90081"/>
                    </a:lnTo>
                    <a:lnTo>
                      <a:pt x="14129" y="90083"/>
                    </a:lnTo>
                    <a:lnTo>
                      <a:pt x="14180" y="90086"/>
                    </a:lnTo>
                    <a:lnTo>
                      <a:pt x="14237" y="90089"/>
                    </a:lnTo>
                    <a:lnTo>
                      <a:pt x="14377" y="90108"/>
                    </a:lnTo>
                    <a:lnTo>
                      <a:pt x="14497" y="90122"/>
                    </a:lnTo>
                    <a:lnTo>
                      <a:pt x="14617" y="90134"/>
                    </a:lnTo>
                    <a:lnTo>
                      <a:pt x="14818" y="90173"/>
                    </a:lnTo>
                    <a:lnTo>
                      <a:pt x="14895" y="90199"/>
                    </a:lnTo>
                    <a:lnTo>
                      <a:pt x="14982" y="90215"/>
                    </a:lnTo>
                    <a:lnTo>
                      <a:pt x="14993" y="90217"/>
                    </a:lnTo>
                    <a:lnTo>
                      <a:pt x="15001" y="90216"/>
                    </a:lnTo>
                    <a:lnTo>
                      <a:pt x="15121" y="90201"/>
                    </a:lnTo>
                    <a:lnTo>
                      <a:pt x="15462" y="90173"/>
                    </a:lnTo>
                    <a:lnTo>
                      <a:pt x="15562" y="90165"/>
                    </a:lnTo>
                    <a:lnTo>
                      <a:pt x="15678" y="90108"/>
                    </a:lnTo>
                    <a:lnTo>
                      <a:pt x="15783" y="90083"/>
                    </a:lnTo>
                    <a:lnTo>
                      <a:pt x="15873" y="90049"/>
                    </a:lnTo>
                    <a:lnTo>
                      <a:pt x="15968" y="89996"/>
                    </a:lnTo>
                    <a:lnTo>
                      <a:pt x="16064" y="90008"/>
                    </a:lnTo>
                    <a:lnTo>
                      <a:pt x="16075" y="90014"/>
                    </a:lnTo>
                    <a:lnTo>
                      <a:pt x="16080" y="90017"/>
                    </a:lnTo>
                    <a:lnTo>
                      <a:pt x="16082" y="90018"/>
                    </a:lnTo>
                    <a:lnTo>
                      <a:pt x="16145" y="90051"/>
                    </a:lnTo>
                    <a:lnTo>
                      <a:pt x="16206" y="90110"/>
                    </a:lnTo>
                    <a:lnTo>
                      <a:pt x="16316" y="90179"/>
                    </a:lnTo>
                    <a:lnTo>
                      <a:pt x="16405" y="90207"/>
                    </a:lnTo>
                    <a:lnTo>
                      <a:pt x="16515" y="90240"/>
                    </a:lnTo>
                    <a:lnTo>
                      <a:pt x="16602" y="90252"/>
                    </a:lnTo>
                    <a:lnTo>
                      <a:pt x="16720" y="90278"/>
                    </a:lnTo>
                    <a:lnTo>
                      <a:pt x="16865" y="90309"/>
                    </a:lnTo>
                    <a:lnTo>
                      <a:pt x="17006" y="90349"/>
                    </a:lnTo>
                    <a:lnTo>
                      <a:pt x="17146" y="90424"/>
                    </a:lnTo>
                    <a:lnTo>
                      <a:pt x="17253" y="90493"/>
                    </a:lnTo>
                    <a:lnTo>
                      <a:pt x="17337" y="90556"/>
                    </a:lnTo>
                    <a:lnTo>
                      <a:pt x="17390" y="90623"/>
                    </a:lnTo>
                    <a:lnTo>
                      <a:pt x="17477" y="90725"/>
                    </a:lnTo>
                    <a:lnTo>
                      <a:pt x="17536" y="90804"/>
                    </a:lnTo>
                    <a:lnTo>
                      <a:pt x="17593" y="90902"/>
                    </a:lnTo>
                    <a:lnTo>
                      <a:pt x="17654" y="91028"/>
                    </a:lnTo>
                    <a:lnTo>
                      <a:pt x="17672" y="91107"/>
                    </a:lnTo>
                    <a:lnTo>
                      <a:pt x="17688" y="91216"/>
                    </a:lnTo>
                    <a:lnTo>
                      <a:pt x="17690" y="91240"/>
                    </a:lnTo>
                    <a:lnTo>
                      <a:pt x="17693" y="91268"/>
                    </a:lnTo>
                    <a:lnTo>
                      <a:pt x="17696" y="91304"/>
                    </a:lnTo>
                    <a:lnTo>
                      <a:pt x="17703" y="91391"/>
                    </a:lnTo>
                    <a:lnTo>
                      <a:pt x="17717" y="91499"/>
                    </a:lnTo>
                    <a:lnTo>
                      <a:pt x="17733" y="91596"/>
                    </a:lnTo>
                    <a:lnTo>
                      <a:pt x="17751" y="91642"/>
                    </a:lnTo>
                    <a:lnTo>
                      <a:pt x="17752" y="91644"/>
                    </a:lnTo>
                    <a:lnTo>
                      <a:pt x="17772" y="91694"/>
                    </a:lnTo>
                    <a:lnTo>
                      <a:pt x="17895" y="91760"/>
                    </a:lnTo>
                    <a:lnTo>
                      <a:pt x="17952" y="91850"/>
                    </a:lnTo>
                    <a:lnTo>
                      <a:pt x="17963" y="91958"/>
                    </a:lnTo>
                    <a:lnTo>
                      <a:pt x="17973" y="92044"/>
                    </a:lnTo>
                    <a:lnTo>
                      <a:pt x="17980" y="92171"/>
                    </a:lnTo>
                    <a:lnTo>
                      <a:pt x="17981" y="92262"/>
                    </a:lnTo>
                    <a:lnTo>
                      <a:pt x="17980" y="92351"/>
                    </a:lnTo>
                    <a:lnTo>
                      <a:pt x="17977" y="92482"/>
                    </a:lnTo>
                    <a:lnTo>
                      <a:pt x="17975" y="92595"/>
                    </a:lnTo>
                    <a:lnTo>
                      <a:pt x="17970" y="92719"/>
                    </a:lnTo>
                    <a:lnTo>
                      <a:pt x="17970" y="92875"/>
                    </a:lnTo>
                    <a:lnTo>
                      <a:pt x="17951" y="93038"/>
                    </a:lnTo>
                    <a:lnTo>
                      <a:pt x="17944" y="93122"/>
                    </a:lnTo>
                    <a:lnTo>
                      <a:pt x="17947" y="93254"/>
                    </a:lnTo>
                    <a:lnTo>
                      <a:pt x="17941" y="93472"/>
                    </a:lnTo>
                    <a:lnTo>
                      <a:pt x="17934" y="93650"/>
                    </a:lnTo>
                    <a:lnTo>
                      <a:pt x="17925" y="93742"/>
                    </a:lnTo>
                    <a:lnTo>
                      <a:pt x="17889" y="93816"/>
                    </a:lnTo>
                    <a:lnTo>
                      <a:pt x="17841" y="93926"/>
                    </a:lnTo>
                    <a:lnTo>
                      <a:pt x="17757" y="94119"/>
                    </a:lnTo>
                    <a:lnTo>
                      <a:pt x="17716" y="94220"/>
                    </a:lnTo>
                    <a:lnTo>
                      <a:pt x="17670" y="94320"/>
                    </a:lnTo>
                    <a:lnTo>
                      <a:pt x="17623" y="94435"/>
                    </a:lnTo>
                    <a:lnTo>
                      <a:pt x="17589" y="94520"/>
                    </a:lnTo>
                    <a:lnTo>
                      <a:pt x="17556" y="94622"/>
                    </a:lnTo>
                    <a:lnTo>
                      <a:pt x="17522" y="94722"/>
                    </a:lnTo>
                    <a:lnTo>
                      <a:pt x="17476" y="94818"/>
                    </a:lnTo>
                    <a:lnTo>
                      <a:pt x="17398" y="94964"/>
                    </a:lnTo>
                    <a:lnTo>
                      <a:pt x="17359" y="95067"/>
                    </a:lnTo>
                    <a:lnTo>
                      <a:pt x="17350" y="95152"/>
                    </a:lnTo>
                    <a:lnTo>
                      <a:pt x="17354" y="95252"/>
                    </a:lnTo>
                    <a:lnTo>
                      <a:pt x="17368" y="95393"/>
                    </a:lnTo>
                    <a:lnTo>
                      <a:pt x="17381" y="95514"/>
                    </a:lnTo>
                    <a:lnTo>
                      <a:pt x="17393" y="95598"/>
                    </a:lnTo>
                    <a:lnTo>
                      <a:pt x="17416" y="95721"/>
                    </a:lnTo>
                    <a:lnTo>
                      <a:pt x="17449" y="95802"/>
                    </a:lnTo>
                    <a:lnTo>
                      <a:pt x="17506" y="95886"/>
                    </a:lnTo>
                    <a:lnTo>
                      <a:pt x="17585" y="96007"/>
                    </a:lnTo>
                    <a:lnTo>
                      <a:pt x="17696" y="96171"/>
                    </a:lnTo>
                    <a:lnTo>
                      <a:pt x="17781" y="96294"/>
                    </a:lnTo>
                    <a:lnTo>
                      <a:pt x="17883" y="96442"/>
                    </a:lnTo>
                    <a:lnTo>
                      <a:pt x="18013" y="96623"/>
                    </a:lnTo>
                    <a:lnTo>
                      <a:pt x="18158" y="96798"/>
                    </a:lnTo>
                    <a:lnTo>
                      <a:pt x="18165" y="96806"/>
                    </a:lnTo>
                    <a:lnTo>
                      <a:pt x="18165" y="96807"/>
                    </a:lnTo>
                    <a:lnTo>
                      <a:pt x="18206" y="96853"/>
                    </a:lnTo>
                    <a:lnTo>
                      <a:pt x="18212" y="96860"/>
                    </a:lnTo>
                    <a:lnTo>
                      <a:pt x="18255" y="96908"/>
                    </a:lnTo>
                    <a:lnTo>
                      <a:pt x="18358" y="97001"/>
                    </a:lnTo>
                    <a:lnTo>
                      <a:pt x="18375" y="97016"/>
                    </a:lnTo>
                    <a:lnTo>
                      <a:pt x="18404" y="97043"/>
                    </a:lnTo>
                    <a:lnTo>
                      <a:pt x="18407" y="97046"/>
                    </a:lnTo>
                    <a:lnTo>
                      <a:pt x="18442" y="97077"/>
                    </a:lnTo>
                    <a:lnTo>
                      <a:pt x="18545" y="97064"/>
                    </a:lnTo>
                    <a:lnTo>
                      <a:pt x="18650" y="97061"/>
                    </a:lnTo>
                    <a:lnTo>
                      <a:pt x="18702" y="97130"/>
                    </a:lnTo>
                    <a:lnTo>
                      <a:pt x="18753" y="97246"/>
                    </a:lnTo>
                    <a:lnTo>
                      <a:pt x="18782" y="97324"/>
                    </a:lnTo>
                    <a:lnTo>
                      <a:pt x="18830" y="97481"/>
                    </a:lnTo>
                    <a:lnTo>
                      <a:pt x="18869" y="97639"/>
                    </a:lnTo>
                    <a:lnTo>
                      <a:pt x="18887" y="97719"/>
                    </a:lnTo>
                    <a:lnTo>
                      <a:pt x="18926" y="97844"/>
                    </a:lnTo>
                    <a:lnTo>
                      <a:pt x="18997" y="97963"/>
                    </a:lnTo>
                    <a:lnTo>
                      <a:pt x="19052" y="98025"/>
                    </a:lnTo>
                    <a:lnTo>
                      <a:pt x="19132" y="98075"/>
                    </a:lnTo>
                    <a:lnTo>
                      <a:pt x="19223" y="98061"/>
                    </a:lnTo>
                    <a:lnTo>
                      <a:pt x="19317" y="98041"/>
                    </a:lnTo>
                    <a:lnTo>
                      <a:pt x="19451" y="98008"/>
                    </a:lnTo>
                    <a:lnTo>
                      <a:pt x="19540" y="97971"/>
                    </a:lnTo>
                    <a:lnTo>
                      <a:pt x="19613" y="97924"/>
                    </a:lnTo>
                    <a:lnTo>
                      <a:pt x="19636" y="97909"/>
                    </a:lnTo>
                    <a:lnTo>
                      <a:pt x="19656" y="97896"/>
                    </a:lnTo>
                    <a:lnTo>
                      <a:pt x="19662" y="97896"/>
                    </a:lnTo>
                    <a:lnTo>
                      <a:pt x="19671" y="97896"/>
                    </a:lnTo>
                    <a:lnTo>
                      <a:pt x="19768" y="97894"/>
                    </a:lnTo>
                    <a:lnTo>
                      <a:pt x="19903" y="97930"/>
                    </a:lnTo>
                    <a:lnTo>
                      <a:pt x="19997" y="98021"/>
                    </a:lnTo>
                    <a:lnTo>
                      <a:pt x="20097" y="98122"/>
                    </a:lnTo>
                    <a:lnTo>
                      <a:pt x="20207" y="98172"/>
                    </a:lnTo>
                    <a:lnTo>
                      <a:pt x="20321" y="98252"/>
                    </a:lnTo>
                    <a:lnTo>
                      <a:pt x="20378" y="98327"/>
                    </a:lnTo>
                    <a:lnTo>
                      <a:pt x="20458" y="98368"/>
                    </a:lnTo>
                    <a:lnTo>
                      <a:pt x="20556" y="98353"/>
                    </a:lnTo>
                    <a:lnTo>
                      <a:pt x="20582" y="98337"/>
                    </a:lnTo>
                    <a:lnTo>
                      <a:pt x="20641" y="98318"/>
                    </a:lnTo>
                    <a:lnTo>
                      <a:pt x="20703" y="98266"/>
                    </a:lnTo>
                    <a:lnTo>
                      <a:pt x="20706" y="98263"/>
                    </a:lnTo>
                    <a:lnTo>
                      <a:pt x="20807" y="98300"/>
                    </a:lnTo>
                    <a:lnTo>
                      <a:pt x="20878" y="98339"/>
                    </a:lnTo>
                    <a:lnTo>
                      <a:pt x="21013" y="98421"/>
                    </a:lnTo>
                    <a:lnTo>
                      <a:pt x="21123" y="98510"/>
                    </a:lnTo>
                    <a:lnTo>
                      <a:pt x="21198" y="98610"/>
                    </a:lnTo>
                    <a:lnTo>
                      <a:pt x="21234" y="98693"/>
                    </a:lnTo>
                    <a:lnTo>
                      <a:pt x="21301" y="98823"/>
                    </a:lnTo>
                    <a:lnTo>
                      <a:pt x="21346" y="98900"/>
                    </a:lnTo>
                    <a:lnTo>
                      <a:pt x="21392" y="98971"/>
                    </a:lnTo>
                    <a:lnTo>
                      <a:pt x="21440" y="99049"/>
                    </a:lnTo>
                    <a:lnTo>
                      <a:pt x="21493" y="99136"/>
                    </a:lnTo>
                    <a:lnTo>
                      <a:pt x="21538" y="99218"/>
                    </a:lnTo>
                    <a:lnTo>
                      <a:pt x="21582" y="99327"/>
                    </a:lnTo>
                    <a:lnTo>
                      <a:pt x="21616" y="99421"/>
                    </a:lnTo>
                    <a:lnTo>
                      <a:pt x="21662" y="99544"/>
                    </a:lnTo>
                    <a:lnTo>
                      <a:pt x="21748" y="99811"/>
                    </a:lnTo>
                    <a:lnTo>
                      <a:pt x="21920" y="100272"/>
                    </a:lnTo>
                    <a:lnTo>
                      <a:pt x="22000" y="100505"/>
                    </a:lnTo>
                    <a:lnTo>
                      <a:pt x="22070" y="100631"/>
                    </a:lnTo>
                    <a:lnTo>
                      <a:pt x="22107" y="100708"/>
                    </a:lnTo>
                    <a:lnTo>
                      <a:pt x="22144" y="100791"/>
                    </a:lnTo>
                    <a:lnTo>
                      <a:pt x="22182" y="100875"/>
                    </a:lnTo>
                    <a:lnTo>
                      <a:pt x="22251" y="100989"/>
                    </a:lnTo>
                    <a:lnTo>
                      <a:pt x="22328" y="101069"/>
                    </a:lnTo>
                    <a:lnTo>
                      <a:pt x="22396" y="101159"/>
                    </a:lnTo>
                    <a:lnTo>
                      <a:pt x="22373" y="101246"/>
                    </a:lnTo>
                    <a:lnTo>
                      <a:pt x="22345" y="101338"/>
                    </a:lnTo>
                    <a:lnTo>
                      <a:pt x="22341" y="101350"/>
                    </a:lnTo>
                    <a:lnTo>
                      <a:pt x="22306" y="101463"/>
                    </a:lnTo>
                    <a:lnTo>
                      <a:pt x="22263" y="101647"/>
                    </a:lnTo>
                    <a:lnTo>
                      <a:pt x="22365" y="101861"/>
                    </a:lnTo>
                    <a:lnTo>
                      <a:pt x="22430" y="102030"/>
                    </a:lnTo>
                    <a:lnTo>
                      <a:pt x="22508" y="102219"/>
                    </a:lnTo>
                    <a:lnTo>
                      <a:pt x="22607" y="102444"/>
                    </a:lnTo>
                    <a:lnTo>
                      <a:pt x="22697" y="102661"/>
                    </a:lnTo>
                    <a:lnTo>
                      <a:pt x="22788" y="102884"/>
                    </a:lnTo>
                    <a:lnTo>
                      <a:pt x="22802" y="102981"/>
                    </a:lnTo>
                    <a:lnTo>
                      <a:pt x="22688" y="103499"/>
                    </a:lnTo>
                    <a:lnTo>
                      <a:pt x="22685" y="103514"/>
                    </a:lnTo>
                    <a:lnTo>
                      <a:pt x="22599" y="103902"/>
                    </a:lnTo>
                    <a:lnTo>
                      <a:pt x="22528" y="104146"/>
                    </a:lnTo>
                    <a:lnTo>
                      <a:pt x="22526" y="104153"/>
                    </a:lnTo>
                    <a:lnTo>
                      <a:pt x="22490" y="104309"/>
                    </a:lnTo>
                    <a:lnTo>
                      <a:pt x="22418" y="104625"/>
                    </a:lnTo>
                    <a:lnTo>
                      <a:pt x="22411" y="104653"/>
                    </a:lnTo>
                    <a:lnTo>
                      <a:pt x="22404" y="104686"/>
                    </a:lnTo>
                    <a:lnTo>
                      <a:pt x="22345" y="104907"/>
                    </a:lnTo>
                    <a:lnTo>
                      <a:pt x="22293" y="105149"/>
                    </a:lnTo>
                    <a:lnTo>
                      <a:pt x="22291" y="105159"/>
                    </a:lnTo>
                    <a:lnTo>
                      <a:pt x="22283" y="105197"/>
                    </a:lnTo>
                    <a:lnTo>
                      <a:pt x="22282" y="105202"/>
                    </a:lnTo>
                    <a:lnTo>
                      <a:pt x="22265" y="105273"/>
                    </a:lnTo>
                    <a:lnTo>
                      <a:pt x="22255" y="105317"/>
                    </a:lnTo>
                    <a:lnTo>
                      <a:pt x="22209" y="105521"/>
                    </a:lnTo>
                    <a:lnTo>
                      <a:pt x="22129" y="105840"/>
                    </a:lnTo>
                    <a:lnTo>
                      <a:pt x="22090" y="105996"/>
                    </a:lnTo>
                    <a:lnTo>
                      <a:pt x="22086" y="106012"/>
                    </a:lnTo>
                    <a:lnTo>
                      <a:pt x="22073" y="106064"/>
                    </a:lnTo>
                    <a:lnTo>
                      <a:pt x="22047" y="106177"/>
                    </a:lnTo>
                    <a:lnTo>
                      <a:pt x="22022" y="106284"/>
                    </a:lnTo>
                    <a:lnTo>
                      <a:pt x="21998" y="106387"/>
                    </a:lnTo>
                    <a:lnTo>
                      <a:pt x="21973" y="106510"/>
                    </a:lnTo>
                    <a:lnTo>
                      <a:pt x="21937" y="106659"/>
                    </a:lnTo>
                    <a:lnTo>
                      <a:pt x="21904" y="106813"/>
                    </a:lnTo>
                    <a:lnTo>
                      <a:pt x="21869" y="106987"/>
                    </a:lnTo>
                    <a:lnTo>
                      <a:pt x="21843" y="107115"/>
                    </a:lnTo>
                    <a:lnTo>
                      <a:pt x="21805" y="107273"/>
                    </a:lnTo>
                    <a:lnTo>
                      <a:pt x="21779" y="107406"/>
                    </a:lnTo>
                    <a:lnTo>
                      <a:pt x="21750" y="107553"/>
                    </a:lnTo>
                    <a:lnTo>
                      <a:pt x="21716" y="107685"/>
                    </a:lnTo>
                    <a:lnTo>
                      <a:pt x="21695" y="107785"/>
                    </a:lnTo>
                    <a:lnTo>
                      <a:pt x="21671" y="107906"/>
                    </a:lnTo>
                    <a:lnTo>
                      <a:pt x="21645" y="108032"/>
                    </a:lnTo>
                    <a:lnTo>
                      <a:pt x="21626" y="108116"/>
                    </a:lnTo>
                    <a:lnTo>
                      <a:pt x="21594" y="108247"/>
                    </a:lnTo>
                    <a:lnTo>
                      <a:pt x="21567" y="108376"/>
                    </a:lnTo>
                    <a:lnTo>
                      <a:pt x="21548" y="108495"/>
                    </a:lnTo>
                    <a:lnTo>
                      <a:pt x="21514" y="108629"/>
                    </a:lnTo>
                    <a:lnTo>
                      <a:pt x="21512" y="108630"/>
                    </a:lnTo>
                    <a:lnTo>
                      <a:pt x="21475" y="108653"/>
                    </a:lnTo>
                    <a:lnTo>
                      <a:pt x="21429" y="108680"/>
                    </a:lnTo>
                    <a:lnTo>
                      <a:pt x="21397" y="108691"/>
                    </a:lnTo>
                    <a:lnTo>
                      <a:pt x="21374" y="108699"/>
                    </a:lnTo>
                    <a:lnTo>
                      <a:pt x="21346" y="108708"/>
                    </a:lnTo>
                    <a:lnTo>
                      <a:pt x="21239" y="108741"/>
                    </a:lnTo>
                    <a:lnTo>
                      <a:pt x="21133" y="108787"/>
                    </a:lnTo>
                    <a:lnTo>
                      <a:pt x="21024" y="108822"/>
                    </a:lnTo>
                    <a:lnTo>
                      <a:pt x="20940" y="108845"/>
                    </a:lnTo>
                    <a:lnTo>
                      <a:pt x="20815" y="108890"/>
                    </a:lnTo>
                    <a:lnTo>
                      <a:pt x="20704" y="108942"/>
                    </a:lnTo>
                    <a:lnTo>
                      <a:pt x="20575" y="108988"/>
                    </a:lnTo>
                    <a:lnTo>
                      <a:pt x="20421" y="109033"/>
                    </a:lnTo>
                    <a:lnTo>
                      <a:pt x="20336" y="109060"/>
                    </a:lnTo>
                    <a:lnTo>
                      <a:pt x="20245" y="109077"/>
                    </a:lnTo>
                    <a:lnTo>
                      <a:pt x="20140" y="109092"/>
                    </a:lnTo>
                    <a:lnTo>
                      <a:pt x="20080" y="109104"/>
                    </a:lnTo>
                    <a:lnTo>
                      <a:pt x="20048" y="109110"/>
                    </a:lnTo>
                    <a:lnTo>
                      <a:pt x="20017" y="109112"/>
                    </a:lnTo>
                    <a:lnTo>
                      <a:pt x="19915" y="109118"/>
                    </a:lnTo>
                    <a:lnTo>
                      <a:pt x="19828" y="109122"/>
                    </a:lnTo>
                    <a:lnTo>
                      <a:pt x="19707" y="109127"/>
                    </a:lnTo>
                    <a:lnTo>
                      <a:pt x="19645" y="109137"/>
                    </a:lnTo>
                    <a:lnTo>
                      <a:pt x="19619" y="109142"/>
                    </a:lnTo>
                    <a:lnTo>
                      <a:pt x="19616" y="109142"/>
                    </a:lnTo>
                    <a:lnTo>
                      <a:pt x="19531" y="109151"/>
                    </a:lnTo>
                    <a:lnTo>
                      <a:pt x="19447" y="109157"/>
                    </a:lnTo>
                    <a:lnTo>
                      <a:pt x="19383" y="109162"/>
                    </a:lnTo>
                    <a:lnTo>
                      <a:pt x="19376" y="109162"/>
                    </a:lnTo>
                    <a:lnTo>
                      <a:pt x="19286" y="109176"/>
                    </a:lnTo>
                    <a:lnTo>
                      <a:pt x="19154" y="109188"/>
                    </a:lnTo>
                    <a:lnTo>
                      <a:pt x="19026" y="109211"/>
                    </a:lnTo>
                    <a:lnTo>
                      <a:pt x="18922" y="109230"/>
                    </a:lnTo>
                    <a:lnTo>
                      <a:pt x="18820" y="109263"/>
                    </a:lnTo>
                    <a:lnTo>
                      <a:pt x="18706" y="109307"/>
                    </a:lnTo>
                    <a:lnTo>
                      <a:pt x="18679" y="109316"/>
                    </a:lnTo>
                    <a:lnTo>
                      <a:pt x="18642" y="109327"/>
                    </a:lnTo>
                    <a:lnTo>
                      <a:pt x="18585" y="109345"/>
                    </a:lnTo>
                    <a:lnTo>
                      <a:pt x="18448" y="109375"/>
                    </a:lnTo>
                    <a:lnTo>
                      <a:pt x="18396" y="109381"/>
                    </a:lnTo>
                    <a:lnTo>
                      <a:pt x="18360" y="109385"/>
                    </a:lnTo>
                    <a:lnTo>
                      <a:pt x="18349" y="109386"/>
                    </a:lnTo>
                    <a:lnTo>
                      <a:pt x="18338" y="109388"/>
                    </a:lnTo>
                    <a:lnTo>
                      <a:pt x="18237" y="109390"/>
                    </a:lnTo>
                    <a:lnTo>
                      <a:pt x="18222" y="109389"/>
                    </a:lnTo>
                    <a:lnTo>
                      <a:pt x="18128" y="109382"/>
                    </a:lnTo>
                    <a:lnTo>
                      <a:pt x="18041" y="109367"/>
                    </a:lnTo>
                    <a:lnTo>
                      <a:pt x="17852" y="109336"/>
                    </a:lnTo>
                    <a:lnTo>
                      <a:pt x="17708" y="109620"/>
                    </a:lnTo>
                    <a:lnTo>
                      <a:pt x="17587" y="109898"/>
                    </a:lnTo>
                    <a:lnTo>
                      <a:pt x="17316" y="110488"/>
                    </a:lnTo>
                    <a:lnTo>
                      <a:pt x="17105" y="110929"/>
                    </a:lnTo>
                    <a:lnTo>
                      <a:pt x="17059" y="111011"/>
                    </a:lnTo>
                    <a:lnTo>
                      <a:pt x="17038" y="111060"/>
                    </a:lnTo>
                    <a:lnTo>
                      <a:pt x="17038" y="111061"/>
                    </a:lnTo>
                    <a:lnTo>
                      <a:pt x="17004" y="111142"/>
                    </a:lnTo>
                    <a:lnTo>
                      <a:pt x="17104" y="111243"/>
                    </a:lnTo>
                    <a:lnTo>
                      <a:pt x="17215" y="111356"/>
                    </a:lnTo>
                    <a:lnTo>
                      <a:pt x="17315" y="111456"/>
                    </a:lnTo>
                    <a:lnTo>
                      <a:pt x="17381" y="111521"/>
                    </a:lnTo>
                    <a:lnTo>
                      <a:pt x="17481" y="111613"/>
                    </a:lnTo>
                    <a:lnTo>
                      <a:pt x="17470" y="111692"/>
                    </a:lnTo>
                    <a:lnTo>
                      <a:pt x="17468" y="111703"/>
                    </a:lnTo>
                    <a:lnTo>
                      <a:pt x="17422" y="112016"/>
                    </a:lnTo>
                    <a:lnTo>
                      <a:pt x="17422" y="112017"/>
                    </a:lnTo>
                    <a:lnTo>
                      <a:pt x="17409" y="112104"/>
                    </a:lnTo>
                    <a:lnTo>
                      <a:pt x="17466" y="112171"/>
                    </a:lnTo>
                    <a:lnTo>
                      <a:pt x="17517" y="112260"/>
                    </a:lnTo>
                    <a:lnTo>
                      <a:pt x="17584" y="112350"/>
                    </a:lnTo>
                    <a:lnTo>
                      <a:pt x="17675" y="112467"/>
                    </a:lnTo>
                    <a:lnTo>
                      <a:pt x="17781" y="112597"/>
                    </a:lnTo>
                    <a:lnTo>
                      <a:pt x="17839" y="112659"/>
                    </a:lnTo>
                    <a:lnTo>
                      <a:pt x="17933" y="112762"/>
                    </a:lnTo>
                    <a:lnTo>
                      <a:pt x="18002" y="112841"/>
                    </a:lnTo>
                    <a:lnTo>
                      <a:pt x="18087" y="112945"/>
                    </a:lnTo>
                    <a:lnTo>
                      <a:pt x="18180" y="113051"/>
                    </a:lnTo>
                    <a:lnTo>
                      <a:pt x="18266" y="113169"/>
                    </a:lnTo>
                    <a:lnTo>
                      <a:pt x="18331" y="113268"/>
                    </a:lnTo>
                    <a:lnTo>
                      <a:pt x="18405" y="113384"/>
                    </a:lnTo>
                    <a:lnTo>
                      <a:pt x="18477" y="113511"/>
                    </a:lnTo>
                    <a:lnTo>
                      <a:pt x="18569" y="113687"/>
                    </a:lnTo>
                    <a:lnTo>
                      <a:pt x="18634" y="113828"/>
                    </a:lnTo>
                    <a:lnTo>
                      <a:pt x="18708" y="113988"/>
                    </a:lnTo>
                    <a:lnTo>
                      <a:pt x="18749" y="114077"/>
                    </a:lnTo>
                    <a:lnTo>
                      <a:pt x="18808" y="114177"/>
                    </a:lnTo>
                    <a:lnTo>
                      <a:pt x="18862" y="114275"/>
                    </a:lnTo>
                    <a:lnTo>
                      <a:pt x="18922" y="114389"/>
                    </a:lnTo>
                    <a:lnTo>
                      <a:pt x="18986" y="114518"/>
                    </a:lnTo>
                    <a:lnTo>
                      <a:pt x="19053" y="114655"/>
                    </a:lnTo>
                    <a:lnTo>
                      <a:pt x="19089" y="114743"/>
                    </a:lnTo>
                    <a:lnTo>
                      <a:pt x="19124" y="114858"/>
                    </a:lnTo>
                    <a:lnTo>
                      <a:pt x="19217" y="115173"/>
                    </a:lnTo>
                    <a:lnTo>
                      <a:pt x="19322" y="115500"/>
                    </a:lnTo>
                    <a:lnTo>
                      <a:pt x="19351" y="115594"/>
                    </a:lnTo>
                    <a:lnTo>
                      <a:pt x="19398" y="115736"/>
                    </a:lnTo>
                    <a:lnTo>
                      <a:pt x="19430" y="115867"/>
                    </a:lnTo>
                    <a:lnTo>
                      <a:pt x="19437" y="115986"/>
                    </a:lnTo>
                    <a:lnTo>
                      <a:pt x="19438" y="116069"/>
                    </a:lnTo>
                    <a:lnTo>
                      <a:pt x="19439" y="116211"/>
                    </a:lnTo>
                    <a:lnTo>
                      <a:pt x="19445" y="116487"/>
                    </a:lnTo>
                    <a:lnTo>
                      <a:pt x="19562" y="116502"/>
                    </a:lnTo>
                    <a:lnTo>
                      <a:pt x="19820" y="116540"/>
                    </a:lnTo>
                    <a:lnTo>
                      <a:pt x="20084" y="116584"/>
                    </a:lnTo>
                    <a:lnTo>
                      <a:pt x="20344" y="116645"/>
                    </a:lnTo>
                    <a:lnTo>
                      <a:pt x="20456" y="116682"/>
                    </a:lnTo>
                    <a:lnTo>
                      <a:pt x="20580" y="116895"/>
                    </a:lnTo>
                    <a:lnTo>
                      <a:pt x="20628" y="117016"/>
                    </a:lnTo>
                    <a:lnTo>
                      <a:pt x="20673" y="117139"/>
                    </a:lnTo>
                    <a:lnTo>
                      <a:pt x="20723" y="117268"/>
                    </a:lnTo>
                    <a:lnTo>
                      <a:pt x="20767" y="117369"/>
                    </a:lnTo>
                    <a:lnTo>
                      <a:pt x="20844" y="117531"/>
                    </a:lnTo>
                    <a:lnTo>
                      <a:pt x="20902" y="117688"/>
                    </a:lnTo>
                    <a:lnTo>
                      <a:pt x="21009" y="117961"/>
                    </a:lnTo>
                    <a:lnTo>
                      <a:pt x="21071" y="118118"/>
                    </a:lnTo>
                    <a:lnTo>
                      <a:pt x="21173" y="118368"/>
                    </a:lnTo>
                    <a:lnTo>
                      <a:pt x="21232" y="118536"/>
                    </a:lnTo>
                    <a:lnTo>
                      <a:pt x="21282" y="118650"/>
                    </a:lnTo>
                    <a:lnTo>
                      <a:pt x="21340" y="118773"/>
                    </a:lnTo>
                    <a:lnTo>
                      <a:pt x="21396" y="118904"/>
                    </a:lnTo>
                    <a:lnTo>
                      <a:pt x="21509" y="119023"/>
                    </a:lnTo>
                    <a:lnTo>
                      <a:pt x="21511" y="119025"/>
                    </a:lnTo>
                    <a:lnTo>
                      <a:pt x="21546" y="119062"/>
                    </a:lnTo>
                    <a:lnTo>
                      <a:pt x="21549" y="119194"/>
                    </a:lnTo>
                    <a:lnTo>
                      <a:pt x="21534" y="119277"/>
                    </a:lnTo>
                    <a:lnTo>
                      <a:pt x="21534" y="119286"/>
                    </a:lnTo>
                    <a:lnTo>
                      <a:pt x="21528" y="119321"/>
                    </a:lnTo>
                    <a:lnTo>
                      <a:pt x="21522" y="119358"/>
                    </a:lnTo>
                    <a:lnTo>
                      <a:pt x="21511" y="119447"/>
                    </a:lnTo>
                    <a:lnTo>
                      <a:pt x="21502" y="119546"/>
                    </a:lnTo>
                    <a:lnTo>
                      <a:pt x="21498" y="119642"/>
                    </a:lnTo>
                    <a:lnTo>
                      <a:pt x="21492" y="119729"/>
                    </a:lnTo>
                    <a:lnTo>
                      <a:pt x="21478" y="119896"/>
                    </a:lnTo>
                    <a:lnTo>
                      <a:pt x="21484" y="120003"/>
                    </a:lnTo>
                    <a:lnTo>
                      <a:pt x="21488" y="120066"/>
                    </a:lnTo>
                    <a:lnTo>
                      <a:pt x="21488" y="120069"/>
                    </a:lnTo>
                    <a:lnTo>
                      <a:pt x="21524" y="120316"/>
                    </a:lnTo>
                    <a:lnTo>
                      <a:pt x="21548" y="120396"/>
                    </a:lnTo>
                    <a:lnTo>
                      <a:pt x="21549" y="120402"/>
                    </a:lnTo>
                    <a:lnTo>
                      <a:pt x="21560" y="120437"/>
                    </a:lnTo>
                    <a:lnTo>
                      <a:pt x="21594" y="120555"/>
                    </a:lnTo>
                    <a:lnTo>
                      <a:pt x="21637" y="120700"/>
                    </a:lnTo>
                    <a:lnTo>
                      <a:pt x="21680" y="120787"/>
                    </a:lnTo>
                    <a:lnTo>
                      <a:pt x="21731" y="120894"/>
                    </a:lnTo>
                    <a:lnTo>
                      <a:pt x="21775" y="120983"/>
                    </a:lnTo>
                    <a:lnTo>
                      <a:pt x="21844" y="121064"/>
                    </a:lnTo>
                    <a:lnTo>
                      <a:pt x="21914" y="121173"/>
                    </a:lnTo>
                    <a:lnTo>
                      <a:pt x="21996" y="121298"/>
                    </a:lnTo>
                    <a:lnTo>
                      <a:pt x="22141" y="121517"/>
                    </a:lnTo>
                    <a:lnTo>
                      <a:pt x="22176" y="121570"/>
                    </a:lnTo>
                    <a:lnTo>
                      <a:pt x="22179" y="121575"/>
                    </a:lnTo>
                    <a:lnTo>
                      <a:pt x="22311" y="121773"/>
                    </a:lnTo>
                    <a:lnTo>
                      <a:pt x="22382" y="121862"/>
                    </a:lnTo>
                    <a:lnTo>
                      <a:pt x="22469" y="122015"/>
                    </a:lnTo>
                    <a:lnTo>
                      <a:pt x="22579" y="122188"/>
                    </a:lnTo>
                    <a:lnTo>
                      <a:pt x="22863" y="122638"/>
                    </a:lnTo>
                    <a:lnTo>
                      <a:pt x="23082" y="122989"/>
                    </a:lnTo>
                    <a:lnTo>
                      <a:pt x="23239" y="123249"/>
                    </a:lnTo>
                    <a:lnTo>
                      <a:pt x="23488" y="123629"/>
                    </a:lnTo>
                    <a:lnTo>
                      <a:pt x="23680" y="123939"/>
                    </a:lnTo>
                    <a:lnTo>
                      <a:pt x="23701" y="123974"/>
                    </a:lnTo>
                    <a:lnTo>
                      <a:pt x="23702" y="123975"/>
                    </a:lnTo>
                    <a:lnTo>
                      <a:pt x="24064" y="124560"/>
                    </a:lnTo>
                    <a:lnTo>
                      <a:pt x="24117" y="125030"/>
                    </a:lnTo>
                    <a:lnTo>
                      <a:pt x="24129" y="125136"/>
                    </a:lnTo>
                    <a:lnTo>
                      <a:pt x="24150" y="125306"/>
                    </a:lnTo>
                    <a:lnTo>
                      <a:pt x="24158" y="125357"/>
                    </a:lnTo>
                    <a:lnTo>
                      <a:pt x="24166" y="125412"/>
                    </a:lnTo>
                    <a:lnTo>
                      <a:pt x="24171" y="125452"/>
                    </a:lnTo>
                    <a:lnTo>
                      <a:pt x="24191" y="125573"/>
                    </a:lnTo>
                    <a:lnTo>
                      <a:pt x="24201" y="125644"/>
                    </a:lnTo>
                    <a:lnTo>
                      <a:pt x="24201" y="125650"/>
                    </a:lnTo>
                    <a:lnTo>
                      <a:pt x="24206" y="125687"/>
                    </a:lnTo>
                    <a:lnTo>
                      <a:pt x="24226" y="125816"/>
                    </a:lnTo>
                    <a:lnTo>
                      <a:pt x="24234" y="125946"/>
                    </a:lnTo>
                    <a:lnTo>
                      <a:pt x="24245" y="126083"/>
                    </a:lnTo>
                    <a:lnTo>
                      <a:pt x="24264" y="126441"/>
                    </a:lnTo>
                    <a:lnTo>
                      <a:pt x="24287" y="126645"/>
                    </a:lnTo>
                    <a:lnTo>
                      <a:pt x="24310" y="126807"/>
                    </a:lnTo>
                    <a:lnTo>
                      <a:pt x="24341" y="127025"/>
                    </a:lnTo>
                    <a:lnTo>
                      <a:pt x="24361" y="127154"/>
                    </a:lnTo>
                    <a:lnTo>
                      <a:pt x="24385" y="127242"/>
                    </a:lnTo>
                    <a:lnTo>
                      <a:pt x="24417" y="127333"/>
                    </a:lnTo>
                    <a:lnTo>
                      <a:pt x="24427" y="127379"/>
                    </a:lnTo>
                    <a:lnTo>
                      <a:pt x="24430" y="127394"/>
                    </a:lnTo>
                    <a:lnTo>
                      <a:pt x="24459" y="127531"/>
                    </a:lnTo>
                    <a:lnTo>
                      <a:pt x="24477" y="127640"/>
                    </a:lnTo>
                    <a:lnTo>
                      <a:pt x="24498" y="127788"/>
                    </a:lnTo>
                    <a:lnTo>
                      <a:pt x="24513" y="127909"/>
                    </a:lnTo>
                    <a:lnTo>
                      <a:pt x="24531" y="128053"/>
                    </a:lnTo>
                    <a:lnTo>
                      <a:pt x="24555" y="128445"/>
                    </a:lnTo>
                    <a:lnTo>
                      <a:pt x="24567" y="128587"/>
                    </a:lnTo>
                    <a:lnTo>
                      <a:pt x="24570" y="128624"/>
                    </a:lnTo>
                    <a:lnTo>
                      <a:pt x="24578" y="128713"/>
                    </a:lnTo>
                    <a:lnTo>
                      <a:pt x="24591" y="128843"/>
                    </a:lnTo>
                    <a:lnTo>
                      <a:pt x="24602" y="128934"/>
                    </a:lnTo>
                    <a:lnTo>
                      <a:pt x="24618" y="129037"/>
                    </a:lnTo>
                    <a:lnTo>
                      <a:pt x="24628" y="129125"/>
                    </a:lnTo>
                    <a:lnTo>
                      <a:pt x="24646" y="129293"/>
                    </a:lnTo>
                    <a:lnTo>
                      <a:pt x="24651" y="129404"/>
                    </a:lnTo>
                    <a:lnTo>
                      <a:pt x="24659" y="129507"/>
                    </a:lnTo>
                    <a:lnTo>
                      <a:pt x="24680" y="129606"/>
                    </a:lnTo>
                    <a:lnTo>
                      <a:pt x="24708" y="129761"/>
                    </a:lnTo>
                    <a:lnTo>
                      <a:pt x="24726" y="129869"/>
                    </a:lnTo>
                    <a:lnTo>
                      <a:pt x="24728" y="129902"/>
                    </a:lnTo>
                    <a:lnTo>
                      <a:pt x="24728" y="129910"/>
                    </a:lnTo>
                    <a:lnTo>
                      <a:pt x="24731" y="129964"/>
                    </a:lnTo>
                    <a:lnTo>
                      <a:pt x="24713" y="130063"/>
                    </a:lnTo>
                    <a:lnTo>
                      <a:pt x="24622" y="130083"/>
                    </a:lnTo>
                    <a:lnTo>
                      <a:pt x="24534" y="130094"/>
                    </a:lnTo>
                    <a:lnTo>
                      <a:pt x="24374" y="130101"/>
                    </a:lnTo>
                    <a:lnTo>
                      <a:pt x="24264" y="130147"/>
                    </a:lnTo>
                    <a:lnTo>
                      <a:pt x="24258" y="130150"/>
                    </a:lnTo>
                    <a:lnTo>
                      <a:pt x="24201" y="130174"/>
                    </a:lnTo>
                    <a:lnTo>
                      <a:pt x="24190" y="130274"/>
                    </a:lnTo>
                    <a:lnTo>
                      <a:pt x="24167" y="130466"/>
                    </a:lnTo>
                    <a:lnTo>
                      <a:pt x="24154" y="130553"/>
                    </a:lnTo>
                    <a:lnTo>
                      <a:pt x="24152" y="130570"/>
                    </a:lnTo>
                    <a:lnTo>
                      <a:pt x="24144" y="130636"/>
                    </a:lnTo>
                    <a:lnTo>
                      <a:pt x="24131" y="130724"/>
                    </a:lnTo>
                    <a:lnTo>
                      <a:pt x="24121" y="130786"/>
                    </a:lnTo>
                    <a:lnTo>
                      <a:pt x="24120" y="130794"/>
                    </a:lnTo>
                    <a:lnTo>
                      <a:pt x="24113" y="130840"/>
                    </a:lnTo>
                    <a:lnTo>
                      <a:pt x="24099" y="130895"/>
                    </a:lnTo>
                    <a:lnTo>
                      <a:pt x="24092" y="130920"/>
                    </a:lnTo>
                    <a:lnTo>
                      <a:pt x="24082" y="130970"/>
                    </a:lnTo>
                    <a:lnTo>
                      <a:pt x="24076" y="131003"/>
                    </a:lnTo>
                    <a:lnTo>
                      <a:pt x="24066" y="131056"/>
                    </a:lnTo>
                    <a:lnTo>
                      <a:pt x="24062" y="131071"/>
                    </a:lnTo>
                    <a:lnTo>
                      <a:pt x="24057" y="131099"/>
                    </a:lnTo>
                    <a:lnTo>
                      <a:pt x="24040" y="131181"/>
                    </a:lnTo>
                    <a:lnTo>
                      <a:pt x="24036" y="131210"/>
                    </a:lnTo>
                    <a:lnTo>
                      <a:pt x="24027" y="131277"/>
                    </a:lnTo>
                    <a:lnTo>
                      <a:pt x="24012" y="131362"/>
                    </a:lnTo>
                    <a:lnTo>
                      <a:pt x="23999" y="131453"/>
                    </a:lnTo>
                    <a:lnTo>
                      <a:pt x="23986" y="131543"/>
                    </a:lnTo>
                    <a:lnTo>
                      <a:pt x="23978" y="131641"/>
                    </a:lnTo>
                    <a:lnTo>
                      <a:pt x="23970" y="131740"/>
                    </a:lnTo>
                    <a:lnTo>
                      <a:pt x="23955" y="131868"/>
                    </a:lnTo>
                    <a:lnTo>
                      <a:pt x="23949" y="131916"/>
                    </a:lnTo>
                    <a:lnTo>
                      <a:pt x="23945" y="131949"/>
                    </a:lnTo>
                    <a:lnTo>
                      <a:pt x="23940" y="131993"/>
                    </a:lnTo>
                    <a:lnTo>
                      <a:pt x="23927" y="132148"/>
                    </a:lnTo>
                    <a:lnTo>
                      <a:pt x="23916" y="132279"/>
                    </a:lnTo>
                    <a:lnTo>
                      <a:pt x="23911" y="132419"/>
                    </a:lnTo>
                    <a:lnTo>
                      <a:pt x="23922" y="132543"/>
                    </a:lnTo>
                    <a:lnTo>
                      <a:pt x="23929" y="132633"/>
                    </a:lnTo>
                    <a:lnTo>
                      <a:pt x="23947" y="132739"/>
                    </a:lnTo>
                    <a:lnTo>
                      <a:pt x="23976" y="132827"/>
                    </a:lnTo>
                    <a:lnTo>
                      <a:pt x="24007" y="132923"/>
                    </a:lnTo>
                    <a:lnTo>
                      <a:pt x="24043" y="133008"/>
                    </a:lnTo>
                    <a:lnTo>
                      <a:pt x="24097" y="133111"/>
                    </a:lnTo>
                    <a:lnTo>
                      <a:pt x="24146" y="133204"/>
                    </a:lnTo>
                    <a:lnTo>
                      <a:pt x="24206" y="133308"/>
                    </a:lnTo>
                    <a:lnTo>
                      <a:pt x="24268" y="133406"/>
                    </a:lnTo>
                    <a:lnTo>
                      <a:pt x="24313" y="133475"/>
                    </a:lnTo>
                    <a:lnTo>
                      <a:pt x="24373" y="133540"/>
                    </a:lnTo>
                    <a:lnTo>
                      <a:pt x="24429" y="133599"/>
                    </a:lnTo>
                    <a:lnTo>
                      <a:pt x="24515" y="133682"/>
                    </a:lnTo>
                    <a:lnTo>
                      <a:pt x="24600" y="133751"/>
                    </a:lnTo>
                    <a:lnTo>
                      <a:pt x="24678" y="133806"/>
                    </a:lnTo>
                    <a:lnTo>
                      <a:pt x="24758" y="133857"/>
                    </a:lnTo>
                    <a:lnTo>
                      <a:pt x="24856" y="133896"/>
                    </a:lnTo>
                    <a:lnTo>
                      <a:pt x="24939" y="133925"/>
                    </a:lnTo>
                    <a:lnTo>
                      <a:pt x="25063" y="133969"/>
                    </a:lnTo>
                    <a:lnTo>
                      <a:pt x="25159" y="134010"/>
                    </a:lnTo>
                    <a:lnTo>
                      <a:pt x="25254" y="134046"/>
                    </a:lnTo>
                    <a:lnTo>
                      <a:pt x="25350" y="134103"/>
                    </a:lnTo>
                    <a:lnTo>
                      <a:pt x="25440" y="134152"/>
                    </a:lnTo>
                    <a:lnTo>
                      <a:pt x="25513" y="134214"/>
                    </a:lnTo>
                    <a:lnTo>
                      <a:pt x="25580" y="134294"/>
                    </a:lnTo>
                    <a:lnTo>
                      <a:pt x="25645" y="134387"/>
                    </a:lnTo>
                    <a:lnTo>
                      <a:pt x="25681" y="134480"/>
                    </a:lnTo>
                    <a:lnTo>
                      <a:pt x="25709" y="134597"/>
                    </a:lnTo>
                    <a:lnTo>
                      <a:pt x="25738" y="134728"/>
                    </a:lnTo>
                    <a:lnTo>
                      <a:pt x="25763" y="134876"/>
                    </a:lnTo>
                    <a:lnTo>
                      <a:pt x="25771" y="135007"/>
                    </a:lnTo>
                    <a:lnTo>
                      <a:pt x="25770" y="135092"/>
                    </a:lnTo>
                    <a:lnTo>
                      <a:pt x="25767" y="135221"/>
                    </a:lnTo>
                    <a:lnTo>
                      <a:pt x="25750" y="135345"/>
                    </a:lnTo>
                    <a:lnTo>
                      <a:pt x="25727" y="135468"/>
                    </a:lnTo>
                    <a:lnTo>
                      <a:pt x="25701" y="135560"/>
                    </a:lnTo>
                    <a:lnTo>
                      <a:pt x="25662" y="135701"/>
                    </a:lnTo>
                    <a:lnTo>
                      <a:pt x="25610" y="135856"/>
                    </a:lnTo>
                    <a:lnTo>
                      <a:pt x="25565" y="135942"/>
                    </a:lnTo>
                    <a:lnTo>
                      <a:pt x="25509" y="136090"/>
                    </a:lnTo>
                    <a:lnTo>
                      <a:pt x="25477" y="136191"/>
                    </a:lnTo>
                    <a:lnTo>
                      <a:pt x="25449" y="136324"/>
                    </a:lnTo>
                    <a:lnTo>
                      <a:pt x="25428" y="136425"/>
                    </a:lnTo>
                    <a:lnTo>
                      <a:pt x="25412" y="136588"/>
                    </a:lnTo>
                    <a:lnTo>
                      <a:pt x="25406" y="136723"/>
                    </a:lnTo>
                    <a:lnTo>
                      <a:pt x="25417" y="136850"/>
                    </a:lnTo>
                    <a:lnTo>
                      <a:pt x="25438" y="136977"/>
                    </a:lnTo>
                    <a:lnTo>
                      <a:pt x="25468" y="137093"/>
                    </a:lnTo>
                    <a:lnTo>
                      <a:pt x="25488" y="137175"/>
                    </a:lnTo>
                    <a:lnTo>
                      <a:pt x="25507" y="137263"/>
                    </a:lnTo>
                    <a:lnTo>
                      <a:pt x="25554" y="137394"/>
                    </a:lnTo>
                    <a:lnTo>
                      <a:pt x="25606" y="137516"/>
                    </a:lnTo>
                    <a:lnTo>
                      <a:pt x="25644" y="137617"/>
                    </a:lnTo>
                    <a:lnTo>
                      <a:pt x="25677" y="137699"/>
                    </a:lnTo>
                    <a:lnTo>
                      <a:pt x="25705" y="137785"/>
                    </a:lnTo>
                    <a:lnTo>
                      <a:pt x="25726" y="137867"/>
                    </a:lnTo>
                    <a:lnTo>
                      <a:pt x="25759" y="138032"/>
                    </a:lnTo>
                    <a:lnTo>
                      <a:pt x="25779" y="138111"/>
                    </a:lnTo>
                    <a:lnTo>
                      <a:pt x="25806" y="138206"/>
                    </a:lnTo>
                    <a:lnTo>
                      <a:pt x="25852" y="138320"/>
                    </a:lnTo>
                    <a:lnTo>
                      <a:pt x="25938" y="138419"/>
                    </a:lnTo>
                    <a:lnTo>
                      <a:pt x="26006" y="138487"/>
                    </a:lnTo>
                    <a:lnTo>
                      <a:pt x="26075" y="138582"/>
                    </a:lnTo>
                    <a:lnTo>
                      <a:pt x="26183" y="138694"/>
                    </a:lnTo>
                    <a:lnTo>
                      <a:pt x="26279" y="138784"/>
                    </a:lnTo>
                    <a:lnTo>
                      <a:pt x="26436" y="138958"/>
                    </a:lnTo>
                    <a:lnTo>
                      <a:pt x="26559" y="139261"/>
                    </a:lnTo>
                    <a:lnTo>
                      <a:pt x="26607" y="139366"/>
                    </a:lnTo>
                    <a:lnTo>
                      <a:pt x="26645" y="139456"/>
                    </a:lnTo>
                    <a:lnTo>
                      <a:pt x="26751" y="139697"/>
                    </a:lnTo>
                    <a:lnTo>
                      <a:pt x="26824" y="139850"/>
                    </a:lnTo>
                    <a:lnTo>
                      <a:pt x="26906" y="140015"/>
                    </a:lnTo>
                    <a:lnTo>
                      <a:pt x="26946" y="140133"/>
                    </a:lnTo>
                    <a:lnTo>
                      <a:pt x="27004" y="140286"/>
                    </a:lnTo>
                    <a:lnTo>
                      <a:pt x="27068" y="140483"/>
                    </a:lnTo>
                    <a:lnTo>
                      <a:pt x="27138" y="140673"/>
                    </a:lnTo>
                    <a:lnTo>
                      <a:pt x="27153" y="140755"/>
                    </a:lnTo>
                    <a:lnTo>
                      <a:pt x="27150" y="140840"/>
                    </a:lnTo>
                    <a:lnTo>
                      <a:pt x="27120" y="140985"/>
                    </a:lnTo>
                    <a:lnTo>
                      <a:pt x="27105" y="141124"/>
                    </a:lnTo>
                    <a:lnTo>
                      <a:pt x="27089" y="141272"/>
                    </a:lnTo>
                    <a:lnTo>
                      <a:pt x="27096" y="141435"/>
                    </a:lnTo>
                    <a:lnTo>
                      <a:pt x="27120" y="141572"/>
                    </a:lnTo>
                    <a:lnTo>
                      <a:pt x="27153" y="141711"/>
                    </a:lnTo>
                    <a:lnTo>
                      <a:pt x="27195" y="141856"/>
                    </a:lnTo>
                    <a:lnTo>
                      <a:pt x="27223" y="141983"/>
                    </a:lnTo>
                    <a:lnTo>
                      <a:pt x="27223" y="142146"/>
                    </a:lnTo>
                    <a:lnTo>
                      <a:pt x="27238" y="142303"/>
                    </a:lnTo>
                    <a:lnTo>
                      <a:pt x="27262" y="142484"/>
                    </a:lnTo>
                    <a:lnTo>
                      <a:pt x="27277" y="142614"/>
                    </a:lnTo>
                    <a:lnTo>
                      <a:pt x="27274" y="142708"/>
                    </a:lnTo>
                    <a:lnTo>
                      <a:pt x="27286" y="142838"/>
                    </a:lnTo>
                    <a:lnTo>
                      <a:pt x="27295" y="142971"/>
                    </a:lnTo>
                    <a:lnTo>
                      <a:pt x="27307" y="143059"/>
                    </a:lnTo>
                    <a:lnTo>
                      <a:pt x="27326" y="143192"/>
                    </a:lnTo>
                    <a:lnTo>
                      <a:pt x="27338" y="143286"/>
                    </a:lnTo>
                    <a:lnTo>
                      <a:pt x="27359" y="143368"/>
                    </a:lnTo>
                    <a:lnTo>
                      <a:pt x="27410" y="143522"/>
                    </a:lnTo>
                    <a:lnTo>
                      <a:pt x="27462" y="143646"/>
                    </a:lnTo>
                    <a:lnTo>
                      <a:pt x="27504" y="143724"/>
                    </a:lnTo>
                    <a:lnTo>
                      <a:pt x="27552" y="143800"/>
                    </a:lnTo>
                    <a:lnTo>
                      <a:pt x="27619" y="143879"/>
                    </a:lnTo>
                    <a:lnTo>
                      <a:pt x="27689" y="143966"/>
                    </a:lnTo>
                    <a:lnTo>
                      <a:pt x="27779" y="144136"/>
                    </a:lnTo>
                    <a:lnTo>
                      <a:pt x="27792" y="144247"/>
                    </a:lnTo>
                    <a:lnTo>
                      <a:pt x="27792" y="144341"/>
                    </a:lnTo>
                    <a:lnTo>
                      <a:pt x="27783" y="144498"/>
                    </a:lnTo>
                    <a:lnTo>
                      <a:pt x="27747" y="144586"/>
                    </a:lnTo>
                    <a:lnTo>
                      <a:pt x="27705" y="144646"/>
                    </a:lnTo>
                    <a:lnTo>
                      <a:pt x="27682" y="144679"/>
                    </a:lnTo>
                    <a:lnTo>
                      <a:pt x="27681" y="144680"/>
                    </a:lnTo>
                    <a:lnTo>
                      <a:pt x="27631" y="144736"/>
                    </a:lnTo>
                    <a:lnTo>
                      <a:pt x="27611" y="144758"/>
                    </a:lnTo>
                    <a:lnTo>
                      <a:pt x="27585" y="144812"/>
                    </a:lnTo>
                    <a:lnTo>
                      <a:pt x="27578" y="144827"/>
                    </a:lnTo>
                    <a:lnTo>
                      <a:pt x="27562" y="144858"/>
                    </a:lnTo>
                    <a:lnTo>
                      <a:pt x="27541" y="144943"/>
                    </a:lnTo>
                    <a:lnTo>
                      <a:pt x="27574" y="145046"/>
                    </a:lnTo>
                    <a:lnTo>
                      <a:pt x="27647" y="145136"/>
                    </a:lnTo>
                    <a:lnTo>
                      <a:pt x="27726" y="145167"/>
                    </a:lnTo>
                    <a:lnTo>
                      <a:pt x="27832" y="145173"/>
                    </a:lnTo>
                    <a:lnTo>
                      <a:pt x="27947" y="145245"/>
                    </a:lnTo>
                    <a:lnTo>
                      <a:pt x="27989" y="145330"/>
                    </a:lnTo>
                    <a:lnTo>
                      <a:pt x="28031" y="145524"/>
                    </a:lnTo>
                    <a:lnTo>
                      <a:pt x="28082" y="145646"/>
                    </a:lnTo>
                    <a:lnTo>
                      <a:pt x="28084" y="145653"/>
                    </a:lnTo>
                    <a:lnTo>
                      <a:pt x="28095" y="145678"/>
                    </a:lnTo>
                    <a:lnTo>
                      <a:pt x="28101" y="145778"/>
                    </a:lnTo>
                    <a:lnTo>
                      <a:pt x="28101" y="145782"/>
                    </a:lnTo>
                    <a:lnTo>
                      <a:pt x="28107" y="145874"/>
                    </a:lnTo>
                    <a:lnTo>
                      <a:pt x="28155" y="145968"/>
                    </a:lnTo>
                    <a:lnTo>
                      <a:pt x="28416" y="146001"/>
                    </a:lnTo>
                    <a:lnTo>
                      <a:pt x="28403" y="146092"/>
                    </a:lnTo>
                    <a:lnTo>
                      <a:pt x="28375" y="146259"/>
                    </a:lnTo>
                    <a:lnTo>
                      <a:pt x="28343" y="146499"/>
                    </a:lnTo>
                    <a:lnTo>
                      <a:pt x="28484" y="146644"/>
                    </a:lnTo>
                    <a:lnTo>
                      <a:pt x="28605" y="146769"/>
                    </a:lnTo>
                    <a:lnTo>
                      <a:pt x="28768" y="146926"/>
                    </a:lnTo>
                    <a:lnTo>
                      <a:pt x="28859" y="147033"/>
                    </a:lnTo>
                    <a:lnTo>
                      <a:pt x="28981" y="147150"/>
                    </a:lnTo>
                    <a:lnTo>
                      <a:pt x="29071" y="147247"/>
                    </a:lnTo>
                    <a:lnTo>
                      <a:pt x="29152" y="147325"/>
                    </a:lnTo>
                    <a:lnTo>
                      <a:pt x="29221" y="147390"/>
                    </a:lnTo>
                    <a:lnTo>
                      <a:pt x="29338" y="147517"/>
                    </a:lnTo>
                    <a:lnTo>
                      <a:pt x="29436" y="147602"/>
                    </a:lnTo>
                    <a:lnTo>
                      <a:pt x="29535" y="147713"/>
                    </a:lnTo>
                    <a:lnTo>
                      <a:pt x="29596" y="147794"/>
                    </a:lnTo>
                    <a:lnTo>
                      <a:pt x="29666" y="147887"/>
                    </a:lnTo>
                    <a:lnTo>
                      <a:pt x="29736" y="147993"/>
                    </a:lnTo>
                    <a:lnTo>
                      <a:pt x="29829" y="148141"/>
                    </a:lnTo>
                    <a:lnTo>
                      <a:pt x="29871" y="148260"/>
                    </a:lnTo>
                    <a:lnTo>
                      <a:pt x="29915" y="148347"/>
                    </a:lnTo>
                    <a:lnTo>
                      <a:pt x="29956" y="148444"/>
                    </a:lnTo>
                    <a:lnTo>
                      <a:pt x="30025" y="148585"/>
                    </a:lnTo>
                    <a:lnTo>
                      <a:pt x="30070" y="148669"/>
                    </a:lnTo>
                    <a:lnTo>
                      <a:pt x="30124" y="148805"/>
                    </a:lnTo>
                    <a:lnTo>
                      <a:pt x="30149" y="148943"/>
                    </a:lnTo>
                    <a:lnTo>
                      <a:pt x="30150" y="149031"/>
                    </a:lnTo>
                    <a:lnTo>
                      <a:pt x="30152" y="149194"/>
                    </a:lnTo>
                    <a:lnTo>
                      <a:pt x="30152" y="149276"/>
                    </a:lnTo>
                    <a:lnTo>
                      <a:pt x="30137" y="149421"/>
                    </a:lnTo>
                    <a:lnTo>
                      <a:pt x="30126" y="149514"/>
                    </a:lnTo>
                    <a:lnTo>
                      <a:pt x="30108" y="149611"/>
                    </a:lnTo>
                    <a:lnTo>
                      <a:pt x="30087" y="149721"/>
                    </a:lnTo>
                    <a:lnTo>
                      <a:pt x="30065" y="149884"/>
                    </a:lnTo>
                    <a:lnTo>
                      <a:pt x="30057" y="150022"/>
                    </a:lnTo>
                    <a:lnTo>
                      <a:pt x="30046" y="150104"/>
                    </a:lnTo>
                    <a:lnTo>
                      <a:pt x="30042" y="150250"/>
                    </a:lnTo>
                    <a:lnTo>
                      <a:pt x="30047" y="150355"/>
                    </a:lnTo>
                    <a:lnTo>
                      <a:pt x="30029" y="150454"/>
                    </a:lnTo>
                    <a:lnTo>
                      <a:pt x="30029" y="150579"/>
                    </a:lnTo>
                    <a:lnTo>
                      <a:pt x="30036" y="150685"/>
                    </a:lnTo>
                    <a:lnTo>
                      <a:pt x="30028" y="150895"/>
                    </a:lnTo>
                    <a:lnTo>
                      <a:pt x="30026" y="150990"/>
                    </a:lnTo>
                    <a:lnTo>
                      <a:pt x="30025" y="151101"/>
                    </a:lnTo>
                    <a:lnTo>
                      <a:pt x="30028" y="151213"/>
                    </a:lnTo>
                    <a:lnTo>
                      <a:pt x="30023" y="151306"/>
                    </a:lnTo>
                    <a:lnTo>
                      <a:pt x="30015" y="151461"/>
                    </a:lnTo>
                    <a:lnTo>
                      <a:pt x="30000" y="151612"/>
                    </a:lnTo>
                    <a:lnTo>
                      <a:pt x="30007" y="151764"/>
                    </a:lnTo>
                    <a:lnTo>
                      <a:pt x="30011" y="151975"/>
                    </a:lnTo>
                    <a:lnTo>
                      <a:pt x="30016" y="152123"/>
                    </a:lnTo>
                    <a:lnTo>
                      <a:pt x="30016" y="152260"/>
                    </a:lnTo>
                    <a:lnTo>
                      <a:pt x="30028" y="152366"/>
                    </a:lnTo>
                    <a:lnTo>
                      <a:pt x="30074" y="152535"/>
                    </a:lnTo>
                    <a:lnTo>
                      <a:pt x="30104" y="152613"/>
                    </a:lnTo>
                    <a:lnTo>
                      <a:pt x="30138" y="152689"/>
                    </a:lnTo>
                    <a:lnTo>
                      <a:pt x="30223" y="152868"/>
                    </a:lnTo>
                    <a:lnTo>
                      <a:pt x="30260" y="152953"/>
                    </a:lnTo>
                    <a:lnTo>
                      <a:pt x="30306" y="153049"/>
                    </a:lnTo>
                    <a:lnTo>
                      <a:pt x="30357" y="153155"/>
                    </a:lnTo>
                    <a:lnTo>
                      <a:pt x="30428" y="153284"/>
                    </a:lnTo>
                    <a:lnTo>
                      <a:pt x="30475" y="153359"/>
                    </a:lnTo>
                    <a:lnTo>
                      <a:pt x="30523" y="153432"/>
                    </a:lnTo>
                    <a:lnTo>
                      <a:pt x="30590" y="153530"/>
                    </a:lnTo>
                    <a:lnTo>
                      <a:pt x="30653" y="153613"/>
                    </a:lnTo>
                    <a:lnTo>
                      <a:pt x="30711" y="153687"/>
                    </a:lnTo>
                    <a:lnTo>
                      <a:pt x="30810" y="153814"/>
                    </a:lnTo>
                    <a:lnTo>
                      <a:pt x="30868" y="153876"/>
                    </a:lnTo>
                    <a:lnTo>
                      <a:pt x="30962" y="153957"/>
                    </a:lnTo>
                    <a:lnTo>
                      <a:pt x="31065" y="154039"/>
                    </a:lnTo>
                    <a:lnTo>
                      <a:pt x="31146" y="154113"/>
                    </a:lnTo>
                    <a:lnTo>
                      <a:pt x="31255" y="154188"/>
                    </a:lnTo>
                    <a:lnTo>
                      <a:pt x="31387" y="154275"/>
                    </a:lnTo>
                    <a:lnTo>
                      <a:pt x="31504" y="154328"/>
                    </a:lnTo>
                    <a:lnTo>
                      <a:pt x="31636" y="154389"/>
                    </a:lnTo>
                    <a:lnTo>
                      <a:pt x="31758" y="154439"/>
                    </a:lnTo>
                    <a:lnTo>
                      <a:pt x="31847" y="154476"/>
                    </a:lnTo>
                    <a:lnTo>
                      <a:pt x="31971" y="154527"/>
                    </a:lnTo>
                    <a:lnTo>
                      <a:pt x="32145" y="154558"/>
                    </a:lnTo>
                    <a:lnTo>
                      <a:pt x="32253" y="154599"/>
                    </a:lnTo>
                    <a:lnTo>
                      <a:pt x="32344" y="154632"/>
                    </a:lnTo>
                    <a:lnTo>
                      <a:pt x="32446" y="154652"/>
                    </a:lnTo>
                    <a:lnTo>
                      <a:pt x="32550" y="154684"/>
                    </a:lnTo>
                    <a:lnTo>
                      <a:pt x="32704" y="154735"/>
                    </a:lnTo>
                    <a:lnTo>
                      <a:pt x="32792" y="154770"/>
                    </a:lnTo>
                    <a:lnTo>
                      <a:pt x="32917" y="154821"/>
                    </a:lnTo>
                    <a:lnTo>
                      <a:pt x="33054" y="154898"/>
                    </a:lnTo>
                    <a:lnTo>
                      <a:pt x="33151" y="154958"/>
                    </a:lnTo>
                    <a:lnTo>
                      <a:pt x="33276" y="155044"/>
                    </a:lnTo>
                    <a:lnTo>
                      <a:pt x="33369" y="155111"/>
                    </a:lnTo>
                    <a:lnTo>
                      <a:pt x="33461" y="155196"/>
                    </a:lnTo>
                    <a:lnTo>
                      <a:pt x="33542" y="155288"/>
                    </a:lnTo>
                    <a:lnTo>
                      <a:pt x="33616" y="155376"/>
                    </a:lnTo>
                    <a:lnTo>
                      <a:pt x="33676" y="155469"/>
                    </a:lnTo>
                    <a:lnTo>
                      <a:pt x="33721" y="155562"/>
                    </a:lnTo>
                    <a:lnTo>
                      <a:pt x="33762" y="155652"/>
                    </a:lnTo>
                    <a:lnTo>
                      <a:pt x="33813" y="155758"/>
                    </a:lnTo>
                    <a:lnTo>
                      <a:pt x="33857" y="155858"/>
                    </a:lnTo>
                    <a:lnTo>
                      <a:pt x="33896" y="155943"/>
                    </a:lnTo>
                    <a:lnTo>
                      <a:pt x="33938" y="156055"/>
                    </a:lnTo>
                    <a:lnTo>
                      <a:pt x="33989" y="156184"/>
                    </a:lnTo>
                    <a:lnTo>
                      <a:pt x="34056" y="156350"/>
                    </a:lnTo>
                    <a:lnTo>
                      <a:pt x="34088" y="156432"/>
                    </a:lnTo>
                    <a:lnTo>
                      <a:pt x="34120" y="156497"/>
                    </a:lnTo>
                    <a:lnTo>
                      <a:pt x="34123" y="156501"/>
                    </a:lnTo>
                    <a:lnTo>
                      <a:pt x="34150" y="156554"/>
                    </a:lnTo>
                    <a:lnTo>
                      <a:pt x="34186" y="156577"/>
                    </a:lnTo>
                    <a:lnTo>
                      <a:pt x="34270" y="156629"/>
                    </a:lnTo>
                    <a:lnTo>
                      <a:pt x="34352" y="156825"/>
                    </a:lnTo>
                    <a:lnTo>
                      <a:pt x="34413" y="157195"/>
                    </a:lnTo>
                    <a:lnTo>
                      <a:pt x="34454" y="157452"/>
                    </a:lnTo>
                    <a:lnTo>
                      <a:pt x="34485" y="157586"/>
                    </a:lnTo>
                    <a:lnTo>
                      <a:pt x="34587" y="157812"/>
                    </a:lnTo>
                    <a:lnTo>
                      <a:pt x="34669" y="157853"/>
                    </a:lnTo>
                    <a:lnTo>
                      <a:pt x="34864" y="157853"/>
                    </a:lnTo>
                    <a:lnTo>
                      <a:pt x="35120" y="157833"/>
                    </a:lnTo>
                    <a:lnTo>
                      <a:pt x="35407" y="157792"/>
                    </a:lnTo>
                    <a:lnTo>
                      <a:pt x="35632" y="157699"/>
                    </a:lnTo>
                    <a:lnTo>
                      <a:pt x="35745" y="157617"/>
                    </a:lnTo>
                    <a:lnTo>
                      <a:pt x="35878" y="157473"/>
                    </a:lnTo>
                    <a:lnTo>
                      <a:pt x="35970" y="157381"/>
                    </a:lnTo>
                    <a:lnTo>
                      <a:pt x="36297" y="157257"/>
                    </a:lnTo>
                    <a:lnTo>
                      <a:pt x="36584" y="157165"/>
                    </a:lnTo>
                    <a:lnTo>
                      <a:pt x="36758" y="157134"/>
                    </a:lnTo>
                    <a:lnTo>
                      <a:pt x="36932" y="157165"/>
                    </a:lnTo>
                    <a:lnTo>
                      <a:pt x="37250" y="157278"/>
                    </a:lnTo>
                    <a:lnTo>
                      <a:pt x="37465" y="157412"/>
                    </a:lnTo>
                    <a:lnTo>
                      <a:pt x="37578" y="157464"/>
                    </a:lnTo>
                    <a:lnTo>
                      <a:pt x="37782" y="157484"/>
                    </a:lnTo>
                    <a:lnTo>
                      <a:pt x="38028" y="157484"/>
                    </a:lnTo>
                    <a:lnTo>
                      <a:pt x="38213" y="157484"/>
                    </a:lnTo>
                    <a:lnTo>
                      <a:pt x="38376" y="157546"/>
                    </a:lnTo>
                    <a:lnTo>
                      <a:pt x="38510" y="157659"/>
                    </a:lnTo>
                    <a:lnTo>
                      <a:pt x="38602" y="157834"/>
                    </a:lnTo>
                    <a:lnTo>
                      <a:pt x="38663" y="157875"/>
                    </a:lnTo>
                    <a:lnTo>
                      <a:pt x="38776" y="157824"/>
                    </a:lnTo>
                    <a:lnTo>
                      <a:pt x="38878" y="157732"/>
                    </a:lnTo>
                    <a:lnTo>
                      <a:pt x="39019" y="157576"/>
                    </a:lnTo>
                    <a:lnTo>
                      <a:pt x="39101" y="157401"/>
                    </a:lnTo>
                    <a:lnTo>
                      <a:pt x="39142" y="157257"/>
                    </a:lnTo>
                    <a:close/>
                  </a:path>
                </a:pathLst>
              </a:custGeom>
              <a:solidFill>
                <a:srgbClr val="FEF5EB"/>
              </a:solidFill>
              <a:ln w="4763" cap="rnd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Rectangle 17">
                <a:extLst>
                  <a:ext uri="{FF2B5EF4-FFF2-40B4-BE49-F238E27FC236}">
                    <a16:creationId xmlns:a16="http://schemas.microsoft.com/office/drawing/2014/main" id="{A0EA8B93-6059-6315-E077-67131E341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1" y="3281"/>
                <a:ext cx="41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</a:rPr>
                  <a:t>Bethlehem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1" name="Rectangle 18">
                <a:extLst>
                  <a:ext uri="{FF2B5EF4-FFF2-40B4-BE49-F238E27FC236}">
                    <a16:creationId xmlns:a16="http://schemas.microsoft.com/office/drawing/2014/main" id="{B0A6336F-4DB7-AA71-F563-3FD2836CF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" y="3669"/>
                <a:ext cx="23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</a:rPr>
                  <a:t>Hebron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2" name="Rectangle 19">
                <a:extLst>
                  <a:ext uri="{FF2B5EF4-FFF2-40B4-BE49-F238E27FC236}">
                    <a16:creationId xmlns:a16="http://schemas.microsoft.com/office/drawing/2014/main" id="{5FDFA77D-B7D6-3341-799C-27E9C60549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8" y="1260"/>
                <a:ext cx="23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</a:rPr>
                  <a:t>Jenin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3" name="Rectangle 20">
                <a:extLst>
                  <a:ext uri="{FF2B5EF4-FFF2-40B4-BE49-F238E27FC236}">
                    <a16:creationId xmlns:a16="http://schemas.microsoft.com/office/drawing/2014/main" id="{3E2B50CE-F0BB-7B3E-EF0E-A8DA7B89E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7" y="2418"/>
                <a:ext cx="28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</a:rPr>
                  <a:t>Jericho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4" name="Rectangle 21">
                <a:extLst>
                  <a:ext uri="{FF2B5EF4-FFF2-40B4-BE49-F238E27FC236}">
                    <a16:creationId xmlns:a16="http://schemas.microsoft.com/office/drawing/2014/main" id="{B8EAD3F8-3EC2-F377-BCC1-DF416E354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6" y="2836"/>
                <a:ext cx="32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</a:rPr>
                  <a:t>Jerusalem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5" name="Rectangle 22">
                <a:extLst>
                  <a:ext uri="{FF2B5EF4-FFF2-40B4-BE49-F238E27FC236}">
                    <a16:creationId xmlns:a16="http://schemas.microsoft.com/office/drawing/2014/main" id="{C7C2AE5A-4909-0DF5-20C1-6A2E2F9EA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1857"/>
                <a:ext cx="2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</a:rPr>
                  <a:t>Nablus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6" name="Rectangle 23">
                <a:extLst>
                  <a:ext uri="{FF2B5EF4-FFF2-40B4-BE49-F238E27FC236}">
                    <a16:creationId xmlns:a16="http://schemas.microsoft.com/office/drawing/2014/main" id="{89DE7B48-775B-F814-3EAC-5944B81C5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8" y="1880"/>
                <a:ext cx="25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</a:rPr>
                  <a:t>Qalqilya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7" name="Rectangle 24">
                <a:extLst>
                  <a:ext uri="{FF2B5EF4-FFF2-40B4-BE49-F238E27FC236}">
                    <a16:creationId xmlns:a16="http://schemas.microsoft.com/office/drawing/2014/main" id="{D363931D-545C-8140-942D-6F21C50BE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3" y="2453"/>
                <a:ext cx="29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</a:rPr>
                  <a:t>Ramallah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8" name="Rectangle 25">
                <a:extLst>
                  <a:ext uri="{FF2B5EF4-FFF2-40B4-BE49-F238E27FC236}">
                    <a16:creationId xmlns:a16="http://schemas.microsoft.com/office/drawing/2014/main" id="{AA7C28D5-BF21-475B-3290-57C0D7EB7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0" y="2047"/>
                <a:ext cx="15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</a:rPr>
                  <a:t>Salfit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9" name="Rectangle 26">
                <a:extLst>
                  <a:ext uri="{FF2B5EF4-FFF2-40B4-BE49-F238E27FC236}">
                    <a16:creationId xmlns:a16="http://schemas.microsoft.com/office/drawing/2014/main" id="{732BBDFB-8A08-8C7F-AD84-71D9598AD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4" y="1522"/>
                <a:ext cx="19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</a:rPr>
                  <a:t>Tubas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0" name="Rectangle 27">
                <a:extLst>
                  <a:ext uri="{FF2B5EF4-FFF2-40B4-BE49-F238E27FC236}">
                    <a16:creationId xmlns:a16="http://schemas.microsoft.com/office/drawing/2014/main" id="{53113F7E-94A7-8FBF-BB12-ED6F91E08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6" y="1501"/>
                <a:ext cx="26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</a:rPr>
                  <a:t>Tulkarm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DBBD112C-C942-3609-7F4B-C738A39FC52B}"/>
                </a:ext>
              </a:extLst>
            </p:cNvPr>
            <p:cNvSpPr txBox="1"/>
            <p:nvPr/>
          </p:nvSpPr>
          <p:spPr>
            <a:xfrm>
              <a:off x="5697180" y="1526793"/>
              <a:ext cx="7174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spc="290">
                  <a:solidFill>
                    <a:srgbClr val="35282A"/>
                  </a:solidFill>
                  <a:latin typeface="Roboto Condensed"/>
                  <a:cs typeface="Roboto Condensed"/>
                </a:rPr>
                <a:t>70K</a:t>
              </a:r>
              <a:endParaRPr lang="en-US"/>
            </a:p>
          </p:txBody>
        </p:sp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4F5BF5B4-23E7-D7B9-0884-6597BD602E8B}"/>
                </a:ext>
              </a:extLst>
            </p:cNvPr>
            <p:cNvSpPr txBox="1"/>
            <p:nvPr/>
          </p:nvSpPr>
          <p:spPr>
            <a:xfrm>
              <a:off x="6497570" y="2027812"/>
              <a:ext cx="7174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spc="290">
                  <a:solidFill>
                    <a:srgbClr val="35282A"/>
                  </a:solidFill>
                  <a:latin typeface="Roboto Condensed"/>
                  <a:cs typeface="Roboto Condensed"/>
                </a:rPr>
                <a:t>13K</a:t>
              </a:r>
              <a:endParaRPr lang="en-US"/>
            </a:p>
          </p:txBody>
        </p: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66674238-4E4C-D7B9-4D6E-143E80C4B3F3}"/>
                </a:ext>
              </a:extLst>
            </p:cNvPr>
            <p:cNvSpPr txBox="1"/>
            <p:nvPr/>
          </p:nvSpPr>
          <p:spPr>
            <a:xfrm>
              <a:off x="4971607" y="1963819"/>
              <a:ext cx="7174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spc="290">
                  <a:solidFill>
                    <a:srgbClr val="35282A"/>
                  </a:solidFill>
                  <a:latin typeface="Roboto Condensed"/>
                  <a:cs typeface="Roboto Condensed"/>
                </a:rPr>
                <a:t>40K</a:t>
              </a:r>
              <a:endParaRPr lang="en-US"/>
            </a:p>
          </p:txBody>
        </p:sp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6630439C-E6C1-F63A-331E-D148B7FCBAA2}"/>
                </a:ext>
              </a:extLst>
            </p:cNvPr>
            <p:cNvSpPr txBox="1"/>
            <p:nvPr/>
          </p:nvSpPr>
          <p:spPr>
            <a:xfrm>
              <a:off x="5818793" y="2557574"/>
              <a:ext cx="7174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spc="290">
                  <a:solidFill>
                    <a:srgbClr val="35282A"/>
                  </a:solidFill>
                  <a:latin typeface="Roboto Condensed"/>
                  <a:cs typeface="Roboto Condensed"/>
                </a:rPr>
                <a:t>84K</a:t>
              </a:r>
              <a:endParaRPr lang="en-US"/>
            </a:p>
          </p:txBody>
        </p:sp>
        <p:sp>
          <p:nvSpPr>
            <p:cNvPr id="384" name="TextBox 383">
              <a:extLst>
                <a:ext uri="{FF2B5EF4-FFF2-40B4-BE49-F238E27FC236}">
                  <a16:creationId xmlns:a16="http://schemas.microsoft.com/office/drawing/2014/main" id="{CFF89124-BA41-6079-70EB-9CBFBC08E637}"/>
                </a:ext>
              </a:extLst>
            </p:cNvPr>
            <p:cNvSpPr txBox="1"/>
            <p:nvPr/>
          </p:nvSpPr>
          <p:spPr>
            <a:xfrm>
              <a:off x="4762361" y="2596782"/>
              <a:ext cx="7174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spc="290">
                  <a:solidFill>
                    <a:srgbClr val="35282A"/>
                  </a:solidFill>
                  <a:latin typeface="Roboto Condensed"/>
                  <a:cs typeface="Roboto Condensed"/>
                </a:rPr>
                <a:t>24K</a:t>
              </a:r>
              <a:endParaRPr lang="en-US"/>
            </a:p>
          </p:txBody>
        </p:sp>
        <p:sp>
          <p:nvSpPr>
            <p:cNvPr id="385" name="TextBox 384">
              <a:extLst>
                <a:ext uri="{FF2B5EF4-FFF2-40B4-BE49-F238E27FC236}">
                  <a16:creationId xmlns:a16="http://schemas.microsoft.com/office/drawing/2014/main" id="{A87B14AA-093C-99D2-72F2-AADAE736ABBB}"/>
                </a:ext>
              </a:extLst>
            </p:cNvPr>
            <p:cNvSpPr txBox="1"/>
            <p:nvPr/>
          </p:nvSpPr>
          <p:spPr>
            <a:xfrm>
              <a:off x="5134960" y="2887456"/>
              <a:ext cx="7174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spc="290">
                  <a:solidFill>
                    <a:srgbClr val="35282A"/>
                  </a:solidFill>
                  <a:latin typeface="Roboto Condensed"/>
                  <a:cs typeface="Roboto Condensed"/>
                </a:rPr>
                <a:t>16K</a:t>
              </a:r>
              <a:endParaRPr lang="en-US"/>
            </a:p>
          </p:txBody>
        </p: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3E41CE9B-A50B-911E-1AE6-97B48E2A01D7}"/>
                </a:ext>
              </a:extLst>
            </p:cNvPr>
            <p:cNvSpPr txBox="1"/>
            <p:nvPr/>
          </p:nvSpPr>
          <p:spPr>
            <a:xfrm>
              <a:off x="5407759" y="3623287"/>
              <a:ext cx="7174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spc="290">
                  <a:solidFill>
                    <a:srgbClr val="35282A"/>
                  </a:solidFill>
                  <a:latin typeface="Roboto Condensed"/>
                  <a:cs typeface="Roboto Condensed"/>
                </a:rPr>
                <a:t>72K</a:t>
              </a:r>
              <a:endParaRPr lang="en-US"/>
            </a:p>
          </p:txBody>
        </p: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5DA30D25-0C01-1957-3B4F-4FE2C26E388D}"/>
                </a:ext>
              </a:extLst>
            </p:cNvPr>
            <p:cNvSpPr txBox="1"/>
            <p:nvPr/>
          </p:nvSpPr>
          <p:spPr>
            <a:xfrm>
              <a:off x="6497570" y="3610017"/>
              <a:ext cx="7174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spc="290">
                  <a:solidFill>
                    <a:srgbClr val="35282A"/>
                  </a:solidFill>
                  <a:latin typeface="Roboto Condensed"/>
                  <a:cs typeface="Roboto Condensed"/>
                </a:rPr>
                <a:t>10K</a:t>
              </a:r>
              <a:endParaRPr lang="en-US"/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63C08B05-356D-6D85-3809-96C7CC6C794F}"/>
                </a:ext>
              </a:extLst>
            </p:cNvPr>
            <p:cNvSpPr txBox="1"/>
            <p:nvPr/>
          </p:nvSpPr>
          <p:spPr>
            <a:xfrm>
              <a:off x="5824429" y="4315772"/>
              <a:ext cx="7174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spc="290">
                  <a:solidFill>
                    <a:srgbClr val="35282A"/>
                  </a:solidFill>
                  <a:latin typeface="Roboto Condensed"/>
                  <a:cs typeface="Roboto Condensed"/>
                </a:rPr>
                <a:t>96K</a:t>
              </a:r>
              <a:endParaRPr lang="en-US"/>
            </a:p>
          </p:txBody>
        </p: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F0080B90-82D9-FD0B-30FD-34BAE9D244E2}"/>
                </a:ext>
              </a:extLst>
            </p:cNvPr>
            <p:cNvSpPr txBox="1"/>
            <p:nvPr/>
          </p:nvSpPr>
          <p:spPr>
            <a:xfrm>
              <a:off x="5826206" y="5117934"/>
              <a:ext cx="7174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spc="290">
                  <a:solidFill>
                    <a:srgbClr val="35282A"/>
                  </a:solidFill>
                  <a:latin typeface="Roboto Condensed"/>
                  <a:cs typeface="Roboto Condensed"/>
                </a:rPr>
                <a:t>47K</a:t>
              </a:r>
              <a:endParaRPr lang="en-US"/>
            </a:p>
          </p:txBody>
        </p:sp>
        <p:sp>
          <p:nvSpPr>
            <p:cNvPr id="390" name="TextBox 389">
              <a:extLst>
                <a:ext uri="{FF2B5EF4-FFF2-40B4-BE49-F238E27FC236}">
                  <a16:creationId xmlns:a16="http://schemas.microsoft.com/office/drawing/2014/main" id="{E4C096A9-DF96-0E94-B7FB-E95C53769BDF}"/>
                </a:ext>
              </a:extLst>
            </p:cNvPr>
            <p:cNvSpPr txBox="1"/>
            <p:nvPr/>
          </p:nvSpPr>
          <p:spPr>
            <a:xfrm>
              <a:off x="5060048" y="5782992"/>
              <a:ext cx="7174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spc="290">
                  <a:solidFill>
                    <a:srgbClr val="35282A"/>
                  </a:solidFill>
                  <a:latin typeface="Roboto Condensed"/>
                  <a:cs typeface="Roboto Condensed"/>
                </a:rPr>
                <a:t>106K</a:t>
              </a:r>
              <a:endParaRPr lang="en-US"/>
            </a:p>
          </p:txBody>
        </p:sp>
        <p:grpSp>
          <p:nvGrpSpPr>
            <p:cNvPr id="391" name="Group 4">
              <a:extLst>
                <a:ext uri="{FF2B5EF4-FFF2-40B4-BE49-F238E27FC236}">
                  <a16:creationId xmlns:a16="http://schemas.microsoft.com/office/drawing/2014/main" id="{9925FA9A-23AA-4801-9CAE-724F7F4E995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473419" y="661418"/>
              <a:ext cx="4678520" cy="6052889"/>
              <a:chOff x="2189" y="839"/>
              <a:chExt cx="2645" cy="3422"/>
            </a:xfrm>
          </p:grpSpPr>
          <p:sp>
            <p:nvSpPr>
              <p:cNvPr id="403" name="AutoShape 3">
                <a:extLst>
                  <a:ext uri="{FF2B5EF4-FFF2-40B4-BE49-F238E27FC236}">
                    <a16:creationId xmlns:a16="http://schemas.microsoft.com/office/drawing/2014/main" id="{1789B141-0864-5C3E-643E-7D73BC6D45E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189" y="839"/>
                <a:ext cx="2644" cy="3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Rectangle 5">
                <a:extLst>
                  <a:ext uri="{FF2B5EF4-FFF2-40B4-BE49-F238E27FC236}">
                    <a16:creationId xmlns:a16="http://schemas.microsoft.com/office/drawing/2014/main" id="{200D6557-FE1C-4710-631A-F7018784D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" y="839"/>
                <a:ext cx="2645" cy="34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6">
                <a:extLst>
                  <a:ext uri="{FF2B5EF4-FFF2-40B4-BE49-F238E27FC236}">
                    <a16:creationId xmlns:a16="http://schemas.microsoft.com/office/drawing/2014/main" id="{2F0F61C5-B054-BC0B-C426-372A75C3E81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081" y="3027"/>
                <a:ext cx="965" cy="735"/>
              </a:xfrm>
              <a:custGeom>
                <a:avLst/>
                <a:gdLst>
                  <a:gd name="T0" fmla="*/ 66358 w 223398"/>
                  <a:gd name="T1" fmla="*/ 168741 h 170150"/>
                  <a:gd name="T2" fmla="*/ 69051 w 223398"/>
                  <a:gd name="T3" fmla="*/ 162909 h 170150"/>
                  <a:gd name="T4" fmla="*/ 77564 w 223398"/>
                  <a:gd name="T5" fmla="*/ 162782 h 170150"/>
                  <a:gd name="T6" fmla="*/ 89877 w 223398"/>
                  <a:gd name="T7" fmla="*/ 160334 h 170150"/>
                  <a:gd name="T8" fmla="*/ 96688 w 223398"/>
                  <a:gd name="T9" fmla="*/ 158013 h 170150"/>
                  <a:gd name="T10" fmla="*/ 108478 w 223398"/>
                  <a:gd name="T11" fmla="*/ 153002 h 170150"/>
                  <a:gd name="T12" fmla="*/ 113002 w 223398"/>
                  <a:gd name="T13" fmla="*/ 155435 h 170150"/>
                  <a:gd name="T14" fmla="*/ 123262 w 223398"/>
                  <a:gd name="T15" fmla="*/ 161171 h 170150"/>
                  <a:gd name="T16" fmla="*/ 130436 w 223398"/>
                  <a:gd name="T17" fmla="*/ 158915 h 170150"/>
                  <a:gd name="T18" fmla="*/ 136386 w 223398"/>
                  <a:gd name="T19" fmla="*/ 160071 h 170150"/>
                  <a:gd name="T20" fmla="*/ 152123 w 223398"/>
                  <a:gd name="T21" fmla="*/ 165440 h 170150"/>
                  <a:gd name="T22" fmla="*/ 164176 w 223398"/>
                  <a:gd name="T23" fmla="*/ 165862 h 170150"/>
                  <a:gd name="T24" fmla="*/ 179449 w 223398"/>
                  <a:gd name="T25" fmla="*/ 169777 h 170150"/>
                  <a:gd name="T26" fmla="*/ 191435 w 223398"/>
                  <a:gd name="T27" fmla="*/ 169753 h 170150"/>
                  <a:gd name="T28" fmla="*/ 197262 w 223398"/>
                  <a:gd name="T29" fmla="*/ 165802 h 170150"/>
                  <a:gd name="T30" fmla="*/ 204287 w 223398"/>
                  <a:gd name="T31" fmla="*/ 167621 h 170150"/>
                  <a:gd name="T32" fmla="*/ 212168 w 223398"/>
                  <a:gd name="T33" fmla="*/ 166637 h 170150"/>
                  <a:gd name="T34" fmla="*/ 210931 w 223398"/>
                  <a:gd name="T35" fmla="*/ 147434 h 170150"/>
                  <a:gd name="T36" fmla="*/ 206390 w 223398"/>
                  <a:gd name="T37" fmla="*/ 125301 h 170150"/>
                  <a:gd name="T38" fmla="*/ 203780 w 223398"/>
                  <a:gd name="T39" fmla="*/ 117771 h 170150"/>
                  <a:gd name="T40" fmla="*/ 200953 w 223398"/>
                  <a:gd name="T41" fmla="*/ 112384 h 170150"/>
                  <a:gd name="T42" fmla="*/ 197767 w 223398"/>
                  <a:gd name="T43" fmla="*/ 107018 h 170150"/>
                  <a:gd name="T44" fmla="*/ 197524 w 223398"/>
                  <a:gd name="T45" fmla="*/ 98703 h 170150"/>
                  <a:gd name="T46" fmla="*/ 191041 w 223398"/>
                  <a:gd name="T47" fmla="*/ 94585 h 170150"/>
                  <a:gd name="T48" fmla="*/ 187853 w 223398"/>
                  <a:gd name="T49" fmla="*/ 85962 h 170150"/>
                  <a:gd name="T50" fmla="*/ 188092 w 223398"/>
                  <a:gd name="T51" fmla="*/ 69654 h 170150"/>
                  <a:gd name="T52" fmla="*/ 186849 w 223398"/>
                  <a:gd name="T53" fmla="*/ 56645 h 170150"/>
                  <a:gd name="T54" fmla="*/ 181968 w 223398"/>
                  <a:gd name="T55" fmla="*/ 49081 h 170150"/>
                  <a:gd name="T56" fmla="*/ 181310 w 223398"/>
                  <a:gd name="T57" fmla="*/ 41361 h 170150"/>
                  <a:gd name="T58" fmla="*/ 180098 w 223398"/>
                  <a:gd name="T59" fmla="*/ 30235 h 170150"/>
                  <a:gd name="T60" fmla="*/ 175948 w 223398"/>
                  <a:gd name="T61" fmla="*/ 14178 h 170150"/>
                  <a:gd name="T62" fmla="*/ 169382 w 223398"/>
                  <a:gd name="T63" fmla="*/ 8281 h 170150"/>
                  <a:gd name="T64" fmla="*/ 161662 w 223398"/>
                  <a:gd name="T65" fmla="*/ 1942 h 170150"/>
                  <a:gd name="T66" fmla="*/ 133042 w 223398"/>
                  <a:gd name="T67" fmla="*/ 10367 h 170150"/>
                  <a:gd name="T68" fmla="*/ 128785 w 223398"/>
                  <a:gd name="T69" fmla="*/ 21592 h 170150"/>
                  <a:gd name="T70" fmla="*/ 105087 w 223398"/>
                  <a:gd name="T71" fmla="*/ 38303 h 170150"/>
                  <a:gd name="T72" fmla="*/ 92370 w 223398"/>
                  <a:gd name="T73" fmla="*/ 53696 h 170150"/>
                  <a:gd name="T74" fmla="*/ 89523 w 223398"/>
                  <a:gd name="T75" fmla="*/ 76830 h 170150"/>
                  <a:gd name="T76" fmla="*/ 69884 w 223398"/>
                  <a:gd name="T77" fmla="*/ 89787 h 170150"/>
                  <a:gd name="T78" fmla="*/ 58746 w 223398"/>
                  <a:gd name="T79" fmla="*/ 90776 h 170150"/>
                  <a:gd name="T80" fmla="*/ 50604 w 223398"/>
                  <a:gd name="T81" fmla="*/ 95794 h 170150"/>
                  <a:gd name="T82" fmla="*/ 50682 w 223398"/>
                  <a:gd name="T83" fmla="*/ 101581 h 170150"/>
                  <a:gd name="T84" fmla="*/ 51670 w 223398"/>
                  <a:gd name="T85" fmla="*/ 110625 h 170150"/>
                  <a:gd name="T86" fmla="*/ 35348 w 223398"/>
                  <a:gd name="T87" fmla="*/ 113388 h 170150"/>
                  <a:gd name="T88" fmla="*/ 23427 w 223398"/>
                  <a:gd name="T89" fmla="*/ 117524 h 170150"/>
                  <a:gd name="T90" fmla="*/ 16431 w 223398"/>
                  <a:gd name="T91" fmla="*/ 123768 h 170150"/>
                  <a:gd name="T92" fmla="*/ 5540 w 223398"/>
                  <a:gd name="T93" fmla="*/ 124653 h 170150"/>
                  <a:gd name="T94" fmla="*/ 24 w 223398"/>
                  <a:gd name="T95" fmla="*/ 125309 h 170150"/>
                  <a:gd name="T96" fmla="*/ 5761 w 223398"/>
                  <a:gd name="T97" fmla="*/ 129598 h 170150"/>
                  <a:gd name="T98" fmla="*/ 11064 w 223398"/>
                  <a:gd name="T99" fmla="*/ 133780 h 170150"/>
                  <a:gd name="T100" fmla="*/ 16383 w 223398"/>
                  <a:gd name="T101" fmla="*/ 136295 h 170150"/>
                  <a:gd name="T102" fmla="*/ 18754 w 223398"/>
                  <a:gd name="T103" fmla="*/ 139972 h 170150"/>
                  <a:gd name="T104" fmla="*/ 22453 w 223398"/>
                  <a:gd name="T105" fmla="*/ 143099 h 170150"/>
                  <a:gd name="T106" fmla="*/ 25875 w 223398"/>
                  <a:gd name="T107" fmla="*/ 147745 h 170150"/>
                  <a:gd name="T108" fmla="*/ 30892 w 223398"/>
                  <a:gd name="T109" fmla="*/ 152296 h 170150"/>
                  <a:gd name="T110" fmla="*/ 35264 w 223398"/>
                  <a:gd name="T111" fmla="*/ 151305 h 170150"/>
                  <a:gd name="T112" fmla="*/ 37522 w 223398"/>
                  <a:gd name="T113" fmla="*/ 155872 h 170150"/>
                  <a:gd name="T114" fmla="*/ 40262 w 223398"/>
                  <a:gd name="T115" fmla="*/ 160875 h 170150"/>
                  <a:gd name="T116" fmla="*/ 44544 w 223398"/>
                  <a:gd name="T117" fmla="*/ 163877 h 170150"/>
                  <a:gd name="T118" fmla="*/ 47845 w 223398"/>
                  <a:gd name="T119" fmla="*/ 160706 h 170150"/>
                  <a:gd name="T120" fmla="*/ 51726 w 223398"/>
                  <a:gd name="T121" fmla="*/ 164804 h 170150"/>
                  <a:gd name="T122" fmla="*/ 55495 w 223398"/>
                  <a:gd name="T123" fmla="*/ 168460 h 170150"/>
                  <a:gd name="T124" fmla="*/ 58653 w 223398"/>
                  <a:gd name="T125" fmla="*/ 169126 h 170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3398" h="170150">
                    <a:moveTo>
                      <a:pt x="61919" y="168086"/>
                    </a:moveTo>
                    <a:lnTo>
                      <a:pt x="62023" y="168082"/>
                    </a:lnTo>
                    <a:lnTo>
                      <a:pt x="62054" y="168082"/>
                    </a:lnTo>
                    <a:lnTo>
                      <a:pt x="62057" y="168082"/>
                    </a:lnTo>
                    <a:lnTo>
                      <a:pt x="62136" y="168083"/>
                    </a:lnTo>
                    <a:lnTo>
                      <a:pt x="62234" y="168085"/>
                    </a:lnTo>
                    <a:lnTo>
                      <a:pt x="62371" y="168088"/>
                    </a:lnTo>
                    <a:lnTo>
                      <a:pt x="62510" y="168088"/>
                    </a:lnTo>
                    <a:lnTo>
                      <a:pt x="62649" y="168086"/>
                    </a:lnTo>
                    <a:lnTo>
                      <a:pt x="62704" y="168085"/>
                    </a:lnTo>
                    <a:lnTo>
                      <a:pt x="62706" y="168085"/>
                    </a:lnTo>
                    <a:lnTo>
                      <a:pt x="62753" y="168084"/>
                    </a:lnTo>
                    <a:lnTo>
                      <a:pt x="62872" y="168084"/>
                    </a:lnTo>
                    <a:lnTo>
                      <a:pt x="62984" y="168079"/>
                    </a:lnTo>
                    <a:lnTo>
                      <a:pt x="63082" y="168071"/>
                    </a:lnTo>
                    <a:lnTo>
                      <a:pt x="63225" y="168052"/>
                    </a:lnTo>
                    <a:lnTo>
                      <a:pt x="63355" y="168033"/>
                    </a:lnTo>
                    <a:lnTo>
                      <a:pt x="63525" y="168020"/>
                    </a:lnTo>
                    <a:lnTo>
                      <a:pt x="63687" y="168000"/>
                    </a:lnTo>
                    <a:lnTo>
                      <a:pt x="63798" y="167985"/>
                    </a:lnTo>
                    <a:lnTo>
                      <a:pt x="63923" y="167978"/>
                    </a:lnTo>
                    <a:lnTo>
                      <a:pt x="64044" y="167971"/>
                    </a:lnTo>
                    <a:lnTo>
                      <a:pt x="64162" y="167989"/>
                    </a:lnTo>
                    <a:lnTo>
                      <a:pt x="64313" y="167992"/>
                    </a:lnTo>
                    <a:lnTo>
                      <a:pt x="64455" y="168001"/>
                    </a:lnTo>
                    <a:lnTo>
                      <a:pt x="64615" y="168022"/>
                    </a:lnTo>
                    <a:lnTo>
                      <a:pt x="64742" y="168040"/>
                    </a:lnTo>
                    <a:lnTo>
                      <a:pt x="64855" y="168050"/>
                    </a:lnTo>
                    <a:lnTo>
                      <a:pt x="64940" y="168053"/>
                    </a:lnTo>
                    <a:lnTo>
                      <a:pt x="65100" y="168053"/>
                    </a:lnTo>
                    <a:lnTo>
                      <a:pt x="65208" y="168084"/>
                    </a:lnTo>
                    <a:lnTo>
                      <a:pt x="65314" y="168144"/>
                    </a:lnTo>
                    <a:lnTo>
                      <a:pt x="65415" y="168204"/>
                    </a:lnTo>
                    <a:lnTo>
                      <a:pt x="65497" y="168270"/>
                    </a:lnTo>
                    <a:lnTo>
                      <a:pt x="65540" y="168310"/>
                    </a:lnTo>
                    <a:lnTo>
                      <a:pt x="65543" y="168313"/>
                    </a:lnTo>
                    <a:lnTo>
                      <a:pt x="65556" y="168325"/>
                    </a:lnTo>
                    <a:lnTo>
                      <a:pt x="65622" y="168383"/>
                    </a:lnTo>
                    <a:lnTo>
                      <a:pt x="65713" y="168438"/>
                    </a:lnTo>
                    <a:lnTo>
                      <a:pt x="65883" y="168508"/>
                    </a:lnTo>
                    <a:lnTo>
                      <a:pt x="65951" y="168571"/>
                    </a:lnTo>
                    <a:lnTo>
                      <a:pt x="66013" y="168581"/>
                    </a:lnTo>
                    <a:lnTo>
                      <a:pt x="66016" y="168582"/>
                    </a:lnTo>
                    <a:lnTo>
                      <a:pt x="66046" y="168587"/>
                    </a:lnTo>
                    <a:lnTo>
                      <a:pt x="66129" y="168634"/>
                    </a:lnTo>
                    <a:lnTo>
                      <a:pt x="66255" y="168702"/>
                    </a:lnTo>
                    <a:lnTo>
                      <a:pt x="66358" y="168741"/>
                    </a:lnTo>
                    <a:lnTo>
                      <a:pt x="66444" y="168771"/>
                    </a:lnTo>
                    <a:lnTo>
                      <a:pt x="66604" y="168817"/>
                    </a:lnTo>
                    <a:lnTo>
                      <a:pt x="66689" y="168835"/>
                    </a:lnTo>
                    <a:lnTo>
                      <a:pt x="66804" y="168857"/>
                    </a:lnTo>
                    <a:lnTo>
                      <a:pt x="66981" y="168896"/>
                    </a:lnTo>
                    <a:lnTo>
                      <a:pt x="67107" y="168925"/>
                    </a:lnTo>
                    <a:lnTo>
                      <a:pt x="67172" y="168939"/>
                    </a:lnTo>
                    <a:lnTo>
                      <a:pt x="67172" y="168939"/>
                    </a:lnTo>
                    <a:lnTo>
                      <a:pt x="67191" y="168943"/>
                    </a:lnTo>
                    <a:lnTo>
                      <a:pt x="67279" y="168958"/>
                    </a:lnTo>
                    <a:lnTo>
                      <a:pt x="67367" y="168966"/>
                    </a:lnTo>
                    <a:lnTo>
                      <a:pt x="67512" y="168970"/>
                    </a:lnTo>
                    <a:lnTo>
                      <a:pt x="67647" y="168979"/>
                    </a:lnTo>
                    <a:lnTo>
                      <a:pt x="67788" y="169017"/>
                    </a:lnTo>
                    <a:lnTo>
                      <a:pt x="67898" y="169036"/>
                    </a:lnTo>
                    <a:lnTo>
                      <a:pt x="67899" y="169032"/>
                    </a:lnTo>
                    <a:lnTo>
                      <a:pt x="67899" y="169032"/>
                    </a:lnTo>
                    <a:lnTo>
                      <a:pt x="67899" y="169031"/>
                    </a:lnTo>
                    <a:lnTo>
                      <a:pt x="67912" y="168880"/>
                    </a:lnTo>
                    <a:lnTo>
                      <a:pt x="67956" y="168628"/>
                    </a:lnTo>
                    <a:lnTo>
                      <a:pt x="67581" y="168131"/>
                    </a:lnTo>
                    <a:lnTo>
                      <a:pt x="67359" y="168292"/>
                    </a:lnTo>
                    <a:lnTo>
                      <a:pt x="67047" y="168336"/>
                    </a:lnTo>
                    <a:lnTo>
                      <a:pt x="66815" y="168308"/>
                    </a:lnTo>
                    <a:lnTo>
                      <a:pt x="66547" y="168291"/>
                    </a:lnTo>
                    <a:lnTo>
                      <a:pt x="66596" y="168152"/>
                    </a:lnTo>
                    <a:lnTo>
                      <a:pt x="66627" y="167931"/>
                    </a:lnTo>
                    <a:lnTo>
                      <a:pt x="66111" y="167881"/>
                    </a:lnTo>
                    <a:lnTo>
                      <a:pt x="66188" y="167218"/>
                    </a:lnTo>
                    <a:lnTo>
                      <a:pt x="66266" y="166698"/>
                    </a:lnTo>
                    <a:lnTo>
                      <a:pt x="66328" y="166367"/>
                    </a:lnTo>
                    <a:lnTo>
                      <a:pt x="66391" y="166209"/>
                    </a:lnTo>
                    <a:lnTo>
                      <a:pt x="66797" y="165675"/>
                    </a:lnTo>
                    <a:lnTo>
                      <a:pt x="66946" y="165439"/>
                    </a:lnTo>
                    <a:lnTo>
                      <a:pt x="66985" y="165376"/>
                    </a:lnTo>
                    <a:lnTo>
                      <a:pt x="67360" y="164920"/>
                    </a:lnTo>
                    <a:lnTo>
                      <a:pt x="67336" y="164777"/>
                    </a:lnTo>
                    <a:lnTo>
                      <a:pt x="67464" y="164444"/>
                    </a:lnTo>
                    <a:lnTo>
                      <a:pt x="67315" y="164217"/>
                    </a:lnTo>
                    <a:lnTo>
                      <a:pt x="67646" y="163928"/>
                    </a:lnTo>
                    <a:lnTo>
                      <a:pt x="67902" y="163811"/>
                    </a:lnTo>
                    <a:lnTo>
                      <a:pt x="68094" y="163424"/>
                    </a:lnTo>
                    <a:lnTo>
                      <a:pt x="68148" y="163231"/>
                    </a:lnTo>
                    <a:lnTo>
                      <a:pt x="68297" y="163199"/>
                    </a:lnTo>
                    <a:lnTo>
                      <a:pt x="68639" y="163147"/>
                    </a:lnTo>
                    <a:lnTo>
                      <a:pt x="68852" y="163062"/>
                    </a:lnTo>
                    <a:lnTo>
                      <a:pt x="69051" y="162909"/>
                    </a:lnTo>
                    <a:lnTo>
                      <a:pt x="69532" y="162836"/>
                    </a:lnTo>
                    <a:lnTo>
                      <a:pt x="69670" y="162266"/>
                    </a:lnTo>
                    <a:lnTo>
                      <a:pt x="69329" y="161695"/>
                    </a:lnTo>
                    <a:lnTo>
                      <a:pt x="69479" y="161340"/>
                    </a:lnTo>
                    <a:lnTo>
                      <a:pt x="70055" y="161472"/>
                    </a:lnTo>
                    <a:lnTo>
                      <a:pt x="70087" y="161418"/>
                    </a:lnTo>
                    <a:lnTo>
                      <a:pt x="70386" y="161043"/>
                    </a:lnTo>
                    <a:lnTo>
                      <a:pt x="70525" y="161066"/>
                    </a:lnTo>
                    <a:lnTo>
                      <a:pt x="70972" y="161433"/>
                    </a:lnTo>
                    <a:lnTo>
                      <a:pt x="71154" y="161434"/>
                    </a:lnTo>
                    <a:lnTo>
                      <a:pt x="71250" y="161306"/>
                    </a:lnTo>
                    <a:lnTo>
                      <a:pt x="71869" y="161406"/>
                    </a:lnTo>
                    <a:lnTo>
                      <a:pt x="71815" y="161803"/>
                    </a:lnTo>
                    <a:lnTo>
                      <a:pt x="71730" y="162137"/>
                    </a:lnTo>
                    <a:lnTo>
                      <a:pt x="71911" y="162202"/>
                    </a:lnTo>
                    <a:lnTo>
                      <a:pt x="71943" y="162428"/>
                    </a:lnTo>
                    <a:lnTo>
                      <a:pt x="72274" y="162580"/>
                    </a:lnTo>
                    <a:lnTo>
                      <a:pt x="72316" y="162656"/>
                    </a:lnTo>
                    <a:lnTo>
                      <a:pt x="72487" y="162732"/>
                    </a:lnTo>
                    <a:lnTo>
                      <a:pt x="72509" y="162614"/>
                    </a:lnTo>
                    <a:lnTo>
                      <a:pt x="72434" y="162151"/>
                    </a:lnTo>
                    <a:lnTo>
                      <a:pt x="72317" y="161666"/>
                    </a:lnTo>
                    <a:lnTo>
                      <a:pt x="72338" y="161332"/>
                    </a:lnTo>
                    <a:lnTo>
                      <a:pt x="72423" y="161204"/>
                    </a:lnTo>
                    <a:lnTo>
                      <a:pt x="72690" y="161108"/>
                    </a:lnTo>
                    <a:lnTo>
                      <a:pt x="72978" y="161120"/>
                    </a:lnTo>
                    <a:lnTo>
                      <a:pt x="73085" y="161035"/>
                    </a:lnTo>
                    <a:lnTo>
                      <a:pt x="73117" y="160895"/>
                    </a:lnTo>
                    <a:lnTo>
                      <a:pt x="73501" y="161144"/>
                    </a:lnTo>
                    <a:lnTo>
                      <a:pt x="73557" y="161559"/>
                    </a:lnTo>
                    <a:lnTo>
                      <a:pt x="74261" y="162144"/>
                    </a:lnTo>
                    <a:lnTo>
                      <a:pt x="74400" y="162414"/>
                    </a:lnTo>
                    <a:lnTo>
                      <a:pt x="74346" y="162575"/>
                    </a:lnTo>
                    <a:lnTo>
                      <a:pt x="74144" y="162628"/>
                    </a:lnTo>
                    <a:lnTo>
                      <a:pt x="73984" y="162649"/>
                    </a:lnTo>
                    <a:lnTo>
                      <a:pt x="74132" y="162799"/>
                    </a:lnTo>
                    <a:lnTo>
                      <a:pt x="74280" y="162905"/>
                    </a:lnTo>
                    <a:lnTo>
                      <a:pt x="74514" y="162990"/>
                    </a:lnTo>
                    <a:lnTo>
                      <a:pt x="74747" y="163053"/>
                    </a:lnTo>
                    <a:lnTo>
                      <a:pt x="75002" y="163053"/>
                    </a:lnTo>
                    <a:lnTo>
                      <a:pt x="75204" y="162985"/>
                    </a:lnTo>
                    <a:lnTo>
                      <a:pt x="75526" y="162884"/>
                    </a:lnTo>
                    <a:lnTo>
                      <a:pt x="75628" y="162884"/>
                    </a:lnTo>
                    <a:lnTo>
                      <a:pt x="75883" y="162884"/>
                    </a:lnTo>
                    <a:lnTo>
                      <a:pt x="76307" y="162935"/>
                    </a:lnTo>
                    <a:lnTo>
                      <a:pt x="76783" y="162952"/>
                    </a:lnTo>
                    <a:lnTo>
                      <a:pt x="77564" y="162782"/>
                    </a:lnTo>
                    <a:lnTo>
                      <a:pt x="79050" y="162510"/>
                    </a:lnTo>
                    <a:lnTo>
                      <a:pt x="79865" y="162476"/>
                    </a:lnTo>
                    <a:lnTo>
                      <a:pt x="80340" y="162476"/>
                    </a:lnTo>
                    <a:lnTo>
                      <a:pt x="80714" y="162476"/>
                    </a:lnTo>
                    <a:lnTo>
                      <a:pt x="81053" y="162290"/>
                    </a:lnTo>
                    <a:lnTo>
                      <a:pt x="81291" y="162239"/>
                    </a:lnTo>
                    <a:lnTo>
                      <a:pt x="81529" y="162307"/>
                    </a:lnTo>
                    <a:lnTo>
                      <a:pt x="81766" y="162426"/>
                    </a:lnTo>
                    <a:lnTo>
                      <a:pt x="82089" y="162459"/>
                    </a:lnTo>
                    <a:lnTo>
                      <a:pt x="82310" y="162358"/>
                    </a:lnTo>
                    <a:lnTo>
                      <a:pt x="82497" y="162324"/>
                    </a:lnTo>
                    <a:lnTo>
                      <a:pt x="82700" y="162460"/>
                    </a:lnTo>
                    <a:lnTo>
                      <a:pt x="82904" y="162612"/>
                    </a:lnTo>
                    <a:lnTo>
                      <a:pt x="83057" y="162477"/>
                    </a:lnTo>
                    <a:lnTo>
                      <a:pt x="83142" y="162477"/>
                    </a:lnTo>
                    <a:lnTo>
                      <a:pt x="83210" y="162544"/>
                    </a:lnTo>
                    <a:lnTo>
                      <a:pt x="83295" y="162697"/>
                    </a:lnTo>
                    <a:lnTo>
                      <a:pt x="83362" y="162850"/>
                    </a:lnTo>
                    <a:lnTo>
                      <a:pt x="83430" y="162901"/>
                    </a:lnTo>
                    <a:lnTo>
                      <a:pt x="83566" y="162867"/>
                    </a:lnTo>
                    <a:lnTo>
                      <a:pt x="83855" y="162731"/>
                    </a:lnTo>
                    <a:lnTo>
                      <a:pt x="84279" y="162545"/>
                    </a:lnTo>
                    <a:lnTo>
                      <a:pt x="84449" y="162392"/>
                    </a:lnTo>
                    <a:lnTo>
                      <a:pt x="84551" y="162205"/>
                    </a:lnTo>
                    <a:lnTo>
                      <a:pt x="84636" y="161967"/>
                    </a:lnTo>
                    <a:lnTo>
                      <a:pt x="84891" y="161577"/>
                    </a:lnTo>
                    <a:lnTo>
                      <a:pt x="85213" y="161237"/>
                    </a:lnTo>
                    <a:lnTo>
                      <a:pt x="85553" y="161033"/>
                    </a:lnTo>
                    <a:lnTo>
                      <a:pt x="86130" y="160847"/>
                    </a:lnTo>
                    <a:lnTo>
                      <a:pt x="86640" y="160762"/>
                    </a:lnTo>
                    <a:lnTo>
                      <a:pt x="86945" y="160728"/>
                    </a:lnTo>
                    <a:lnTo>
                      <a:pt x="87217" y="160932"/>
                    </a:lnTo>
                    <a:lnTo>
                      <a:pt x="87387" y="161288"/>
                    </a:lnTo>
                    <a:lnTo>
                      <a:pt x="87404" y="161492"/>
                    </a:lnTo>
                    <a:lnTo>
                      <a:pt x="87539" y="161883"/>
                    </a:lnTo>
                    <a:lnTo>
                      <a:pt x="87607" y="162137"/>
                    </a:lnTo>
                    <a:lnTo>
                      <a:pt x="87726" y="162137"/>
                    </a:lnTo>
                    <a:lnTo>
                      <a:pt x="87896" y="161984"/>
                    </a:lnTo>
                    <a:lnTo>
                      <a:pt x="88202" y="161662"/>
                    </a:lnTo>
                    <a:lnTo>
                      <a:pt x="88372" y="161458"/>
                    </a:lnTo>
                    <a:lnTo>
                      <a:pt x="88544" y="161309"/>
                    </a:lnTo>
                    <a:lnTo>
                      <a:pt x="88767" y="161148"/>
                    </a:lnTo>
                    <a:lnTo>
                      <a:pt x="89072" y="160907"/>
                    </a:lnTo>
                    <a:lnTo>
                      <a:pt x="89251" y="160791"/>
                    </a:lnTo>
                    <a:lnTo>
                      <a:pt x="89465" y="160630"/>
                    </a:lnTo>
                    <a:lnTo>
                      <a:pt x="89617" y="160478"/>
                    </a:lnTo>
                    <a:lnTo>
                      <a:pt x="89877" y="160334"/>
                    </a:lnTo>
                    <a:lnTo>
                      <a:pt x="90074" y="160191"/>
                    </a:lnTo>
                    <a:lnTo>
                      <a:pt x="89985" y="160021"/>
                    </a:lnTo>
                    <a:lnTo>
                      <a:pt x="89859" y="159959"/>
                    </a:lnTo>
                    <a:lnTo>
                      <a:pt x="90056" y="159780"/>
                    </a:lnTo>
                    <a:lnTo>
                      <a:pt x="90285" y="159580"/>
                    </a:lnTo>
                    <a:lnTo>
                      <a:pt x="90527" y="159383"/>
                    </a:lnTo>
                    <a:lnTo>
                      <a:pt x="90751" y="159222"/>
                    </a:lnTo>
                    <a:lnTo>
                      <a:pt x="90921" y="159097"/>
                    </a:lnTo>
                    <a:lnTo>
                      <a:pt x="91270" y="158828"/>
                    </a:lnTo>
                    <a:lnTo>
                      <a:pt x="91556" y="158658"/>
                    </a:lnTo>
                    <a:lnTo>
                      <a:pt x="91762" y="158515"/>
                    </a:lnTo>
                    <a:lnTo>
                      <a:pt x="91986" y="158345"/>
                    </a:lnTo>
                    <a:lnTo>
                      <a:pt x="92200" y="158220"/>
                    </a:lnTo>
                    <a:lnTo>
                      <a:pt x="92424" y="158050"/>
                    </a:lnTo>
                    <a:lnTo>
                      <a:pt x="92639" y="157934"/>
                    </a:lnTo>
                    <a:lnTo>
                      <a:pt x="92585" y="157764"/>
                    </a:lnTo>
                    <a:lnTo>
                      <a:pt x="92702" y="157585"/>
                    </a:lnTo>
                    <a:lnTo>
                      <a:pt x="92809" y="157415"/>
                    </a:lnTo>
                    <a:lnTo>
                      <a:pt x="92746" y="157192"/>
                    </a:lnTo>
                    <a:lnTo>
                      <a:pt x="92621" y="157013"/>
                    </a:lnTo>
                    <a:lnTo>
                      <a:pt x="92684" y="156825"/>
                    </a:lnTo>
                    <a:lnTo>
                      <a:pt x="92684" y="156539"/>
                    </a:lnTo>
                    <a:lnTo>
                      <a:pt x="92942" y="156652"/>
                    </a:lnTo>
                    <a:lnTo>
                      <a:pt x="93159" y="156738"/>
                    </a:lnTo>
                    <a:lnTo>
                      <a:pt x="93350" y="156784"/>
                    </a:lnTo>
                    <a:lnTo>
                      <a:pt x="93513" y="156734"/>
                    </a:lnTo>
                    <a:lnTo>
                      <a:pt x="93645" y="156657"/>
                    </a:lnTo>
                    <a:lnTo>
                      <a:pt x="93962" y="156471"/>
                    </a:lnTo>
                    <a:lnTo>
                      <a:pt x="94071" y="156439"/>
                    </a:lnTo>
                    <a:lnTo>
                      <a:pt x="94085" y="156693"/>
                    </a:lnTo>
                    <a:lnTo>
                      <a:pt x="94157" y="156992"/>
                    </a:lnTo>
                    <a:lnTo>
                      <a:pt x="94193" y="157219"/>
                    </a:lnTo>
                    <a:lnTo>
                      <a:pt x="94257" y="157437"/>
                    </a:lnTo>
                    <a:lnTo>
                      <a:pt x="94443" y="157414"/>
                    </a:lnTo>
                    <a:lnTo>
                      <a:pt x="94570" y="157391"/>
                    </a:lnTo>
                    <a:lnTo>
                      <a:pt x="94742" y="157364"/>
                    </a:lnTo>
                    <a:lnTo>
                      <a:pt x="94887" y="157400"/>
                    </a:lnTo>
                    <a:lnTo>
                      <a:pt x="94969" y="157455"/>
                    </a:lnTo>
                    <a:lnTo>
                      <a:pt x="95173" y="157514"/>
                    </a:lnTo>
                    <a:lnTo>
                      <a:pt x="95069" y="157618"/>
                    </a:lnTo>
                    <a:lnTo>
                      <a:pt x="95418" y="157777"/>
                    </a:lnTo>
                    <a:lnTo>
                      <a:pt x="95527" y="157591"/>
                    </a:lnTo>
                    <a:lnTo>
                      <a:pt x="95640" y="157437"/>
                    </a:lnTo>
                    <a:lnTo>
                      <a:pt x="95844" y="157346"/>
                    </a:lnTo>
                    <a:lnTo>
                      <a:pt x="96080" y="157273"/>
                    </a:lnTo>
                    <a:lnTo>
                      <a:pt x="96411" y="158026"/>
                    </a:lnTo>
                    <a:lnTo>
                      <a:pt x="96688" y="158013"/>
                    </a:lnTo>
                    <a:lnTo>
                      <a:pt x="96951" y="158035"/>
                    </a:lnTo>
                    <a:lnTo>
                      <a:pt x="97028" y="157877"/>
                    </a:lnTo>
                    <a:lnTo>
                      <a:pt x="97110" y="157668"/>
                    </a:lnTo>
                    <a:lnTo>
                      <a:pt x="97205" y="157464"/>
                    </a:lnTo>
                    <a:lnTo>
                      <a:pt x="97359" y="157255"/>
                    </a:lnTo>
                    <a:lnTo>
                      <a:pt x="97618" y="156956"/>
                    </a:lnTo>
                    <a:lnTo>
                      <a:pt x="98128" y="156287"/>
                    </a:lnTo>
                    <a:lnTo>
                      <a:pt x="98717" y="155758"/>
                    </a:lnTo>
                    <a:lnTo>
                      <a:pt x="98843" y="155613"/>
                    </a:lnTo>
                    <a:lnTo>
                      <a:pt x="98960" y="155482"/>
                    </a:lnTo>
                    <a:lnTo>
                      <a:pt x="99045" y="155360"/>
                    </a:lnTo>
                    <a:lnTo>
                      <a:pt x="99176" y="155234"/>
                    </a:lnTo>
                    <a:lnTo>
                      <a:pt x="99443" y="155290"/>
                    </a:lnTo>
                    <a:lnTo>
                      <a:pt x="99701" y="155365"/>
                    </a:lnTo>
                    <a:lnTo>
                      <a:pt x="99917" y="155402"/>
                    </a:lnTo>
                    <a:lnTo>
                      <a:pt x="100156" y="155463"/>
                    </a:lnTo>
                    <a:lnTo>
                      <a:pt x="100456" y="155463"/>
                    </a:lnTo>
                    <a:lnTo>
                      <a:pt x="100723" y="155379"/>
                    </a:lnTo>
                    <a:lnTo>
                      <a:pt x="100920" y="155388"/>
                    </a:lnTo>
                    <a:lnTo>
                      <a:pt x="101140" y="155435"/>
                    </a:lnTo>
                    <a:lnTo>
                      <a:pt x="101346" y="155238"/>
                    </a:lnTo>
                    <a:lnTo>
                      <a:pt x="101492" y="155131"/>
                    </a:lnTo>
                    <a:lnTo>
                      <a:pt x="101792" y="155440"/>
                    </a:lnTo>
                    <a:lnTo>
                      <a:pt x="102092" y="155712"/>
                    </a:lnTo>
                    <a:lnTo>
                      <a:pt x="102306" y="155566"/>
                    </a:lnTo>
                    <a:lnTo>
                      <a:pt x="102470" y="155370"/>
                    </a:lnTo>
                    <a:lnTo>
                      <a:pt x="102957" y="154859"/>
                    </a:lnTo>
                    <a:lnTo>
                      <a:pt x="103276" y="154550"/>
                    </a:lnTo>
                    <a:lnTo>
                      <a:pt x="103529" y="154508"/>
                    </a:lnTo>
                    <a:lnTo>
                      <a:pt x="103782" y="154484"/>
                    </a:lnTo>
                    <a:lnTo>
                      <a:pt x="104049" y="154461"/>
                    </a:lnTo>
                    <a:lnTo>
                      <a:pt x="104265" y="154423"/>
                    </a:lnTo>
                    <a:lnTo>
                      <a:pt x="104490" y="154395"/>
                    </a:lnTo>
                    <a:lnTo>
                      <a:pt x="104792" y="154317"/>
                    </a:lnTo>
                    <a:lnTo>
                      <a:pt x="105092" y="154223"/>
                    </a:lnTo>
                    <a:lnTo>
                      <a:pt x="105336" y="154143"/>
                    </a:lnTo>
                    <a:lnTo>
                      <a:pt x="105519" y="154082"/>
                    </a:lnTo>
                    <a:lnTo>
                      <a:pt x="105678" y="153759"/>
                    </a:lnTo>
                    <a:lnTo>
                      <a:pt x="105781" y="153530"/>
                    </a:lnTo>
                    <a:lnTo>
                      <a:pt x="105856" y="153375"/>
                    </a:lnTo>
                    <a:lnTo>
                      <a:pt x="106016" y="153267"/>
                    </a:lnTo>
                    <a:lnTo>
                      <a:pt x="106255" y="153178"/>
                    </a:lnTo>
                    <a:lnTo>
                      <a:pt x="106897" y="153066"/>
                    </a:lnTo>
                    <a:lnTo>
                      <a:pt x="107544" y="152986"/>
                    </a:lnTo>
                    <a:lnTo>
                      <a:pt x="108064" y="152916"/>
                    </a:lnTo>
                    <a:lnTo>
                      <a:pt x="108395" y="153030"/>
                    </a:lnTo>
                    <a:lnTo>
                      <a:pt x="108478" y="153002"/>
                    </a:lnTo>
                    <a:lnTo>
                      <a:pt x="108643" y="153195"/>
                    </a:lnTo>
                    <a:lnTo>
                      <a:pt x="108643" y="153471"/>
                    </a:lnTo>
                    <a:lnTo>
                      <a:pt x="108660" y="153536"/>
                    </a:lnTo>
                    <a:lnTo>
                      <a:pt x="108505" y="153749"/>
                    </a:lnTo>
                    <a:lnTo>
                      <a:pt x="108505" y="153807"/>
                    </a:lnTo>
                    <a:lnTo>
                      <a:pt x="108559" y="153908"/>
                    </a:lnTo>
                    <a:lnTo>
                      <a:pt x="108518" y="154029"/>
                    </a:lnTo>
                    <a:lnTo>
                      <a:pt x="108415" y="154165"/>
                    </a:lnTo>
                    <a:lnTo>
                      <a:pt x="108369" y="154278"/>
                    </a:lnTo>
                    <a:lnTo>
                      <a:pt x="108227" y="154465"/>
                    </a:lnTo>
                    <a:lnTo>
                      <a:pt x="108089" y="154636"/>
                    </a:lnTo>
                    <a:lnTo>
                      <a:pt x="108152" y="154870"/>
                    </a:lnTo>
                    <a:lnTo>
                      <a:pt x="108198" y="155141"/>
                    </a:lnTo>
                    <a:lnTo>
                      <a:pt x="108185" y="155333"/>
                    </a:lnTo>
                    <a:lnTo>
                      <a:pt x="108477" y="155409"/>
                    </a:lnTo>
                    <a:lnTo>
                      <a:pt x="108699" y="155429"/>
                    </a:lnTo>
                    <a:lnTo>
                      <a:pt x="108978" y="155484"/>
                    </a:lnTo>
                    <a:lnTo>
                      <a:pt x="109200" y="155555"/>
                    </a:lnTo>
                    <a:lnTo>
                      <a:pt x="109438" y="155613"/>
                    </a:lnTo>
                    <a:lnTo>
                      <a:pt x="109692" y="155621"/>
                    </a:lnTo>
                    <a:lnTo>
                      <a:pt x="110206" y="155788"/>
                    </a:lnTo>
                    <a:lnTo>
                      <a:pt x="110152" y="156051"/>
                    </a:lnTo>
                    <a:lnTo>
                      <a:pt x="109976" y="156552"/>
                    </a:lnTo>
                    <a:lnTo>
                      <a:pt x="109918" y="156807"/>
                    </a:lnTo>
                    <a:lnTo>
                      <a:pt x="110097" y="156656"/>
                    </a:lnTo>
                    <a:lnTo>
                      <a:pt x="110303" y="156480"/>
                    </a:lnTo>
                    <a:lnTo>
                      <a:pt x="110512" y="156305"/>
                    </a:lnTo>
                    <a:lnTo>
                      <a:pt x="110708" y="156117"/>
                    </a:lnTo>
                    <a:lnTo>
                      <a:pt x="110896" y="155938"/>
                    </a:lnTo>
                    <a:lnTo>
                      <a:pt x="111105" y="155742"/>
                    </a:lnTo>
                    <a:lnTo>
                      <a:pt x="111309" y="155550"/>
                    </a:lnTo>
                    <a:lnTo>
                      <a:pt x="111418" y="155433"/>
                    </a:lnTo>
                    <a:lnTo>
                      <a:pt x="111493" y="155308"/>
                    </a:lnTo>
                    <a:lnTo>
                      <a:pt x="111552" y="155233"/>
                    </a:lnTo>
                    <a:lnTo>
                      <a:pt x="111610" y="155182"/>
                    </a:lnTo>
                    <a:lnTo>
                      <a:pt x="111673" y="155120"/>
                    </a:lnTo>
                    <a:lnTo>
                      <a:pt x="111848" y="155061"/>
                    </a:lnTo>
                    <a:lnTo>
                      <a:pt x="111952" y="155036"/>
                    </a:lnTo>
                    <a:lnTo>
                      <a:pt x="112073" y="155028"/>
                    </a:lnTo>
                    <a:lnTo>
                      <a:pt x="112192" y="155055"/>
                    </a:lnTo>
                    <a:lnTo>
                      <a:pt x="112300" y="155089"/>
                    </a:lnTo>
                    <a:lnTo>
                      <a:pt x="112430" y="155126"/>
                    </a:lnTo>
                    <a:lnTo>
                      <a:pt x="112563" y="155164"/>
                    </a:lnTo>
                    <a:lnTo>
                      <a:pt x="112710" y="155172"/>
                    </a:lnTo>
                    <a:lnTo>
                      <a:pt x="112864" y="155189"/>
                    </a:lnTo>
                    <a:lnTo>
                      <a:pt x="113010" y="155197"/>
                    </a:lnTo>
                    <a:lnTo>
                      <a:pt x="113002" y="155435"/>
                    </a:lnTo>
                    <a:lnTo>
                      <a:pt x="113102" y="155665"/>
                    </a:lnTo>
                    <a:lnTo>
                      <a:pt x="113240" y="155873"/>
                    </a:lnTo>
                    <a:lnTo>
                      <a:pt x="113403" y="156170"/>
                    </a:lnTo>
                    <a:lnTo>
                      <a:pt x="113595" y="156324"/>
                    </a:lnTo>
                    <a:lnTo>
                      <a:pt x="113807" y="156524"/>
                    </a:lnTo>
                    <a:lnTo>
                      <a:pt x="113999" y="156687"/>
                    </a:lnTo>
                    <a:lnTo>
                      <a:pt x="114196" y="156866"/>
                    </a:lnTo>
                    <a:lnTo>
                      <a:pt x="114425" y="157042"/>
                    </a:lnTo>
                    <a:lnTo>
                      <a:pt x="114630" y="157230"/>
                    </a:lnTo>
                    <a:lnTo>
                      <a:pt x="114835" y="157382"/>
                    </a:lnTo>
                    <a:lnTo>
                      <a:pt x="114864" y="157658"/>
                    </a:lnTo>
                    <a:lnTo>
                      <a:pt x="114894" y="158213"/>
                    </a:lnTo>
                    <a:lnTo>
                      <a:pt x="114964" y="158943"/>
                    </a:lnTo>
                    <a:lnTo>
                      <a:pt x="114835" y="159181"/>
                    </a:lnTo>
                    <a:lnTo>
                      <a:pt x="114685" y="159423"/>
                    </a:lnTo>
                    <a:lnTo>
                      <a:pt x="114540" y="159709"/>
                    </a:lnTo>
                    <a:lnTo>
                      <a:pt x="114736" y="159885"/>
                    </a:lnTo>
                    <a:lnTo>
                      <a:pt x="114933" y="160056"/>
                    </a:lnTo>
                    <a:lnTo>
                      <a:pt x="115233" y="160097"/>
                    </a:lnTo>
                    <a:lnTo>
                      <a:pt x="115492" y="160118"/>
                    </a:lnTo>
                    <a:lnTo>
                      <a:pt x="116010" y="160202"/>
                    </a:lnTo>
                    <a:lnTo>
                      <a:pt x="116252" y="160244"/>
                    </a:lnTo>
                    <a:lnTo>
                      <a:pt x="116527" y="160260"/>
                    </a:lnTo>
                    <a:lnTo>
                      <a:pt x="116999" y="160239"/>
                    </a:lnTo>
                    <a:lnTo>
                      <a:pt x="117279" y="160239"/>
                    </a:lnTo>
                    <a:lnTo>
                      <a:pt x="117383" y="160448"/>
                    </a:lnTo>
                    <a:lnTo>
                      <a:pt x="117458" y="160682"/>
                    </a:lnTo>
                    <a:lnTo>
                      <a:pt x="117916" y="160643"/>
                    </a:lnTo>
                    <a:lnTo>
                      <a:pt x="118188" y="161060"/>
                    </a:lnTo>
                    <a:lnTo>
                      <a:pt x="118430" y="160952"/>
                    </a:lnTo>
                    <a:lnTo>
                      <a:pt x="118689" y="160785"/>
                    </a:lnTo>
                    <a:lnTo>
                      <a:pt x="119244" y="160606"/>
                    </a:lnTo>
                    <a:lnTo>
                      <a:pt x="120463" y="160313"/>
                    </a:lnTo>
                    <a:lnTo>
                      <a:pt x="120793" y="160368"/>
                    </a:lnTo>
                    <a:lnTo>
                      <a:pt x="121043" y="160422"/>
                    </a:lnTo>
                    <a:lnTo>
                      <a:pt x="121286" y="160447"/>
                    </a:lnTo>
                    <a:lnTo>
                      <a:pt x="121513" y="160487"/>
                    </a:lnTo>
                    <a:lnTo>
                      <a:pt x="121793" y="160512"/>
                    </a:lnTo>
                    <a:lnTo>
                      <a:pt x="122085" y="160516"/>
                    </a:lnTo>
                    <a:lnTo>
                      <a:pt x="122411" y="160575"/>
                    </a:lnTo>
                    <a:lnTo>
                      <a:pt x="122665" y="160650"/>
                    </a:lnTo>
                    <a:lnTo>
                      <a:pt x="122824" y="160779"/>
                    </a:lnTo>
                    <a:lnTo>
                      <a:pt x="122953" y="160842"/>
                    </a:lnTo>
                    <a:lnTo>
                      <a:pt x="123054" y="160929"/>
                    </a:lnTo>
                    <a:lnTo>
                      <a:pt x="123133" y="161000"/>
                    </a:lnTo>
                    <a:lnTo>
                      <a:pt x="123200" y="161100"/>
                    </a:lnTo>
                    <a:lnTo>
                      <a:pt x="123262" y="161171"/>
                    </a:lnTo>
                    <a:lnTo>
                      <a:pt x="123317" y="161209"/>
                    </a:lnTo>
                    <a:lnTo>
                      <a:pt x="123379" y="161213"/>
                    </a:lnTo>
                    <a:lnTo>
                      <a:pt x="123492" y="161209"/>
                    </a:lnTo>
                    <a:lnTo>
                      <a:pt x="123550" y="160979"/>
                    </a:lnTo>
                    <a:lnTo>
                      <a:pt x="123641" y="160781"/>
                    </a:lnTo>
                    <a:lnTo>
                      <a:pt x="123795" y="160739"/>
                    </a:lnTo>
                    <a:lnTo>
                      <a:pt x="124083" y="160685"/>
                    </a:lnTo>
                    <a:lnTo>
                      <a:pt x="124334" y="160648"/>
                    </a:lnTo>
                    <a:lnTo>
                      <a:pt x="124618" y="160581"/>
                    </a:lnTo>
                    <a:lnTo>
                      <a:pt x="124889" y="160518"/>
                    </a:lnTo>
                    <a:lnTo>
                      <a:pt x="125123" y="160464"/>
                    </a:lnTo>
                    <a:lnTo>
                      <a:pt x="125398" y="160427"/>
                    </a:lnTo>
                    <a:lnTo>
                      <a:pt x="126217" y="160264"/>
                    </a:lnTo>
                    <a:lnTo>
                      <a:pt x="126526" y="160218"/>
                    </a:lnTo>
                    <a:lnTo>
                      <a:pt x="126805" y="160260"/>
                    </a:lnTo>
                    <a:lnTo>
                      <a:pt x="126989" y="160268"/>
                    </a:lnTo>
                    <a:lnTo>
                      <a:pt x="127131" y="160272"/>
                    </a:lnTo>
                    <a:lnTo>
                      <a:pt x="127290" y="160264"/>
                    </a:lnTo>
                    <a:lnTo>
                      <a:pt x="127369" y="160251"/>
                    </a:lnTo>
                    <a:lnTo>
                      <a:pt x="127423" y="160193"/>
                    </a:lnTo>
                    <a:lnTo>
                      <a:pt x="127440" y="160084"/>
                    </a:lnTo>
                    <a:lnTo>
                      <a:pt x="127427" y="159888"/>
                    </a:lnTo>
                    <a:lnTo>
                      <a:pt x="127436" y="159755"/>
                    </a:lnTo>
                    <a:lnTo>
                      <a:pt x="127452" y="159596"/>
                    </a:lnTo>
                    <a:lnTo>
                      <a:pt x="127528" y="159438"/>
                    </a:lnTo>
                    <a:lnTo>
                      <a:pt x="127689" y="159395"/>
                    </a:lnTo>
                    <a:lnTo>
                      <a:pt x="127798" y="159408"/>
                    </a:lnTo>
                    <a:lnTo>
                      <a:pt x="127961" y="159483"/>
                    </a:lnTo>
                    <a:lnTo>
                      <a:pt x="128132" y="159562"/>
                    </a:lnTo>
                    <a:lnTo>
                      <a:pt x="128257" y="159625"/>
                    </a:lnTo>
                    <a:lnTo>
                      <a:pt x="128403" y="159675"/>
                    </a:lnTo>
                    <a:lnTo>
                      <a:pt x="128516" y="159650"/>
                    </a:lnTo>
                    <a:lnTo>
                      <a:pt x="128637" y="159574"/>
                    </a:lnTo>
                    <a:lnTo>
                      <a:pt x="128821" y="159374"/>
                    </a:lnTo>
                    <a:lnTo>
                      <a:pt x="128925" y="159262"/>
                    </a:lnTo>
                    <a:lnTo>
                      <a:pt x="129034" y="159211"/>
                    </a:lnTo>
                    <a:lnTo>
                      <a:pt x="129188" y="159195"/>
                    </a:lnTo>
                    <a:lnTo>
                      <a:pt x="129338" y="159178"/>
                    </a:lnTo>
                    <a:lnTo>
                      <a:pt x="129493" y="159161"/>
                    </a:lnTo>
                    <a:lnTo>
                      <a:pt x="129597" y="159141"/>
                    </a:lnTo>
                    <a:lnTo>
                      <a:pt x="129718" y="159107"/>
                    </a:lnTo>
                    <a:lnTo>
                      <a:pt x="129839" y="159090"/>
                    </a:lnTo>
                    <a:lnTo>
                      <a:pt x="129940" y="159061"/>
                    </a:lnTo>
                    <a:lnTo>
                      <a:pt x="130111" y="159011"/>
                    </a:lnTo>
                    <a:lnTo>
                      <a:pt x="130215" y="158978"/>
                    </a:lnTo>
                    <a:lnTo>
                      <a:pt x="130340" y="158932"/>
                    </a:lnTo>
                    <a:lnTo>
                      <a:pt x="130436" y="158915"/>
                    </a:lnTo>
                    <a:lnTo>
                      <a:pt x="130537" y="158936"/>
                    </a:lnTo>
                    <a:lnTo>
                      <a:pt x="130641" y="158974"/>
                    </a:lnTo>
                    <a:lnTo>
                      <a:pt x="130800" y="159015"/>
                    </a:lnTo>
                    <a:lnTo>
                      <a:pt x="130912" y="159041"/>
                    </a:lnTo>
                    <a:lnTo>
                      <a:pt x="131017" y="159070"/>
                    </a:lnTo>
                    <a:lnTo>
                      <a:pt x="131196" y="159074"/>
                    </a:lnTo>
                    <a:lnTo>
                      <a:pt x="131376" y="159061"/>
                    </a:lnTo>
                    <a:lnTo>
                      <a:pt x="131363" y="158957"/>
                    </a:lnTo>
                    <a:lnTo>
                      <a:pt x="131321" y="158886"/>
                    </a:lnTo>
                    <a:lnTo>
                      <a:pt x="131284" y="158815"/>
                    </a:lnTo>
                    <a:lnTo>
                      <a:pt x="131297" y="158723"/>
                    </a:lnTo>
                    <a:lnTo>
                      <a:pt x="131401" y="158644"/>
                    </a:lnTo>
                    <a:lnTo>
                      <a:pt x="131522" y="158599"/>
                    </a:lnTo>
                    <a:lnTo>
                      <a:pt x="131757" y="158697"/>
                    </a:lnTo>
                    <a:lnTo>
                      <a:pt x="131845" y="159049"/>
                    </a:lnTo>
                    <a:lnTo>
                      <a:pt x="132050" y="159255"/>
                    </a:lnTo>
                    <a:lnTo>
                      <a:pt x="132281" y="159346"/>
                    </a:lnTo>
                    <a:lnTo>
                      <a:pt x="132497" y="159522"/>
                    </a:lnTo>
                    <a:lnTo>
                      <a:pt x="132683" y="159630"/>
                    </a:lnTo>
                    <a:lnTo>
                      <a:pt x="132879" y="159865"/>
                    </a:lnTo>
                    <a:lnTo>
                      <a:pt x="133084" y="160119"/>
                    </a:lnTo>
                    <a:lnTo>
                      <a:pt x="133418" y="160531"/>
                    </a:lnTo>
                    <a:lnTo>
                      <a:pt x="133741" y="160981"/>
                    </a:lnTo>
                    <a:lnTo>
                      <a:pt x="134103" y="161422"/>
                    </a:lnTo>
                    <a:lnTo>
                      <a:pt x="134348" y="161569"/>
                    </a:lnTo>
                    <a:lnTo>
                      <a:pt x="134397" y="161794"/>
                    </a:lnTo>
                    <a:lnTo>
                      <a:pt x="134475" y="162010"/>
                    </a:lnTo>
                    <a:lnTo>
                      <a:pt x="134573" y="162235"/>
                    </a:lnTo>
                    <a:lnTo>
                      <a:pt x="134965" y="162186"/>
                    </a:lnTo>
                    <a:lnTo>
                      <a:pt x="135171" y="162597"/>
                    </a:lnTo>
                    <a:lnTo>
                      <a:pt x="135357" y="162548"/>
                    </a:lnTo>
                    <a:lnTo>
                      <a:pt x="135583" y="162538"/>
                    </a:lnTo>
                    <a:lnTo>
                      <a:pt x="135769" y="162715"/>
                    </a:lnTo>
                    <a:lnTo>
                      <a:pt x="135896" y="162852"/>
                    </a:lnTo>
                    <a:lnTo>
                      <a:pt x="136053" y="162960"/>
                    </a:lnTo>
                    <a:lnTo>
                      <a:pt x="136229" y="162862"/>
                    </a:lnTo>
                    <a:lnTo>
                      <a:pt x="136268" y="162627"/>
                    </a:lnTo>
                    <a:lnTo>
                      <a:pt x="136317" y="162411"/>
                    </a:lnTo>
                    <a:lnTo>
                      <a:pt x="136327" y="162137"/>
                    </a:lnTo>
                    <a:lnTo>
                      <a:pt x="136347" y="161794"/>
                    </a:lnTo>
                    <a:lnTo>
                      <a:pt x="136455" y="161569"/>
                    </a:lnTo>
                    <a:lnTo>
                      <a:pt x="136415" y="161295"/>
                    </a:lnTo>
                    <a:lnTo>
                      <a:pt x="136308" y="160981"/>
                    </a:lnTo>
                    <a:lnTo>
                      <a:pt x="136455" y="160756"/>
                    </a:lnTo>
                    <a:lnTo>
                      <a:pt x="136357" y="160541"/>
                    </a:lnTo>
                    <a:lnTo>
                      <a:pt x="136533" y="160325"/>
                    </a:lnTo>
                    <a:lnTo>
                      <a:pt x="136386" y="160071"/>
                    </a:lnTo>
                    <a:lnTo>
                      <a:pt x="136259" y="159826"/>
                    </a:lnTo>
                    <a:lnTo>
                      <a:pt x="136494" y="159738"/>
                    </a:lnTo>
                    <a:lnTo>
                      <a:pt x="136768" y="159728"/>
                    </a:lnTo>
                    <a:lnTo>
                      <a:pt x="137062" y="159777"/>
                    </a:lnTo>
                    <a:lnTo>
                      <a:pt x="137356" y="159787"/>
                    </a:lnTo>
                    <a:lnTo>
                      <a:pt x="137775" y="159826"/>
                    </a:lnTo>
                    <a:lnTo>
                      <a:pt x="138040" y="159867"/>
                    </a:lnTo>
                    <a:lnTo>
                      <a:pt x="138540" y="159643"/>
                    </a:lnTo>
                    <a:lnTo>
                      <a:pt x="139344" y="159307"/>
                    </a:lnTo>
                    <a:lnTo>
                      <a:pt x="137375" y="161309"/>
                    </a:lnTo>
                    <a:lnTo>
                      <a:pt x="138743" y="161231"/>
                    </a:lnTo>
                    <a:lnTo>
                      <a:pt x="138518" y="162047"/>
                    </a:lnTo>
                    <a:lnTo>
                      <a:pt x="138406" y="162342"/>
                    </a:lnTo>
                    <a:lnTo>
                      <a:pt x="138759" y="162538"/>
                    </a:lnTo>
                    <a:lnTo>
                      <a:pt x="138577" y="163085"/>
                    </a:lnTo>
                    <a:lnTo>
                      <a:pt x="138428" y="163546"/>
                    </a:lnTo>
                    <a:lnTo>
                      <a:pt x="138240" y="164086"/>
                    </a:lnTo>
                    <a:lnTo>
                      <a:pt x="138022" y="164616"/>
                    </a:lnTo>
                    <a:lnTo>
                      <a:pt x="138012" y="164856"/>
                    </a:lnTo>
                    <a:lnTo>
                      <a:pt x="137983" y="165146"/>
                    </a:lnTo>
                    <a:lnTo>
                      <a:pt x="137974" y="165506"/>
                    </a:lnTo>
                    <a:lnTo>
                      <a:pt x="138551" y="165705"/>
                    </a:lnTo>
                    <a:lnTo>
                      <a:pt x="138740" y="165595"/>
                    </a:lnTo>
                    <a:lnTo>
                      <a:pt x="139773" y="165193"/>
                    </a:lnTo>
                    <a:lnTo>
                      <a:pt x="141352" y="164602"/>
                    </a:lnTo>
                    <a:lnTo>
                      <a:pt x="142098" y="164822"/>
                    </a:lnTo>
                    <a:lnTo>
                      <a:pt x="142691" y="164943"/>
                    </a:lnTo>
                    <a:lnTo>
                      <a:pt x="143284" y="165087"/>
                    </a:lnTo>
                    <a:lnTo>
                      <a:pt x="143940" y="165522"/>
                    </a:lnTo>
                    <a:lnTo>
                      <a:pt x="144580" y="165957"/>
                    </a:lnTo>
                    <a:lnTo>
                      <a:pt x="145273" y="166414"/>
                    </a:lnTo>
                    <a:lnTo>
                      <a:pt x="145766" y="166722"/>
                    </a:lnTo>
                    <a:lnTo>
                      <a:pt x="146733" y="167339"/>
                    </a:lnTo>
                    <a:lnTo>
                      <a:pt x="147445" y="167177"/>
                    </a:lnTo>
                    <a:lnTo>
                      <a:pt x="147756" y="167138"/>
                    </a:lnTo>
                    <a:lnTo>
                      <a:pt x="148270" y="167030"/>
                    </a:lnTo>
                    <a:lnTo>
                      <a:pt x="149338" y="166841"/>
                    </a:lnTo>
                    <a:lnTo>
                      <a:pt x="149604" y="166790"/>
                    </a:lnTo>
                    <a:lnTo>
                      <a:pt x="149882" y="166748"/>
                    </a:lnTo>
                    <a:lnTo>
                      <a:pt x="150160" y="166685"/>
                    </a:lnTo>
                    <a:lnTo>
                      <a:pt x="150401" y="166572"/>
                    </a:lnTo>
                    <a:lnTo>
                      <a:pt x="150633" y="166476"/>
                    </a:lnTo>
                    <a:lnTo>
                      <a:pt x="150886" y="166388"/>
                    </a:lnTo>
                    <a:lnTo>
                      <a:pt x="151612" y="165995"/>
                    </a:lnTo>
                    <a:lnTo>
                      <a:pt x="151849" y="165902"/>
                    </a:lnTo>
                    <a:lnTo>
                      <a:pt x="152005" y="165651"/>
                    </a:lnTo>
                    <a:lnTo>
                      <a:pt x="152123" y="165440"/>
                    </a:lnTo>
                    <a:lnTo>
                      <a:pt x="152253" y="165202"/>
                    </a:lnTo>
                    <a:lnTo>
                      <a:pt x="152397" y="164990"/>
                    </a:lnTo>
                    <a:lnTo>
                      <a:pt x="152553" y="164720"/>
                    </a:lnTo>
                    <a:lnTo>
                      <a:pt x="152659" y="164448"/>
                    </a:lnTo>
                    <a:lnTo>
                      <a:pt x="152873" y="164414"/>
                    </a:lnTo>
                    <a:lnTo>
                      <a:pt x="153075" y="164187"/>
                    </a:lnTo>
                    <a:lnTo>
                      <a:pt x="153351" y="164006"/>
                    </a:lnTo>
                    <a:lnTo>
                      <a:pt x="153520" y="163977"/>
                    </a:lnTo>
                    <a:lnTo>
                      <a:pt x="153830" y="163863"/>
                    </a:lnTo>
                    <a:lnTo>
                      <a:pt x="154044" y="163784"/>
                    </a:lnTo>
                    <a:lnTo>
                      <a:pt x="154297" y="163682"/>
                    </a:lnTo>
                    <a:lnTo>
                      <a:pt x="154545" y="163568"/>
                    </a:lnTo>
                    <a:lnTo>
                      <a:pt x="154769" y="163454"/>
                    </a:lnTo>
                    <a:lnTo>
                      <a:pt x="155009" y="163387"/>
                    </a:lnTo>
                    <a:lnTo>
                      <a:pt x="155282" y="163226"/>
                    </a:lnTo>
                    <a:lnTo>
                      <a:pt x="155562" y="163125"/>
                    </a:lnTo>
                    <a:lnTo>
                      <a:pt x="155756" y="163051"/>
                    </a:lnTo>
                    <a:lnTo>
                      <a:pt x="156016" y="162970"/>
                    </a:lnTo>
                    <a:lnTo>
                      <a:pt x="156303" y="162956"/>
                    </a:lnTo>
                    <a:lnTo>
                      <a:pt x="156563" y="162955"/>
                    </a:lnTo>
                    <a:lnTo>
                      <a:pt x="156817" y="162948"/>
                    </a:lnTo>
                    <a:lnTo>
                      <a:pt x="157064" y="162914"/>
                    </a:lnTo>
                    <a:lnTo>
                      <a:pt x="157351" y="162921"/>
                    </a:lnTo>
                    <a:lnTo>
                      <a:pt x="157599" y="162980"/>
                    </a:lnTo>
                    <a:lnTo>
                      <a:pt x="157840" y="163074"/>
                    </a:lnTo>
                    <a:lnTo>
                      <a:pt x="158128" y="163167"/>
                    </a:lnTo>
                    <a:lnTo>
                      <a:pt x="158410" y="163314"/>
                    </a:lnTo>
                    <a:lnTo>
                      <a:pt x="158639" y="163421"/>
                    </a:lnTo>
                    <a:lnTo>
                      <a:pt x="158829" y="163649"/>
                    </a:lnTo>
                    <a:lnTo>
                      <a:pt x="159064" y="163798"/>
                    </a:lnTo>
                    <a:lnTo>
                      <a:pt x="159365" y="163633"/>
                    </a:lnTo>
                    <a:lnTo>
                      <a:pt x="160026" y="164159"/>
                    </a:lnTo>
                    <a:lnTo>
                      <a:pt x="160741" y="164674"/>
                    </a:lnTo>
                    <a:lnTo>
                      <a:pt x="161000" y="164576"/>
                    </a:lnTo>
                    <a:lnTo>
                      <a:pt x="161246" y="164507"/>
                    </a:lnTo>
                    <a:lnTo>
                      <a:pt x="161553" y="164437"/>
                    </a:lnTo>
                    <a:lnTo>
                      <a:pt x="161826" y="164524"/>
                    </a:lnTo>
                    <a:lnTo>
                      <a:pt x="162044" y="164667"/>
                    </a:lnTo>
                    <a:lnTo>
                      <a:pt x="162282" y="164817"/>
                    </a:lnTo>
                    <a:lnTo>
                      <a:pt x="162480" y="164919"/>
                    </a:lnTo>
                    <a:lnTo>
                      <a:pt x="162719" y="165035"/>
                    </a:lnTo>
                    <a:lnTo>
                      <a:pt x="163012" y="165198"/>
                    </a:lnTo>
                    <a:lnTo>
                      <a:pt x="163195" y="165295"/>
                    </a:lnTo>
                    <a:lnTo>
                      <a:pt x="163456" y="165453"/>
                    </a:lnTo>
                    <a:lnTo>
                      <a:pt x="163669" y="165584"/>
                    </a:lnTo>
                    <a:lnTo>
                      <a:pt x="163920" y="165742"/>
                    </a:lnTo>
                    <a:lnTo>
                      <a:pt x="164176" y="165862"/>
                    </a:lnTo>
                    <a:lnTo>
                      <a:pt x="164389" y="165933"/>
                    </a:lnTo>
                    <a:lnTo>
                      <a:pt x="164618" y="166010"/>
                    </a:lnTo>
                    <a:lnTo>
                      <a:pt x="165114" y="166151"/>
                    </a:lnTo>
                    <a:lnTo>
                      <a:pt x="165447" y="166261"/>
                    </a:lnTo>
                    <a:lnTo>
                      <a:pt x="165676" y="166326"/>
                    </a:lnTo>
                    <a:lnTo>
                      <a:pt x="165965" y="166397"/>
                    </a:lnTo>
                    <a:lnTo>
                      <a:pt x="166222" y="166474"/>
                    </a:lnTo>
                    <a:lnTo>
                      <a:pt x="166533" y="166556"/>
                    </a:lnTo>
                    <a:lnTo>
                      <a:pt x="166797" y="166625"/>
                    </a:lnTo>
                    <a:lnTo>
                      <a:pt x="167055" y="166677"/>
                    </a:lnTo>
                    <a:lnTo>
                      <a:pt x="167325" y="166746"/>
                    </a:lnTo>
                    <a:lnTo>
                      <a:pt x="167835" y="166918"/>
                    </a:lnTo>
                    <a:lnTo>
                      <a:pt x="168099" y="166981"/>
                    </a:lnTo>
                    <a:lnTo>
                      <a:pt x="168329" y="167051"/>
                    </a:lnTo>
                    <a:lnTo>
                      <a:pt x="168610" y="167108"/>
                    </a:lnTo>
                    <a:lnTo>
                      <a:pt x="168851" y="167177"/>
                    </a:lnTo>
                    <a:lnTo>
                      <a:pt x="169103" y="167263"/>
                    </a:lnTo>
                    <a:lnTo>
                      <a:pt x="169442" y="167350"/>
                    </a:lnTo>
                    <a:lnTo>
                      <a:pt x="169660" y="167442"/>
                    </a:lnTo>
                    <a:lnTo>
                      <a:pt x="169947" y="167534"/>
                    </a:lnTo>
                    <a:lnTo>
                      <a:pt x="170693" y="167770"/>
                    </a:lnTo>
                    <a:lnTo>
                      <a:pt x="170957" y="167868"/>
                    </a:lnTo>
                    <a:lnTo>
                      <a:pt x="171330" y="168135"/>
                    </a:lnTo>
                    <a:lnTo>
                      <a:pt x="171691" y="168296"/>
                    </a:lnTo>
                    <a:lnTo>
                      <a:pt x="171964" y="168326"/>
                    </a:lnTo>
                    <a:lnTo>
                      <a:pt x="172195" y="168450"/>
                    </a:lnTo>
                    <a:lnTo>
                      <a:pt x="172455" y="168545"/>
                    </a:lnTo>
                    <a:lnTo>
                      <a:pt x="172674" y="168593"/>
                    </a:lnTo>
                    <a:lnTo>
                      <a:pt x="173468" y="168973"/>
                    </a:lnTo>
                    <a:lnTo>
                      <a:pt x="173693" y="169057"/>
                    </a:lnTo>
                    <a:lnTo>
                      <a:pt x="173942" y="169140"/>
                    </a:lnTo>
                    <a:lnTo>
                      <a:pt x="174708" y="169485"/>
                    </a:lnTo>
                    <a:lnTo>
                      <a:pt x="175211" y="169794"/>
                    </a:lnTo>
                    <a:lnTo>
                      <a:pt x="175491" y="169719"/>
                    </a:lnTo>
                    <a:lnTo>
                      <a:pt x="176048" y="169681"/>
                    </a:lnTo>
                    <a:lnTo>
                      <a:pt x="176346" y="169596"/>
                    </a:lnTo>
                    <a:lnTo>
                      <a:pt x="176552" y="169522"/>
                    </a:lnTo>
                    <a:lnTo>
                      <a:pt x="176872" y="169467"/>
                    </a:lnTo>
                    <a:lnTo>
                      <a:pt x="177081" y="169508"/>
                    </a:lnTo>
                    <a:lnTo>
                      <a:pt x="177388" y="169603"/>
                    </a:lnTo>
                    <a:lnTo>
                      <a:pt x="177661" y="169720"/>
                    </a:lnTo>
                    <a:lnTo>
                      <a:pt x="177914" y="169836"/>
                    </a:lnTo>
                    <a:lnTo>
                      <a:pt x="178398" y="170073"/>
                    </a:lnTo>
                    <a:lnTo>
                      <a:pt x="178668" y="170007"/>
                    </a:lnTo>
                    <a:lnTo>
                      <a:pt x="178947" y="169946"/>
                    </a:lnTo>
                    <a:lnTo>
                      <a:pt x="179229" y="169863"/>
                    </a:lnTo>
                    <a:lnTo>
                      <a:pt x="179449" y="169777"/>
                    </a:lnTo>
                    <a:lnTo>
                      <a:pt x="179741" y="169647"/>
                    </a:lnTo>
                    <a:lnTo>
                      <a:pt x="180061" y="169556"/>
                    </a:lnTo>
                    <a:lnTo>
                      <a:pt x="180267" y="169412"/>
                    </a:lnTo>
                    <a:lnTo>
                      <a:pt x="180497" y="169258"/>
                    </a:lnTo>
                    <a:lnTo>
                      <a:pt x="180871" y="169109"/>
                    </a:lnTo>
                    <a:lnTo>
                      <a:pt x="181155" y="169039"/>
                    </a:lnTo>
                    <a:lnTo>
                      <a:pt x="181595" y="168999"/>
                    </a:lnTo>
                    <a:lnTo>
                      <a:pt x="181856" y="169078"/>
                    </a:lnTo>
                    <a:lnTo>
                      <a:pt x="182135" y="169104"/>
                    </a:lnTo>
                    <a:lnTo>
                      <a:pt x="182422" y="169074"/>
                    </a:lnTo>
                    <a:lnTo>
                      <a:pt x="182688" y="169113"/>
                    </a:lnTo>
                    <a:lnTo>
                      <a:pt x="182849" y="169214"/>
                    </a:lnTo>
                    <a:lnTo>
                      <a:pt x="183145" y="169371"/>
                    </a:lnTo>
                    <a:lnTo>
                      <a:pt x="183415" y="169468"/>
                    </a:lnTo>
                    <a:lnTo>
                      <a:pt x="183656" y="169524"/>
                    </a:lnTo>
                    <a:lnTo>
                      <a:pt x="183963" y="169553"/>
                    </a:lnTo>
                    <a:lnTo>
                      <a:pt x="184220" y="169563"/>
                    </a:lnTo>
                    <a:lnTo>
                      <a:pt x="184458" y="169543"/>
                    </a:lnTo>
                    <a:lnTo>
                      <a:pt x="185511" y="169474"/>
                    </a:lnTo>
                    <a:lnTo>
                      <a:pt x="185795" y="169537"/>
                    </a:lnTo>
                    <a:lnTo>
                      <a:pt x="186058" y="169732"/>
                    </a:lnTo>
                    <a:lnTo>
                      <a:pt x="186578" y="170073"/>
                    </a:lnTo>
                    <a:lnTo>
                      <a:pt x="187007" y="170115"/>
                    </a:lnTo>
                    <a:lnTo>
                      <a:pt x="187264" y="170150"/>
                    </a:lnTo>
                    <a:lnTo>
                      <a:pt x="187368" y="170067"/>
                    </a:lnTo>
                    <a:lnTo>
                      <a:pt x="187624" y="169663"/>
                    </a:lnTo>
                    <a:lnTo>
                      <a:pt x="187804" y="169489"/>
                    </a:lnTo>
                    <a:lnTo>
                      <a:pt x="187964" y="169253"/>
                    </a:lnTo>
                    <a:lnTo>
                      <a:pt x="188172" y="169121"/>
                    </a:lnTo>
                    <a:lnTo>
                      <a:pt x="188484" y="169066"/>
                    </a:lnTo>
                    <a:lnTo>
                      <a:pt x="188588" y="168829"/>
                    </a:lnTo>
                    <a:lnTo>
                      <a:pt x="188713" y="168572"/>
                    </a:lnTo>
                    <a:lnTo>
                      <a:pt x="188983" y="168503"/>
                    </a:lnTo>
                    <a:lnTo>
                      <a:pt x="189239" y="168392"/>
                    </a:lnTo>
                    <a:lnTo>
                      <a:pt x="189356" y="168304"/>
                    </a:lnTo>
                    <a:lnTo>
                      <a:pt x="189582" y="168131"/>
                    </a:lnTo>
                    <a:lnTo>
                      <a:pt x="189755" y="168078"/>
                    </a:lnTo>
                    <a:lnTo>
                      <a:pt x="189903" y="168257"/>
                    </a:lnTo>
                    <a:lnTo>
                      <a:pt x="190075" y="168443"/>
                    </a:lnTo>
                    <a:lnTo>
                      <a:pt x="190319" y="168568"/>
                    </a:lnTo>
                    <a:lnTo>
                      <a:pt x="190544" y="168587"/>
                    </a:lnTo>
                    <a:lnTo>
                      <a:pt x="190782" y="168593"/>
                    </a:lnTo>
                    <a:lnTo>
                      <a:pt x="191079" y="168660"/>
                    </a:lnTo>
                    <a:lnTo>
                      <a:pt x="191245" y="168756"/>
                    </a:lnTo>
                    <a:lnTo>
                      <a:pt x="191370" y="168983"/>
                    </a:lnTo>
                    <a:lnTo>
                      <a:pt x="191394" y="169359"/>
                    </a:lnTo>
                    <a:lnTo>
                      <a:pt x="191435" y="169753"/>
                    </a:lnTo>
                    <a:lnTo>
                      <a:pt x="191619" y="169831"/>
                    </a:lnTo>
                    <a:lnTo>
                      <a:pt x="191869" y="169748"/>
                    </a:lnTo>
                    <a:lnTo>
                      <a:pt x="192231" y="169935"/>
                    </a:lnTo>
                    <a:lnTo>
                      <a:pt x="192528" y="170088"/>
                    </a:lnTo>
                    <a:lnTo>
                      <a:pt x="192668" y="170029"/>
                    </a:lnTo>
                    <a:lnTo>
                      <a:pt x="192892" y="169848"/>
                    </a:lnTo>
                    <a:lnTo>
                      <a:pt x="193071" y="169582"/>
                    </a:lnTo>
                    <a:lnTo>
                      <a:pt x="193335" y="169341"/>
                    </a:lnTo>
                    <a:lnTo>
                      <a:pt x="193514" y="169128"/>
                    </a:lnTo>
                    <a:lnTo>
                      <a:pt x="193700" y="168870"/>
                    </a:lnTo>
                    <a:lnTo>
                      <a:pt x="193857" y="168673"/>
                    </a:lnTo>
                    <a:lnTo>
                      <a:pt x="194014" y="168559"/>
                    </a:lnTo>
                    <a:lnTo>
                      <a:pt x="194180" y="168559"/>
                    </a:lnTo>
                    <a:lnTo>
                      <a:pt x="194407" y="168726"/>
                    </a:lnTo>
                    <a:lnTo>
                      <a:pt x="194642" y="168992"/>
                    </a:lnTo>
                    <a:lnTo>
                      <a:pt x="194771" y="169113"/>
                    </a:lnTo>
                    <a:lnTo>
                      <a:pt x="194930" y="169196"/>
                    </a:lnTo>
                    <a:lnTo>
                      <a:pt x="195103" y="169181"/>
                    </a:lnTo>
                    <a:lnTo>
                      <a:pt x="195230" y="169045"/>
                    </a:lnTo>
                    <a:lnTo>
                      <a:pt x="195289" y="168878"/>
                    </a:lnTo>
                    <a:lnTo>
                      <a:pt x="195318" y="168688"/>
                    </a:lnTo>
                    <a:lnTo>
                      <a:pt x="195317" y="168567"/>
                    </a:lnTo>
                    <a:lnTo>
                      <a:pt x="195255" y="168324"/>
                    </a:lnTo>
                    <a:lnTo>
                      <a:pt x="195148" y="168142"/>
                    </a:lnTo>
                    <a:lnTo>
                      <a:pt x="195049" y="168036"/>
                    </a:lnTo>
                    <a:lnTo>
                      <a:pt x="194889" y="167755"/>
                    </a:lnTo>
                    <a:lnTo>
                      <a:pt x="194826" y="167450"/>
                    </a:lnTo>
                    <a:lnTo>
                      <a:pt x="194864" y="167133"/>
                    </a:lnTo>
                    <a:lnTo>
                      <a:pt x="194967" y="166955"/>
                    </a:lnTo>
                    <a:lnTo>
                      <a:pt x="195111" y="166823"/>
                    </a:lnTo>
                    <a:lnTo>
                      <a:pt x="195320" y="166730"/>
                    </a:lnTo>
                    <a:lnTo>
                      <a:pt x="195536" y="166724"/>
                    </a:lnTo>
                    <a:lnTo>
                      <a:pt x="195668" y="166783"/>
                    </a:lnTo>
                    <a:lnTo>
                      <a:pt x="195813" y="166975"/>
                    </a:lnTo>
                    <a:lnTo>
                      <a:pt x="195973" y="167213"/>
                    </a:lnTo>
                    <a:lnTo>
                      <a:pt x="196138" y="167477"/>
                    </a:lnTo>
                    <a:lnTo>
                      <a:pt x="196402" y="167669"/>
                    </a:lnTo>
                    <a:lnTo>
                      <a:pt x="196672" y="167741"/>
                    </a:lnTo>
                    <a:lnTo>
                      <a:pt x="196953" y="167636"/>
                    </a:lnTo>
                    <a:lnTo>
                      <a:pt x="197208" y="167457"/>
                    </a:lnTo>
                    <a:lnTo>
                      <a:pt x="197397" y="167286"/>
                    </a:lnTo>
                    <a:lnTo>
                      <a:pt x="197441" y="167061"/>
                    </a:lnTo>
                    <a:lnTo>
                      <a:pt x="197433" y="166810"/>
                    </a:lnTo>
                    <a:lnTo>
                      <a:pt x="197353" y="166585"/>
                    </a:lnTo>
                    <a:lnTo>
                      <a:pt x="197252" y="166321"/>
                    </a:lnTo>
                    <a:lnTo>
                      <a:pt x="197224" y="166083"/>
                    </a:lnTo>
                    <a:lnTo>
                      <a:pt x="197262" y="165802"/>
                    </a:lnTo>
                    <a:lnTo>
                      <a:pt x="197310" y="165631"/>
                    </a:lnTo>
                    <a:lnTo>
                      <a:pt x="197376" y="165502"/>
                    </a:lnTo>
                    <a:lnTo>
                      <a:pt x="197515" y="165410"/>
                    </a:lnTo>
                    <a:lnTo>
                      <a:pt x="197722" y="165361"/>
                    </a:lnTo>
                    <a:lnTo>
                      <a:pt x="198014" y="165447"/>
                    </a:lnTo>
                    <a:lnTo>
                      <a:pt x="198301" y="165570"/>
                    </a:lnTo>
                    <a:lnTo>
                      <a:pt x="198582" y="165668"/>
                    </a:lnTo>
                    <a:lnTo>
                      <a:pt x="198893" y="165784"/>
                    </a:lnTo>
                    <a:lnTo>
                      <a:pt x="199100" y="165828"/>
                    </a:lnTo>
                    <a:lnTo>
                      <a:pt x="199381" y="165834"/>
                    </a:lnTo>
                    <a:lnTo>
                      <a:pt x="199685" y="165834"/>
                    </a:lnTo>
                    <a:lnTo>
                      <a:pt x="199996" y="165853"/>
                    </a:lnTo>
                    <a:lnTo>
                      <a:pt x="200289" y="165902"/>
                    </a:lnTo>
                    <a:lnTo>
                      <a:pt x="200448" y="165957"/>
                    </a:lnTo>
                    <a:lnTo>
                      <a:pt x="200509" y="166031"/>
                    </a:lnTo>
                    <a:lnTo>
                      <a:pt x="200565" y="166160"/>
                    </a:lnTo>
                    <a:lnTo>
                      <a:pt x="200573" y="166319"/>
                    </a:lnTo>
                    <a:lnTo>
                      <a:pt x="200525" y="166429"/>
                    </a:lnTo>
                    <a:lnTo>
                      <a:pt x="200496" y="166564"/>
                    </a:lnTo>
                    <a:lnTo>
                      <a:pt x="200533" y="166668"/>
                    </a:lnTo>
                    <a:lnTo>
                      <a:pt x="200607" y="166748"/>
                    </a:lnTo>
                    <a:lnTo>
                      <a:pt x="200762" y="166981"/>
                    </a:lnTo>
                    <a:lnTo>
                      <a:pt x="200804" y="167117"/>
                    </a:lnTo>
                    <a:lnTo>
                      <a:pt x="200860" y="167235"/>
                    </a:lnTo>
                    <a:lnTo>
                      <a:pt x="200967" y="167295"/>
                    </a:lnTo>
                    <a:lnTo>
                      <a:pt x="201054" y="167362"/>
                    </a:lnTo>
                    <a:lnTo>
                      <a:pt x="201196" y="167464"/>
                    </a:lnTo>
                    <a:lnTo>
                      <a:pt x="201322" y="167500"/>
                    </a:lnTo>
                    <a:lnTo>
                      <a:pt x="201530" y="167477"/>
                    </a:lnTo>
                    <a:lnTo>
                      <a:pt x="201656" y="167434"/>
                    </a:lnTo>
                    <a:lnTo>
                      <a:pt x="201828" y="167390"/>
                    </a:lnTo>
                    <a:lnTo>
                      <a:pt x="201997" y="167375"/>
                    </a:lnTo>
                    <a:lnTo>
                      <a:pt x="202201" y="167348"/>
                    </a:lnTo>
                    <a:lnTo>
                      <a:pt x="202323" y="167324"/>
                    </a:lnTo>
                    <a:lnTo>
                      <a:pt x="202488" y="167309"/>
                    </a:lnTo>
                    <a:lnTo>
                      <a:pt x="202777" y="167377"/>
                    </a:lnTo>
                    <a:lnTo>
                      <a:pt x="202927" y="167391"/>
                    </a:lnTo>
                    <a:lnTo>
                      <a:pt x="203051" y="167397"/>
                    </a:lnTo>
                    <a:lnTo>
                      <a:pt x="203257" y="167369"/>
                    </a:lnTo>
                    <a:lnTo>
                      <a:pt x="203359" y="167372"/>
                    </a:lnTo>
                    <a:lnTo>
                      <a:pt x="203506" y="167424"/>
                    </a:lnTo>
                    <a:lnTo>
                      <a:pt x="203639" y="167452"/>
                    </a:lnTo>
                    <a:lnTo>
                      <a:pt x="203789" y="167461"/>
                    </a:lnTo>
                    <a:lnTo>
                      <a:pt x="203928" y="167459"/>
                    </a:lnTo>
                    <a:lnTo>
                      <a:pt x="204087" y="167493"/>
                    </a:lnTo>
                    <a:lnTo>
                      <a:pt x="204192" y="167530"/>
                    </a:lnTo>
                    <a:lnTo>
                      <a:pt x="204287" y="167621"/>
                    </a:lnTo>
                    <a:lnTo>
                      <a:pt x="204374" y="167732"/>
                    </a:lnTo>
                    <a:lnTo>
                      <a:pt x="204435" y="167820"/>
                    </a:lnTo>
                    <a:lnTo>
                      <a:pt x="204547" y="168032"/>
                    </a:lnTo>
                    <a:lnTo>
                      <a:pt x="204574" y="168172"/>
                    </a:lnTo>
                    <a:lnTo>
                      <a:pt x="204611" y="168331"/>
                    </a:lnTo>
                    <a:lnTo>
                      <a:pt x="204662" y="168500"/>
                    </a:lnTo>
                    <a:lnTo>
                      <a:pt x="204741" y="168644"/>
                    </a:lnTo>
                    <a:lnTo>
                      <a:pt x="204886" y="168760"/>
                    </a:lnTo>
                    <a:lnTo>
                      <a:pt x="204989" y="168772"/>
                    </a:lnTo>
                    <a:lnTo>
                      <a:pt x="205084" y="168695"/>
                    </a:lnTo>
                    <a:lnTo>
                      <a:pt x="205169" y="168628"/>
                    </a:lnTo>
                    <a:lnTo>
                      <a:pt x="205240" y="168603"/>
                    </a:lnTo>
                    <a:lnTo>
                      <a:pt x="205461" y="168595"/>
                    </a:lnTo>
                    <a:lnTo>
                      <a:pt x="205603" y="168564"/>
                    </a:lnTo>
                    <a:lnTo>
                      <a:pt x="205702" y="168444"/>
                    </a:lnTo>
                    <a:lnTo>
                      <a:pt x="205792" y="168348"/>
                    </a:lnTo>
                    <a:lnTo>
                      <a:pt x="205925" y="168304"/>
                    </a:lnTo>
                    <a:lnTo>
                      <a:pt x="206113" y="168306"/>
                    </a:lnTo>
                    <a:lnTo>
                      <a:pt x="206287" y="168308"/>
                    </a:lnTo>
                    <a:lnTo>
                      <a:pt x="206448" y="168296"/>
                    </a:lnTo>
                    <a:lnTo>
                      <a:pt x="206646" y="168237"/>
                    </a:lnTo>
                    <a:lnTo>
                      <a:pt x="206788" y="168154"/>
                    </a:lnTo>
                    <a:lnTo>
                      <a:pt x="206935" y="168058"/>
                    </a:lnTo>
                    <a:lnTo>
                      <a:pt x="207067" y="167994"/>
                    </a:lnTo>
                    <a:lnTo>
                      <a:pt x="207265" y="167983"/>
                    </a:lnTo>
                    <a:lnTo>
                      <a:pt x="207549" y="168018"/>
                    </a:lnTo>
                    <a:lnTo>
                      <a:pt x="207831" y="167947"/>
                    </a:lnTo>
                    <a:lnTo>
                      <a:pt x="207984" y="167779"/>
                    </a:lnTo>
                    <a:lnTo>
                      <a:pt x="208046" y="167668"/>
                    </a:lnTo>
                    <a:lnTo>
                      <a:pt x="208193" y="167592"/>
                    </a:lnTo>
                    <a:lnTo>
                      <a:pt x="208365" y="167566"/>
                    </a:lnTo>
                    <a:lnTo>
                      <a:pt x="208634" y="167489"/>
                    </a:lnTo>
                    <a:lnTo>
                      <a:pt x="208825" y="167333"/>
                    </a:lnTo>
                    <a:lnTo>
                      <a:pt x="208960" y="167246"/>
                    </a:lnTo>
                    <a:lnTo>
                      <a:pt x="209101" y="167189"/>
                    </a:lnTo>
                    <a:lnTo>
                      <a:pt x="209242" y="167163"/>
                    </a:lnTo>
                    <a:lnTo>
                      <a:pt x="209475" y="167056"/>
                    </a:lnTo>
                    <a:lnTo>
                      <a:pt x="209652" y="167030"/>
                    </a:lnTo>
                    <a:lnTo>
                      <a:pt x="209885" y="167139"/>
                    </a:lnTo>
                    <a:lnTo>
                      <a:pt x="210026" y="167230"/>
                    </a:lnTo>
                    <a:lnTo>
                      <a:pt x="210265" y="167333"/>
                    </a:lnTo>
                    <a:lnTo>
                      <a:pt x="210516" y="167350"/>
                    </a:lnTo>
                    <a:lnTo>
                      <a:pt x="210860" y="167230"/>
                    </a:lnTo>
                    <a:lnTo>
                      <a:pt x="211203" y="167129"/>
                    </a:lnTo>
                    <a:lnTo>
                      <a:pt x="211504" y="167003"/>
                    </a:lnTo>
                    <a:lnTo>
                      <a:pt x="211719" y="166878"/>
                    </a:lnTo>
                    <a:lnTo>
                      <a:pt x="212168" y="166637"/>
                    </a:lnTo>
                    <a:lnTo>
                      <a:pt x="212391" y="166463"/>
                    </a:lnTo>
                    <a:lnTo>
                      <a:pt x="212582" y="166231"/>
                    </a:lnTo>
                    <a:lnTo>
                      <a:pt x="212766" y="165979"/>
                    </a:lnTo>
                    <a:lnTo>
                      <a:pt x="212950" y="165786"/>
                    </a:lnTo>
                    <a:lnTo>
                      <a:pt x="213180" y="165666"/>
                    </a:lnTo>
                    <a:lnTo>
                      <a:pt x="213469" y="165631"/>
                    </a:lnTo>
                    <a:lnTo>
                      <a:pt x="213836" y="165629"/>
                    </a:lnTo>
                    <a:lnTo>
                      <a:pt x="214119" y="165529"/>
                    </a:lnTo>
                    <a:lnTo>
                      <a:pt x="214355" y="165409"/>
                    </a:lnTo>
                    <a:lnTo>
                      <a:pt x="214585" y="165242"/>
                    </a:lnTo>
                    <a:lnTo>
                      <a:pt x="214802" y="165063"/>
                    </a:lnTo>
                    <a:lnTo>
                      <a:pt x="215062" y="164943"/>
                    </a:lnTo>
                    <a:lnTo>
                      <a:pt x="215315" y="164859"/>
                    </a:lnTo>
                    <a:lnTo>
                      <a:pt x="215525" y="164584"/>
                    </a:lnTo>
                    <a:lnTo>
                      <a:pt x="215734" y="164386"/>
                    </a:lnTo>
                    <a:lnTo>
                      <a:pt x="215892" y="164289"/>
                    </a:lnTo>
                    <a:lnTo>
                      <a:pt x="216057" y="164180"/>
                    </a:lnTo>
                    <a:lnTo>
                      <a:pt x="216190" y="164091"/>
                    </a:lnTo>
                    <a:lnTo>
                      <a:pt x="216304" y="163992"/>
                    </a:lnTo>
                    <a:lnTo>
                      <a:pt x="217176" y="163307"/>
                    </a:lnTo>
                    <a:lnTo>
                      <a:pt x="217968" y="162608"/>
                    </a:lnTo>
                    <a:lnTo>
                      <a:pt x="218574" y="162096"/>
                    </a:lnTo>
                    <a:lnTo>
                      <a:pt x="219040" y="161630"/>
                    </a:lnTo>
                    <a:lnTo>
                      <a:pt x="219320" y="161303"/>
                    </a:lnTo>
                    <a:lnTo>
                      <a:pt x="223396" y="157728"/>
                    </a:lnTo>
                    <a:lnTo>
                      <a:pt x="223398" y="157726"/>
                    </a:lnTo>
                    <a:lnTo>
                      <a:pt x="222937" y="157100"/>
                    </a:lnTo>
                    <a:lnTo>
                      <a:pt x="222900" y="157050"/>
                    </a:lnTo>
                    <a:lnTo>
                      <a:pt x="222471" y="156540"/>
                    </a:lnTo>
                    <a:lnTo>
                      <a:pt x="221614" y="155523"/>
                    </a:lnTo>
                    <a:lnTo>
                      <a:pt x="220328" y="154072"/>
                    </a:lnTo>
                    <a:lnTo>
                      <a:pt x="220047" y="153756"/>
                    </a:lnTo>
                    <a:lnTo>
                      <a:pt x="219760" y="153402"/>
                    </a:lnTo>
                    <a:lnTo>
                      <a:pt x="219364" y="152912"/>
                    </a:lnTo>
                    <a:lnTo>
                      <a:pt x="219175" y="152786"/>
                    </a:lnTo>
                    <a:lnTo>
                      <a:pt x="218882" y="152591"/>
                    </a:lnTo>
                    <a:lnTo>
                      <a:pt x="218160" y="151350"/>
                    </a:lnTo>
                    <a:lnTo>
                      <a:pt x="217313" y="150353"/>
                    </a:lnTo>
                    <a:lnTo>
                      <a:pt x="216568" y="150055"/>
                    </a:lnTo>
                    <a:lnTo>
                      <a:pt x="216317" y="149954"/>
                    </a:lnTo>
                    <a:lnTo>
                      <a:pt x="215574" y="149917"/>
                    </a:lnTo>
                    <a:lnTo>
                      <a:pt x="215320" y="149904"/>
                    </a:lnTo>
                    <a:lnTo>
                      <a:pt x="215038" y="149824"/>
                    </a:lnTo>
                    <a:lnTo>
                      <a:pt x="214447" y="149656"/>
                    </a:lnTo>
                    <a:lnTo>
                      <a:pt x="212720" y="149285"/>
                    </a:lnTo>
                    <a:lnTo>
                      <a:pt x="211856" y="148483"/>
                    </a:lnTo>
                    <a:lnTo>
                      <a:pt x="210931" y="147434"/>
                    </a:lnTo>
                    <a:lnTo>
                      <a:pt x="210595" y="147059"/>
                    </a:lnTo>
                    <a:lnTo>
                      <a:pt x="209882" y="146262"/>
                    </a:lnTo>
                    <a:lnTo>
                      <a:pt x="208895" y="145398"/>
                    </a:lnTo>
                    <a:lnTo>
                      <a:pt x="208340" y="144534"/>
                    </a:lnTo>
                    <a:lnTo>
                      <a:pt x="208316" y="144270"/>
                    </a:lnTo>
                    <a:lnTo>
                      <a:pt x="208278" y="143855"/>
                    </a:lnTo>
                    <a:lnTo>
                      <a:pt x="208278" y="142745"/>
                    </a:lnTo>
                    <a:lnTo>
                      <a:pt x="208217" y="142251"/>
                    </a:lnTo>
                    <a:lnTo>
                      <a:pt x="208048" y="142190"/>
                    </a:lnTo>
                    <a:lnTo>
                      <a:pt x="207538" y="142004"/>
                    </a:lnTo>
                    <a:lnTo>
                      <a:pt x="207476" y="141264"/>
                    </a:lnTo>
                    <a:lnTo>
                      <a:pt x="207476" y="140092"/>
                    </a:lnTo>
                    <a:lnTo>
                      <a:pt x="207307" y="139549"/>
                    </a:lnTo>
                    <a:lnTo>
                      <a:pt x="207168" y="139105"/>
                    </a:lnTo>
                    <a:lnTo>
                      <a:pt x="206783" y="138605"/>
                    </a:lnTo>
                    <a:lnTo>
                      <a:pt x="206551" y="138302"/>
                    </a:lnTo>
                    <a:lnTo>
                      <a:pt x="206119" y="136760"/>
                    </a:lnTo>
                    <a:lnTo>
                      <a:pt x="205379" y="134292"/>
                    </a:lnTo>
                    <a:lnTo>
                      <a:pt x="205319" y="134187"/>
                    </a:lnTo>
                    <a:lnTo>
                      <a:pt x="204983" y="133599"/>
                    </a:lnTo>
                    <a:lnTo>
                      <a:pt x="204750" y="133168"/>
                    </a:lnTo>
                    <a:lnTo>
                      <a:pt x="204615" y="132918"/>
                    </a:lnTo>
                    <a:lnTo>
                      <a:pt x="204661" y="132432"/>
                    </a:lnTo>
                    <a:lnTo>
                      <a:pt x="204687" y="131956"/>
                    </a:lnTo>
                    <a:lnTo>
                      <a:pt x="204700" y="131701"/>
                    </a:lnTo>
                    <a:lnTo>
                      <a:pt x="204750" y="131550"/>
                    </a:lnTo>
                    <a:lnTo>
                      <a:pt x="205071" y="130590"/>
                    </a:lnTo>
                    <a:lnTo>
                      <a:pt x="205564" y="130035"/>
                    </a:lnTo>
                    <a:lnTo>
                      <a:pt x="205737" y="129813"/>
                    </a:lnTo>
                    <a:lnTo>
                      <a:pt x="205996" y="129479"/>
                    </a:lnTo>
                    <a:lnTo>
                      <a:pt x="206062" y="128982"/>
                    </a:lnTo>
                    <a:lnTo>
                      <a:pt x="206102" y="128770"/>
                    </a:lnTo>
                    <a:lnTo>
                      <a:pt x="206120" y="128677"/>
                    </a:lnTo>
                    <a:lnTo>
                      <a:pt x="206177" y="128527"/>
                    </a:lnTo>
                    <a:lnTo>
                      <a:pt x="206265" y="128298"/>
                    </a:lnTo>
                    <a:lnTo>
                      <a:pt x="206314" y="128170"/>
                    </a:lnTo>
                    <a:lnTo>
                      <a:pt x="206370" y="128023"/>
                    </a:lnTo>
                    <a:lnTo>
                      <a:pt x="206526" y="127635"/>
                    </a:lnTo>
                    <a:lnTo>
                      <a:pt x="206625" y="127473"/>
                    </a:lnTo>
                    <a:lnTo>
                      <a:pt x="206682" y="127333"/>
                    </a:lnTo>
                    <a:lnTo>
                      <a:pt x="206730" y="127211"/>
                    </a:lnTo>
                    <a:lnTo>
                      <a:pt x="206717" y="126819"/>
                    </a:lnTo>
                    <a:lnTo>
                      <a:pt x="206638" y="126557"/>
                    </a:lnTo>
                    <a:lnTo>
                      <a:pt x="206586" y="126269"/>
                    </a:lnTo>
                    <a:lnTo>
                      <a:pt x="206560" y="125916"/>
                    </a:lnTo>
                    <a:lnTo>
                      <a:pt x="206462" y="125562"/>
                    </a:lnTo>
                    <a:lnTo>
                      <a:pt x="206390" y="125301"/>
                    </a:lnTo>
                    <a:lnTo>
                      <a:pt x="206364" y="124594"/>
                    </a:lnTo>
                    <a:lnTo>
                      <a:pt x="206390" y="123848"/>
                    </a:lnTo>
                    <a:lnTo>
                      <a:pt x="206357" y="123651"/>
                    </a:lnTo>
                    <a:lnTo>
                      <a:pt x="206325" y="123455"/>
                    </a:lnTo>
                    <a:lnTo>
                      <a:pt x="206308" y="123358"/>
                    </a:lnTo>
                    <a:lnTo>
                      <a:pt x="206299" y="123298"/>
                    </a:lnTo>
                    <a:lnTo>
                      <a:pt x="206226" y="123234"/>
                    </a:lnTo>
                    <a:lnTo>
                      <a:pt x="206181" y="123194"/>
                    </a:lnTo>
                    <a:lnTo>
                      <a:pt x="206107" y="123122"/>
                    </a:lnTo>
                    <a:lnTo>
                      <a:pt x="205926" y="122945"/>
                    </a:lnTo>
                    <a:lnTo>
                      <a:pt x="205753" y="122867"/>
                    </a:lnTo>
                    <a:lnTo>
                      <a:pt x="205638" y="122814"/>
                    </a:lnTo>
                    <a:lnTo>
                      <a:pt x="205439" y="122667"/>
                    </a:lnTo>
                    <a:lnTo>
                      <a:pt x="205337" y="122592"/>
                    </a:lnTo>
                    <a:lnTo>
                      <a:pt x="205257" y="122486"/>
                    </a:lnTo>
                    <a:lnTo>
                      <a:pt x="205088" y="122264"/>
                    </a:lnTo>
                    <a:lnTo>
                      <a:pt x="205077" y="122206"/>
                    </a:lnTo>
                    <a:lnTo>
                      <a:pt x="205049" y="122055"/>
                    </a:lnTo>
                    <a:lnTo>
                      <a:pt x="205017" y="121882"/>
                    </a:lnTo>
                    <a:lnTo>
                      <a:pt x="205008" y="121833"/>
                    </a:lnTo>
                    <a:lnTo>
                      <a:pt x="205014" y="121707"/>
                    </a:lnTo>
                    <a:lnTo>
                      <a:pt x="205023" y="121545"/>
                    </a:lnTo>
                    <a:lnTo>
                      <a:pt x="205018" y="121508"/>
                    </a:lnTo>
                    <a:lnTo>
                      <a:pt x="204996" y="121335"/>
                    </a:lnTo>
                    <a:lnTo>
                      <a:pt x="204905" y="121191"/>
                    </a:lnTo>
                    <a:lnTo>
                      <a:pt x="204748" y="121060"/>
                    </a:lnTo>
                    <a:lnTo>
                      <a:pt x="204718" y="120931"/>
                    </a:lnTo>
                    <a:lnTo>
                      <a:pt x="204709" y="120890"/>
                    </a:lnTo>
                    <a:lnTo>
                      <a:pt x="204709" y="120668"/>
                    </a:lnTo>
                    <a:lnTo>
                      <a:pt x="204643" y="120406"/>
                    </a:lnTo>
                    <a:lnTo>
                      <a:pt x="204434" y="120288"/>
                    </a:lnTo>
                    <a:lnTo>
                      <a:pt x="204054" y="120000"/>
                    </a:lnTo>
                    <a:lnTo>
                      <a:pt x="203806" y="119726"/>
                    </a:lnTo>
                    <a:lnTo>
                      <a:pt x="203649" y="119438"/>
                    </a:lnTo>
                    <a:lnTo>
                      <a:pt x="203583" y="118993"/>
                    </a:lnTo>
                    <a:lnTo>
                      <a:pt x="203596" y="118847"/>
                    </a:lnTo>
                    <a:lnTo>
                      <a:pt x="203609" y="118692"/>
                    </a:lnTo>
                    <a:lnTo>
                      <a:pt x="203644" y="118596"/>
                    </a:lnTo>
                    <a:lnTo>
                      <a:pt x="203662" y="118548"/>
                    </a:lnTo>
                    <a:lnTo>
                      <a:pt x="203680" y="118524"/>
                    </a:lnTo>
                    <a:lnTo>
                      <a:pt x="203858" y="118286"/>
                    </a:lnTo>
                    <a:lnTo>
                      <a:pt x="203996" y="118155"/>
                    </a:lnTo>
                    <a:lnTo>
                      <a:pt x="204022" y="118037"/>
                    </a:lnTo>
                    <a:lnTo>
                      <a:pt x="204001" y="117999"/>
                    </a:lnTo>
                    <a:lnTo>
                      <a:pt x="203956" y="117920"/>
                    </a:lnTo>
                    <a:lnTo>
                      <a:pt x="203799" y="117841"/>
                    </a:lnTo>
                    <a:lnTo>
                      <a:pt x="203780" y="117771"/>
                    </a:lnTo>
                    <a:lnTo>
                      <a:pt x="203764" y="117716"/>
                    </a:lnTo>
                    <a:lnTo>
                      <a:pt x="203708" y="117514"/>
                    </a:lnTo>
                    <a:lnTo>
                      <a:pt x="203695" y="117317"/>
                    </a:lnTo>
                    <a:lnTo>
                      <a:pt x="203715" y="117188"/>
                    </a:lnTo>
                    <a:lnTo>
                      <a:pt x="203734" y="117069"/>
                    </a:lnTo>
                    <a:lnTo>
                      <a:pt x="203812" y="116873"/>
                    </a:lnTo>
                    <a:lnTo>
                      <a:pt x="203878" y="116742"/>
                    </a:lnTo>
                    <a:lnTo>
                      <a:pt x="203871" y="116689"/>
                    </a:lnTo>
                    <a:lnTo>
                      <a:pt x="203865" y="116637"/>
                    </a:lnTo>
                    <a:lnTo>
                      <a:pt x="203817" y="116615"/>
                    </a:lnTo>
                    <a:lnTo>
                      <a:pt x="203721" y="116572"/>
                    </a:lnTo>
                    <a:lnTo>
                      <a:pt x="203459" y="116532"/>
                    </a:lnTo>
                    <a:lnTo>
                      <a:pt x="203404" y="116516"/>
                    </a:lnTo>
                    <a:lnTo>
                      <a:pt x="203237" y="116467"/>
                    </a:lnTo>
                    <a:lnTo>
                      <a:pt x="203080" y="116362"/>
                    </a:lnTo>
                    <a:lnTo>
                      <a:pt x="202918" y="116201"/>
                    </a:lnTo>
                    <a:lnTo>
                      <a:pt x="202896" y="116179"/>
                    </a:lnTo>
                    <a:lnTo>
                      <a:pt x="202752" y="116047"/>
                    </a:lnTo>
                    <a:lnTo>
                      <a:pt x="202675" y="115977"/>
                    </a:lnTo>
                    <a:lnTo>
                      <a:pt x="202595" y="115904"/>
                    </a:lnTo>
                    <a:lnTo>
                      <a:pt x="202502" y="115716"/>
                    </a:lnTo>
                    <a:lnTo>
                      <a:pt x="202491" y="115695"/>
                    </a:lnTo>
                    <a:lnTo>
                      <a:pt x="202451" y="115485"/>
                    </a:lnTo>
                    <a:lnTo>
                      <a:pt x="202478" y="115224"/>
                    </a:lnTo>
                    <a:lnTo>
                      <a:pt x="202530" y="115027"/>
                    </a:lnTo>
                    <a:lnTo>
                      <a:pt x="202522" y="114950"/>
                    </a:lnTo>
                    <a:lnTo>
                      <a:pt x="202517" y="114896"/>
                    </a:lnTo>
                    <a:lnTo>
                      <a:pt x="202343" y="114806"/>
                    </a:lnTo>
                    <a:lnTo>
                      <a:pt x="202164" y="114713"/>
                    </a:lnTo>
                    <a:lnTo>
                      <a:pt x="201784" y="114438"/>
                    </a:lnTo>
                    <a:lnTo>
                      <a:pt x="201679" y="114320"/>
                    </a:lnTo>
                    <a:lnTo>
                      <a:pt x="201581" y="114124"/>
                    </a:lnTo>
                    <a:lnTo>
                      <a:pt x="201561" y="113970"/>
                    </a:lnTo>
                    <a:lnTo>
                      <a:pt x="201555" y="113928"/>
                    </a:lnTo>
                    <a:lnTo>
                      <a:pt x="201543" y="113748"/>
                    </a:lnTo>
                    <a:lnTo>
                      <a:pt x="201542" y="113732"/>
                    </a:lnTo>
                    <a:lnTo>
                      <a:pt x="201516" y="113391"/>
                    </a:lnTo>
                    <a:lnTo>
                      <a:pt x="201541" y="113171"/>
                    </a:lnTo>
                    <a:lnTo>
                      <a:pt x="201555" y="113051"/>
                    </a:lnTo>
                    <a:lnTo>
                      <a:pt x="201570" y="113002"/>
                    </a:lnTo>
                    <a:lnTo>
                      <a:pt x="201594" y="112920"/>
                    </a:lnTo>
                    <a:lnTo>
                      <a:pt x="201566" y="112845"/>
                    </a:lnTo>
                    <a:lnTo>
                      <a:pt x="201555" y="112815"/>
                    </a:lnTo>
                    <a:lnTo>
                      <a:pt x="201397" y="112759"/>
                    </a:lnTo>
                    <a:lnTo>
                      <a:pt x="201189" y="112685"/>
                    </a:lnTo>
                    <a:lnTo>
                      <a:pt x="201058" y="112541"/>
                    </a:lnTo>
                    <a:lnTo>
                      <a:pt x="200953" y="112384"/>
                    </a:lnTo>
                    <a:lnTo>
                      <a:pt x="200918" y="112194"/>
                    </a:lnTo>
                    <a:lnTo>
                      <a:pt x="200914" y="112174"/>
                    </a:lnTo>
                    <a:lnTo>
                      <a:pt x="200910" y="112148"/>
                    </a:lnTo>
                    <a:lnTo>
                      <a:pt x="200888" y="111991"/>
                    </a:lnTo>
                    <a:lnTo>
                      <a:pt x="200848" y="111880"/>
                    </a:lnTo>
                    <a:lnTo>
                      <a:pt x="200835" y="111847"/>
                    </a:lnTo>
                    <a:lnTo>
                      <a:pt x="200705" y="111664"/>
                    </a:lnTo>
                    <a:lnTo>
                      <a:pt x="200650" y="111638"/>
                    </a:lnTo>
                    <a:lnTo>
                      <a:pt x="200482" y="111559"/>
                    </a:lnTo>
                    <a:lnTo>
                      <a:pt x="200372" y="111401"/>
                    </a:lnTo>
                    <a:lnTo>
                      <a:pt x="200364" y="111389"/>
                    </a:lnTo>
                    <a:lnTo>
                      <a:pt x="200337" y="111341"/>
                    </a:lnTo>
                    <a:lnTo>
                      <a:pt x="200181" y="111075"/>
                    </a:lnTo>
                    <a:lnTo>
                      <a:pt x="200142" y="110926"/>
                    </a:lnTo>
                    <a:lnTo>
                      <a:pt x="200129" y="110878"/>
                    </a:lnTo>
                    <a:lnTo>
                      <a:pt x="200129" y="110250"/>
                    </a:lnTo>
                    <a:lnTo>
                      <a:pt x="200139" y="110177"/>
                    </a:lnTo>
                    <a:lnTo>
                      <a:pt x="200168" y="109962"/>
                    </a:lnTo>
                    <a:lnTo>
                      <a:pt x="200201" y="109819"/>
                    </a:lnTo>
                    <a:lnTo>
                      <a:pt x="200207" y="109792"/>
                    </a:lnTo>
                    <a:lnTo>
                      <a:pt x="200256" y="109659"/>
                    </a:lnTo>
                    <a:lnTo>
                      <a:pt x="200279" y="109596"/>
                    </a:lnTo>
                    <a:lnTo>
                      <a:pt x="200279" y="109321"/>
                    </a:lnTo>
                    <a:lnTo>
                      <a:pt x="200276" y="109309"/>
                    </a:lnTo>
                    <a:lnTo>
                      <a:pt x="200240" y="109177"/>
                    </a:lnTo>
                    <a:lnTo>
                      <a:pt x="200083" y="109059"/>
                    </a:lnTo>
                    <a:lnTo>
                      <a:pt x="199968" y="108953"/>
                    </a:lnTo>
                    <a:lnTo>
                      <a:pt x="199913" y="108902"/>
                    </a:lnTo>
                    <a:lnTo>
                      <a:pt x="199756" y="108654"/>
                    </a:lnTo>
                    <a:lnTo>
                      <a:pt x="199678" y="108340"/>
                    </a:lnTo>
                    <a:lnTo>
                      <a:pt x="199649" y="108264"/>
                    </a:lnTo>
                    <a:lnTo>
                      <a:pt x="199638" y="108235"/>
                    </a:lnTo>
                    <a:lnTo>
                      <a:pt x="199295" y="108037"/>
                    </a:lnTo>
                    <a:lnTo>
                      <a:pt x="199172" y="108019"/>
                    </a:lnTo>
                    <a:lnTo>
                      <a:pt x="199028" y="107997"/>
                    </a:lnTo>
                    <a:lnTo>
                      <a:pt x="198683" y="107947"/>
                    </a:lnTo>
                    <a:lnTo>
                      <a:pt x="198656" y="107945"/>
                    </a:lnTo>
                    <a:lnTo>
                      <a:pt x="198447" y="107934"/>
                    </a:lnTo>
                    <a:lnTo>
                      <a:pt x="198301" y="107876"/>
                    </a:lnTo>
                    <a:lnTo>
                      <a:pt x="198297" y="107874"/>
                    </a:lnTo>
                    <a:lnTo>
                      <a:pt x="198230" y="107825"/>
                    </a:lnTo>
                    <a:lnTo>
                      <a:pt x="198146" y="107764"/>
                    </a:lnTo>
                    <a:lnTo>
                      <a:pt x="198029" y="107646"/>
                    </a:lnTo>
                    <a:lnTo>
                      <a:pt x="197963" y="107515"/>
                    </a:lnTo>
                    <a:lnTo>
                      <a:pt x="197872" y="107384"/>
                    </a:lnTo>
                    <a:lnTo>
                      <a:pt x="197793" y="107109"/>
                    </a:lnTo>
                    <a:lnTo>
                      <a:pt x="197767" y="107018"/>
                    </a:lnTo>
                    <a:lnTo>
                      <a:pt x="197675" y="106704"/>
                    </a:lnTo>
                    <a:lnTo>
                      <a:pt x="197555" y="106631"/>
                    </a:lnTo>
                    <a:lnTo>
                      <a:pt x="197508" y="106603"/>
                    </a:lnTo>
                    <a:lnTo>
                      <a:pt x="197497" y="106602"/>
                    </a:lnTo>
                    <a:lnTo>
                      <a:pt x="197060" y="106560"/>
                    </a:lnTo>
                    <a:lnTo>
                      <a:pt x="196890" y="106520"/>
                    </a:lnTo>
                    <a:lnTo>
                      <a:pt x="196746" y="106442"/>
                    </a:lnTo>
                    <a:lnTo>
                      <a:pt x="196471" y="106272"/>
                    </a:lnTo>
                    <a:lnTo>
                      <a:pt x="196452" y="106215"/>
                    </a:lnTo>
                    <a:lnTo>
                      <a:pt x="196419" y="106115"/>
                    </a:lnTo>
                    <a:lnTo>
                      <a:pt x="196327" y="105990"/>
                    </a:lnTo>
                    <a:lnTo>
                      <a:pt x="196236" y="105866"/>
                    </a:lnTo>
                    <a:lnTo>
                      <a:pt x="196185" y="105755"/>
                    </a:lnTo>
                    <a:lnTo>
                      <a:pt x="196170" y="105722"/>
                    </a:lnTo>
                    <a:lnTo>
                      <a:pt x="196118" y="105526"/>
                    </a:lnTo>
                    <a:lnTo>
                      <a:pt x="196105" y="105290"/>
                    </a:lnTo>
                    <a:lnTo>
                      <a:pt x="196105" y="105068"/>
                    </a:lnTo>
                    <a:lnTo>
                      <a:pt x="196203" y="104505"/>
                    </a:lnTo>
                    <a:lnTo>
                      <a:pt x="196247" y="104374"/>
                    </a:lnTo>
                    <a:lnTo>
                      <a:pt x="196295" y="104230"/>
                    </a:lnTo>
                    <a:lnTo>
                      <a:pt x="196330" y="104073"/>
                    </a:lnTo>
                    <a:lnTo>
                      <a:pt x="196360" y="103942"/>
                    </a:lnTo>
                    <a:lnTo>
                      <a:pt x="196413" y="103772"/>
                    </a:lnTo>
                    <a:lnTo>
                      <a:pt x="196419" y="103714"/>
                    </a:lnTo>
                    <a:lnTo>
                      <a:pt x="196452" y="103419"/>
                    </a:lnTo>
                    <a:lnTo>
                      <a:pt x="196465" y="103249"/>
                    </a:lnTo>
                    <a:lnTo>
                      <a:pt x="196381" y="103139"/>
                    </a:lnTo>
                    <a:lnTo>
                      <a:pt x="196334" y="103078"/>
                    </a:lnTo>
                    <a:lnTo>
                      <a:pt x="196205" y="102811"/>
                    </a:lnTo>
                    <a:lnTo>
                      <a:pt x="196164" y="102725"/>
                    </a:lnTo>
                    <a:lnTo>
                      <a:pt x="195902" y="102215"/>
                    </a:lnTo>
                    <a:lnTo>
                      <a:pt x="195887" y="102101"/>
                    </a:lnTo>
                    <a:lnTo>
                      <a:pt x="195876" y="102018"/>
                    </a:lnTo>
                    <a:lnTo>
                      <a:pt x="195942" y="101835"/>
                    </a:lnTo>
                    <a:lnTo>
                      <a:pt x="196099" y="101665"/>
                    </a:lnTo>
                    <a:lnTo>
                      <a:pt x="196256" y="101390"/>
                    </a:lnTo>
                    <a:lnTo>
                      <a:pt x="196753" y="100631"/>
                    </a:lnTo>
                    <a:lnTo>
                      <a:pt x="196727" y="100330"/>
                    </a:lnTo>
                    <a:lnTo>
                      <a:pt x="196806" y="100003"/>
                    </a:lnTo>
                    <a:lnTo>
                      <a:pt x="196819" y="99741"/>
                    </a:lnTo>
                    <a:lnTo>
                      <a:pt x="196844" y="99497"/>
                    </a:lnTo>
                    <a:lnTo>
                      <a:pt x="196950" y="99236"/>
                    </a:lnTo>
                    <a:lnTo>
                      <a:pt x="196963" y="99205"/>
                    </a:lnTo>
                    <a:lnTo>
                      <a:pt x="197016" y="99136"/>
                    </a:lnTo>
                    <a:lnTo>
                      <a:pt x="197054" y="99087"/>
                    </a:lnTo>
                    <a:lnTo>
                      <a:pt x="197303" y="98878"/>
                    </a:lnTo>
                    <a:lnTo>
                      <a:pt x="197524" y="98703"/>
                    </a:lnTo>
                    <a:lnTo>
                      <a:pt x="197571" y="98666"/>
                    </a:lnTo>
                    <a:lnTo>
                      <a:pt x="197552" y="98590"/>
                    </a:lnTo>
                    <a:lnTo>
                      <a:pt x="197395" y="98550"/>
                    </a:lnTo>
                    <a:lnTo>
                      <a:pt x="197120" y="98524"/>
                    </a:lnTo>
                    <a:lnTo>
                      <a:pt x="197007" y="98451"/>
                    </a:lnTo>
                    <a:lnTo>
                      <a:pt x="196897" y="98380"/>
                    </a:lnTo>
                    <a:lnTo>
                      <a:pt x="196727" y="98210"/>
                    </a:lnTo>
                    <a:lnTo>
                      <a:pt x="196577" y="98157"/>
                    </a:lnTo>
                    <a:lnTo>
                      <a:pt x="196465" y="98118"/>
                    </a:lnTo>
                    <a:lnTo>
                      <a:pt x="196364" y="97981"/>
                    </a:lnTo>
                    <a:lnTo>
                      <a:pt x="196138" y="97765"/>
                    </a:lnTo>
                    <a:lnTo>
                      <a:pt x="196122" y="97591"/>
                    </a:lnTo>
                    <a:lnTo>
                      <a:pt x="196112" y="97490"/>
                    </a:lnTo>
                    <a:lnTo>
                      <a:pt x="196093" y="97367"/>
                    </a:lnTo>
                    <a:lnTo>
                      <a:pt x="196073" y="97242"/>
                    </a:lnTo>
                    <a:lnTo>
                      <a:pt x="195916" y="97071"/>
                    </a:lnTo>
                    <a:lnTo>
                      <a:pt x="195785" y="96993"/>
                    </a:lnTo>
                    <a:lnTo>
                      <a:pt x="195689" y="96897"/>
                    </a:lnTo>
                    <a:lnTo>
                      <a:pt x="195602" y="96810"/>
                    </a:lnTo>
                    <a:lnTo>
                      <a:pt x="195534" y="96704"/>
                    </a:lnTo>
                    <a:lnTo>
                      <a:pt x="195484" y="96626"/>
                    </a:lnTo>
                    <a:lnTo>
                      <a:pt x="195327" y="96430"/>
                    </a:lnTo>
                    <a:lnTo>
                      <a:pt x="195290" y="96356"/>
                    </a:lnTo>
                    <a:lnTo>
                      <a:pt x="195190" y="96155"/>
                    </a:lnTo>
                    <a:lnTo>
                      <a:pt x="195186" y="96156"/>
                    </a:lnTo>
                    <a:lnTo>
                      <a:pt x="194940" y="96205"/>
                    </a:lnTo>
                    <a:lnTo>
                      <a:pt x="194731" y="96247"/>
                    </a:lnTo>
                    <a:lnTo>
                      <a:pt x="194254" y="96430"/>
                    </a:lnTo>
                    <a:lnTo>
                      <a:pt x="194221" y="96443"/>
                    </a:lnTo>
                    <a:lnTo>
                      <a:pt x="194218" y="96444"/>
                    </a:lnTo>
                    <a:lnTo>
                      <a:pt x="193911" y="96487"/>
                    </a:lnTo>
                    <a:lnTo>
                      <a:pt x="193855" y="96495"/>
                    </a:lnTo>
                    <a:lnTo>
                      <a:pt x="193567" y="96509"/>
                    </a:lnTo>
                    <a:lnTo>
                      <a:pt x="193240" y="96509"/>
                    </a:lnTo>
                    <a:lnTo>
                      <a:pt x="192952" y="96456"/>
                    </a:lnTo>
                    <a:lnTo>
                      <a:pt x="192902" y="96441"/>
                    </a:lnTo>
                    <a:lnTo>
                      <a:pt x="192690" y="96378"/>
                    </a:lnTo>
                    <a:lnTo>
                      <a:pt x="192515" y="96261"/>
                    </a:lnTo>
                    <a:lnTo>
                      <a:pt x="192415" y="96194"/>
                    </a:lnTo>
                    <a:lnTo>
                      <a:pt x="192315" y="96121"/>
                    </a:lnTo>
                    <a:lnTo>
                      <a:pt x="192114" y="95972"/>
                    </a:lnTo>
                    <a:lnTo>
                      <a:pt x="192013" y="95896"/>
                    </a:lnTo>
                    <a:lnTo>
                      <a:pt x="191852" y="95776"/>
                    </a:lnTo>
                    <a:lnTo>
                      <a:pt x="191604" y="95501"/>
                    </a:lnTo>
                    <a:lnTo>
                      <a:pt x="191381" y="95226"/>
                    </a:lnTo>
                    <a:lnTo>
                      <a:pt x="191130" y="94905"/>
                    </a:lnTo>
                    <a:lnTo>
                      <a:pt x="191041" y="94585"/>
                    </a:lnTo>
                    <a:lnTo>
                      <a:pt x="191005" y="94409"/>
                    </a:lnTo>
                    <a:lnTo>
                      <a:pt x="190950" y="94140"/>
                    </a:lnTo>
                    <a:lnTo>
                      <a:pt x="190871" y="93734"/>
                    </a:lnTo>
                    <a:lnTo>
                      <a:pt x="190858" y="93328"/>
                    </a:lnTo>
                    <a:lnTo>
                      <a:pt x="190822" y="93201"/>
                    </a:lnTo>
                    <a:lnTo>
                      <a:pt x="190753" y="92962"/>
                    </a:lnTo>
                    <a:lnTo>
                      <a:pt x="190282" y="92530"/>
                    </a:lnTo>
                    <a:lnTo>
                      <a:pt x="189962" y="92325"/>
                    </a:lnTo>
                    <a:lnTo>
                      <a:pt x="189955" y="92320"/>
                    </a:lnTo>
                    <a:lnTo>
                      <a:pt x="189937" y="92307"/>
                    </a:lnTo>
                    <a:lnTo>
                      <a:pt x="189589" y="92046"/>
                    </a:lnTo>
                    <a:lnTo>
                      <a:pt x="189445" y="91849"/>
                    </a:lnTo>
                    <a:lnTo>
                      <a:pt x="189349" y="91725"/>
                    </a:lnTo>
                    <a:lnTo>
                      <a:pt x="189314" y="91679"/>
                    </a:lnTo>
                    <a:lnTo>
                      <a:pt x="189235" y="91457"/>
                    </a:lnTo>
                    <a:lnTo>
                      <a:pt x="189113" y="91237"/>
                    </a:lnTo>
                    <a:lnTo>
                      <a:pt x="189046" y="91116"/>
                    </a:lnTo>
                    <a:lnTo>
                      <a:pt x="188797" y="90357"/>
                    </a:lnTo>
                    <a:lnTo>
                      <a:pt x="188745" y="90269"/>
                    </a:lnTo>
                    <a:lnTo>
                      <a:pt x="188666" y="90134"/>
                    </a:lnTo>
                    <a:lnTo>
                      <a:pt x="188471" y="89754"/>
                    </a:lnTo>
                    <a:lnTo>
                      <a:pt x="188418" y="89651"/>
                    </a:lnTo>
                    <a:lnTo>
                      <a:pt x="188370" y="89507"/>
                    </a:lnTo>
                    <a:lnTo>
                      <a:pt x="188352" y="89454"/>
                    </a:lnTo>
                    <a:lnTo>
                      <a:pt x="188349" y="89411"/>
                    </a:lnTo>
                    <a:lnTo>
                      <a:pt x="188326" y="89128"/>
                    </a:lnTo>
                    <a:lnTo>
                      <a:pt x="188326" y="88879"/>
                    </a:lnTo>
                    <a:lnTo>
                      <a:pt x="188404" y="88604"/>
                    </a:lnTo>
                    <a:lnTo>
                      <a:pt x="188575" y="88224"/>
                    </a:lnTo>
                    <a:lnTo>
                      <a:pt x="188634" y="88120"/>
                    </a:lnTo>
                    <a:lnTo>
                      <a:pt x="188679" y="88041"/>
                    </a:lnTo>
                    <a:lnTo>
                      <a:pt x="188941" y="87740"/>
                    </a:lnTo>
                    <a:lnTo>
                      <a:pt x="189098" y="87595"/>
                    </a:lnTo>
                    <a:lnTo>
                      <a:pt x="189124" y="87570"/>
                    </a:lnTo>
                    <a:lnTo>
                      <a:pt x="189365" y="87258"/>
                    </a:lnTo>
                    <a:lnTo>
                      <a:pt x="189530" y="87073"/>
                    </a:lnTo>
                    <a:lnTo>
                      <a:pt x="189561" y="87007"/>
                    </a:lnTo>
                    <a:lnTo>
                      <a:pt x="189648" y="86824"/>
                    </a:lnTo>
                    <a:lnTo>
                      <a:pt x="189733" y="86667"/>
                    </a:lnTo>
                    <a:lnTo>
                      <a:pt x="189733" y="86497"/>
                    </a:lnTo>
                    <a:lnTo>
                      <a:pt x="189694" y="86426"/>
                    </a:lnTo>
                    <a:lnTo>
                      <a:pt x="189668" y="86379"/>
                    </a:lnTo>
                    <a:lnTo>
                      <a:pt x="188882" y="86313"/>
                    </a:lnTo>
                    <a:lnTo>
                      <a:pt x="188698" y="86300"/>
                    </a:lnTo>
                    <a:lnTo>
                      <a:pt x="188529" y="86287"/>
                    </a:lnTo>
                    <a:lnTo>
                      <a:pt x="188228" y="86183"/>
                    </a:lnTo>
                    <a:lnTo>
                      <a:pt x="187853" y="85962"/>
                    </a:lnTo>
                    <a:lnTo>
                      <a:pt x="187626" y="85829"/>
                    </a:lnTo>
                    <a:lnTo>
                      <a:pt x="187500" y="85703"/>
                    </a:lnTo>
                    <a:lnTo>
                      <a:pt x="187338" y="85541"/>
                    </a:lnTo>
                    <a:lnTo>
                      <a:pt x="187132" y="85296"/>
                    </a:lnTo>
                    <a:lnTo>
                      <a:pt x="187063" y="85214"/>
                    </a:lnTo>
                    <a:lnTo>
                      <a:pt x="186815" y="84926"/>
                    </a:lnTo>
                    <a:lnTo>
                      <a:pt x="186671" y="84586"/>
                    </a:lnTo>
                    <a:lnTo>
                      <a:pt x="186631" y="84324"/>
                    </a:lnTo>
                    <a:lnTo>
                      <a:pt x="186618" y="84246"/>
                    </a:lnTo>
                    <a:lnTo>
                      <a:pt x="186598" y="84150"/>
                    </a:lnTo>
                    <a:lnTo>
                      <a:pt x="186514" y="83748"/>
                    </a:lnTo>
                    <a:lnTo>
                      <a:pt x="186452" y="83548"/>
                    </a:lnTo>
                    <a:lnTo>
                      <a:pt x="186396" y="83369"/>
                    </a:lnTo>
                    <a:lnTo>
                      <a:pt x="186331" y="83081"/>
                    </a:lnTo>
                    <a:lnTo>
                      <a:pt x="186252" y="82662"/>
                    </a:lnTo>
                    <a:lnTo>
                      <a:pt x="186167" y="82335"/>
                    </a:lnTo>
                    <a:lnTo>
                      <a:pt x="186138" y="82040"/>
                    </a:lnTo>
                    <a:lnTo>
                      <a:pt x="186115" y="81798"/>
                    </a:lnTo>
                    <a:lnTo>
                      <a:pt x="186036" y="80961"/>
                    </a:lnTo>
                    <a:lnTo>
                      <a:pt x="186025" y="80593"/>
                    </a:lnTo>
                    <a:lnTo>
                      <a:pt x="186010" y="80136"/>
                    </a:lnTo>
                    <a:lnTo>
                      <a:pt x="186076" y="79652"/>
                    </a:lnTo>
                    <a:lnTo>
                      <a:pt x="186076" y="79129"/>
                    </a:lnTo>
                    <a:lnTo>
                      <a:pt x="186092" y="78956"/>
                    </a:lnTo>
                    <a:lnTo>
                      <a:pt x="186115" y="78710"/>
                    </a:lnTo>
                    <a:lnTo>
                      <a:pt x="186081" y="77555"/>
                    </a:lnTo>
                    <a:lnTo>
                      <a:pt x="186069" y="77152"/>
                    </a:lnTo>
                    <a:lnTo>
                      <a:pt x="186061" y="76713"/>
                    </a:lnTo>
                    <a:lnTo>
                      <a:pt x="186056" y="76498"/>
                    </a:lnTo>
                    <a:lnTo>
                      <a:pt x="186061" y="76255"/>
                    </a:lnTo>
                    <a:lnTo>
                      <a:pt x="186069" y="75778"/>
                    </a:lnTo>
                    <a:lnTo>
                      <a:pt x="186103" y="75534"/>
                    </a:lnTo>
                    <a:lnTo>
                      <a:pt x="186135" y="75307"/>
                    </a:lnTo>
                    <a:lnTo>
                      <a:pt x="186213" y="74548"/>
                    </a:lnTo>
                    <a:lnTo>
                      <a:pt x="186266" y="74182"/>
                    </a:lnTo>
                    <a:lnTo>
                      <a:pt x="186236" y="74014"/>
                    </a:lnTo>
                    <a:lnTo>
                      <a:pt x="186227" y="73959"/>
                    </a:lnTo>
                    <a:lnTo>
                      <a:pt x="186148" y="73750"/>
                    </a:lnTo>
                    <a:lnTo>
                      <a:pt x="186140" y="73575"/>
                    </a:lnTo>
                    <a:lnTo>
                      <a:pt x="186128" y="73344"/>
                    </a:lnTo>
                    <a:lnTo>
                      <a:pt x="186443" y="72808"/>
                    </a:lnTo>
                    <a:lnTo>
                      <a:pt x="186665" y="72336"/>
                    </a:lnTo>
                    <a:lnTo>
                      <a:pt x="186986" y="71732"/>
                    </a:lnTo>
                    <a:lnTo>
                      <a:pt x="187005" y="71695"/>
                    </a:lnTo>
                    <a:lnTo>
                      <a:pt x="187594" y="70387"/>
                    </a:lnTo>
                    <a:lnTo>
                      <a:pt x="187851" y="70008"/>
                    </a:lnTo>
                    <a:lnTo>
                      <a:pt x="188092" y="69654"/>
                    </a:lnTo>
                    <a:lnTo>
                      <a:pt x="188314" y="69300"/>
                    </a:lnTo>
                    <a:lnTo>
                      <a:pt x="188576" y="68986"/>
                    </a:lnTo>
                    <a:lnTo>
                      <a:pt x="188870" y="68738"/>
                    </a:lnTo>
                    <a:lnTo>
                      <a:pt x="189263" y="68384"/>
                    </a:lnTo>
                    <a:lnTo>
                      <a:pt x="189433" y="67952"/>
                    </a:lnTo>
                    <a:lnTo>
                      <a:pt x="189729" y="67360"/>
                    </a:lnTo>
                    <a:lnTo>
                      <a:pt x="189774" y="67272"/>
                    </a:lnTo>
                    <a:lnTo>
                      <a:pt x="189790" y="67223"/>
                    </a:lnTo>
                    <a:lnTo>
                      <a:pt x="189904" y="66879"/>
                    </a:lnTo>
                    <a:lnTo>
                      <a:pt x="189996" y="66212"/>
                    </a:lnTo>
                    <a:lnTo>
                      <a:pt x="190009" y="65754"/>
                    </a:lnTo>
                    <a:lnTo>
                      <a:pt x="190009" y="65505"/>
                    </a:lnTo>
                    <a:lnTo>
                      <a:pt x="190153" y="65165"/>
                    </a:lnTo>
                    <a:lnTo>
                      <a:pt x="190373" y="64691"/>
                    </a:lnTo>
                    <a:lnTo>
                      <a:pt x="190415" y="64602"/>
                    </a:lnTo>
                    <a:lnTo>
                      <a:pt x="190416" y="64601"/>
                    </a:lnTo>
                    <a:lnTo>
                      <a:pt x="190611" y="64327"/>
                    </a:lnTo>
                    <a:lnTo>
                      <a:pt x="190774" y="64072"/>
                    </a:lnTo>
                    <a:lnTo>
                      <a:pt x="190795" y="64040"/>
                    </a:lnTo>
                    <a:lnTo>
                      <a:pt x="190906" y="63883"/>
                    </a:lnTo>
                    <a:lnTo>
                      <a:pt x="190919" y="63736"/>
                    </a:lnTo>
                    <a:lnTo>
                      <a:pt x="190932" y="63595"/>
                    </a:lnTo>
                    <a:lnTo>
                      <a:pt x="190906" y="63397"/>
                    </a:lnTo>
                    <a:lnTo>
                      <a:pt x="190893" y="63294"/>
                    </a:lnTo>
                    <a:lnTo>
                      <a:pt x="190830" y="63114"/>
                    </a:lnTo>
                    <a:lnTo>
                      <a:pt x="190788" y="62993"/>
                    </a:lnTo>
                    <a:lnTo>
                      <a:pt x="190696" y="62652"/>
                    </a:lnTo>
                    <a:lnTo>
                      <a:pt x="190678" y="62465"/>
                    </a:lnTo>
                    <a:lnTo>
                      <a:pt x="190664" y="62325"/>
                    </a:lnTo>
                    <a:lnTo>
                      <a:pt x="190428" y="61461"/>
                    </a:lnTo>
                    <a:lnTo>
                      <a:pt x="190271" y="61030"/>
                    </a:lnTo>
                    <a:lnTo>
                      <a:pt x="189851" y="60642"/>
                    </a:lnTo>
                    <a:lnTo>
                      <a:pt x="189434" y="60257"/>
                    </a:lnTo>
                    <a:lnTo>
                      <a:pt x="188950" y="59839"/>
                    </a:lnTo>
                    <a:lnTo>
                      <a:pt x="188557" y="59498"/>
                    </a:lnTo>
                    <a:lnTo>
                      <a:pt x="188294" y="59215"/>
                    </a:lnTo>
                    <a:lnTo>
                      <a:pt x="188217" y="59132"/>
                    </a:lnTo>
                    <a:lnTo>
                      <a:pt x="188152" y="59017"/>
                    </a:lnTo>
                    <a:lnTo>
                      <a:pt x="188099" y="58922"/>
                    </a:lnTo>
                    <a:lnTo>
                      <a:pt x="188079" y="58425"/>
                    </a:lnTo>
                    <a:lnTo>
                      <a:pt x="188106" y="58150"/>
                    </a:lnTo>
                    <a:lnTo>
                      <a:pt x="187962" y="57836"/>
                    </a:lnTo>
                    <a:lnTo>
                      <a:pt x="187827" y="57690"/>
                    </a:lnTo>
                    <a:lnTo>
                      <a:pt x="187504" y="57339"/>
                    </a:lnTo>
                    <a:lnTo>
                      <a:pt x="187283" y="57084"/>
                    </a:lnTo>
                    <a:lnTo>
                      <a:pt x="187072" y="56842"/>
                    </a:lnTo>
                    <a:lnTo>
                      <a:pt x="186849" y="56645"/>
                    </a:lnTo>
                    <a:lnTo>
                      <a:pt x="186404" y="56488"/>
                    </a:lnTo>
                    <a:lnTo>
                      <a:pt x="186345" y="56473"/>
                    </a:lnTo>
                    <a:lnTo>
                      <a:pt x="186143" y="56423"/>
                    </a:lnTo>
                    <a:lnTo>
                      <a:pt x="185855" y="56266"/>
                    </a:lnTo>
                    <a:lnTo>
                      <a:pt x="185593" y="56122"/>
                    </a:lnTo>
                    <a:lnTo>
                      <a:pt x="185384" y="55912"/>
                    </a:lnTo>
                    <a:lnTo>
                      <a:pt x="185313" y="55810"/>
                    </a:lnTo>
                    <a:lnTo>
                      <a:pt x="185240" y="55703"/>
                    </a:lnTo>
                    <a:lnTo>
                      <a:pt x="185174" y="55520"/>
                    </a:lnTo>
                    <a:lnTo>
                      <a:pt x="185069" y="55173"/>
                    </a:lnTo>
                    <a:lnTo>
                      <a:pt x="185046" y="55099"/>
                    </a:lnTo>
                    <a:lnTo>
                      <a:pt x="185032" y="55078"/>
                    </a:lnTo>
                    <a:lnTo>
                      <a:pt x="184886" y="54852"/>
                    </a:lnTo>
                    <a:lnTo>
                      <a:pt x="184799" y="54732"/>
                    </a:lnTo>
                    <a:lnTo>
                      <a:pt x="184527" y="54355"/>
                    </a:lnTo>
                    <a:lnTo>
                      <a:pt x="184096" y="53947"/>
                    </a:lnTo>
                    <a:lnTo>
                      <a:pt x="184029" y="53884"/>
                    </a:lnTo>
                    <a:lnTo>
                      <a:pt x="183956" y="53849"/>
                    </a:lnTo>
                    <a:lnTo>
                      <a:pt x="183480" y="53622"/>
                    </a:lnTo>
                    <a:lnTo>
                      <a:pt x="183186" y="53433"/>
                    </a:lnTo>
                    <a:lnTo>
                      <a:pt x="183113" y="53386"/>
                    </a:lnTo>
                    <a:lnTo>
                      <a:pt x="182837" y="53275"/>
                    </a:lnTo>
                    <a:lnTo>
                      <a:pt x="181975" y="52928"/>
                    </a:lnTo>
                    <a:lnTo>
                      <a:pt x="181805" y="52693"/>
                    </a:lnTo>
                    <a:lnTo>
                      <a:pt x="181783" y="52644"/>
                    </a:lnTo>
                    <a:lnTo>
                      <a:pt x="181687" y="52431"/>
                    </a:lnTo>
                    <a:lnTo>
                      <a:pt x="181651" y="52310"/>
                    </a:lnTo>
                    <a:lnTo>
                      <a:pt x="181595" y="52117"/>
                    </a:lnTo>
                    <a:lnTo>
                      <a:pt x="181569" y="51816"/>
                    </a:lnTo>
                    <a:lnTo>
                      <a:pt x="181608" y="51692"/>
                    </a:lnTo>
                    <a:lnTo>
                      <a:pt x="181635" y="51606"/>
                    </a:lnTo>
                    <a:lnTo>
                      <a:pt x="181765" y="51476"/>
                    </a:lnTo>
                    <a:lnTo>
                      <a:pt x="181922" y="51345"/>
                    </a:lnTo>
                    <a:lnTo>
                      <a:pt x="182093" y="51214"/>
                    </a:lnTo>
                    <a:lnTo>
                      <a:pt x="182145" y="51137"/>
                    </a:lnTo>
                    <a:lnTo>
                      <a:pt x="182210" y="51044"/>
                    </a:lnTo>
                    <a:lnTo>
                      <a:pt x="182302" y="50782"/>
                    </a:lnTo>
                    <a:lnTo>
                      <a:pt x="182173" y="50614"/>
                    </a:lnTo>
                    <a:lnTo>
                      <a:pt x="182132" y="50546"/>
                    </a:lnTo>
                    <a:lnTo>
                      <a:pt x="182007" y="50405"/>
                    </a:lnTo>
                    <a:lnTo>
                      <a:pt x="181896" y="50298"/>
                    </a:lnTo>
                    <a:lnTo>
                      <a:pt x="181903" y="50140"/>
                    </a:lnTo>
                    <a:lnTo>
                      <a:pt x="181916" y="49853"/>
                    </a:lnTo>
                    <a:lnTo>
                      <a:pt x="181895" y="49407"/>
                    </a:lnTo>
                    <a:lnTo>
                      <a:pt x="181894" y="49386"/>
                    </a:lnTo>
                    <a:lnTo>
                      <a:pt x="181907" y="49334"/>
                    </a:lnTo>
                    <a:lnTo>
                      <a:pt x="181968" y="49081"/>
                    </a:lnTo>
                    <a:lnTo>
                      <a:pt x="182007" y="48881"/>
                    </a:lnTo>
                    <a:lnTo>
                      <a:pt x="181914" y="48716"/>
                    </a:lnTo>
                    <a:lnTo>
                      <a:pt x="181894" y="48681"/>
                    </a:lnTo>
                    <a:lnTo>
                      <a:pt x="181721" y="48563"/>
                    </a:lnTo>
                    <a:lnTo>
                      <a:pt x="181563" y="48454"/>
                    </a:lnTo>
                    <a:lnTo>
                      <a:pt x="181533" y="48427"/>
                    </a:lnTo>
                    <a:lnTo>
                      <a:pt x="181215" y="48141"/>
                    </a:lnTo>
                    <a:lnTo>
                      <a:pt x="181113" y="47998"/>
                    </a:lnTo>
                    <a:lnTo>
                      <a:pt x="180961" y="47785"/>
                    </a:lnTo>
                    <a:lnTo>
                      <a:pt x="180719" y="47435"/>
                    </a:lnTo>
                    <a:lnTo>
                      <a:pt x="180490" y="46947"/>
                    </a:lnTo>
                    <a:lnTo>
                      <a:pt x="180411" y="46542"/>
                    </a:lnTo>
                    <a:lnTo>
                      <a:pt x="180398" y="46254"/>
                    </a:lnTo>
                    <a:lnTo>
                      <a:pt x="180441" y="46009"/>
                    </a:lnTo>
                    <a:lnTo>
                      <a:pt x="180451" y="45953"/>
                    </a:lnTo>
                    <a:lnTo>
                      <a:pt x="180594" y="45809"/>
                    </a:lnTo>
                    <a:lnTo>
                      <a:pt x="180791" y="45678"/>
                    </a:lnTo>
                    <a:lnTo>
                      <a:pt x="181072" y="45429"/>
                    </a:lnTo>
                    <a:lnTo>
                      <a:pt x="181190" y="45338"/>
                    </a:lnTo>
                    <a:lnTo>
                      <a:pt x="181084" y="45180"/>
                    </a:lnTo>
                    <a:lnTo>
                      <a:pt x="180466" y="44701"/>
                    </a:lnTo>
                    <a:lnTo>
                      <a:pt x="180479" y="44675"/>
                    </a:lnTo>
                    <a:lnTo>
                      <a:pt x="180553" y="44518"/>
                    </a:lnTo>
                    <a:lnTo>
                      <a:pt x="180667" y="44440"/>
                    </a:lnTo>
                    <a:lnTo>
                      <a:pt x="180693" y="44422"/>
                    </a:lnTo>
                    <a:lnTo>
                      <a:pt x="180811" y="44225"/>
                    </a:lnTo>
                    <a:lnTo>
                      <a:pt x="180850" y="44061"/>
                    </a:lnTo>
                    <a:lnTo>
                      <a:pt x="180876" y="43950"/>
                    </a:lnTo>
                    <a:lnTo>
                      <a:pt x="180876" y="43715"/>
                    </a:lnTo>
                    <a:lnTo>
                      <a:pt x="180876" y="43545"/>
                    </a:lnTo>
                    <a:lnTo>
                      <a:pt x="180904" y="43395"/>
                    </a:lnTo>
                    <a:lnTo>
                      <a:pt x="180915" y="43335"/>
                    </a:lnTo>
                    <a:lnTo>
                      <a:pt x="180994" y="43204"/>
                    </a:lnTo>
                    <a:lnTo>
                      <a:pt x="181060" y="43165"/>
                    </a:lnTo>
                    <a:lnTo>
                      <a:pt x="181190" y="43087"/>
                    </a:lnTo>
                    <a:lnTo>
                      <a:pt x="181308" y="43021"/>
                    </a:lnTo>
                    <a:lnTo>
                      <a:pt x="181400" y="42812"/>
                    </a:lnTo>
                    <a:lnTo>
                      <a:pt x="181402" y="42781"/>
                    </a:lnTo>
                    <a:lnTo>
                      <a:pt x="181413" y="42602"/>
                    </a:lnTo>
                    <a:lnTo>
                      <a:pt x="181372" y="42158"/>
                    </a:lnTo>
                    <a:lnTo>
                      <a:pt x="181389" y="42112"/>
                    </a:lnTo>
                    <a:lnTo>
                      <a:pt x="181465" y="41909"/>
                    </a:lnTo>
                    <a:lnTo>
                      <a:pt x="181604" y="41685"/>
                    </a:lnTo>
                    <a:lnTo>
                      <a:pt x="181635" y="41634"/>
                    </a:lnTo>
                    <a:lnTo>
                      <a:pt x="181582" y="41579"/>
                    </a:lnTo>
                    <a:lnTo>
                      <a:pt x="181485" y="41479"/>
                    </a:lnTo>
                    <a:lnTo>
                      <a:pt x="181310" y="41361"/>
                    </a:lnTo>
                    <a:lnTo>
                      <a:pt x="181230" y="41307"/>
                    </a:lnTo>
                    <a:lnTo>
                      <a:pt x="181020" y="41202"/>
                    </a:lnTo>
                    <a:lnTo>
                      <a:pt x="180806" y="41087"/>
                    </a:lnTo>
                    <a:lnTo>
                      <a:pt x="180464" y="40731"/>
                    </a:lnTo>
                    <a:lnTo>
                      <a:pt x="180268" y="40652"/>
                    </a:lnTo>
                    <a:lnTo>
                      <a:pt x="180121" y="40552"/>
                    </a:lnTo>
                    <a:lnTo>
                      <a:pt x="180019" y="40482"/>
                    </a:lnTo>
                    <a:lnTo>
                      <a:pt x="179946" y="40391"/>
                    </a:lnTo>
                    <a:lnTo>
                      <a:pt x="179862" y="40286"/>
                    </a:lnTo>
                    <a:lnTo>
                      <a:pt x="179692" y="40007"/>
                    </a:lnTo>
                    <a:lnTo>
                      <a:pt x="179679" y="39985"/>
                    </a:lnTo>
                    <a:lnTo>
                      <a:pt x="179587" y="39645"/>
                    </a:lnTo>
                    <a:lnTo>
                      <a:pt x="179535" y="39160"/>
                    </a:lnTo>
                    <a:lnTo>
                      <a:pt x="179541" y="38947"/>
                    </a:lnTo>
                    <a:lnTo>
                      <a:pt x="179548" y="38676"/>
                    </a:lnTo>
                    <a:lnTo>
                      <a:pt x="179513" y="37938"/>
                    </a:lnTo>
                    <a:lnTo>
                      <a:pt x="179491" y="37490"/>
                    </a:lnTo>
                    <a:lnTo>
                      <a:pt x="179465" y="36802"/>
                    </a:lnTo>
                    <a:lnTo>
                      <a:pt x="179473" y="36650"/>
                    </a:lnTo>
                    <a:lnTo>
                      <a:pt x="179483" y="36478"/>
                    </a:lnTo>
                    <a:lnTo>
                      <a:pt x="179505" y="36236"/>
                    </a:lnTo>
                    <a:lnTo>
                      <a:pt x="179509" y="36190"/>
                    </a:lnTo>
                    <a:lnTo>
                      <a:pt x="179450" y="35077"/>
                    </a:lnTo>
                    <a:lnTo>
                      <a:pt x="179483" y="34738"/>
                    </a:lnTo>
                    <a:lnTo>
                      <a:pt x="179526" y="34658"/>
                    </a:lnTo>
                    <a:lnTo>
                      <a:pt x="179568" y="34580"/>
                    </a:lnTo>
                    <a:lnTo>
                      <a:pt x="179649" y="34429"/>
                    </a:lnTo>
                    <a:lnTo>
                      <a:pt x="179660" y="34410"/>
                    </a:lnTo>
                    <a:lnTo>
                      <a:pt x="179725" y="34174"/>
                    </a:lnTo>
                    <a:lnTo>
                      <a:pt x="179738" y="33847"/>
                    </a:lnTo>
                    <a:lnTo>
                      <a:pt x="179743" y="33775"/>
                    </a:lnTo>
                    <a:lnTo>
                      <a:pt x="179764" y="33468"/>
                    </a:lnTo>
                    <a:lnTo>
                      <a:pt x="179803" y="33277"/>
                    </a:lnTo>
                    <a:lnTo>
                      <a:pt x="179817" y="33206"/>
                    </a:lnTo>
                    <a:lnTo>
                      <a:pt x="179822" y="33150"/>
                    </a:lnTo>
                    <a:lnTo>
                      <a:pt x="179843" y="32944"/>
                    </a:lnTo>
                    <a:lnTo>
                      <a:pt x="179843" y="32578"/>
                    </a:lnTo>
                    <a:lnTo>
                      <a:pt x="179657" y="32370"/>
                    </a:lnTo>
                    <a:lnTo>
                      <a:pt x="179463" y="32198"/>
                    </a:lnTo>
                    <a:lnTo>
                      <a:pt x="179228" y="32054"/>
                    </a:lnTo>
                    <a:lnTo>
                      <a:pt x="179071" y="31897"/>
                    </a:lnTo>
                    <a:lnTo>
                      <a:pt x="179029" y="31683"/>
                    </a:lnTo>
                    <a:lnTo>
                      <a:pt x="179003" y="31549"/>
                    </a:lnTo>
                    <a:lnTo>
                      <a:pt x="179096" y="31306"/>
                    </a:lnTo>
                    <a:lnTo>
                      <a:pt x="179130" y="31217"/>
                    </a:lnTo>
                    <a:lnTo>
                      <a:pt x="179444" y="30798"/>
                    </a:lnTo>
                    <a:lnTo>
                      <a:pt x="180098" y="30235"/>
                    </a:lnTo>
                    <a:lnTo>
                      <a:pt x="180363" y="30021"/>
                    </a:lnTo>
                    <a:lnTo>
                      <a:pt x="180373" y="30013"/>
                    </a:lnTo>
                    <a:lnTo>
                      <a:pt x="180382" y="30003"/>
                    </a:lnTo>
                    <a:lnTo>
                      <a:pt x="180569" y="29803"/>
                    </a:lnTo>
                    <a:lnTo>
                      <a:pt x="180705" y="29641"/>
                    </a:lnTo>
                    <a:lnTo>
                      <a:pt x="180766" y="29568"/>
                    </a:lnTo>
                    <a:lnTo>
                      <a:pt x="180955" y="29235"/>
                    </a:lnTo>
                    <a:lnTo>
                      <a:pt x="181054" y="29071"/>
                    </a:lnTo>
                    <a:lnTo>
                      <a:pt x="181001" y="28665"/>
                    </a:lnTo>
                    <a:lnTo>
                      <a:pt x="180740" y="27814"/>
                    </a:lnTo>
                    <a:lnTo>
                      <a:pt x="180456" y="26916"/>
                    </a:lnTo>
                    <a:lnTo>
                      <a:pt x="180380" y="26676"/>
                    </a:lnTo>
                    <a:lnTo>
                      <a:pt x="180250" y="26128"/>
                    </a:lnTo>
                    <a:lnTo>
                      <a:pt x="179961" y="24909"/>
                    </a:lnTo>
                    <a:lnTo>
                      <a:pt x="179625" y="24090"/>
                    </a:lnTo>
                    <a:lnTo>
                      <a:pt x="179588" y="24000"/>
                    </a:lnTo>
                    <a:lnTo>
                      <a:pt x="179461" y="23444"/>
                    </a:lnTo>
                    <a:lnTo>
                      <a:pt x="179425" y="23286"/>
                    </a:lnTo>
                    <a:lnTo>
                      <a:pt x="179235" y="22632"/>
                    </a:lnTo>
                    <a:lnTo>
                      <a:pt x="178979" y="21782"/>
                    </a:lnTo>
                    <a:lnTo>
                      <a:pt x="178921" y="21588"/>
                    </a:lnTo>
                    <a:lnTo>
                      <a:pt x="178882" y="21475"/>
                    </a:lnTo>
                    <a:lnTo>
                      <a:pt x="178694" y="20924"/>
                    </a:lnTo>
                    <a:lnTo>
                      <a:pt x="178581" y="20324"/>
                    </a:lnTo>
                    <a:lnTo>
                      <a:pt x="178516" y="19985"/>
                    </a:lnTo>
                    <a:lnTo>
                      <a:pt x="178577" y="19171"/>
                    </a:lnTo>
                    <a:lnTo>
                      <a:pt x="178613" y="18674"/>
                    </a:lnTo>
                    <a:lnTo>
                      <a:pt x="178694" y="17542"/>
                    </a:lnTo>
                    <a:lnTo>
                      <a:pt x="178937" y="16716"/>
                    </a:lnTo>
                    <a:lnTo>
                      <a:pt x="178951" y="16669"/>
                    </a:lnTo>
                    <a:lnTo>
                      <a:pt x="179010" y="16466"/>
                    </a:lnTo>
                    <a:lnTo>
                      <a:pt x="179007" y="16464"/>
                    </a:lnTo>
                    <a:lnTo>
                      <a:pt x="178783" y="16314"/>
                    </a:lnTo>
                    <a:lnTo>
                      <a:pt x="178603" y="16199"/>
                    </a:lnTo>
                    <a:lnTo>
                      <a:pt x="178400" y="16069"/>
                    </a:lnTo>
                    <a:lnTo>
                      <a:pt x="178248" y="15954"/>
                    </a:lnTo>
                    <a:lnTo>
                      <a:pt x="177978" y="15757"/>
                    </a:lnTo>
                    <a:lnTo>
                      <a:pt x="177719" y="15582"/>
                    </a:lnTo>
                    <a:lnTo>
                      <a:pt x="177461" y="15412"/>
                    </a:lnTo>
                    <a:lnTo>
                      <a:pt x="177244" y="15264"/>
                    </a:lnTo>
                    <a:lnTo>
                      <a:pt x="176981" y="15066"/>
                    </a:lnTo>
                    <a:lnTo>
                      <a:pt x="176769" y="14905"/>
                    </a:lnTo>
                    <a:lnTo>
                      <a:pt x="176552" y="14743"/>
                    </a:lnTo>
                    <a:lnTo>
                      <a:pt x="176395" y="14605"/>
                    </a:lnTo>
                    <a:lnTo>
                      <a:pt x="176275" y="14480"/>
                    </a:lnTo>
                    <a:lnTo>
                      <a:pt x="176127" y="14331"/>
                    </a:lnTo>
                    <a:lnTo>
                      <a:pt x="175948" y="14178"/>
                    </a:lnTo>
                    <a:lnTo>
                      <a:pt x="175762" y="14012"/>
                    </a:lnTo>
                    <a:lnTo>
                      <a:pt x="175582" y="13846"/>
                    </a:lnTo>
                    <a:lnTo>
                      <a:pt x="175449" y="13726"/>
                    </a:lnTo>
                    <a:lnTo>
                      <a:pt x="175405" y="13687"/>
                    </a:lnTo>
                    <a:lnTo>
                      <a:pt x="175383" y="13666"/>
                    </a:lnTo>
                    <a:lnTo>
                      <a:pt x="175230" y="13507"/>
                    </a:lnTo>
                    <a:lnTo>
                      <a:pt x="175036" y="13305"/>
                    </a:lnTo>
                    <a:lnTo>
                      <a:pt x="174958" y="13241"/>
                    </a:lnTo>
                    <a:lnTo>
                      <a:pt x="174941" y="13227"/>
                    </a:lnTo>
                    <a:lnTo>
                      <a:pt x="174923" y="13212"/>
                    </a:lnTo>
                    <a:lnTo>
                      <a:pt x="174716" y="12993"/>
                    </a:lnTo>
                    <a:lnTo>
                      <a:pt x="174630" y="12884"/>
                    </a:lnTo>
                    <a:lnTo>
                      <a:pt x="174618" y="12869"/>
                    </a:lnTo>
                    <a:lnTo>
                      <a:pt x="174584" y="12826"/>
                    </a:lnTo>
                    <a:lnTo>
                      <a:pt x="174510" y="12700"/>
                    </a:lnTo>
                    <a:lnTo>
                      <a:pt x="174417" y="12521"/>
                    </a:lnTo>
                    <a:lnTo>
                      <a:pt x="174284" y="12288"/>
                    </a:lnTo>
                    <a:lnTo>
                      <a:pt x="174138" y="12076"/>
                    </a:lnTo>
                    <a:lnTo>
                      <a:pt x="174025" y="11916"/>
                    </a:lnTo>
                    <a:lnTo>
                      <a:pt x="173832" y="11657"/>
                    </a:lnTo>
                    <a:lnTo>
                      <a:pt x="173640" y="11438"/>
                    </a:lnTo>
                    <a:lnTo>
                      <a:pt x="173477" y="11261"/>
                    </a:lnTo>
                    <a:lnTo>
                      <a:pt x="173371" y="11162"/>
                    </a:lnTo>
                    <a:lnTo>
                      <a:pt x="173205" y="11069"/>
                    </a:lnTo>
                    <a:lnTo>
                      <a:pt x="173188" y="11060"/>
                    </a:lnTo>
                    <a:lnTo>
                      <a:pt x="173179" y="11055"/>
                    </a:lnTo>
                    <a:lnTo>
                      <a:pt x="172919" y="10916"/>
                    </a:lnTo>
                    <a:lnTo>
                      <a:pt x="172719" y="10776"/>
                    </a:lnTo>
                    <a:lnTo>
                      <a:pt x="172593" y="10683"/>
                    </a:lnTo>
                    <a:lnTo>
                      <a:pt x="172487" y="10570"/>
                    </a:lnTo>
                    <a:lnTo>
                      <a:pt x="172301" y="10364"/>
                    </a:lnTo>
                    <a:lnTo>
                      <a:pt x="172134" y="10225"/>
                    </a:lnTo>
                    <a:lnTo>
                      <a:pt x="171982" y="10158"/>
                    </a:lnTo>
                    <a:lnTo>
                      <a:pt x="171762" y="10046"/>
                    </a:lnTo>
                    <a:lnTo>
                      <a:pt x="171563" y="9919"/>
                    </a:lnTo>
                    <a:lnTo>
                      <a:pt x="171470" y="9840"/>
                    </a:lnTo>
                    <a:lnTo>
                      <a:pt x="171330" y="9720"/>
                    </a:lnTo>
                    <a:lnTo>
                      <a:pt x="171139" y="9540"/>
                    </a:lnTo>
                    <a:lnTo>
                      <a:pt x="170875" y="9329"/>
                    </a:lnTo>
                    <a:lnTo>
                      <a:pt x="170650" y="9185"/>
                    </a:lnTo>
                    <a:lnTo>
                      <a:pt x="170404" y="9009"/>
                    </a:lnTo>
                    <a:lnTo>
                      <a:pt x="170243" y="8886"/>
                    </a:lnTo>
                    <a:lnTo>
                      <a:pt x="170061" y="8741"/>
                    </a:lnTo>
                    <a:lnTo>
                      <a:pt x="169949" y="8656"/>
                    </a:lnTo>
                    <a:lnTo>
                      <a:pt x="169864" y="8597"/>
                    </a:lnTo>
                    <a:lnTo>
                      <a:pt x="169617" y="8431"/>
                    </a:lnTo>
                    <a:lnTo>
                      <a:pt x="169382" y="8281"/>
                    </a:lnTo>
                    <a:lnTo>
                      <a:pt x="169189" y="8137"/>
                    </a:lnTo>
                    <a:lnTo>
                      <a:pt x="168959" y="7971"/>
                    </a:lnTo>
                    <a:lnTo>
                      <a:pt x="168729" y="7784"/>
                    </a:lnTo>
                    <a:lnTo>
                      <a:pt x="168547" y="7624"/>
                    </a:lnTo>
                    <a:lnTo>
                      <a:pt x="168387" y="7471"/>
                    </a:lnTo>
                    <a:lnTo>
                      <a:pt x="168241" y="7306"/>
                    </a:lnTo>
                    <a:lnTo>
                      <a:pt x="168081" y="7118"/>
                    </a:lnTo>
                    <a:lnTo>
                      <a:pt x="167879" y="6917"/>
                    </a:lnTo>
                    <a:lnTo>
                      <a:pt x="167738" y="6780"/>
                    </a:lnTo>
                    <a:lnTo>
                      <a:pt x="167555" y="6625"/>
                    </a:lnTo>
                    <a:lnTo>
                      <a:pt x="167428" y="6513"/>
                    </a:lnTo>
                    <a:lnTo>
                      <a:pt x="167264" y="6377"/>
                    </a:lnTo>
                    <a:lnTo>
                      <a:pt x="167078" y="6209"/>
                    </a:lnTo>
                    <a:lnTo>
                      <a:pt x="166900" y="6040"/>
                    </a:lnTo>
                    <a:lnTo>
                      <a:pt x="166745" y="5899"/>
                    </a:lnTo>
                    <a:lnTo>
                      <a:pt x="166557" y="5754"/>
                    </a:lnTo>
                    <a:lnTo>
                      <a:pt x="166425" y="5650"/>
                    </a:lnTo>
                    <a:lnTo>
                      <a:pt x="166279" y="5509"/>
                    </a:lnTo>
                    <a:lnTo>
                      <a:pt x="166082" y="5354"/>
                    </a:lnTo>
                    <a:lnTo>
                      <a:pt x="165927" y="5256"/>
                    </a:lnTo>
                    <a:lnTo>
                      <a:pt x="165724" y="5144"/>
                    </a:lnTo>
                    <a:lnTo>
                      <a:pt x="165529" y="5052"/>
                    </a:lnTo>
                    <a:lnTo>
                      <a:pt x="165418" y="4977"/>
                    </a:lnTo>
                    <a:lnTo>
                      <a:pt x="165306" y="4897"/>
                    </a:lnTo>
                    <a:lnTo>
                      <a:pt x="165083" y="4738"/>
                    </a:lnTo>
                    <a:lnTo>
                      <a:pt x="164904" y="4606"/>
                    </a:lnTo>
                    <a:lnTo>
                      <a:pt x="164729" y="4479"/>
                    </a:lnTo>
                    <a:lnTo>
                      <a:pt x="164570" y="4360"/>
                    </a:lnTo>
                    <a:lnTo>
                      <a:pt x="164377" y="4206"/>
                    </a:lnTo>
                    <a:lnTo>
                      <a:pt x="164174" y="4039"/>
                    </a:lnTo>
                    <a:lnTo>
                      <a:pt x="164023" y="3924"/>
                    </a:lnTo>
                    <a:lnTo>
                      <a:pt x="163744" y="3733"/>
                    </a:lnTo>
                    <a:lnTo>
                      <a:pt x="163613" y="3629"/>
                    </a:lnTo>
                    <a:lnTo>
                      <a:pt x="163438" y="3470"/>
                    </a:lnTo>
                    <a:lnTo>
                      <a:pt x="163282" y="3315"/>
                    </a:lnTo>
                    <a:lnTo>
                      <a:pt x="163111" y="3144"/>
                    </a:lnTo>
                    <a:lnTo>
                      <a:pt x="162948" y="2961"/>
                    </a:lnTo>
                    <a:lnTo>
                      <a:pt x="162815" y="2791"/>
                    </a:lnTo>
                    <a:lnTo>
                      <a:pt x="162630" y="2584"/>
                    </a:lnTo>
                    <a:lnTo>
                      <a:pt x="162622" y="2574"/>
                    </a:lnTo>
                    <a:lnTo>
                      <a:pt x="162588" y="2536"/>
                    </a:lnTo>
                    <a:lnTo>
                      <a:pt x="162488" y="2453"/>
                    </a:lnTo>
                    <a:lnTo>
                      <a:pt x="162405" y="2413"/>
                    </a:lnTo>
                    <a:lnTo>
                      <a:pt x="162178" y="2290"/>
                    </a:lnTo>
                    <a:lnTo>
                      <a:pt x="161975" y="2174"/>
                    </a:lnTo>
                    <a:lnTo>
                      <a:pt x="161820" y="2059"/>
                    </a:lnTo>
                    <a:lnTo>
                      <a:pt x="161662" y="1942"/>
                    </a:lnTo>
                    <a:lnTo>
                      <a:pt x="161519" y="1846"/>
                    </a:lnTo>
                    <a:lnTo>
                      <a:pt x="161348" y="1723"/>
                    </a:lnTo>
                    <a:lnTo>
                      <a:pt x="161133" y="1576"/>
                    </a:lnTo>
                    <a:lnTo>
                      <a:pt x="160891" y="1416"/>
                    </a:lnTo>
                    <a:lnTo>
                      <a:pt x="160749" y="1317"/>
                    </a:lnTo>
                    <a:lnTo>
                      <a:pt x="160589" y="1235"/>
                    </a:lnTo>
                    <a:lnTo>
                      <a:pt x="160569" y="1225"/>
                    </a:lnTo>
                    <a:lnTo>
                      <a:pt x="160567" y="1224"/>
                    </a:lnTo>
                    <a:lnTo>
                      <a:pt x="160384" y="1154"/>
                    </a:lnTo>
                    <a:lnTo>
                      <a:pt x="160163" y="1054"/>
                    </a:lnTo>
                    <a:lnTo>
                      <a:pt x="159901" y="917"/>
                    </a:lnTo>
                    <a:lnTo>
                      <a:pt x="159650" y="792"/>
                    </a:lnTo>
                    <a:lnTo>
                      <a:pt x="159454" y="656"/>
                    </a:lnTo>
                    <a:lnTo>
                      <a:pt x="159345" y="563"/>
                    </a:lnTo>
                    <a:lnTo>
                      <a:pt x="159187" y="427"/>
                    </a:lnTo>
                    <a:lnTo>
                      <a:pt x="159028" y="285"/>
                    </a:lnTo>
                    <a:lnTo>
                      <a:pt x="158870" y="121"/>
                    </a:lnTo>
                    <a:lnTo>
                      <a:pt x="158731" y="0"/>
                    </a:lnTo>
                    <a:lnTo>
                      <a:pt x="158674" y="120"/>
                    </a:lnTo>
                    <a:lnTo>
                      <a:pt x="158447" y="278"/>
                    </a:lnTo>
                    <a:lnTo>
                      <a:pt x="157019" y="1277"/>
                    </a:lnTo>
                    <a:lnTo>
                      <a:pt x="155675" y="1785"/>
                    </a:lnTo>
                    <a:lnTo>
                      <a:pt x="153985" y="2428"/>
                    </a:lnTo>
                    <a:lnTo>
                      <a:pt x="152089" y="3207"/>
                    </a:lnTo>
                    <a:lnTo>
                      <a:pt x="149123" y="4907"/>
                    </a:lnTo>
                    <a:lnTo>
                      <a:pt x="147124" y="6303"/>
                    </a:lnTo>
                    <a:lnTo>
                      <a:pt x="145364" y="6431"/>
                    </a:lnTo>
                    <a:lnTo>
                      <a:pt x="143854" y="6898"/>
                    </a:lnTo>
                    <a:lnTo>
                      <a:pt x="141983" y="7477"/>
                    </a:lnTo>
                    <a:lnTo>
                      <a:pt x="139583" y="7848"/>
                    </a:lnTo>
                    <a:lnTo>
                      <a:pt x="137618" y="6739"/>
                    </a:lnTo>
                    <a:lnTo>
                      <a:pt x="136961" y="6587"/>
                    </a:lnTo>
                    <a:lnTo>
                      <a:pt x="136523" y="6959"/>
                    </a:lnTo>
                    <a:lnTo>
                      <a:pt x="136196" y="7353"/>
                    </a:lnTo>
                    <a:lnTo>
                      <a:pt x="135495" y="7399"/>
                    </a:lnTo>
                    <a:lnTo>
                      <a:pt x="134728" y="7531"/>
                    </a:lnTo>
                    <a:lnTo>
                      <a:pt x="134439" y="7917"/>
                    </a:lnTo>
                    <a:lnTo>
                      <a:pt x="134198" y="8267"/>
                    </a:lnTo>
                    <a:lnTo>
                      <a:pt x="134045" y="8464"/>
                    </a:lnTo>
                    <a:lnTo>
                      <a:pt x="133980" y="8661"/>
                    </a:lnTo>
                    <a:lnTo>
                      <a:pt x="133915" y="9010"/>
                    </a:lnTo>
                    <a:lnTo>
                      <a:pt x="133806" y="9142"/>
                    </a:lnTo>
                    <a:lnTo>
                      <a:pt x="133521" y="9186"/>
                    </a:lnTo>
                    <a:lnTo>
                      <a:pt x="133478" y="9557"/>
                    </a:lnTo>
                    <a:lnTo>
                      <a:pt x="133194" y="9929"/>
                    </a:lnTo>
                    <a:lnTo>
                      <a:pt x="133085" y="10148"/>
                    </a:lnTo>
                    <a:lnTo>
                      <a:pt x="133042" y="10367"/>
                    </a:lnTo>
                    <a:lnTo>
                      <a:pt x="133261" y="10759"/>
                    </a:lnTo>
                    <a:lnTo>
                      <a:pt x="133350" y="11058"/>
                    </a:lnTo>
                    <a:lnTo>
                      <a:pt x="133262" y="11233"/>
                    </a:lnTo>
                    <a:lnTo>
                      <a:pt x="133219" y="11626"/>
                    </a:lnTo>
                    <a:lnTo>
                      <a:pt x="133264" y="11932"/>
                    </a:lnTo>
                    <a:lnTo>
                      <a:pt x="133461" y="12172"/>
                    </a:lnTo>
                    <a:lnTo>
                      <a:pt x="133878" y="12127"/>
                    </a:lnTo>
                    <a:lnTo>
                      <a:pt x="134163" y="12280"/>
                    </a:lnTo>
                    <a:lnTo>
                      <a:pt x="134164" y="12673"/>
                    </a:lnTo>
                    <a:lnTo>
                      <a:pt x="134120" y="12848"/>
                    </a:lnTo>
                    <a:lnTo>
                      <a:pt x="133879" y="13001"/>
                    </a:lnTo>
                    <a:lnTo>
                      <a:pt x="133682" y="13002"/>
                    </a:lnTo>
                    <a:lnTo>
                      <a:pt x="133420" y="13155"/>
                    </a:lnTo>
                    <a:lnTo>
                      <a:pt x="133113" y="13309"/>
                    </a:lnTo>
                    <a:lnTo>
                      <a:pt x="132785" y="13528"/>
                    </a:lnTo>
                    <a:lnTo>
                      <a:pt x="132654" y="13900"/>
                    </a:lnTo>
                    <a:lnTo>
                      <a:pt x="132436" y="14184"/>
                    </a:lnTo>
                    <a:lnTo>
                      <a:pt x="132283" y="14184"/>
                    </a:lnTo>
                    <a:lnTo>
                      <a:pt x="132107" y="14032"/>
                    </a:lnTo>
                    <a:lnTo>
                      <a:pt x="131932" y="14032"/>
                    </a:lnTo>
                    <a:lnTo>
                      <a:pt x="131712" y="13989"/>
                    </a:lnTo>
                    <a:lnTo>
                      <a:pt x="131581" y="14164"/>
                    </a:lnTo>
                    <a:lnTo>
                      <a:pt x="131516" y="14317"/>
                    </a:lnTo>
                    <a:lnTo>
                      <a:pt x="131517" y="14645"/>
                    </a:lnTo>
                    <a:lnTo>
                      <a:pt x="131429" y="14842"/>
                    </a:lnTo>
                    <a:lnTo>
                      <a:pt x="131273" y="15211"/>
                    </a:lnTo>
                    <a:lnTo>
                      <a:pt x="131317" y="15342"/>
                    </a:lnTo>
                    <a:lnTo>
                      <a:pt x="131318" y="15626"/>
                    </a:lnTo>
                    <a:lnTo>
                      <a:pt x="131384" y="15997"/>
                    </a:lnTo>
                    <a:lnTo>
                      <a:pt x="131319" y="16391"/>
                    </a:lnTo>
                    <a:lnTo>
                      <a:pt x="131166" y="16763"/>
                    </a:lnTo>
                    <a:lnTo>
                      <a:pt x="131014" y="17003"/>
                    </a:lnTo>
                    <a:lnTo>
                      <a:pt x="130883" y="17222"/>
                    </a:lnTo>
                    <a:lnTo>
                      <a:pt x="130752" y="17419"/>
                    </a:lnTo>
                    <a:lnTo>
                      <a:pt x="130665" y="17900"/>
                    </a:lnTo>
                    <a:lnTo>
                      <a:pt x="130490" y="18228"/>
                    </a:lnTo>
                    <a:lnTo>
                      <a:pt x="130338" y="18556"/>
                    </a:lnTo>
                    <a:lnTo>
                      <a:pt x="130314" y="19208"/>
                    </a:lnTo>
                    <a:lnTo>
                      <a:pt x="130293" y="19645"/>
                    </a:lnTo>
                    <a:lnTo>
                      <a:pt x="130074" y="19820"/>
                    </a:lnTo>
                    <a:lnTo>
                      <a:pt x="129833" y="19755"/>
                    </a:lnTo>
                    <a:lnTo>
                      <a:pt x="129439" y="20083"/>
                    </a:lnTo>
                    <a:lnTo>
                      <a:pt x="129352" y="20499"/>
                    </a:lnTo>
                    <a:lnTo>
                      <a:pt x="129441" y="21154"/>
                    </a:lnTo>
                    <a:lnTo>
                      <a:pt x="129332" y="21482"/>
                    </a:lnTo>
                    <a:lnTo>
                      <a:pt x="129048" y="21504"/>
                    </a:lnTo>
                    <a:lnTo>
                      <a:pt x="128785" y="21592"/>
                    </a:lnTo>
                    <a:lnTo>
                      <a:pt x="128631" y="22196"/>
                    </a:lnTo>
                    <a:lnTo>
                      <a:pt x="128501" y="22960"/>
                    </a:lnTo>
                    <a:lnTo>
                      <a:pt x="128064" y="23289"/>
                    </a:lnTo>
                    <a:lnTo>
                      <a:pt x="127669" y="23334"/>
                    </a:lnTo>
                    <a:lnTo>
                      <a:pt x="127319" y="23444"/>
                    </a:lnTo>
                    <a:lnTo>
                      <a:pt x="127144" y="23728"/>
                    </a:lnTo>
                    <a:lnTo>
                      <a:pt x="126919" y="24196"/>
                    </a:lnTo>
                    <a:lnTo>
                      <a:pt x="126241" y="24657"/>
                    </a:lnTo>
                    <a:lnTo>
                      <a:pt x="125542" y="25619"/>
                    </a:lnTo>
                    <a:lnTo>
                      <a:pt x="124536" y="26364"/>
                    </a:lnTo>
                    <a:lnTo>
                      <a:pt x="123529" y="26978"/>
                    </a:lnTo>
                    <a:lnTo>
                      <a:pt x="123084" y="27322"/>
                    </a:lnTo>
                    <a:lnTo>
                      <a:pt x="122253" y="27957"/>
                    </a:lnTo>
                    <a:lnTo>
                      <a:pt x="121028" y="28986"/>
                    </a:lnTo>
                    <a:lnTo>
                      <a:pt x="120394" y="29556"/>
                    </a:lnTo>
                    <a:lnTo>
                      <a:pt x="119929" y="30116"/>
                    </a:lnTo>
                    <a:lnTo>
                      <a:pt x="119623" y="30488"/>
                    </a:lnTo>
                    <a:lnTo>
                      <a:pt x="118399" y="31845"/>
                    </a:lnTo>
                    <a:lnTo>
                      <a:pt x="117743" y="32589"/>
                    </a:lnTo>
                    <a:lnTo>
                      <a:pt x="117005" y="33149"/>
                    </a:lnTo>
                    <a:lnTo>
                      <a:pt x="116568" y="33543"/>
                    </a:lnTo>
                    <a:lnTo>
                      <a:pt x="115693" y="34156"/>
                    </a:lnTo>
                    <a:lnTo>
                      <a:pt x="115014" y="34485"/>
                    </a:lnTo>
                    <a:lnTo>
                      <a:pt x="114577" y="34617"/>
                    </a:lnTo>
                    <a:lnTo>
                      <a:pt x="113897" y="34575"/>
                    </a:lnTo>
                    <a:lnTo>
                      <a:pt x="113612" y="34445"/>
                    </a:lnTo>
                    <a:lnTo>
                      <a:pt x="113393" y="34183"/>
                    </a:lnTo>
                    <a:lnTo>
                      <a:pt x="113108" y="34030"/>
                    </a:lnTo>
                    <a:lnTo>
                      <a:pt x="112253" y="33901"/>
                    </a:lnTo>
                    <a:lnTo>
                      <a:pt x="111596" y="33881"/>
                    </a:lnTo>
                    <a:lnTo>
                      <a:pt x="111245" y="33881"/>
                    </a:lnTo>
                    <a:lnTo>
                      <a:pt x="110915" y="33314"/>
                    </a:lnTo>
                    <a:lnTo>
                      <a:pt x="110784" y="33270"/>
                    </a:lnTo>
                    <a:lnTo>
                      <a:pt x="110674" y="33271"/>
                    </a:lnTo>
                    <a:lnTo>
                      <a:pt x="110543" y="33555"/>
                    </a:lnTo>
                    <a:lnTo>
                      <a:pt x="110237" y="33861"/>
                    </a:lnTo>
                    <a:lnTo>
                      <a:pt x="109931" y="34015"/>
                    </a:lnTo>
                    <a:lnTo>
                      <a:pt x="109472" y="34802"/>
                    </a:lnTo>
                    <a:lnTo>
                      <a:pt x="109276" y="35196"/>
                    </a:lnTo>
                    <a:lnTo>
                      <a:pt x="107963" y="35876"/>
                    </a:lnTo>
                    <a:lnTo>
                      <a:pt x="107208" y="36419"/>
                    </a:lnTo>
                    <a:lnTo>
                      <a:pt x="106836" y="36661"/>
                    </a:lnTo>
                    <a:lnTo>
                      <a:pt x="106661" y="36814"/>
                    </a:lnTo>
                    <a:lnTo>
                      <a:pt x="106574" y="37098"/>
                    </a:lnTo>
                    <a:lnTo>
                      <a:pt x="106553" y="37557"/>
                    </a:lnTo>
                    <a:lnTo>
                      <a:pt x="106028" y="37864"/>
                    </a:lnTo>
                    <a:lnTo>
                      <a:pt x="105087" y="38303"/>
                    </a:lnTo>
                    <a:lnTo>
                      <a:pt x="104776" y="38970"/>
                    </a:lnTo>
                    <a:lnTo>
                      <a:pt x="103967" y="39386"/>
                    </a:lnTo>
                    <a:lnTo>
                      <a:pt x="103046" y="39213"/>
                    </a:lnTo>
                    <a:lnTo>
                      <a:pt x="102871" y="39432"/>
                    </a:lnTo>
                    <a:lnTo>
                      <a:pt x="102631" y="39629"/>
                    </a:lnTo>
                    <a:lnTo>
                      <a:pt x="101689" y="40025"/>
                    </a:lnTo>
                    <a:lnTo>
                      <a:pt x="101076" y="40004"/>
                    </a:lnTo>
                    <a:lnTo>
                      <a:pt x="100550" y="39874"/>
                    </a:lnTo>
                    <a:lnTo>
                      <a:pt x="100265" y="39918"/>
                    </a:lnTo>
                    <a:lnTo>
                      <a:pt x="100047" y="40312"/>
                    </a:lnTo>
                    <a:lnTo>
                      <a:pt x="99389" y="41250"/>
                    </a:lnTo>
                    <a:lnTo>
                      <a:pt x="99311" y="41356"/>
                    </a:lnTo>
                    <a:lnTo>
                      <a:pt x="98500" y="42166"/>
                    </a:lnTo>
                    <a:lnTo>
                      <a:pt x="97930" y="42616"/>
                    </a:lnTo>
                    <a:lnTo>
                      <a:pt x="97480" y="43096"/>
                    </a:lnTo>
                    <a:lnTo>
                      <a:pt x="96940" y="43606"/>
                    </a:lnTo>
                    <a:lnTo>
                      <a:pt x="96250" y="44266"/>
                    </a:lnTo>
                    <a:lnTo>
                      <a:pt x="95620" y="44866"/>
                    </a:lnTo>
                    <a:lnTo>
                      <a:pt x="95050" y="45316"/>
                    </a:lnTo>
                    <a:lnTo>
                      <a:pt x="94750" y="45706"/>
                    </a:lnTo>
                    <a:lnTo>
                      <a:pt x="94509" y="45976"/>
                    </a:lnTo>
                    <a:lnTo>
                      <a:pt x="94149" y="46396"/>
                    </a:lnTo>
                    <a:lnTo>
                      <a:pt x="93849" y="46756"/>
                    </a:lnTo>
                    <a:lnTo>
                      <a:pt x="93639" y="47086"/>
                    </a:lnTo>
                    <a:lnTo>
                      <a:pt x="93399" y="47506"/>
                    </a:lnTo>
                    <a:lnTo>
                      <a:pt x="93129" y="47956"/>
                    </a:lnTo>
                    <a:lnTo>
                      <a:pt x="92949" y="48317"/>
                    </a:lnTo>
                    <a:lnTo>
                      <a:pt x="92889" y="48647"/>
                    </a:lnTo>
                    <a:lnTo>
                      <a:pt x="92829" y="48947"/>
                    </a:lnTo>
                    <a:lnTo>
                      <a:pt x="92799" y="49277"/>
                    </a:lnTo>
                    <a:lnTo>
                      <a:pt x="92679" y="49547"/>
                    </a:lnTo>
                    <a:lnTo>
                      <a:pt x="92499" y="49937"/>
                    </a:lnTo>
                    <a:lnTo>
                      <a:pt x="92420" y="50006"/>
                    </a:lnTo>
                    <a:lnTo>
                      <a:pt x="92689" y="50217"/>
                    </a:lnTo>
                    <a:lnTo>
                      <a:pt x="93185" y="50409"/>
                    </a:lnTo>
                    <a:lnTo>
                      <a:pt x="93638" y="50429"/>
                    </a:lnTo>
                    <a:lnTo>
                      <a:pt x="94069" y="50448"/>
                    </a:lnTo>
                    <a:lnTo>
                      <a:pt x="94328" y="50533"/>
                    </a:lnTo>
                    <a:lnTo>
                      <a:pt x="94373" y="51049"/>
                    </a:lnTo>
                    <a:lnTo>
                      <a:pt x="94288" y="51479"/>
                    </a:lnTo>
                    <a:lnTo>
                      <a:pt x="94053" y="51867"/>
                    </a:lnTo>
                    <a:lnTo>
                      <a:pt x="93623" y="52191"/>
                    </a:lnTo>
                    <a:lnTo>
                      <a:pt x="93106" y="52236"/>
                    </a:lnTo>
                    <a:lnTo>
                      <a:pt x="92926" y="52512"/>
                    </a:lnTo>
                    <a:lnTo>
                      <a:pt x="92820" y="52835"/>
                    </a:lnTo>
                    <a:lnTo>
                      <a:pt x="92649" y="53372"/>
                    </a:lnTo>
                    <a:lnTo>
                      <a:pt x="92370" y="53696"/>
                    </a:lnTo>
                    <a:lnTo>
                      <a:pt x="92005" y="53891"/>
                    </a:lnTo>
                    <a:lnTo>
                      <a:pt x="91532" y="54172"/>
                    </a:lnTo>
                    <a:lnTo>
                      <a:pt x="91338" y="54409"/>
                    </a:lnTo>
                    <a:lnTo>
                      <a:pt x="91297" y="54796"/>
                    </a:lnTo>
                    <a:lnTo>
                      <a:pt x="91168" y="55033"/>
                    </a:lnTo>
                    <a:lnTo>
                      <a:pt x="90265" y="55545"/>
                    </a:lnTo>
                    <a:lnTo>
                      <a:pt x="89791" y="55762"/>
                    </a:lnTo>
                    <a:lnTo>
                      <a:pt x="89641" y="55977"/>
                    </a:lnTo>
                    <a:lnTo>
                      <a:pt x="89622" y="56557"/>
                    </a:lnTo>
                    <a:lnTo>
                      <a:pt x="89364" y="56709"/>
                    </a:lnTo>
                    <a:lnTo>
                      <a:pt x="89020" y="56904"/>
                    </a:lnTo>
                    <a:lnTo>
                      <a:pt x="88891" y="57119"/>
                    </a:lnTo>
                    <a:lnTo>
                      <a:pt x="88871" y="57355"/>
                    </a:lnTo>
                    <a:lnTo>
                      <a:pt x="89019" y="57839"/>
                    </a:lnTo>
                    <a:lnTo>
                      <a:pt x="89171" y="58269"/>
                    </a:lnTo>
                    <a:lnTo>
                      <a:pt x="89175" y="59193"/>
                    </a:lnTo>
                    <a:lnTo>
                      <a:pt x="88831" y="59495"/>
                    </a:lnTo>
                    <a:lnTo>
                      <a:pt x="88488" y="59862"/>
                    </a:lnTo>
                    <a:lnTo>
                      <a:pt x="88381" y="60163"/>
                    </a:lnTo>
                    <a:lnTo>
                      <a:pt x="88253" y="60615"/>
                    </a:lnTo>
                    <a:lnTo>
                      <a:pt x="87650" y="61580"/>
                    </a:lnTo>
                    <a:lnTo>
                      <a:pt x="87414" y="62033"/>
                    </a:lnTo>
                    <a:lnTo>
                      <a:pt x="87305" y="62204"/>
                    </a:lnTo>
                    <a:lnTo>
                      <a:pt x="87684" y="62715"/>
                    </a:lnTo>
                    <a:lnTo>
                      <a:pt x="88109" y="63385"/>
                    </a:lnTo>
                    <a:lnTo>
                      <a:pt x="88422" y="64055"/>
                    </a:lnTo>
                    <a:lnTo>
                      <a:pt x="88734" y="65127"/>
                    </a:lnTo>
                    <a:lnTo>
                      <a:pt x="88935" y="65753"/>
                    </a:lnTo>
                    <a:lnTo>
                      <a:pt x="89181" y="66468"/>
                    </a:lnTo>
                    <a:lnTo>
                      <a:pt x="89293" y="66937"/>
                    </a:lnTo>
                    <a:lnTo>
                      <a:pt x="89449" y="67272"/>
                    </a:lnTo>
                    <a:lnTo>
                      <a:pt x="90186" y="68077"/>
                    </a:lnTo>
                    <a:lnTo>
                      <a:pt x="90566" y="68680"/>
                    </a:lnTo>
                    <a:lnTo>
                      <a:pt x="90968" y="69373"/>
                    </a:lnTo>
                    <a:lnTo>
                      <a:pt x="91281" y="69931"/>
                    </a:lnTo>
                    <a:lnTo>
                      <a:pt x="91772" y="70758"/>
                    </a:lnTo>
                    <a:lnTo>
                      <a:pt x="92241" y="71540"/>
                    </a:lnTo>
                    <a:lnTo>
                      <a:pt x="92800" y="72433"/>
                    </a:lnTo>
                    <a:lnTo>
                      <a:pt x="93135" y="72947"/>
                    </a:lnTo>
                    <a:lnTo>
                      <a:pt x="93671" y="74869"/>
                    </a:lnTo>
                    <a:lnTo>
                      <a:pt x="93692" y="75081"/>
                    </a:lnTo>
                    <a:lnTo>
                      <a:pt x="92370" y="75653"/>
                    </a:lnTo>
                    <a:lnTo>
                      <a:pt x="91215" y="76205"/>
                    </a:lnTo>
                    <a:lnTo>
                      <a:pt x="90879" y="76243"/>
                    </a:lnTo>
                    <a:lnTo>
                      <a:pt x="90494" y="76375"/>
                    </a:lnTo>
                    <a:lnTo>
                      <a:pt x="90075" y="76705"/>
                    </a:lnTo>
                    <a:lnTo>
                      <a:pt x="89523" y="76830"/>
                    </a:lnTo>
                    <a:lnTo>
                      <a:pt x="89037" y="76889"/>
                    </a:lnTo>
                    <a:lnTo>
                      <a:pt x="88309" y="76933"/>
                    </a:lnTo>
                    <a:lnTo>
                      <a:pt x="87706" y="76918"/>
                    </a:lnTo>
                    <a:lnTo>
                      <a:pt x="87419" y="76992"/>
                    </a:lnTo>
                    <a:lnTo>
                      <a:pt x="87275" y="77079"/>
                    </a:lnTo>
                    <a:lnTo>
                      <a:pt x="87114" y="77310"/>
                    </a:lnTo>
                    <a:lnTo>
                      <a:pt x="86682" y="77927"/>
                    </a:lnTo>
                    <a:lnTo>
                      <a:pt x="86566" y="78139"/>
                    </a:lnTo>
                    <a:lnTo>
                      <a:pt x="86242" y="78601"/>
                    </a:lnTo>
                    <a:lnTo>
                      <a:pt x="85988" y="78968"/>
                    </a:lnTo>
                    <a:lnTo>
                      <a:pt x="85760" y="79295"/>
                    </a:lnTo>
                    <a:lnTo>
                      <a:pt x="85493" y="79609"/>
                    </a:lnTo>
                    <a:lnTo>
                      <a:pt x="85065" y="80062"/>
                    </a:lnTo>
                    <a:lnTo>
                      <a:pt x="84865" y="80236"/>
                    </a:lnTo>
                    <a:lnTo>
                      <a:pt x="84335" y="80511"/>
                    </a:lnTo>
                    <a:lnTo>
                      <a:pt x="84087" y="80652"/>
                    </a:lnTo>
                    <a:lnTo>
                      <a:pt x="83819" y="80794"/>
                    </a:lnTo>
                    <a:lnTo>
                      <a:pt x="83581" y="80948"/>
                    </a:lnTo>
                    <a:lnTo>
                      <a:pt x="83345" y="81117"/>
                    </a:lnTo>
                    <a:lnTo>
                      <a:pt x="83216" y="81277"/>
                    </a:lnTo>
                    <a:lnTo>
                      <a:pt x="83077" y="81437"/>
                    </a:lnTo>
                    <a:lnTo>
                      <a:pt x="83014" y="81542"/>
                    </a:lnTo>
                    <a:lnTo>
                      <a:pt x="82972" y="81646"/>
                    </a:lnTo>
                    <a:lnTo>
                      <a:pt x="82937" y="81750"/>
                    </a:lnTo>
                    <a:lnTo>
                      <a:pt x="82916" y="81862"/>
                    </a:lnTo>
                    <a:lnTo>
                      <a:pt x="82916" y="81931"/>
                    </a:lnTo>
                    <a:lnTo>
                      <a:pt x="82965" y="82098"/>
                    </a:lnTo>
                    <a:lnTo>
                      <a:pt x="83137" y="82341"/>
                    </a:lnTo>
                    <a:lnTo>
                      <a:pt x="82294" y="82917"/>
                    </a:lnTo>
                    <a:lnTo>
                      <a:pt x="80985" y="83746"/>
                    </a:lnTo>
                    <a:lnTo>
                      <a:pt x="80156" y="84270"/>
                    </a:lnTo>
                    <a:lnTo>
                      <a:pt x="79458" y="85143"/>
                    </a:lnTo>
                    <a:lnTo>
                      <a:pt x="78454" y="86277"/>
                    </a:lnTo>
                    <a:lnTo>
                      <a:pt x="77756" y="87106"/>
                    </a:lnTo>
                    <a:lnTo>
                      <a:pt x="76534" y="87979"/>
                    </a:lnTo>
                    <a:lnTo>
                      <a:pt x="75269" y="88459"/>
                    </a:lnTo>
                    <a:lnTo>
                      <a:pt x="74309" y="88502"/>
                    </a:lnTo>
                    <a:lnTo>
                      <a:pt x="73617" y="88998"/>
                    </a:lnTo>
                    <a:lnTo>
                      <a:pt x="73287" y="89134"/>
                    </a:lnTo>
                    <a:lnTo>
                      <a:pt x="72930" y="89361"/>
                    </a:lnTo>
                    <a:lnTo>
                      <a:pt x="72267" y="89838"/>
                    </a:lnTo>
                    <a:lnTo>
                      <a:pt x="71789" y="90218"/>
                    </a:lnTo>
                    <a:lnTo>
                      <a:pt x="71177" y="90491"/>
                    </a:lnTo>
                    <a:lnTo>
                      <a:pt x="70855" y="90249"/>
                    </a:lnTo>
                    <a:lnTo>
                      <a:pt x="70463" y="89968"/>
                    </a:lnTo>
                    <a:lnTo>
                      <a:pt x="70314" y="89920"/>
                    </a:lnTo>
                    <a:lnTo>
                      <a:pt x="69884" y="89787"/>
                    </a:lnTo>
                    <a:lnTo>
                      <a:pt x="69221" y="89581"/>
                    </a:lnTo>
                    <a:lnTo>
                      <a:pt x="68642" y="89638"/>
                    </a:lnTo>
                    <a:lnTo>
                      <a:pt x="68169" y="90055"/>
                    </a:lnTo>
                    <a:lnTo>
                      <a:pt x="67551" y="90568"/>
                    </a:lnTo>
                    <a:lnTo>
                      <a:pt x="67245" y="90866"/>
                    </a:lnTo>
                    <a:lnTo>
                      <a:pt x="66703" y="91533"/>
                    </a:lnTo>
                    <a:lnTo>
                      <a:pt x="66592" y="91484"/>
                    </a:lnTo>
                    <a:lnTo>
                      <a:pt x="66668" y="91047"/>
                    </a:lnTo>
                    <a:lnTo>
                      <a:pt x="66787" y="90235"/>
                    </a:lnTo>
                    <a:lnTo>
                      <a:pt x="66837" y="89839"/>
                    </a:lnTo>
                    <a:lnTo>
                      <a:pt x="66801" y="89397"/>
                    </a:lnTo>
                    <a:lnTo>
                      <a:pt x="66751" y="88961"/>
                    </a:lnTo>
                    <a:lnTo>
                      <a:pt x="66537" y="88961"/>
                    </a:lnTo>
                    <a:lnTo>
                      <a:pt x="66435" y="88808"/>
                    </a:lnTo>
                    <a:lnTo>
                      <a:pt x="66288" y="88688"/>
                    </a:lnTo>
                    <a:lnTo>
                      <a:pt x="66071" y="88665"/>
                    </a:lnTo>
                    <a:lnTo>
                      <a:pt x="65907" y="88685"/>
                    </a:lnTo>
                    <a:lnTo>
                      <a:pt x="65658" y="88822"/>
                    </a:lnTo>
                    <a:lnTo>
                      <a:pt x="65787" y="89266"/>
                    </a:lnTo>
                    <a:lnTo>
                      <a:pt x="65563" y="89519"/>
                    </a:lnTo>
                    <a:lnTo>
                      <a:pt x="65109" y="89839"/>
                    </a:lnTo>
                    <a:lnTo>
                      <a:pt x="64865" y="89915"/>
                    </a:lnTo>
                    <a:lnTo>
                      <a:pt x="64325" y="89967"/>
                    </a:lnTo>
                    <a:lnTo>
                      <a:pt x="63742" y="89667"/>
                    </a:lnTo>
                    <a:lnTo>
                      <a:pt x="63742" y="88927"/>
                    </a:lnTo>
                    <a:lnTo>
                      <a:pt x="63793" y="88898"/>
                    </a:lnTo>
                    <a:lnTo>
                      <a:pt x="63886" y="88829"/>
                    </a:lnTo>
                    <a:lnTo>
                      <a:pt x="63917" y="88728"/>
                    </a:lnTo>
                    <a:lnTo>
                      <a:pt x="63451" y="88738"/>
                    </a:lnTo>
                    <a:lnTo>
                      <a:pt x="62827" y="89025"/>
                    </a:lnTo>
                    <a:lnTo>
                      <a:pt x="62380" y="88997"/>
                    </a:lnTo>
                    <a:lnTo>
                      <a:pt x="62220" y="89052"/>
                    </a:lnTo>
                    <a:lnTo>
                      <a:pt x="61968" y="89378"/>
                    </a:lnTo>
                    <a:lnTo>
                      <a:pt x="61843" y="89508"/>
                    </a:lnTo>
                    <a:lnTo>
                      <a:pt x="61540" y="89727"/>
                    </a:lnTo>
                    <a:lnTo>
                      <a:pt x="61580" y="90006"/>
                    </a:lnTo>
                    <a:lnTo>
                      <a:pt x="61705" y="90295"/>
                    </a:lnTo>
                    <a:lnTo>
                      <a:pt x="61930" y="90210"/>
                    </a:lnTo>
                    <a:lnTo>
                      <a:pt x="62162" y="90514"/>
                    </a:lnTo>
                    <a:lnTo>
                      <a:pt x="61815" y="90624"/>
                    </a:lnTo>
                    <a:lnTo>
                      <a:pt x="61510" y="90700"/>
                    </a:lnTo>
                    <a:lnTo>
                      <a:pt x="61130" y="90762"/>
                    </a:lnTo>
                    <a:lnTo>
                      <a:pt x="60439" y="90839"/>
                    </a:lnTo>
                    <a:lnTo>
                      <a:pt x="60006" y="90830"/>
                    </a:lnTo>
                    <a:lnTo>
                      <a:pt x="59424" y="90677"/>
                    </a:lnTo>
                    <a:lnTo>
                      <a:pt x="59068" y="90734"/>
                    </a:lnTo>
                    <a:lnTo>
                      <a:pt x="58746" y="90776"/>
                    </a:lnTo>
                    <a:lnTo>
                      <a:pt x="58208" y="90790"/>
                    </a:lnTo>
                    <a:lnTo>
                      <a:pt x="58339" y="90590"/>
                    </a:lnTo>
                    <a:lnTo>
                      <a:pt x="58608" y="90186"/>
                    </a:lnTo>
                    <a:lnTo>
                      <a:pt x="58655" y="89982"/>
                    </a:lnTo>
                    <a:lnTo>
                      <a:pt x="58698" y="89737"/>
                    </a:lnTo>
                    <a:lnTo>
                      <a:pt x="58714" y="89553"/>
                    </a:lnTo>
                    <a:lnTo>
                      <a:pt x="58674" y="89370"/>
                    </a:lnTo>
                    <a:lnTo>
                      <a:pt x="58538" y="89311"/>
                    </a:lnTo>
                    <a:lnTo>
                      <a:pt x="58392" y="89242"/>
                    </a:lnTo>
                    <a:lnTo>
                      <a:pt x="58319" y="89181"/>
                    </a:lnTo>
                    <a:lnTo>
                      <a:pt x="58337" y="89081"/>
                    </a:lnTo>
                    <a:lnTo>
                      <a:pt x="58459" y="88936"/>
                    </a:lnTo>
                    <a:lnTo>
                      <a:pt x="58695" y="88625"/>
                    </a:lnTo>
                    <a:lnTo>
                      <a:pt x="58661" y="88221"/>
                    </a:lnTo>
                    <a:lnTo>
                      <a:pt x="58274" y="88170"/>
                    </a:lnTo>
                    <a:lnTo>
                      <a:pt x="57869" y="88137"/>
                    </a:lnTo>
                    <a:lnTo>
                      <a:pt x="57456" y="88103"/>
                    </a:lnTo>
                    <a:lnTo>
                      <a:pt x="56934" y="88153"/>
                    </a:lnTo>
                    <a:lnTo>
                      <a:pt x="56698" y="88204"/>
                    </a:lnTo>
                    <a:lnTo>
                      <a:pt x="56504" y="88364"/>
                    </a:lnTo>
                    <a:lnTo>
                      <a:pt x="55939" y="88881"/>
                    </a:lnTo>
                    <a:lnTo>
                      <a:pt x="55609" y="89122"/>
                    </a:lnTo>
                    <a:lnTo>
                      <a:pt x="54948" y="89689"/>
                    </a:lnTo>
                    <a:lnTo>
                      <a:pt x="55024" y="89911"/>
                    </a:lnTo>
                    <a:lnTo>
                      <a:pt x="54865" y="90069"/>
                    </a:lnTo>
                    <a:lnTo>
                      <a:pt x="53394" y="91086"/>
                    </a:lnTo>
                    <a:lnTo>
                      <a:pt x="52992" y="92198"/>
                    </a:lnTo>
                    <a:lnTo>
                      <a:pt x="52842" y="92709"/>
                    </a:lnTo>
                    <a:lnTo>
                      <a:pt x="52846" y="92895"/>
                    </a:lnTo>
                    <a:lnTo>
                      <a:pt x="52908" y="93201"/>
                    </a:lnTo>
                    <a:lnTo>
                      <a:pt x="52982" y="93344"/>
                    </a:lnTo>
                    <a:lnTo>
                      <a:pt x="53017" y="93495"/>
                    </a:lnTo>
                    <a:lnTo>
                      <a:pt x="53052" y="93704"/>
                    </a:lnTo>
                    <a:lnTo>
                      <a:pt x="53038" y="93976"/>
                    </a:lnTo>
                    <a:lnTo>
                      <a:pt x="52980" y="94305"/>
                    </a:lnTo>
                    <a:lnTo>
                      <a:pt x="52923" y="94620"/>
                    </a:lnTo>
                    <a:lnTo>
                      <a:pt x="52837" y="94835"/>
                    </a:lnTo>
                    <a:lnTo>
                      <a:pt x="52708" y="95021"/>
                    </a:lnTo>
                    <a:lnTo>
                      <a:pt x="52551" y="95021"/>
                    </a:lnTo>
                    <a:lnTo>
                      <a:pt x="52365" y="94978"/>
                    </a:lnTo>
                    <a:lnTo>
                      <a:pt x="52193" y="94949"/>
                    </a:lnTo>
                    <a:lnTo>
                      <a:pt x="52007" y="94949"/>
                    </a:lnTo>
                    <a:lnTo>
                      <a:pt x="51794" y="94944"/>
                    </a:lnTo>
                    <a:lnTo>
                      <a:pt x="51761" y="95047"/>
                    </a:lnTo>
                    <a:lnTo>
                      <a:pt x="51420" y="95193"/>
                    </a:lnTo>
                    <a:lnTo>
                      <a:pt x="51019" y="95465"/>
                    </a:lnTo>
                    <a:lnTo>
                      <a:pt x="50604" y="95794"/>
                    </a:lnTo>
                    <a:lnTo>
                      <a:pt x="50188" y="96123"/>
                    </a:lnTo>
                    <a:lnTo>
                      <a:pt x="49716" y="96538"/>
                    </a:lnTo>
                    <a:lnTo>
                      <a:pt x="49301" y="96982"/>
                    </a:lnTo>
                    <a:lnTo>
                      <a:pt x="48971" y="97312"/>
                    </a:lnTo>
                    <a:lnTo>
                      <a:pt x="48756" y="97483"/>
                    </a:lnTo>
                    <a:lnTo>
                      <a:pt x="48155" y="97626"/>
                    </a:lnTo>
                    <a:lnTo>
                      <a:pt x="47826" y="97727"/>
                    </a:lnTo>
                    <a:lnTo>
                      <a:pt x="47339" y="97970"/>
                    </a:lnTo>
                    <a:lnTo>
                      <a:pt x="47138" y="98070"/>
                    </a:lnTo>
                    <a:lnTo>
                      <a:pt x="46981" y="98185"/>
                    </a:lnTo>
                    <a:lnTo>
                      <a:pt x="46766" y="98342"/>
                    </a:lnTo>
                    <a:lnTo>
                      <a:pt x="46551" y="98500"/>
                    </a:lnTo>
                    <a:lnTo>
                      <a:pt x="46394" y="98643"/>
                    </a:lnTo>
                    <a:lnTo>
                      <a:pt x="46165" y="98858"/>
                    </a:lnTo>
                    <a:lnTo>
                      <a:pt x="45850" y="99130"/>
                    </a:lnTo>
                    <a:lnTo>
                      <a:pt x="45649" y="99387"/>
                    </a:lnTo>
                    <a:lnTo>
                      <a:pt x="45506" y="99659"/>
                    </a:lnTo>
                    <a:lnTo>
                      <a:pt x="45377" y="99903"/>
                    </a:lnTo>
                    <a:lnTo>
                      <a:pt x="45277" y="100175"/>
                    </a:lnTo>
                    <a:lnTo>
                      <a:pt x="45234" y="100461"/>
                    </a:lnTo>
                    <a:lnTo>
                      <a:pt x="45234" y="100748"/>
                    </a:lnTo>
                    <a:lnTo>
                      <a:pt x="45277" y="101077"/>
                    </a:lnTo>
                    <a:lnTo>
                      <a:pt x="45284" y="101292"/>
                    </a:lnTo>
                    <a:lnTo>
                      <a:pt x="45270" y="101549"/>
                    </a:lnTo>
                    <a:lnTo>
                      <a:pt x="45327" y="101879"/>
                    </a:lnTo>
                    <a:lnTo>
                      <a:pt x="45442" y="102280"/>
                    </a:lnTo>
                    <a:lnTo>
                      <a:pt x="45742" y="102609"/>
                    </a:lnTo>
                    <a:lnTo>
                      <a:pt x="45914" y="102738"/>
                    </a:lnTo>
                    <a:lnTo>
                      <a:pt x="46343" y="102981"/>
                    </a:lnTo>
                    <a:lnTo>
                      <a:pt x="46701" y="103182"/>
                    </a:lnTo>
                    <a:lnTo>
                      <a:pt x="47102" y="103253"/>
                    </a:lnTo>
                    <a:lnTo>
                      <a:pt x="47675" y="103182"/>
                    </a:lnTo>
                    <a:lnTo>
                      <a:pt x="48291" y="103010"/>
                    </a:lnTo>
                    <a:lnTo>
                      <a:pt x="48677" y="102895"/>
                    </a:lnTo>
                    <a:lnTo>
                      <a:pt x="48935" y="102652"/>
                    </a:lnTo>
                    <a:lnTo>
                      <a:pt x="49050" y="102452"/>
                    </a:lnTo>
                    <a:lnTo>
                      <a:pt x="49135" y="102308"/>
                    </a:lnTo>
                    <a:lnTo>
                      <a:pt x="49221" y="102036"/>
                    </a:lnTo>
                    <a:lnTo>
                      <a:pt x="49250" y="101764"/>
                    </a:lnTo>
                    <a:lnTo>
                      <a:pt x="49293" y="101607"/>
                    </a:lnTo>
                    <a:lnTo>
                      <a:pt x="49401" y="101382"/>
                    </a:lnTo>
                    <a:lnTo>
                      <a:pt x="49571" y="102963"/>
                    </a:lnTo>
                    <a:lnTo>
                      <a:pt x="49999" y="103154"/>
                    </a:lnTo>
                    <a:lnTo>
                      <a:pt x="50328" y="103017"/>
                    </a:lnTo>
                    <a:lnTo>
                      <a:pt x="50268" y="102118"/>
                    </a:lnTo>
                    <a:lnTo>
                      <a:pt x="50234" y="101552"/>
                    </a:lnTo>
                    <a:lnTo>
                      <a:pt x="50682" y="101581"/>
                    </a:lnTo>
                    <a:lnTo>
                      <a:pt x="50689" y="101688"/>
                    </a:lnTo>
                    <a:lnTo>
                      <a:pt x="51572" y="101733"/>
                    </a:lnTo>
                    <a:lnTo>
                      <a:pt x="51857" y="101625"/>
                    </a:lnTo>
                    <a:lnTo>
                      <a:pt x="52380" y="101453"/>
                    </a:lnTo>
                    <a:lnTo>
                      <a:pt x="52523" y="101604"/>
                    </a:lnTo>
                    <a:lnTo>
                      <a:pt x="52661" y="101479"/>
                    </a:lnTo>
                    <a:lnTo>
                      <a:pt x="53086" y="100988"/>
                    </a:lnTo>
                    <a:lnTo>
                      <a:pt x="53369" y="100892"/>
                    </a:lnTo>
                    <a:lnTo>
                      <a:pt x="53711" y="100944"/>
                    </a:lnTo>
                    <a:lnTo>
                      <a:pt x="54100" y="101060"/>
                    </a:lnTo>
                    <a:lnTo>
                      <a:pt x="54074" y="101496"/>
                    </a:lnTo>
                    <a:lnTo>
                      <a:pt x="53990" y="101891"/>
                    </a:lnTo>
                    <a:lnTo>
                      <a:pt x="53927" y="102286"/>
                    </a:lnTo>
                    <a:lnTo>
                      <a:pt x="53802" y="102633"/>
                    </a:lnTo>
                    <a:lnTo>
                      <a:pt x="53752" y="103017"/>
                    </a:lnTo>
                    <a:lnTo>
                      <a:pt x="54031" y="103102"/>
                    </a:lnTo>
                    <a:lnTo>
                      <a:pt x="54634" y="103296"/>
                    </a:lnTo>
                    <a:lnTo>
                      <a:pt x="55223" y="102902"/>
                    </a:lnTo>
                    <a:lnTo>
                      <a:pt x="56052" y="102958"/>
                    </a:lnTo>
                    <a:lnTo>
                      <a:pt x="56324" y="103186"/>
                    </a:lnTo>
                    <a:lnTo>
                      <a:pt x="56622" y="103199"/>
                    </a:lnTo>
                    <a:lnTo>
                      <a:pt x="57101" y="103471"/>
                    </a:lnTo>
                    <a:lnTo>
                      <a:pt x="57529" y="103477"/>
                    </a:lnTo>
                    <a:lnTo>
                      <a:pt x="57574" y="103568"/>
                    </a:lnTo>
                    <a:lnTo>
                      <a:pt x="57904" y="103736"/>
                    </a:lnTo>
                    <a:lnTo>
                      <a:pt x="58299" y="103762"/>
                    </a:lnTo>
                    <a:lnTo>
                      <a:pt x="58285" y="104679"/>
                    </a:lnTo>
                    <a:lnTo>
                      <a:pt x="58359" y="106090"/>
                    </a:lnTo>
                    <a:lnTo>
                      <a:pt x="56867" y="106027"/>
                    </a:lnTo>
                    <a:lnTo>
                      <a:pt x="56459" y="106221"/>
                    </a:lnTo>
                    <a:lnTo>
                      <a:pt x="55673" y="106480"/>
                    </a:lnTo>
                    <a:lnTo>
                      <a:pt x="55366" y="106630"/>
                    </a:lnTo>
                    <a:lnTo>
                      <a:pt x="53667" y="108382"/>
                    </a:lnTo>
                    <a:lnTo>
                      <a:pt x="53826" y="108612"/>
                    </a:lnTo>
                    <a:lnTo>
                      <a:pt x="53583" y="108865"/>
                    </a:lnTo>
                    <a:lnTo>
                      <a:pt x="53826" y="109027"/>
                    </a:lnTo>
                    <a:lnTo>
                      <a:pt x="54383" y="109032"/>
                    </a:lnTo>
                    <a:lnTo>
                      <a:pt x="54772" y="109148"/>
                    </a:lnTo>
                    <a:lnTo>
                      <a:pt x="54812" y="109328"/>
                    </a:lnTo>
                    <a:lnTo>
                      <a:pt x="54408" y="109815"/>
                    </a:lnTo>
                    <a:lnTo>
                      <a:pt x="54269" y="110094"/>
                    </a:lnTo>
                    <a:lnTo>
                      <a:pt x="54157" y="110290"/>
                    </a:lnTo>
                    <a:lnTo>
                      <a:pt x="53905" y="110458"/>
                    </a:lnTo>
                    <a:lnTo>
                      <a:pt x="53542" y="110514"/>
                    </a:lnTo>
                    <a:lnTo>
                      <a:pt x="52760" y="110514"/>
                    </a:lnTo>
                    <a:lnTo>
                      <a:pt x="52145" y="110514"/>
                    </a:lnTo>
                    <a:lnTo>
                      <a:pt x="51670" y="110625"/>
                    </a:lnTo>
                    <a:lnTo>
                      <a:pt x="51418" y="110793"/>
                    </a:lnTo>
                    <a:lnTo>
                      <a:pt x="51055" y="111016"/>
                    </a:lnTo>
                    <a:lnTo>
                      <a:pt x="50021" y="111044"/>
                    </a:lnTo>
                    <a:lnTo>
                      <a:pt x="48987" y="111184"/>
                    </a:lnTo>
                    <a:lnTo>
                      <a:pt x="48372" y="111296"/>
                    </a:lnTo>
                    <a:lnTo>
                      <a:pt x="48121" y="111268"/>
                    </a:lnTo>
                    <a:lnTo>
                      <a:pt x="47786" y="111128"/>
                    </a:lnTo>
                    <a:lnTo>
                      <a:pt x="47562" y="111072"/>
                    </a:lnTo>
                    <a:lnTo>
                      <a:pt x="47255" y="111016"/>
                    </a:lnTo>
                    <a:lnTo>
                      <a:pt x="46863" y="111016"/>
                    </a:lnTo>
                    <a:lnTo>
                      <a:pt x="46388" y="111044"/>
                    </a:lnTo>
                    <a:lnTo>
                      <a:pt x="45885" y="111072"/>
                    </a:lnTo>
                    <a:lnTo>
                      <a:pt x="45243" y="111184"/>
                    </a:lnTo>
                    <a:lnTo>
                      <a:pt x="44656" y="111267"/>
                    </a:lnTo>
                    <a:lnTo>
                      <a:pt x="44348" y="111267"/>
                    </a:lnTo>
                    <a:lnTo>
                      <a:pt x="44069" y="111212"/>
                    </a:lnTo>
                    <a:lnTo>
                      <a:pt x="43706" y="111156"/>
                    </a:lnTo>
                    <a:lnTo>
                      <a:pt x="43482" y="111184"/>
                    </a:lnTo>
                    <a:lnTo>
                      <a:pt x="42839" y="111407"/>
                    </a:lnTo>
                    <a:lnTo>
                      <a:pt x="42448" y="111407"/>
                    </a:lnTo>
                    <a:lnTo>
                      <a:pt x="41750" y="111239"/>
                    </a:lnTo>
                    <a:lnTo>
                      <a:pt x="41582" y="111239"/>
                    </a:lnTo>
                    <a:lnTo>
                      <a:pt x="41049" y="111611"/>
                    </a:lnTo>
                    <a:lnTo>
                      <a:pt x="40914" y="111604"/>
                    </a:lnTo>
                    <a:lnTo>
                      <a:pt x="40544" y="111398"/>
                    </a:lnTo>
                    <a:lnTo>
                      <a:pt x="40375" y="111404"/>
                    </a:lnTo>
                    <a:lnTo>
                      <a:pt x="40325" y="111548"/>
                    </a:lnTo>
                    <a:lnTo>
                      <a:pt x="39911" y="111485"/>
                    </a:lnTo>
                    <a:lnTo>
                      <a:pt x="39789" y="111445"/>
                    </a:lnTo>
                    <a:lnTo>
                      <a:pt x="39310" y="111154"/>
                    </a:lnTo>
                    <a:lnTo>
                      <a:pt x="39191" y="111223"/>
                    </a:lnTo>
                    <a:lnTo>
                      <a:pt x="39040" y="111122"/>
                    </a:lnTo>
                    <a:lnTo>
                      <a:pt x="38589" y="111154"/>
                    </a:lnTo>
                    <a:lnTo>
                      <a:pt x="38579" y="111242"/>
                    </a:lnTo>
                    <a:lnTo>
                      <a:pt x="38470" y="111535"/>
                    </a:lnTo>
                    <a:lnTo>
                      <a:pt x="38345" y="111485"/>
                    </a:lnTo>
                    <a:lnTo>
                      <a:pt x="37927" y="112151"/>
                    </a:lnTo>
                    <a:lnTo>
                      <a:pt x="37480" y="112836"/>
                    </a:lnTo>
                    <a:lnTo>
                      <a:pt x="37325" y="112691"/>
                    </a:lnTo>
                    <a:lnTo>
                      <a:pt x="37272" y="112478"/>
                    </a:lnTo>
                    <a:lnTo>
                      <a:pt x="37241" y="112226"/>
                    </a:lnTo>
                    <a:lnTo>
                      <a:pt x="36711" y="112390"/>
                    </a:lnTo>
                    <a:lnTo>
                      <a:pt x="36711" y="112536"/>
                    </a:lnTo>
                    <a:lnTo>
                      <a:pt x="36525" y="112523"/>
                    </a:lnTo>
                    <a:lnTo>
                      <a:pt x="36432" y="112182"/>
                    </a:lnTo>
                    <a:lnTo>
                      <a:pt x="35343" y="112204"/>
                    </a:lnTo>
                    <a:lnTo>
                      <a:pt x="35348" y="113388"/>
                    </a:lnTo>
                    <a:lnTo>
                      <a:pt x="34902" y="113453"/>
                    </a:lnTo>
                    <a:lnTo>
                      <a:pt x="34448" y="113996"/>
                    </a:lnTo>
                    <a:lnTo>
                      <a:pt x="33775" y="112975"/>
                    </a:lnTo>
                    <a:lnTo>
                      <a:pt x="33410" y="113210"/>
                    </a:lnTo>
                    <a:lnTo>
                      <a:pt x="32981" y="114149"/>
                    </a:lnTo>
                    <a:lnTo>
                      <a:pt x="32961" y="115135"/>
                    </a:lnTo>
                    <a:lnTo>
                      <a:pt x="32560" y="115410"/>
                    </a:lnTo>
                    <a:lnTo>
                      <a:pt x="32173" y="115644"/>
                    </a:lnTo>
                    <a:lnTo>
                      <a:pt x="32398" y="116353"/>
                    </a:lnTo>
                    <a:lnTo>
                      <a:pt x="32139" y="116296"/>
                    </a:lnTo>
                    <a:lnTo>
                      <a:pt x="31444" y="115981"/>
                    </a:lnTo>
                    <a:lnTo>
                      <a:pt x="30793" y="115804"/>
                    </a:lnTo>
                    <a:lnTo>
                      <a:pt x="30048" y="115791"/>
                    </a:lnTo>
                    <a:lnTo>
                      <a:pt x="30212" y="115173"/>
                    </a:lnTo>
                    <a:lnTo>
                      <a:pt x="30048" y="115122"/>
                    </a:lnTo>
                    <a:lnTo>
                      <a:pt x="28917" y="115829"/>
                    </a:lnTo>
                    <a:lnTo>
                      <a:pt x="28521" y="116059"/>
                    </a:lnTo>
                    <a:lnTo>
                      <a:pt x="27915" y="116402"/>
                    </a:lnTo>
                    <a:lnTo>
                      <a:pt x="27709" y="116572"/>
                    </a:lnTo>
                    <a:lnTo>
                      <a:pt x="27402" y="116499"/>
                    </a:lnTo>
                    <a:lnTo>
                      <a:pt x="27147" y="116446"/>
                    </a:lnTo>
                    <a:lnTo>
                      <a:pt x="26909" y="116463"/>
                    </a:lnTo>
                    <a:lnTo>
                      <a:pt x="26771" y="116523"/>
                    </a:lnTo>
                    <a:lnTo>
                      <a:pt x="26630" y="116656"/>
                    </a:lnTo>
                    <a:lnTo>
                      <a:pt x="26569" y="116721"/>
                    </a:lnTo>
                    <a:lnTo>
                      <a:pt x="26472" y="116814"/>
                    </a:lnTo>
                    <a:lnTo>
                      <a:pt x="26295" y="116842"/>
                    </a:lnTo>
                    <a:lnTo>
                      <a:pt x="26173" y="116834"/>
                    </a:lnTo>
                    <a:lnTo>
                      <a:pt x="25952" y="116806"/>
                    </a:lnTo>
                    <a:lnTo>
                      <a:pt x="25851" y="116793"/>
                    </a:lnTo>
                    <a:lnTo>
                      <a:pt x="25689" y="116797"/>
                    </a:lnTo>
                    <a:lnTo>
                      <a:pt x="25600" y="116810"/>
                    </a:lnTo>
                    <a:lnTo>
                      <a:pt x="25495" y="116838"/>
                    </a:lnTo>
                    <a:lnTo>
                      <a:pt x="25415" y="116850"/>
                    </a:lnTo>
                    <a:lnTo>
                      <a:pt x="25309" y="116870"/>
                    </a:lnTo>
                    <a:lnTo>
                      <a:pt x="25196" y="116882"/>
                    </a:lnTo>
                    <a:lnTo>
                      <a:pt x="25055" y="116878"/>
                    </a:lnTo>
                    <a:lnTo>
                      <a:pt x="24881" y="116870"/>
                    </a:lnTo>
                    <a:lnTo>
                      <a:pt x="24736" y="116870"/>
                    </a:lnTo>
                    <a:lnTo>
                      <a:pt x="24590" y="116874"/>
                    </a:lnTo>
                    <a:lnTo>
                      <a:pt x="24457" y="116882"/>
                    </a:lnTo>
                    <a:lnTo>
                      <a:pt x="24356" y="116947"/>
                    </a:lnTo>
                    <a:lnTo>
                      <a:pt x="24263" y="117032"/>
                    </a:lnTo>
                    <a:lnTo>
                      <a:pt x="24150" y="117096"/>
                    </a:lnTo>
                    <a:lnTo>
                      <a:pt x="23984" y="117234"/>
                    </a:lnTo>
                    <a:lnTo>
                      <a:pt x="23709" y="117415"/>
                    </a:lnTo>
                    <a:lnTo>
                      <a:pt x="23427" y="117524"/>
                    </a:lnTo>
                    <a:lnTo>
                      <a:pt x="23229" y="117609"/>
                    </a:lnTo>
                    <a:lnTo>
                      <a:pt x="22982" y="117706"/>
                    </a:lnTo>
                    <a:lnTo>
                      <a:pt x="22728" y="117775"/>
                    </a:lnTo>
                    <a:lnTo>
                      <a:pt x="22453" y="117843"/>
                    </a:lnTo>
                    <a:lnTo>
                      <a:pt x="22247" y="117981"/>
                    </a:lnTo>
                    <a:lnTo>
                      <a:pt x="21990" y="118160"/>
                    </a:lnTo>
                    <a:lnTo>
                      <a:pt x="21796" y="118298"/>
                    </a:lnTo>
                    <a:lnTo>
                      <a:pt x="21538" y="118415"/>
                    </a:lnTo>
                    <a:lnTo>
                      <a:pt x="21307" y="118504"/>
                    </a:lnTo>
                    <a:lnTo>
                      <a:pt x="21081" y="118576"/>
                    </a:lnTo>
                    <a:lnTo>
                      <a:pt x="20956" y="118589"/>
                    </a:lnTo>
                    <a:lnTo>
                      <a:pt x="20750" y="118621"/>
                    </a:lnTo>
                    <a:lnTo>
                      <a:pt x="20475" y="118665"/>
                    </a:lnTo>
                    <a:lnTo>
                      <a:pt x="20200" y="118673"/>
                    </a:lnTo>
                    <a:lnTo>
                      <a:pt x="20006" y="118653"/>
                    </a:lnTo>
                    <a:lnTo>
                      <a:pt x="19732" y="118625"/>
                    </a:lnTo>
                    <a:lnTo>
                      <a:pt x="19483" y="118543"/>
                    </a:lnTo>
                    <a:lnTo>
                      <a:pt x="19236" y="118491"/>
                    </a:lnTo>
                    <a:lnTo>
                      <a:pt x="18937" y="118426"/>
                    </a:lnTo>
                    <a:lnTo>
                      <a:pt x="19054" y="118672"/>
                    </a:lnTo>
                    <a:lnTo>
                      <a:pt x="19135" y="118951"/>
                    </a:lnTo>
                    <a:lnTo>
                      <a:pt x="19172" y="119270"/>
                    </a:lnTo>
                    <a:lnTo>
                      <a:pt x="19204" y="119520"/>
                    </a:lnTo>
                    <a:lnTo>
                      <a:pt x="19103" y="119552"/>
                    </a:lnTo>
                    <a:lnTo>
                      <a:pt x="18938" y="119609"/>
                    </a:lnTo>
                    <a:lnTo>
                      <a:pt x="18727" y="119722"/>
                    </a:lnTo>
                    <a:lnTo>
                      <a:pt x="18546" y="119879"/>
                    </a:lnTo>
                    <a:lnTo>
                      <a:pt x="18311" y="120077"/>
                    </a:lnTo>
                    <a:lnTo>
                      <a:pt x="18065" y="120275"/>
                    </a:lnTo>
                    <a:lnTo>
                      <a:pt x="17855" y="120457"/>
                    </a:lnTo>
                    <a:lnTo>
                      <a:pt x="17742" y="120683"/>
                    </a:lnTo>
                    <a:lnTo>
                      <a:pt x="17637" y="120953"/>
                    </a:lnTo>
                    <a:lnTo>
                      <a:pt x="17665" y="121224"/>
                    </a:lnTo>
                    <a:lnTo>
                      <a:pt x="17681" y="121482"/>
                    </a:lnTo>
                    <a:lnTo>
                      <a:pt x="17701" y="121773"/>
                    </a:lnTo>
                    <a:lnTo>
                      <a:pt x="17717" y="121995"/>
                    </a:lnTo>
                    <a:lnTo>
                      <a:pt x="17712" y="122310"/>
                    </a:lnTo>
                    <a:lnTo>
                      <a:pt x="17700" y="122572"/>
                    </a:lnTo>
                    <a:lnTo>
                      <a:pt x="17732" y="122895"/>
                    </a:lnTo>
                    <a:lnTo>
                      <a:pt x="17732" y="123073"/>
                    </a:lnTo>
                    <a:lnTo>
                      <a:pt x="17627" y="123243"/>
                    </a:lnTo>
                    <a:lnTo>
                      <a:pt x="17478" y="123477"/>
                    </a:lnTo>
                    <a:lnTo>
                      <a:pt x="17454" y="123735"/>
                    </a:lnTo>
                    <a:lnTo>
                      <a:pt x="17187" y="123723"/>
                    </a:lnTo>
                    <a:lnTo>
                      <a:pt x="16948" y="123727"/>
                    </a:lnTo>
                    <a:lnTo>
                      <a:pt x="16662" y="123735"/>
                    </a:lnTo>
                    <a:lnTo>
                      <a:pt x="16431" y="123768"/>
                    </a:lnTo>
                    <a:lnTo>
                      <a:pt x="15898" y="123747"/>
                    </a:lnTo>
                    <a:lnTo>
                      <a:pt x="15656" y="123759"/>
                    </a:lnTo>
                    <a:lnTo>
                      <a:pt x="15624" y="123194"/>
                    </a:lnTo>
                    <a:lnTo>
                      <a:pt x="15357" y="122972"/>
                    </a:lnTo>
                    <a:lnTo>
                      <a:pt x="15119" y="122782"/>
                    </a:lnTo>
                    <a:lnTo>
                      <a:pt x="14820" y="122770"/>
                    </a:lnTo>
                    <a:lnTo>
                      <a:pt x="14271" y="122794"/>
                    </a:lnTo>
                    <a:lnTo>
                      <a:pt x="13986" y="122788"/>
                    </a:lnTo>
                    <a:lnTo>
                      <a:pt x="13704" y="122695"/>
                    </a:lnTo>
                    <a:lnTo>
                      <a:pt x="13461" y="122634"/>
                    </a:lnTo>
                    <a:lnTo>
                      <a:pt x="13235" y="122594"/>
                    </a:lnTo>
                    <a:lnTo>
                      <a:pt x="13065" y="122449"/>
                    </a:lnTo>
                    <a:lnTo>
                      <a:pt x="12871" y="122239"/>
                    </a:lnTo>
                    <a:lnTo>
                      <a:pt x="12718" y="122008"/>
                    </a:lnTo>
                    <a:lnTo>
                      <a:pt x="12540" y="121778"/>
                    </a:lnTo>
                    <a:lnTo>
                      <a:pt x="12399" y="121564"/>
                    </a:lnTo>
                    <a:lnTo>
                      <a:pt x="12233" y="121366"/>
                    </a:lnTo>
                    <a:lnTo>
                      <a:pt x="12084" y="121168"/>
                    </a:lnTo>
                    <a:lnTo>
                      <a:pt x="11975" y="121237"/>
                    </a:lnTo>
                    <a:lnTo>
                      <a:pt x="11567" y="121768"/>
                    </a:lnTo>
                    <a:lnTo>
                      <a:pt x="11147" y="122281"/>
                    </a:lnTo>
                    <a:lnTo>
                      <a:pt x="10797" y="123050"/>
                    </a:lnTo>
                    <a:lnTo>
                      <a:pt x="10541" y="123633"/>
                    </a:lnTo>
                    <a:lnTo>
                      <a:pt x="10354" y="124169"/>
                    </a:lnTo>
                    <a:lnTo>
                      <a:pt x="10191" y="124495"/>
                    </a:lnTo>
                    <a:lnTo>
                      <a:pt x="10098" y="124728"/>
                    </a:lnTo>
                    <a:lnTo>
                      <a:pt x="9911" y="124915"/>
                    </a:lnTo>
                    <a:lnTo>
                      <a:pt x="9725" y="125078"/>
                    </a:lnTo>
                    <a:lnTo>
                      <a:pt x="9562" y="125195"/>
                    </a:lnTo>
                    <a:lnTo>
                      <a:pt x="9352" y="125334"/>
                    </a:lnTo>
                    <a:lnTo>
                      <a:pt x="9072" y="125404"/>
                    </a:lnTo>
                    <a:lnTo>
                      <a:pt x="8839" y="125404"/>
                    </a:lnTo>
                    <a:lnTo>
                      <a:pt x="8699" y="125404"/>
                    </a:lnTo>
                    <a:lnTo>
                      <a:pt x="8509" y="125321"/>
                    </a:lnTo>
                    <a:lnTo>
                      <a:pt x="8371" y="125287"/>
                    </a:lnTo>
                    <a:lnTo>
                      <a:pt x="8181" y="125118"/>
                    </a:lnTo>
                    <a:lnTo>
                      <a:pt x="7923" y="124952"/>
                    </a:lnTo>
                    <a:lnTo>
                      <a:pt x="7672" y="124726"/>
                    </a:lnTo>
                    <a:lnTo>
                      <a:pt x="7426" y="124669"/>
                    </a:lnTo>
                    <a:lnTo>
                      <a:pt x="7187" y="124613"/>
                    </a:lnTo>
                    <a:lnTo>
                      <a:pt x="6916" y="124536"/>
                    </a:lnTo>
                    <a:lnTo>
                      <a:pt x="6650" y="124480"/>
                    </a:lnTo>
                    <a:lnTo>
                      <a:pt x="6403" y="124589"/>
                    </a:lnTo>
                    <a:lnTo>
                      <a:pt x="6137" y="124690"/>
                    </a:lnTo>
                    <a:lnTo>
                      <a:pt x="5899" y="124806"/>
                    </a:lnTo>
                    <a:lnTo>
                      <a:pt x="5612" y="124928"/>
                    </a:lnTo>
                    <a:lnTo>
                      <a:pt x="5540" y="124653"/>
                    </a:lnTo>
                    <a:lnTo>
                      <a:pt x="5491" y="124382"/>
                    </a:lnTo>
                    <a:lnTo>
                      <a:pt x="5455" y="124120"/>
                    </a:lnTo>
                    <a:lnTo>
                      <a:pt x="5419" y="123829"/>
                    </a:lnTo>
                    <a:lnTo>
                      <a:pt x="5237" y="123550"/>
                    </a:lnTo>
                    <a:lnTo>
                      <a:pt x="5099" y="123324"/>
                    </a:lnTo>
                    <a:lnTo>
                      <a:pt x="4950" y="123114"/>
                    </a:lnTo>
                    <a:lnTo>
                      <a:pt x="4788" y="122850"/>
                    </a:lnTo>
                    <a:lnTo>
                      <a:pt x="4646" y="123028"/>
                    </a:lnTo>
                    <a:lnTo>
                      <a:pt x="4480" y="123230"/>
                    </a:lnTo>
                    <a:lnTo>
                      <a:pt x="4485" y="123493"/>
                    </a:lnTo>
                    <a:lnTo>
                      <a:pt x="4497" y="123707"/>
                    </a:lnTo>
                    <a:lnTo>
                      <a:pt x="4186" y="123678"/>
                    </a:lnTo>
                    <a:lnTo>
                      <a:pt x="3874" y="123678"/>
                    </a:lnTo>
                    <a:lnTo>
                      <a:pt x="3632" y="123820"/>
                    </a:lnTo>
                    <a:lnTo>
                      <a:pt x="3365" y="123767"/>
                    </a:lnTo>
                    <a:lnTo>
                      <a:pt x="3074" y="123755"/>
                    </a:lnTo>
                    <a:lnTo>
                      <a:pt x="3478" y="123052"/>
                    </a:lnTo>
                    <a:lnTo>
                      <a:pt x="3074" y="122043"/>
                    </a:lnTo>
                    <a:lnTo>
                      <a:pt x="2956" y="121785"/>
                    </a:lnTo>
                    <a:lnTo>
                      <a:pt x="2762" y="121575"/>
                    </a:lnTo>
                    <a:lnTo>
                      <a:pt x="2544" y="121378"/>
                    </a:lnTo>
                    <a:lnTo>
                      <a:pt x="2298" y="121188"/>
                    </a:lnTo>
                    <a:lnTo>
                      <a:pt x="2092" y="121083"/>
                    </a:lnTo>
                    <a:lnTo>
                      <a:pt x="1829" y="120986"/>
                    </a:lnTo>
                    <a:lnTo>
                      <a:pt x="1611" y="120856"/>
                    </a:lnTo>
                    <a:lnTo>
                      <a:pt x="1490" y="121099"/>
                    </a:lnTo>
                    <a:lnTo>
                      <a:pt x="1251" y="121289"/>
                    </a:lnTo>
                    <a:lnTo>
                      <a:pt x="1053" y="121054"/>
                    </a:lnTo>
                    <a:lnTo>
                      <a:pt x="851" y="121175"/>
                    </a:lnTo>
                    <a:lnTo>
                      <a:pt x="609" y="121309"/>
                    </a:lnTo>
                    <a:lnTo>
                      <a:pt x="399" y="121454"/>
                    </a:lnTo>
                    <a:lnTo>
                      <a:pt x="189" y="121579"/>
                    </a:lnTo>
                    <a:lnTo>
                      <a:pt x="132" y="121765"/>
                    </a:lnTo>
                    <a:lnTo>
                      <a:pt x="92" y="121999"/>
                    </a:lnTo>
                    <a:lnTo>
                      <a:pt x="201" y="122274"/>
                    </a:lnTo>
                    <a:lnTo>
                      <a:pt x="354" y="122573"/>
                    </a:lnTo>
                    <a:lnTo>
                      <a:pt x="435" y="122767"/>
                    </a:lnTo>
                    <a:lnTo>
                      <a:pt x="639" y="123270"/>
                    </a:lnTo>
                    <a:lnTo>
                      <a:pt x="732" y="123549"/>
                    </a:lnTo>
                    <a:lnTo>
                      <a:pt x="797" y="123755"/>
                    </a:lnTo>
                    <a:lnTo>
                      <a:pt x="910" y="124046"/>
                    </a:lnTo>
                    <a:lnTo>
                      <a:pt x="704" y="124179"/>
                    </a:lnTo>
                    <a:lnTo>
                      <a:pt x="518" y="124417"/>
                    </a:lnTo>
                    <a:lnTo>
                      <a:pt x="332" y="124639"/>
                    </a:lnTo>
                    <a:lnTo>
                      <a:pt x="126" y="124874"/>
                    </a:lnTo>
                    <a:lnTo>
                      <a:pt x="0" y="125026"/>
                    </a:lnTo>
                    <a:lnTo>
                      <a:pt x="24" y="125309"/>
                    </a:lnTo>
                    <a:lnTo>
                      <a:pt x="48" y="125570"/>
                    </a:lnTo>
                    <a:lnTo>
                      <a:pt x="48" y="125569"/>
                    </a:lnTo>
                    <a:lnTo>
                      <a:pt x="47" y="125570"/>
                    </a:lnTo>
                    <a:lnTo>
                      <a:pt x="48" y="125571"/>
                    </a:lnTo>
                    <a:lnTo>
                      <a:pt x="48" y="125572"/>
                    </a:lnTo>
                    <a:lnTo>
                      <a:pt x="57" y="125654"/>
                    </a:lnTo>
                    <a:lnTo>
                      <a:pt x="82" y="125672"/>
                    </a:lnTo>
                    <a:lnTo>
                      <a:pt x="221" y="125775"/>
                    </a:lnTo>
                    <a:lnTo>
                      <a:pt x="297" y="125837"/>
                    </a:lnTo>
                    <a:lnTo>
                      <a:pt x="403" y="125914"/>
                    </a:lnTo>
                    <a:lnTo>
                      <a:pt x="504" y="125987"/>
                    </a:lnTo>
                    <a:lnTo>
                      <a:pt x="710" y="126099"/>
                    </a:lnTo>
                    <a:lnTo>
                      <a:pt x="909" y="126209"/>
                    </a:lnTo>
                    <a:lnTo>
                      <a:pt x="1052" y="126313"/>
                    </a:lnTo>
                    <a:lnTo>
                      <a:pt x="1168" y="126380"/>
                    </a:lnTo>
                    <a:lnTo>
                      <a:pt x="1180" y="126387"/>
                    </a:lnTo>
                    <a:lnTo>
                      <a:pt x="1192" y="126394"/>
                    </a:lnTo>
                    <a:lnTo>
                      <a:pt x="1331" y="126477"/>
                    </a:lnTo>
                    <a:lnTo>
                      <a:pt x="1339" y="126481"/>
                    </a:lnTo>
                    <a:lnTo>
                      <a:pt x="1341" y="126482"/>
                    </a:lnTo>
                    <a:lnTo>
                      <a:pt x="1483" y="126564"/>
                    </a:lnTo>
                    <a:lnTo>
                      <a:pt x="1598" y="126651"/>
                    </a:lnTo>
                    <a:lnTo>
                      <a:pt x="1796" y="126815"/>
                    </a:lnTo>
                    <a:lnTo>
                      <a:pt x="1985" y="126978"/>
                    </a:lnTo>
                    <a:lnTo>
                      <a:pt x="2195" y="127138"/>
                    </a:lnTo>
                    <a:lnTo>
                      <a:pt x="2319" y="127231"/>
                    </a:lnTo>
                    <a:lnTo>
                      <a:pt x="2518" y="127366"/>
                    </a:lnTo>
                    <a:lnTo>
                      <a:pt x="2732" y="127506"/>
                    </a:lnTo>
                    <a:lnTo>
                      <a:pt x="2861" y="127593"/>
                    </a:lnTo>
                    <a:lnTo>
                      <a:pt x="3066" y="127739"/>
                    </a:lnTo>
                    <a:lnTo>
                      <a:pt x="3210" y="127848"/>
                    </a:lnTo>
                    <a:lnTo>
                      <a:pt x="3353" y="127955"/>
                    </a:lnTo>
                    <a:lnTo>
                      <a:pt x="3509" y="128084"/>
                    </a:lnTo>
                    <a:lnTo>
                      <a:pt x="3630" y="128190"/>
                    </a:lnTo>
                    <a:lnTo>
                      <a:pt x="3745" y="128283"/>
                    </a:lnTo>
                    <a:lnTo>
                      <a:pt x="3905" y="128420"/>
                    </a:lnTo>
                    <a:lnTo>
                      <a:pt x="4060" y="128541"/>
                    </a:lnTo>
                    <a:lnTo>
                      <a:pt x="4169" y="128617"/>
                    </a:lnTo>
                    <a:lnTo>
                      <a:pt x="4363" y="128732"/>
                    </a:lnTo>
                    <a:lnTo>
                      <a:pt x="4567" y="128851"/>
                    </a:lnTo>
                    <a:lnTo>
                      <a:pt x="4713" y="128933"/>
                    </a:lnTo>
                    <a:lnTo>
                      <a:pt x="4898" y="129048"/>
                    </a:lnTo>
                    <a:lnTo>
                      <a:pt x="5100" y="129171"/>
                    </a:lnTo>
                    <a:lnTo>
                      <a:pt x="5255" y="129264"/>
                    </a:lnTo>
                    <a:lnTo>
                      <a:pt x="5424" y="129368"/>
                    </a:lnTo>
                    <a:lnTo>
                      <a:pt x="5592" y="129483"/>
                    </a:lnTo>
                    <a:lnTo>
                      <a:pt x="5761" y="129598"/>
                    </a:lnTo>
                    <a:lnTo>
                      <a:pt x="5887" y="129691"/>
                    </a:lnTo>
                    <a:lnTo>
                      <a:pt x="6005" y="129786"/>
                    </a:lnTo>
                    <a:lnTo>
                      <a:pt x="6147" y="129883"/>
                    </a:lnTo>
                    <a:lnTo>
                      <a:pt x="6243" y="129965"/>
                    </a:lnTo>
                    <a:lnTo>
                      <a:pt x="6336" y="130035"/>
                    </a:lnTo>
                    <a:lnTo>
                      <a:pt x="6417" y="130091"/>
                    </a:lnTo>
                    <a:lnTo>
                      <a:pt x="6513" y="130178"/>
                    </a:lnTo>
                    <a:lnTo>
                      <a:pt x="6639" y="130282"/>
                    </a:lnTo>
                    <a:lnTo>
                      <a:pt x="6715" y="130335"/>
                    </a:lnTo>
                    <a:lnTo>
                      <a:pt x="6861" y="130448"/>
                    </a:lnTo>
                    <a:lnTo>
                      <a:pt x="6979" y="130554"/>
                    </a:lnTo>
                    <a:lnTo>
                      <a:pt x="7055" y="130619"/>
                    </a:lnTo>
                    <a:lnTo>
                      <a:pt x="7205" y="130750"/>
                    </a:lnTo>
                    <a:lnTo>
                      <a:pt x="7399" y="130924"/>
                    </a:lnTo>
                    <a:lnTo>
                      <a:pt x="7545" y="131056"/>
                    </a:lnTo>
                    <a:lnTo>
                      <a:pt x="7652" y="131146"/>
                    </a:lnTo>
                    <a:lnTo>
                      <a:pt x="7773" y="131249"/>
                    </a:lnTo>
                    <a:lnTo>
                      <a:pt x="7962" y="131397"/>
                    </a:lnTo>
                    <a:lnTo>
                      <a:pt x="8103" y="131509"/>
                    </a:lnTo>
                    <a:lnTo>
                      <a:pt x="8199" y="131582"/>
                    </a:lnTo>
                    <a:lnTo>
                      <a:pt x="8265" y="131644"/>
                    </a:lnTo>
                    <a:lnTo>
                      <a:pt x="8386" y="131769"/>
                    </a:lnTo>
                    <a:lnTo>
                      <a:pt x="8478" y="131859"/>
                    </a:lnTo>
                    <a:lnTo>
                      <a:pt x="8565" y="131955"/>
                    </a:lnTo>
                    <a:lnTo>
                      <a:pt x="8649" y="132055"/>
                    </a:lnTo>
                    <a:lnTo>
                      <a:pt x="8725" y="132142"/>
                    </a:lnTo>
                    <a:lnTo>
                      <a:pt x="8811" y="132245"/>
                    </a:lnTo>
                    <a:lnTo>
                      <a:pt x="8884" y="132329"/>
                    </a:lnTo>
                    <a:lnTo>
                      <a:pt x="8944" y="132397"/>
                    </a:lnTo>
                    <a:lnTo>
                      <a:pt x="9030" y="132486"/>
                    </a:lnTo>
                    <a:lnTo>
                      <a:pt x="9094" y="132550"/>
                    </a:lnTo>
                    <a:lnTo>
                      <a:pt x="9160" y="132607"/>
                    </a:lnTo>
                    <a:lnTo>
                      <a:pt x="9230" y="132666"/>
                    </a:lnTo>
                    <a:lnTo>
                      <a:pt x="9363" y="132759"/>
                    </a:lnTo>
                    <a:lnTo>
                      <a:pt x="9445" y="132810"/>
                    </a:lnTo>
                    <a:lnTo>
                      <a:pt x="9552" y="132889"/>
                    </a:lnTo>
                    <a:lnTo>
                      <a:pt x="9675" y="132967"/>
                    </a:lnTo>
                    <a:lnTo>
                      <a:pt x="9910" y="133108"/>
                    </a:lnTo>
                    <a:lnTo>
                      <a:pt x="10045" y="133202"/>
                    </a:lnTo>
                    <a:lnTo>
                      <a:pt x="10163" y="133279"/>
                    </a:lnTo>
                    <a:lnTo>
                      <a:pt x="10316" y="133402"/>
                    </a:lnTo>
                    <a:lnTo>
                      <a:pt x="10437" y="133494"/>
                    </a:lnTo>
                    <a:lnTo>
                      <a:pt x="10526" y="133551"/>
                    </a:lnTo>
                    <a:lnTo>
                      <a:pt x="10626" y="133607"/>
                    </a:lnTo>
                    <a:lnTo>
                      <a:pt x="10820" y="133687"/>
                    </a:lnTo>
                    <a:lnTo>
                      <a:pt x="10922" y="133714"/>
                    </a:lnTo>
                    <a:lnTo>
                      <a:pt x="11064" y="133780"/>
                    </a:lnTo>
                    <a:lnTo>
                      <a:pt x="11194" y="133837"/>
                    </a:lnTo>
                    <a:lnTo>
                      <a:pt x="11342" y="133917"/>
                    </a:lnTo>
                    <a:lnTo>
                      <a:pt x="11479" y="133995"/>
                    </a:lnTo>
                    <a:lnTo>
                      <a:pt x="11646" y="134084"/>
                    </a:lnTo>
                    <a:lnTo>
                      <a:pt x="11787" y="134161"/>
                    </a:lnTo>
                    <a:lnTo>
                      <a:pt x="11897" y="134223"/>
                    </a:lnTo>
                    <a:lnTo>
                      <a:pt x="12015" y="134290"/>
                    </a:lnTo>
                    <a:lnTo>
                      <a:pt x="12151" y="134367"/>
                    </a:lnTo>
                    <a:lnTo>
                      <a:pt x="12295" y="134445"/>
                    </a:lnTo>
                    <a:lnTo>
                      <a:pt x="12444" y="134514"/>
                    </a:lnTo>
                    <a:lnTo>
                      <a:pt x="12686" y="134626"/>
                    </a:lnTo>
                    <a:lnTo>
                      <a:pt x="12992" y="134770"/>
                    </a:lnTo>
                    <a:lnTo>
                      <a:pt x="13094" y="134826"/>
                    </a:lnTo>
                    <a:lnTo>
                      <a:pt x="13179" y="134862"/>
                    </a:lnTo>
                    <a:lnTo>
                      <a:pt x="13453" y="134962"/>
                    </a:lnTo>
                    <a:lnTo>
                      <a:pt x="13725" y="135085"/>
                    </a:lnTo>
                    <a:lnTo>
                      <a:pt x="13927" y="135173"/>
                    </a:lnTo>
                    <a:lnTo>
                      <a:pt x="14104" y="135249"/>
                    </a:lnTo>
                    <a:lnTo>
                      <a:pt x="14245" y="135310"/>
                    </a:lnTo>
                    <a:lnTo>
                      <a:pt x="14312" y="135339"/>
                    </a:lnTo>
                    <a:lnTo>
                      <a:pt x="14340" y="135350"/>
                    </a:lnTo>
                    <a:lnTo>
                      <a:pt x="14361" y="135360"/>
                    </a:lnTo>
                    <a:lnTo>
                      <a:pt x="14378" y="135369"/>
                    </a:lnTo>
                    <a:lnTo>
                      <a:pt x="14398" y="135380"/>
                    </a:lnTo>
                    <a:lnTo>
                      <a:pt x="14465" y="135416"/>
                    </a:lnTo>
                    <a:lnTo>
                      <a:pt x="14558" y="135462"/>
                    </a:lnTo>
                    <a:lnTo>
                      <a:pt x="14632" y="135491"/>
                    </a:lnTo>
                    <a:lnTo>
                      <a:pt x="14635" y="135492"/>
                    </a:lnTo>
                    <a:lnTo>
                      <a:pt x="14680" y="135513"/>
                    </a:lnTo>
                    <a:lnTo>
                      <a:pt x="14774" y="135555"/>
                    </a:lnTo>
                    <a:lnTo>
                      <a:pt x="14800" y="135568"/>
                    </a:lnTo>
                    <a:lnTo>
                      <a:pt x="14824" y="135580"/>
                    </a:lnTo>
                    <a:lnTo>
                      <a:pt x="15034" y="135685"/>
                    </a:lnTo>
                    <a:lnTo>
                      <a:pt x="15189" y="135755"/>
                    </a:lnTo>
                    <a:lnTo>
                      <a:pt x="15359" y="135840"/>
                    </a:lnTo>
                    <a:lnTo>
                      <a:pt x="15488" y="135903"/>
                    </a:lnTo>
                    <a:lnTo>
                      <a:pt x="15677" y="135995"/>
                    </a:lnTo>
                    <a:lnTo>
                      <a:pt x="15776" y="136034"/>
                    </a:lnTo>
                    <a:lnTo>
                      <a:pt x="15859" y="136063"/>
                    </a:lnTo>
                    <a:lnTo>
                      <a:pt x="15974" y="136107"/>
                    </a:lnTo>
                    <a:lnTo>
                      <a:pt x="15993" y="136114"/>
                    </a:lnTo>
                    <a:lnTo>
                      <a:pt x="16019" y="136124"/>
                    </a:lnTo>
                    <a:lnTo>
                      <a:pt x="16164" y="136185"/>
                    </a:lnTo>
                    <a:lnTo>
                      <a:pt x="16258" y="136233"/>
                    </a:lnTo>
                    <a:lnTo>
                      <a:pt x="16278" y="136244"/>
                    </a:lnTo>
                    <a:lnTo>
                      <a:pt x="16298" y="136254"/>
                    </a:lnTo>
                    <a:lnTo>
                      <a:pt x="16383" y="136295"/>
                    </a:lnTo>
                    <a:lnTo>
                      <a:pt x="16471" y="136335"/>
                    </a:lnTo>
                    <a:lnTo>
                      <a:pt x="16595" y="136395"/>
                    </a:lnTo>
                    <a:lnTo>
                      <a:pt x="16731" y="136456"/>
                    </a:lnTo>
                    <a:lnTo>
                      <a:pt x="16912" y="136536"/>
                    </a:lnTo>
                    <a:lnTo>
                      <a:pt x="17061" y="136607"/>
                    </a:lnTo>
                    <a:lnTo>
                      <a:pt x="17173" y="136658"/>
                    </a:lnTo>
                    <a:lnTo>
                      <a:pt x="17297" y="136712"/>
                    </a:lnTo>
                    <a:lnTo>
                      <a:pt x="17456" y="136782"/>
                    </a:lnTo>
                    <a:lnTo>
                      <a:pt x="17588" y="136837"/>
                    </a:lnTo>
                    <a:lnTo>
                      <a:pt x="17599" y="136841"/>
                    </a:lnTo>
                    <a:lnTo>
                      <a:pt x="17668" y="136870"/>
                    </a:lnTo>
                    <a:lnTo>
                      <a:pt x="17830" y="136943"/>
                    </a:lnTo>
                    <a:lnTo>
                      <a:pt x="17841" y="136947"/>
                    </a:lnTo>
                    <a:lnTo>
                      <a:pt x="17920" y="136983"/>
                    </a:lnTo>
                    <a:lnTo>
                      <a:pt x="18054" y="137044"/>
                    </a:lnTo>
                    <a:lnTo>
                      <a:pt x="18212" y="137119"/>
                    </a:lnTo>
                    <a:lnTo>
                      <a:pt x="18319" y="137175"/>
                    </a:lnTo>
                    <a:lnTo>
                      <a:pt x="18404" y="137221"/>
                    </a:lnTo>
                    <a:lnTo>
                      <a:pt x="18504" y="137276"/>
                    </a:lnTo>
                    <a:lnTo>
                      <a:pt x="18638" y="137349"/>
                    </a:lnTo>
                    <a:lnTo>
                      <a:pt x="18798" y="137452"/>
                    </a:lnTo>
                    <a:lnTo>
                      <a:pt x="18836" y="137588"/>
                    </a:lnTo>
                    <a:lnTo>
                      <a:pt x="18837" y="137591"/>
                    </a:lnTo>
                    <a:lnTo>
                      <a:pt x="18840" y="137602"/>
                    </a:lnTo>
                    <a:lnTo>
                      <a:pt x="18761" y="137773"/>
                    </a:lnTo>
                    <a:lnTo>
                      <a:pt x="18694" y="137904"/>
                    </a:lnTo>
                    <a:lnTo>
                      <a:pt x="18648" y="138015"/>
                    </a:lnTo>
                    <a:lnTo>
                      <a:pt x="18640" y="138032"/>
                    </a:lnTo>
                    <a:lnTo>
                      <a:pt x="18603" y="138119"/>
                    </a:lnTo>
                    <a:lnTo>
                      <a:pt x="18576" y="138231"/>
                    </a:lnTo>
                    <a:lnTo>
                      <a:pt x="18561" y="138310"/>
                    </a:lnTo>
                    <a:lnTo>
                      <a:pt x="18542" y="138391"/>
                    </a:lnTo>
                    <a:lnTo>
                      <a:pt x="18526" y="138485"/>
                    </a:lnTo>
                    <a:lnTo>
                      <a:pt x="18523" y="138591"/>
                    </a:lnTo>
                    <a:lnTo>
                      <a:pt x="18521" y="138712"/>
                    </a:lnTo>
                    <a:lnTo>
                      <a:pt x="18522" y="138838"/>
                    </a:lnTo>
                    <a:lnTo>
                      <a:pt x="18525" y="139000"/>
                    </a:lnTo>
                    <a:lnTo>
                      <a:pt x="18547" y="139201"/>
                    </a:lnTo>
                    <a:lnTo>
                      <a:pt x="18561" y="139271"/>
                    </a:lnTo>
                    <a:lnTo>
                      <a:pt x="18571" y="139317"/>
                    </a:lnTo>
                    <a:lnTo>
                      <a:pt x="18588" y="139397"/>
                    </a:lnTo>
                    <a:lnTo>
                      <a:pt x="18613" y="139523"/>
                    </a:lnTo>
                    <a:lnTo>
                      <a:pt x="18618" y="139548"/>
                    </a:lnTo>
                    <a:lnTo>
                      <a:pt x="18626" y="139584"/>
                    </a:lnTo>
                    <a:lnTo>
                      <a:pt x="18661" y="139728"/>
                    </a:lnTo>
                    <a:lnTo>
                      <a:pt x="18708" y="139876"/>
                    </a:lnTo>
                    <a:lnTo>
                      <a:pt x="18754" y="139972"/>
                    </a:lnTo>
                    <a:lnTo>
                      <a:pt x="18796" y="140118"/>
                    </a:lnTo>
                    <a:lnTo>
                      <a:pt x="18833" y="140241"/>
                    </a:lnTo>
                    <a:lnTo>
                      <a:pt x="18899" y="140359"/>
                    </a:lnTo>
                    <a:lnTo>
                      <a:pt x="18954" y="140437"/>
                    </a:lnTo>
                    <a:lnTo>
                      <a:pt x="19061" y="140590"/>
                    </a:lnTo>
                    <a:lnTo>
                      <a:pt x="19069" y="140597"/>
                    </a:lnTo>
                    <a:lnTo>
                      <a:pt x="19074" y="140602"/>
                    </a:lnTo>
                    <a:lnTo>
                      <a:pt x="19212" y="140735"/>
                    </a:lnTo>
                    <a:lnTo>
                      <a:pt x="19305" y="140826"/>
                    </a:lnTo>
                    <a:lnTo>
                      <a:pt x="19402" y="140908"/>
                    </a:lnTo>
                    <a:lnTo>
                      <a:pt x="19525" y="141011"/>
                    </a:lnTo>
                    <a:lnTo>
                      <a:pt x="19644" y="141110"/>
                    </a:lnTo>
                    <a:lnTo>
                      <a:pt x="19777" y="141224"/>
                    </a:lnTo>
                    <a:lnTo>
                      <a:pt x="19864" y="141307"/>
                    </a:lnTo>
                    <a:lnTo>
                      <a:pt x="19956" y="141392"/>
                    </a:lnTo>
                    <a:lnTo>
                      <a:pt x="20028" y="141451"/>
                    </a:lnTo>
                    <a:lnTo>
                      <a:pt x="20155" y="141544"/>
                    </a:lnTo>
                    <a:lnTo>
                      <a:pt x="20263" y="141612"/>
                    </a:lnTo>
                    <a:lnTo>
                      <a:pt x="20362" y="141671"/>
                    </a:lnTo>
                    <a:lnTo>
                      <a:pt x="20495" y="141744"/>
                    </a:lnTo>
                    <a:lnTo>
                      <a:pt x="20606" y="141809"/>
                    </a:lnTo>
                    <a:lnTo>
                      <a:pt x="20697" y="141867"/>
                    </a:lnTo>
                    <a:lnTo>
                      <a:pt x="20824" y="141946"/>
                    </a:lnTo>
                    <a:lnTo>
                      <a:pt x="20953" y="142023"/>
                    </a:lnTo>
                    <a:lnTo>
                      <a:pt x="21044" y="142069"/>
                    </a:lnTo>
                    <a:lnTo>
                      <a:pt x="21164" y="142146"/>
                    </a:lnTo>
                    <a:lnTo>
                      <a:pt x="21362" y="142281"/>
                    </a:lnTo>
                    <a:lnTo>
                      <a:pt x="21453" y="142364"/>
                    </a:lnTo>
                    <a:lnTo>
                      <a:pt x="21535" y="142434"/>
                    </a:lnTo>
                    <a:lnTo>
                      <a:pt x="21617" y="142498"/>
                    </a:lnTo>
                    <a:lnTo>
                      <a:pt x="21636" y="142512"/>
                    </a:lnTo>
                    <a:lnTo>
                      <a:pt x="21645" y="142519"/>
                    </a:lnTo>
                    <a:lnTo>
                      <a:pt x="21661" y="142531"/>
                    </a:lnTo>
                    <a:lnTo>
                      <a:pt x="21731" y="142584"/>
                    </a:lnTo>
                    <a:lnTo>
                      <a:pt x="21807" y="142635"/>
                    </a:lnTo>
                    <a:lnTo>
                      <a:pt x="21880" y="142681"/>
                    </a:lnTo>
                    <a:lnTo>
                      <a:pt x="21970" y="142739"/>
                    </a:lnTo>
                    <a:lnTo>
                      <a:pt x="22018" y="142767"/>
                    </a:lnTo>
                    <a:lnTo>
                      <a:pt x="22035" y="142777"/>
                    </a:lnTo>
                    <a:lnTo>
                      <a:pt x="22063" y="142794"/>
                    </a:lnTo>
                    <a:lnTo>
                      <a:pt x="22142" y="142852"/>
                    </a:lnTo>
                    <a:lnTo>
                      <a:pt x="22166" y="142871"/>
                    </a:lnTo>
                    <a:lnTo>
                      <a:pt x="22193" y="142892"/>
                    </a:lnTo>
                    <a:lnTo>
                      <a:pt x="22260" y="142944"/>
                    </a:lnTo>
                    <a:lnTo>
                      <a:pt x="22393" y="143052"/>
                    </a:lnTo>
                    <a:lnTo>
                      <a:pt x="22431" y="143082"/>
                    </a:lnTo>
                    <a:lnTo>
                      <a:pt x="22453" y="143099"/>
                    </a:lnTo>
                    <a:lnTo>
                      <a:pt x="22487" y="143126"/>
                    </a:lnTo>
                    <a:lnTo>
                      <a:pt x="22572" y="143192"/>
                    </a:lnTo>
                    <a:lnTo>
                      <a:pt x="22678" y="143280"/>
                    </a:lnTo>
                    <a:lnTo>
                      <a:pt x="22763" y="143350"/>
                    </a:lnTo>
                    <a:lnTo>
                      <a:pt x="22897" y="143466"/>
                    </a:lnTo>
                    <a:lnTo>
                      <a:pt x="22956" y="143530"/>
                    </a:lnTo>
                    <a:lnTo>
                      <a:pt x="23016" y="143600"/>
                    </a:lnTo>
                    <a:lnTo>
                      <a:pt x="23093" y="143697"/>
                    </a:lnTo>
                    <a:lnTo>
                      <a:pt x="23146" y="143769"/>
                    </a:lnTo>
                    <a:lnTo>
                      <a:pt x="23231" y="143877"/>
                    </a:lnTo>
                    <a:lnTo>
                      <a:pt x="23278" y="143954"/>
                    </a:lnTo>
                    <a:lnTo>
                      <a:pt x="23336" y="144052"/>
                    </a:lnTo>
                    <a:lnTo>
                      <a:pt x="23393" y="144163"/>
                    </a:lnTo>
                    <a:lnTo>
                      <a:pt x="23470" y="144246"/>
                    </a:lnTo>
                    <a:lnTo>
                      <a:pt x="23534" y="144329"/>
                    </a:lnTo>
                    <a:lnTo>
                      <a:pt x="23613" y="144432"/>
                    </a:lnTo>
                    <a:lnTo>
                      <a:pt x="23673" y="144507"/>
                    </a:lnTo>
                    <a:lnTo>
                      <a:pt x="23754" y="144623"/>
                    </a:lnTo>
                    <a:lnTo>
                      <a:pt x="23819" y="144710"/>
                    </a:lnTo>
                    <a:lnTo>
                      <a:pt x="23888" y="144810"/>
                    </a:lnTo>
                    <a:lnTo>
                      <a:pt x="23954" y="144901"/>
                    </a:lnTo>
                    <a:lnTo>
                      <a:pt x="24021" y="144990"/>
                    </a:lnTo>
                    <a:lnTo>
                      <a:pt x="24072" y="145058"/>
                    </a:lnTo>
                    <a:lnTo>
                      <a:pt x="24132" y="145131"/>
                    </a:lnTo>
                    <a:lnTo>
                      <a:pt x="24196" y="145206"/>
                    </a:lnTo>
                    <a:lnTo>
                      <a:pt x="24250" y="145278"/>
                    </a:lnTo>
                    <a:lnTo>
                      <a:pt x="24320" y="145376"/>
                    </a:lnTo>
                    <a:lnTo>
                      <a:pt x="24405" y="145488"/>
                    </a:lnTo>
                    <a:lnTo>
                      <a:pt x="24464" y="145574"/>
                    </a:lnTo>
                    <a:lnTo>
                      <a:pt x="24531" y="145662"/>
                    </a:lnTo>
                    <a:lnTo>
                      <a:pt x="24589" y="145740"/>
                    </a:lnTo>
                    <a:lnTo>
                      <a:pt x="24683" y="145865"/>
                    </a:lnTo>
                    <a:lnTo>
                      <a:pt x="24773" y="145973"/>
                    </a:lnTo>
                    <a:lnTo>
                      <a:pt x="24840" y="146068"/>
                    </a:lnTo>
                    <a:lnTo>
                      <a:pt x="24899" y="146157"/>
                    </a:lnTo>
                    <a:lnTo>
                      <a:pt x="24974" y="146274"/>
                    </a:lnTo>
                    <a:lnTo>
                      <a:pt x="25038" y="146374"/>
                    </a:lnTo>
                    <a:lnTo>
                      <a:pt x="25084" y="146449"/>
                    </a:lnTo>
                    <a:lnTo>
                      <a:pt x="25167" y="146577"/>
                    </a:lnTo>
                    <a:lnTo>
                      <a:pt x="25221" y="146655"/>
                    </a:lnTo>
                    <a:lnTo>
                      <a:pt x="25299" y="146780"/>
                    </a:lnTo>
                    <a:lnTo>
                      <a:pt x="25345" y="146847"/>
                    </a:lnTo>
                    <a:lnTo>
                      <a:pt x="25418" y="146947"/>
                    </a:lnTo>
                    <a:lnTo>
                      <a:pt x="25487" y="147051"/>
                    </a:lnTo>
                    <a:lnTo>
                      <a:pt x="25575" y="147186"/>
                    </a:lnTo>
                    <a:lnTo>
                      <a:pt x="25672" y="147364"/>
                    </a:lnTo>
                    <a:lnTo>
                      <a:pt x="25875" y="147745"/>
                    </a:lnTo>
                    <a:lnTo>
                      <a:pt x="25943" y="147851"/>
                    </a:lnTo>
                    <a:lnTo>
                      <a:pt x="26046" y="148005"/>
                    </a:lnTo>
                    <a:lnTo>
                      <a:pt x="26187" y="148197"/>
                    </a:lnTo>
                    <a:lnTo>
                      <a:pt x="26324" y="148379"/>
                    </a:lnTo>
                    <a:lnTo>
                      <a:pt x="26430" y="148506"/>
                    </a:lnTo>
                    <a:lnTo>
                      <a:pt x="26560" y="148667"/>
                    </a:lnTo>
                    <a:lnTo>
                      <a:pt x="26770" y="148889"/>
                    </a:lnTo>
                    <a:lnTo>
                      <a:pt x="26773" y="148893"/>
                    </a:lnTo>
                    <a:lnTo>
                      <a:pt x="26775" y="148894"/>
                    </a:lnTo>
                    <a:lnTo>
                      <a:pt x="26893" y="149020"/>
                    </a:lnTo>
                    <a:lnTo>
                      <a:pt x="27044" y="149164"/>
                    </a:lnTo>
                    <a:lnTo>
                      <a:pt x="27253" y="149359"/>
                    </a:lnTo>
                    <a:lnTo>
                      <a:pt x="27463" y="149612"/>
                    </a:lnTo>
                    <a:lnTo>
                      <a:pt x="27614" y="149783"/>
                    </a:lnTo>
                    <a:lnTo>
                      <a:pt x="27758" y="149930"/>
                    </a:lnTo>
                    <a:lnTo>
                      <a:pt x="27964" y="150133"/>
                    </a:lnTo>
                    <a:lnTo>
                      <a:pt x="27991" y="150160"/>
                    </a:lnTo>
                    <a:lnTo>
                      <a:pt x="27992" y="150160"/>
                    </a:lnTo>
                    <a:lnTo>
                      <a:pt x="28132" y="150301"/>
                    </a:lnTo>
                    <a:lnTo>
                      <a:pt x="28266" y="150455"/>
                    </a:lnTo>
                    <a:lnTo>
                      <a:pt x="28393" y="150602"/>
                    </a:lnTo>
                    <a:lnTo>
                      <a:pt x="28554" y="150794"/>
                    </a:lnTo>
                    <a:lnTo>
                      <a:pt x="28729" y="150979"/>
                    </a:lnTo>
                    <a:lnTo>
                      <a:pt x="28864" y="151160"/>
                    </a:lnTo>
                    <a:lnTo>
                      <a:pt x="29035" y="151369"/>
                    </a:lnTo>
                    <a:lnTo>
                      <a:pt x="29118" y="151466"/>
                    </a:lnTo>
                    <a:lnTo>
                      <a:pt x="29205" y="151568"/>
                    </a:lnTo>
                    <a:lnTo>
                      <a:pt x="29304" y="151693"/>
                    </a:lnTo>
                    <a:lnTo>
                      <a:pt x="29362" y="151762"/>
                    </a:lnTo>
                    <a:lnTo>
                      <a:pt x="29443" y="151846"/>
                    </a:lnTo>
                    <a:lnTo>
                      <a:pt x="29588" y="151961"/>
                    </a:lnTo>
                    <a:lnTo>
                      <a:pt x="29671" y="152019"/>
                    </a:lnTo>
                    <a:lnTo>
                      <a:pt x="29749" y="152069"/>
                    </a:lnTo>
                    <a:lnTo>
                      <a:pt x="29859" y="152133"/>
                    </a:lnTo>
                    <a:lnTo>
                      <a:pt x="30003" y="152195"/>
                    </a:lnTo>
                    <a:lnTo>
                      <a:pt x="30135" y="152233"/>
                    </a:lnTo>
                    <a:lnTo>
                      <a:pt x="30214" y="152247"/>
                    </a:lnTo>
                    <a:lnTo>
                      <a:pt x="30310" y="152262"/>
                    </a:lnTo>
                    <a:lnTo>
                      <a:pt x="30328" y="152265"/>
                    </a:lnTo>
                    <a:lnTo>
                      <a:pt x="30334" y="152266"/>
                    </a:lnTo>
                    <a:lnTo>
                      <a:pt x="30415" y="152277"/>
                    </a:lnTo>
                    <a:lnTo>
                      <a:pt x="30584" y="152294"/>
                    </a:lnTo>
                    <a:lnTo>
                      <a:pt x="30667" y="152299"/>
                    </a:lnTo>
                    <a:lnTo>
                      <a:pt x="30709" y="152299"/>
                    </a:lnTo>
                    <a:lnTo>
                      <a:pt x="30710" y="152299"/>
                    </a:lnTo>
                    <a:lnTo>
                      <a:pt x="30807" y="152300"/>
                    </a:lnTo>
                    <a:lnTo>
                      <a:pt x="30892" y="152296"/>
                    </a:lnTo>
                    <a:lnTo>
                      <a:pt x="31015" y="152282"/>
                    </a:lnTo>
                    <a:lnTo>
                      <a:pt x="31115" y="152263"/>
                    </a:lnTo>
                    <a:lnTo>
                      <a:pt x="31199" y="152245"/>
                    </a:lnTo>
                    <a:lnTo>
                      <a:pt x="31285" y="152230"/>
                    </a:lnTo>
                    <a:lnTo>
                      <a:pt x="31390" y="152214"/>
                    </a:lnTo>
                    <a:lnTo>
                      <a:pt x="31475" y="152186"/>
                    </a:lnTo>
                    <a:lnTo>
                      <a:pt x="31609" y="152106"/>
                    </a:lnTo>
                    <a:lnTo>
                      <a:pt x="31695" y="152065"/>
                    </a:lnTo>
                    <a:lnTo>
                      <a:pt x="31808" y="152023"/>
                    </a:lnTo>
                    <a:lnTo>
                      <a:pt x="31908" y="151991"/>
                    </a:lnTo>
                    <a:lnTo>
                      <a:pt x="31960" y="151972"/>
                    </a:lnTo>
                    <a:lnTo>
                      <a:pt x="31971" y="151968"/>
                    </a:lnTo>
                    <a:lnTo>
                      <a:pt x="32065" y="151932"/>
                    </a:lnTo>
                    <a:lnTo>
                      <a:pt x="32141" y="151900"/>
                    </a:lnTo>
                    <a:lnTo>
                      <a:pt x="32233" y="151875"/>
                    </a:lnTo>
                    <a:lnTo>
                      <a:pt x="32371" y="151841"/>
                    </a:lnTo>
                    <a:lnTo>
                      <a:pt x="32422" y="151830"/>
                    </a:lnTo>
                    <a:lnTo>
                      <a:pt x="32429" y="151829"/>
                    </a:lnTo>
                    <a:lnTo>
                      <a:pt x="32450" y="151825"/>
                    </a:lnTo>
                    <a:lnTo>
                      <a:pt x="32575" y="151786"/>
                    </a:lnTo>
                    <a:lnTo>
                      <a:pt x="32597" y="151779"/>
                    </a:lnTo>
                    <a:lnTo>
                      <a:pt x="32605" y="151777"/>
                    </a:lnTo>
                    <a:lnTo>
                      <a:pt x="32673" y="151756"/>
                    </a:lnTo>
                    <a:lnTo>
                      <a:pt x="32697" y="151751"/>
                    </a:lnTo>
                    <a:lnTo>
                      <a:pt x="32704" y="151750"/>
                    </a:lnTo>
                    <a:lnTo>
                      <a:pt x="32824" y="151727"/>
                    </a:lnTo>
                    <a:lnTo>
                      <a:pt x="32971" y="151680"/>
                    </a:lnTo>
                    <a:lnTo>
                      <a:pt x="33099" y="151651"/>
                    </a:lnTo>
                    <a:lnTo>
                      <a:pt x="33185" y="151635"/>
                    </a:lnTo>
                    <a:lnTo>
                      <a:pt x="33281" y="151624"/>
                    </a:lnTo>
                    <a:lnTo>
                      <a:pt x="33401" y="151599"/>
                    </a:lnTo>
                    <a:lnTo>
                      <a:pt x="33503" y="151579"/>
                    </a:lnTo>
                    <a:lnTo>
                      <a:pt x="33709" y="151555"/>
                    </a:lnTo>
                    <a:lnTo>
                      <a:pt x="33795" y="151538"/>
                    </a:lnTo>
                    <a:lnTo>
                      <a:pt x="33890" y="151518"/>
                    </a:lnTo>
                    <a:lnTo>
                      <a:pt x="33999" y="151486"/>
                    </a:lnTo>
                    <a:lnTo>
                      <a:pt x="34096" y="151456"/>
                    </a:lnTo>
                    <a:lnTo>
                      <a:pt x="34115" y="151450"/>
                    </a:lnTo>
                    <a:lnTo>
                      <a:pt x="34118" y="151449"/>
                    </a:lnTo>
                    <a:lnTo>
                      <a:pt x="34284" y="151397"/>
                    </a:lnTo>
                    <a:lnTo>
                      <a:pt x="34417" y="151376"/>
                    </a:lnTo>
                    <a:lnTo>
                      <a:pt x="34591" y="151347"/>
                    </a:lnTo>
                    <a:lnTo>
                      <a:pt x="34772" y="151325"/>
                    </a:lnTo>
                    <a:lnTo>
                      <a:pt x="34862" y="151315"/>
                    </a:lnTo>
                    <a:lnTo>
                      <a:pt x="34983" y="151314"/>
                    </a:lnTo>
                    <a:lnTo>
                      <a:pt x="35141" y="151309"/>
                    </a:lnTo>
                    <a:lnTo>
                      <a:pt x="35264" y="151305"/>
                    </a:lnTo>
                    <a:lnTo>
                      <a:pt x="35393" y="151297"/>
                    </a:lnTo>
                    <a:lnTo>
                      <a:pt x="35526" y="151307"/>
                    </a:lnTo>
                    <a:lnTo>
                      <a:pt x="35611" y="151329"/>
                    </a:lnTo>
                    <a:lnTo>
                      <a:pt x="35704" y="151364"/>
                    </a:lnTo>
                    <a:lnTo>
                      <a:pt x="35793" y="151405"/>
                    </a:lnTo>
                    <a:lnTo>
                      <a:pt x="35892" y="151458"/>
                    </a:lnTo>
                    <a:lnTo>
                      <a:pt x="36013" y="151524"/>
                    </a:lnTo>
                    <a:lnTo>
                      <a:pt x="36129" y="151596"/>
                    </a:lnTo>
                    <a:lnTo>
                      <a:pt x="36236" y="151669"/>
                    </a:lnTo>
                    <a:lnTo>
                      <a:pt x="36327" y="151738"/>
                    </a:lnTo>
                    <a:lnTo>
                      <a:pt x="36404" y="151804"/>
                    </a:lnTo>
                    <a:lnTo>
                      <a:pt x="36489" y="151884"/>
                    </a:lnTo>
                    <a:lnTo>
                      <a:pt x="36596" y="151977"/>
                    </a:lnTo>
                    <a:lnTo>
                      <a:pt x="36661" y="152031"/>
                    </a:lnTo>
                    <a:lnTo>
                      <a:pt x="36739" y="152114"/>
                    </a:lnTo>
                    <a:lnTo>
                      <a:pt x="36830" y="152191"/>
                    </a:lnTo>
                    <a:lnTo>
                      <a:pt x="36906" y="152254"/>
                    </a:lnTo>
                    <a:lnTo>
                      <a:pt x="36972" y="152317"/>
                    </a:lnTo>
                    <a:lnTo>
                      <a:pt x="37051" y="152386"/>
                    </a:lnTo>
                    <a:lnTo>
                      <a:pt x="37129" y="152474"/>
                    </a:lnTo>
                    <a:lnTo>
                      <a:pt x="37198" y="152604"/>
                    </a:lnTo>
                    <a:lnTo>
                      <a:pt x="37210" y="152724"/>
                    </a:lnTo>
                    <a:lnTo>
                      <a:pt x="37211" y="152758"/>
                    </a:lnTo>
                    <a:lnTo>
                      <a:pt x="37212" y="152770"/>
                    </a:lnTo>
                    <a:lnTo>
                      <a:pt x="37217" y="152871"/>
                    </a:lnTo>
                    <a:lnTo>
                      <a:pt x="37222" y="152992"/>
                    </a:lnTo>
                    <a:lnTo>
                      <a:pt x="37240" y="153129"/>
                    </a:lnTo>
                    <a:lnTo>
                      <a:pt x="37252" y="153283"/>
                    </a:lnTo>
                    <a:lnTo>
                      <a:pt x="37256" y="153370"/>
                    </a:lnTo>
                    <a:lnTo>
                      <a:pt x="37258" y="153527"/>
                    </a:lnTo>
                    <a:lnTo>
                      <a:pt x="37263" y="153644"/>
                    </a:lnTo>
                    <a:lnTo>
                      <a:pt x="37278" y="153780"/>
                    </a:lnTo>
                    <a:lnTo>
                      <a:pt x="37291" y="153925"/>
                    </a:lnTo>
                    <a:lnTo>
                      <a:pt x="37302" y="154048"/>
                    </a:lnTo>
                    <a:lnTo>
                      <a:pt x="37317" y="154148"/>
                    </a:lnTo>
                    <a:lnTo>
                      <a:pt x="37330" y="154248"/>
                    </a:lnTo>
                    <a:lnTo>
                      <a:pt x="37343" y="154382"/>
                    </a:lnTo>
                    <a:lnTo>
                      <a:pt x="37354" y="154485"/>
                    </a:lnTo>
                    <a:lnTo>
                      <a:pt x="37356" y="154641"/>
                    </a:lnTo>
                    <a:lnTo>
                      <a:pt x="37362" y="154808"/>
                    </a:lnTo>
                    <a:lnTo>
                      <a:pt x="37366" y="155082"/>
                    </a:lnTo>
                    <a:lnTo>
                      <a:pt x="37368" y="155195"/>
                    </a:lnTo>
                    <a:lnTo>
                      <a:pt x="37371" y="155295"/>
                    </a:lnTo>
                    <a:lnTo>
                      <a:pt x="37386" y="155403"/>
                    </a:lnTo>
                    <a:lnTo>
                      <a:pt x="37422" y="155608"/>
                    </a:lnTo>
                    <a:lnTo>
                      <a:pt x="37466" y="155740"/>
                    </a:lnTo>
                    <a:lnTo>
                      <a:pt x="37522" y="155872"/>
                    </a:lnTo>
                    <a:lnTo>
                      <a:pt x="37576" y="155983"/>
                    </a:lnTo>
                    <a:lnTo>
                      <a:pt x="37625" y="156067"/>
                    </a:lnTo>
                    <a:lnTo>
                      <a:pt x="37683" y="156179"/>
                    </a:lnTo>
                    <a:lnTo>
                      <a:pt x="37731" y="156277"/>
                    </a:lnTo>
                    <a:lnTo>
                      <a:pt x="37789" y="156387"/>
                    </a:lnTo>
                    <a:lnTo>
                      <a:pt x="37846" y="156501"/>
                    </a:lnTo>
                    <a:lnTo>
                      <a:pt x="37914" y="156632"/>
                    </a:lnTo>
                    <a:lnTo>
                      <a:pt x="37949" y="156707"/>
                    </a:lnTo>
                    <a:lnTo>
                      <a:pt x="37986" y="156792"/>
                    </a:lnTo>
                    <a:lnTo>
                      <a:pt x="38040" y="156909"/>
                    </a:lnTo>
                    <a:lnTo>
                      <a:pt x="38091" y="157021"/>
                    </a:lnTo>
                    <a:lnTo>
                      <a:pt x="38145" y="157133"/>
                    </a:lnTo>
                    <a:lnTo>
                      <a:pt x="38215" y="157261"/>
                    </a:lnTo>
                    <a:lnTo>
                      <a:pt x="38256" y="157341"/>
                    </a:lnTo>
                    <a:lnTo>
                      <a:pt x="38307" y="157436"/>
                    </a:lnTo>
                    <a:lnTo>
                      <a:pt x="38348" y="157529"/>
                    </a:lnTo>
                    <a:lnTo>
                      <a:pt x="38385" y="157627"/>
                    </a:lnTo>
                    <a:lnTo>
                      <a:pt x="38452" y="157772"/>
                    </a:lnTo>
                    <a:lnTo>
                      <a:pt x="38506" y="157869"/>
                    </a:lnTo>
                    <a:lnTo>
                      <a:pt x="38547" y="157951"/>
                    </a:lnTo>
                    <a:lnTo>
                      <a:pt x="38597" y="158052"/>
                    </a:lnTo>
                    <a:lnTo>
                      <a:pt x="38665" y="158174"/>
                    </a:lnTo>
                    <a:lnTo>
                      <a:pt x="38702" y="158252"/>
                    </a:lnTo>
                    <a:lnTo>
                      <a:pt x="38760" y="158360"/>
                    </a:lnTo>
                    <a:lnTo>
                      <a:pt x="38823" y="158473"/>
                    </a:lnTo>
                    <a:lnTo>
                      <a:pt x="38870" y="158561"/>
                    </a:lnTo>
                    <a:lnTo>
                      <a:pt x="38931" y="158660"/>
                    </a:lnTo>
                    <a:lnTo>
                      <a:pt x="38987" y="158762"/>
                    </a:lnTo>
                    <a:lnTo>
                      <a:pt x="39039" y="158853"/>
                    </a:lnTo>
                    <a:lnTo>
                      <a:pt x="39088" y="158949"/>
                    </a:lnTo>
                    <a:lnTo>
                      <a:pt x="39137" y="159039"/>
                    </a:lnTo>
                    <a:lnTo>
                      <a:pt x="39218" y="159182"/>
                    </a:lnTo>
                    <a:lnTo>
                      <a:pt x="39293" y="159318"/>
                    </a:lnTo>
                    <a:lnTo>
                      <a:pt x="39360" y="159418"/>
                    </a:lnTo>
                    <a:lnTo>
                      <a:pt x="39466" y="159588"/>
                    </a:lnTo>
                    <a:lnTo>
                      <a:pt x="39529" y="159691"/>
                    </a:lnTo>
                    <a:lnTo>
                      <a:pt x="39573" y="159770"/>
                    </a:lnTo>
                    <a:lnTo>
                      <a:pt x="39643" y="159892"/>
                    </a:lnTo>
                    <a:lnTo>
                      <a:pt x="39700" y="159992"/>
                    </a:lnTo>
                    <a:lnTo>
                      <a:pt x="39746" y="160067"/>
                    </a:lnTo>
                    <a:lnTo>
                      <a:pt x="39817" y="160178"/>
                    </a:lnTo>
                    <a:lnTo>
                      <a:pt x="39885" y="160302"/>
                    </a:lnTo>
                    <a:lnTo>
                      <a:pt x="39948" y="160404"/>
                    </a:lnTo>
                    <a:lnTo>
                      <a:pt x="40039" y="160545"/>
                    </a:lnTo>
                    <a:lnTo>
                      <a:pt x="40109" y="160649"/>
                    </a:lnTo>
                    <a:lnTo>
                      <a:pt x="40174" y="160741"/>
                    </a:lnTo>
                    <a:lnTo>
                      <a:pt x="40262" y="160875"/>
                    </a:lnTo>
                    <a:lnTo>
                      <a:pt x="40325" y="160972"/>
                    </a:lnTo>
                    <a:lnTo>
                      <a:pt x="40366" y="161049"/>
                    </a:lnTo>
                    <a:lnTo>
                      <a:pt x="40433" y="161175"/>
                    </a:lnTo>
                    <a:lnTo>
                      <a:pt x="40517" y="161323"/>
                    </a:lnTo>
                    <a:lnTo>
                      <a:pt x="40566" y="161406"/>
                    </a:lnTo>
                    <a:lnTo>
                      <a:pt x="40675" y="161588"/>
                    </a:lnTo>
                    <a:lnTo>
                      <a:pt x="40745" y="161685"/>
                    </a:lnTo>
                    <a:lnTo>
                      <a:pt x="40816" y="161757"/>
                    </a:lnTo>
                    <a:lnTo>
                      <a:pt x="40919" y="161854"/>
                    </a:lnTo>
                    <a:lnTo>
                      <a:pt x="41024" y="161917"/>
                    </a:lnTo>
                    <a:lnTo>
                      <a:pt x="41109" y="161956"/>
                    </a:lnTo>
                    <a:lnTo>
                      <a:pt x="41186" y="161985"/>
                    </a:lnTo>
                    <a:lnTo>
                      <a:pt x="41271" y="162015"/>
                    </a:lnTo>
                    <a:lnTo>
                      <a:pt x="41397" y="162068"/>
                    </a:lnTo>
                    <a:lnTo>
                      <a:pt x="41482" y="162106"/>
                    </a:lnTo>
                    <a:lnTo>
                      <a:pt x="41571" y="162148"/>
                    </a:lnTo>
                    <a:lnTo>
                      <a:pt x="41649" y="162191"/>
                    </a:lnTo>
                    <a:lnTo>
                      <a:pt x="41736" y="162240"/>
                    </a:lnTo>
                    <a:lnTo>
                      <a:pt x="41843" y="162306"/>
                    </a:lnTo>
                    <a:lnTo>
                      <a:pt x="41925" y="162368"/>
                    </a:lnTo>
                    <a:lnTo>
                      <a:pt x="42034" y="162453"/>
                    </a:lnTo>
                    <a:lnTo>
                      <a:pt x="42134" y="162563"/>
                    </a:lnTo>
                    <a:lnTo>
                      <a:pt x="42287" y="162719"/>
                    </a:lnTo>
                    <a:lnTo>
                      <a:pt x="42445" y="162886"/>
                    </a:lnTo>
                    <a:lnTo>
                      <a:pt x="42534" y="162988"/>
                    </a:lnTo>
                    <a:lnTo>
                      <a:pt x="42665" y="163096"/>
                    </a:lnTo>
                    <a:lnTo>
                      <a:pt x="42743" y="163121"/>
                    </a:lnTo>
                    <a:lnTo>
                      <a:pt x="42822" y="163142"/>
                    </a:lnTo>
                    <a:lnTo>
                      <a:pt x="42919" y="163196"/>
                    </a:lnTo>
                    <a:lnTo>
                      <a:pt x="43084" y="163276"/>
                    </a:lnTo>
                    <a:lnTo>
                      <a:pt x="43249" y="163356"/>
                    </a:lnTo>
                    <a:lnTo>
                      <a:pt x="43343" y="163404"/>
                    </a:lnTo>
                    <a:lnTo>
                      <a:pt x="43459" y="163470"/>
                    </a:lnTo>
                    <a:lnTo>
                      <a:pt x="43593" y="163545"/>
                    </a:lnTo>
                    <a:lnTo>
                      <a:pt x="43718" y="163606"/>
                    </a:lnTo>
                    <a:lnTo>
                      <a:pt x="43830" y="163661"/>
                    </a:lnTo>
                    <a:lnTo>
                      <a:pt x="43837" y="163664"/>
                    </a:lnTo>
                    <a:lnTo>
                      <a:pt x="43851" y="163670"/>
                    </a:lnTo>
                    <a:lnTo>
                      <a:pt x="43879" y="163686"/>
                    </a:lnTo>
                    <a:lnTo>
                      <a:pt x="43957" y="163718"/>
                    </a:lnTo>
                    <a:lnTo>
                      <a:pt x="43970" y="163724"/>
                    </a:lnTo>
                    <a:lnTo>
                      <a:pt x="43986" y="163731"/>
                    </a:lnTo>
                    <a:lnTo>
                      <a:pt x="43992" y="163734"/>
                    </a:lnTo>
                    <a:lnTo>
                      <a:pt x="44176" y="163805"/>
                    </a:lnTo>
                    <a:lnTo>
                      <a:pt x="44294" y="163841"/>
                    </a:lnTo>
                    <a:lnTo>
                      <a:pt x="44413" y="163865"/>
                    </a:lnTo>
                    <a:lnTo>
                      <a:pt x="44544" y="163877"/>
                    </a:lnTo>
                    <a:lnTo>
                      <a:pt x="44612" y="163864"/>
                    </a:lnTo>
                    <a:lnTo>
                      <a:pt x="44612" y="163864"/>
                    </a:lnTo>
                    <a:lnTo>
                      <a:pt x="44637" y="163860"/>
                    </a:lnTo>
                    <a:lnTo>
                      <a:pt x="44784" y="163771"/>
                    </a:lnTo>
                    <a:lnTo>
                      <a:pt x="44876" y="163655"/>
                    </a:lnTo>
                    <a:lnTo>
                      <a:pt x="44907" y="163569"/>
                    </a:lnTo>
                    <a:lnTo>
                      <a:pt x="44934" y="163460"/>
                    </a:lnTo>
                    <a:lnTo>
                      <a:pt x="44959" y="163259"/>
                    </a:lnTo>
                    <a:lnTo>
                      <a:pt x="44978" y="163126"/>
                    </a:lnTo>
                    <a:lnTo>
                      <a:pt x="44995" y="163012"/>
                    </a:lnTo>
                    <a:lnTo>
                      <a:pt x="45000" y="162869"/>
                    </a:lnTo>
                    <a:lnTo>
                      <a:pt x="45003" y="162739"/>
                    </a:lnTo>
                    <a:lnTo>
                      <a:pt x="45007" y="162613"/>
                    </a:lnTo>
                    <a:lnTo>
                      <a:pt x="45000" y="162484"/>
                    </a:lnTo>
                    <a:lnTo>
                      <a:pt x="44997" y="162391"/>
                    </a:lnTo>
                    <a:lnTo>
                      <a:pt x="45000" y="162282"/>
                    </a:lnTo>
                    <a:lnTo>
                      <a:pt x="45009" y="162158"/>
                    </a:lnTo>
                    <a:lnTo>
                      <a:pt x="45044" y="161829"/>
                    </a:lnTo>
                    <a:lnTo>
                      <a:pt x="45070" y="161643"/>
                    </a:lnTo>
                    <a:lnTo>
                      <a:pt x="45094" y="161474"/>
                    </a:lnTo>
                    <a:lnTo>
                      <a:pt x="45108" y="161360"/>
                    </a:lnTo>
                    <a:lnTo>
                      <a:pt x="45126" y="161261"/>
                    </a:lnTo>
                    <a:lnTo>
                      <a:pt x="45186" y="161111"/>
                    </a:lnTo>
                    <a:lnTo>
                      <a:pt x="45256" y="161020"/>
                    </a:lnTo>
                    <a:lnTo>
                      <a:pt x="45336" y="160902"/>
                    </a:lnTo>
                    <a:lnTo>
                      <a:pt x="45406" y="160799"/>
                    </a:lnTo>
                    <a:lnTo>
                      <a:pt x="45505" y="160697"/>
                    </a:lnTo>
                    <a:lnTo>
                      <a:pt x="45580" y="160641"/>
                    </a:lnTo>
                    <a:lnTo>
                      <a:pt x="45660" y="160594"/>
                    </a:lnTo>
                    <a:lnTo>
                      <a:pt x="45759" y="160555"/>
                    </a:lnTo>
                    <a:lnTo>
                      <a:pt x="45886" y="160507"/>
                    </a:lnTo>
                    <a:lnTo>
                      <a:pt x="45961" y="160463"/>
                    </a:lnTo>
                    <a:lnTo>
                      <a:pt x="46035" y="160398"/>
                    </a:lnTo>
                    <a:lnTo>
                      <a:pt x="46114" y="160364"/>
                    </a:lnTo>
                    <a:lnTo>
                      <a:pt x="46360" y="160373"/>
                    </a:lnTo>
                    <a:lnTo>
                      <a:pt x="46545" y="160394"/>
                    </a:lnTo>
                    <a:lnTo>
                      <a:pt x="46575" y="160396"/>
                    </a:lnTo>
                    <a:lnTo>
                      <a:pt x="46576" y="160396"/>
                    </a:lnTo>
                    <a:lnTo>
                      <a:pt x="46878" y="160423"/>
                    </a:lnTo>
                    <a:lnTo>
                      <a:pt x="47015" y="160444"/>
                    </a:lnTo>
                    <a:lnTo>
                      <a:pt x="47107" y="160459"/>
                    </a:lnTo>
                    <a:lnTo>
                      <a:pt x="47207" y="160480"/>
                    </a:lnTo>
                    <a:lnTo>
                      <a:pt x="47323" y="160502"/>
                    </a:lnTo>
                    <a:lnTo>
                      <a:pt x="47515" y="160555"/>
                    </a:lnTo>
                    <a:lnTo>
                      <a:pt x="47595" y="160579"/>
                    </a:lnTo>
                    <a:lnTo>
                      <a:pt x="47726" y="160635"/>
                    </a:lnTo>
                    <a:lnTo>
                      <a:pt x="47845" y="160706"/>
                    </a:lnTo>
                    <a:lnTo>
                      <a:pt x="47913" y="160753"/>
                    </a:lnTo>
                    <a:lnTo>
                      <a:pt x="47987" y="160814"/>
                    </a:lnTo>
                    <a:lnTo>
                      <a:pt x="48097" y="160917"/>
                    </a:lnTo>
                    <a:lnTo>
                      <a:pt x="48199" y="161025"/>
                    </a:lnTo>
                    <a:lnTo>
                      <a:pt x="48288" y="161093"/>
                    </a:lnTo>
                    <a:lnTo>
                      <a:pt x="48354" y="161150"/>
                    </a:lnTo>
                    <a:lnTo>
                      <a:pt x="48416" y="161218"/>
                    </a:lnTo>
                    <a:lnTo>
                      <a:pt x="48492" y="161291"/>
                    </a:lnTo>
                    <a:lnTo>
                      <a:pt x="48579" y="161384"/>
                    </a:lnTo>
                    <a:lnTo>
                      <a:pt x="48697" y="161506"/>
                    </a:lnTo>
                    <a:lnTo>
                      <a:pt x="48787" y="161605"/>
                    </a:lnTo>
                    <a:lnTo>
                      <a:pt x="48871" y="161712"/>
                    </a:lnTo>
                    <a:lnTo>
                      <a:pt x="48953" y="161812"/>
                    </a:lnTo>
                    <a:lnTo>
                      <a:pt x="49024" y="161909"/>
                    </a:lnTo>
                    <a:lnTo>
                      <a:pt x="49107" y="162044"/>
                    </a:lnTo>
                    <a:lnTo>
                      <a:pt x="49155" y="162137"/>
                    </a:lnTo>
                    <a:lnTo>
                      <a:pt x="49204" y="162224"/>
                    </a:lnTo>
                    <a:lnTo>
                      <a:pt x="49272" y="162332"/>
                    </a:lnTo>
                    <a:lnTo>
                      <a:pt x="49344" y="162449"/>
                    </a:lnTo>
                    <a:lnTo>
                      <a:pt x="49399" y="162557"/>
                    </a:lnTo>
                    <a:lnTo>
                      <a:pt x="49445" y="162629"/>
                    </a:lnTo>
                    <a:lnTo>
                      <a:pt x="49530" y="162721"/>
                    </a:lnTo>
                    <a:lnTo>
                      <a:pt x="49631" y="162825"/>
                    </a:lnTo>
                    <a:lnTo>
                      <a:pt x="49687" y="162884"/>
                    </a:lnTo>
                    <a:lnTo>
                      <a:pt x="49764" y="162952"/>
                    </a:lnTo>
                    <a:lnTo>
                      <a:pt x="49865" y="163042"/>
                    </a:lnTo>
                    <a:lnTo>
                      <a:pt x="49969" y="163147"/>
                    </a:lnTo>
                    <a:lnTo>
                      <a:pt x="50069" y="163270"/>
                    </a:lnTo>
                    <a:lnTo>
                      <a:pt x="50143" y="163363"/>
                    </a:lnTo>
                    <a:lnTo>
                      <a:pt x="50249" y="163506"/>
                    </a:lnTo>
                    <a:lnTo>
                      <a:pt x="50303" y="163573"/>
                    </a:lnTo>
                    <a:lnTo>
                      <a:pt x="50382" y="163664"/>
                    </a:lnTo>
                    <a:lnTo>
                      <a:pt x="50434" y="163727"/>
                    </a:lnTo>
                    <a:lnTo>
                      <a:pt x="50509" y="163810"/>
                    </a:lnTo>
                    <a:lnTo>
                      <a:pt x="50601" y="163898"/>
                    </a:lnTo>
                    <a:lnTo>
                      <a:pt x="50695" y="163976"/>
                    </a:lnTo>
                    <a:lnTo>
                      <a:pt x="50758" y="164025"/>
                    </a:lnTo>
                    <a:lnTo>
                      <a:pt x="50871" y="164123"/>
                    </a:lnTo>
                    <a:lnTo>
                      <a:pt x="50931" y="164190"/>
                    </a:lnTo>
                    <a:lnTo>
                      <a:pt x="51050" y="164318"/>
                    </a:lnTo>
                    <a:lnTo>
                      <a:pt x="51121" y="164384"/>
                    </a:lnTo>
                    <a:lnTo>
                      <a:pt x="51232" y="164475"/>
                    </a:lnTo>
                    <a:lnTo>
                      <a:pt x="51351" y="164583"/>
                    </a:lnTo>
                    <a:lnTo>
                      <a:pt x="51424" y="164650"/>
                    </a:lnTo>
                    <a:lnTo>
                      <a:pt x="51496" y="164702"/>
                    </a:lnTo>
                    <a:lnTo>
                      <a:pt x="51598" y="164755"/>
                    </a:lnTo>
                    <a:lnTo>
                      <a:pt x="51726" y="164804"/>
                    </a:lnTo>
                    <a:lnTo>
                      <a:pt x="51875" y="164867"/>
                    </a:lnTo>
                    <a:lnTo>
                      <a:pt x="51975" y="164909"/>
                    </a:lnTo>
                    <a:lnTo>
                      <a:pt x="52127" y="164969"/>
                    </a:lnTo>
                    <a:lnTo>
                      <a:pt x="52325" y="165028"/>
                    </a:lnTo>
                    <a:lnTo>
                      <a:pt x="52417" y="165079"/>
                    </a:lnTo>
                    <a:lnTo>
                      <a:pt x="52506" y="165111"/>
                    </a:lnTo>
                    <a:lnTo>
                      <a:pt x="52601" y="165142"/>
                    </a:lnTo>
                    <a:lnTo>
                      <a:pt x="52704" y="165185"/>
                    </a:lnTo>
                    <a:lnTo>
                      <a:pt x="52810" y="165225"/>
                    </a:lnTo>
                    <a:lnTo>
                      <a:pt x="52904" y="165260"/>
                    </a:lnTo>
                    <a:lnTo>
                      <a:pt x="52985" y="165295"/>
                    </a:lnTo>
                    <a:lnTo>
                      <a:pt x="53109" y="165347"/>
                    </a:lnTo>
                    <a:lnTo>
                      <a:pt x="53224" y="165385"/>
                    </a:lnTo>
                    <a:lnTo>
                      <a:pt x="53320" y="165437"/>
                    </a:lnTo>
                    <a:lnTo>
                      <a:pt x="53399" y="165487"/>
                    </a:lnTo>
                    <a:lnTo>
                      <a:pt x="53488" y="165539"/>
                    </a:lnTo>
                    <a:lnTo>
                      <a:pt x="53557" y="165582"/>
                    </a:lnTo>
                    <a:lnTo>
                      <a:pt x="53626" y="165625"/>
                    </a:lnTo>
                    <a:lnTo>
                      <a:pt x="53692" y="165670"/>
                    </a:lnTo>
                    <a:lnTo>
                      <a:pt x="53802" y="165760"/>
                    </a:lnTo>
                    <a:lnTo>
                      <a:pt x="53917" y="165862"/>
                    </a:lnTo>
                    <a:lnTo>
                      <a:pt x="53976" y="165918"/>
                    </a:lnTo>
                    <a:lnTo>
                      <a:pt x="54082" y="166009"/>
                    </a:lnTo>
                    <a:lnTo>
                      <a:pt x="54167" y="166095"/>
                    </a:lnTo>
                    <a:lnTo>
                      <a:pt x="54252" y="166183"/>
                    </a:lnTo>
                    <a:lnTo>
                      <a:pt x="54342" y="166279"/>
                    </a:lnTo>
                    <a:lnTo>
                      <a:pt x="54422" y="166362"/>
                    </a:lnTo>
                    <a:lnTo>
                      <a:pt x="54477" y="166428"/>
                    </a:lnTo>
                    <a:lnTo>
                      <a:pt x="54577" y="166555"/>
                    </a:lnTo>
                    <a:lnTo>
                      <a:pt x="54650" y="166657"/>
                    </a:lnTo>
                    <a:lnTo>
                      <a:pt x="54725" y="166777"/>
                    </a:lnTo>
                    <a:lnTo>
                      <a:pt x="54764" y="166855"/>
                    </a:lnTo>
                    <a:lnTo>
                      <a:pt x="54813" y="167000"/>
                    </a:lnTo>
                    <a:lnTo>
                      <a:pt x="54859" y="167136"/>
                    </a:lnTo>
                    <a:lnTo>
                      <a:pt x="54903" y="167266"/>
                    </a:lnTo>
                    <a:lnTo>
                      <a:pt x="54938" y="167358"/>
                    </a:lnTo>
                    <a:lnTo>
                      <a:pt x="54982" y="167426"/>
                    </a:lnTo>
                    <a:lnTo>
                      <a:pt x="55037" y="167526"/>
                    </a:lnTo>
                    <a:lnTo>
                      <a:pt x="55089" y="167637"/>
                    </a:lnTo>
                    <a:lnTo>
                      <a:pt x="55127" y="167774"/>
                    </a:lnTo>
                    <a:lnTo>
                      <a:pt x="55163" y="167854"/>
                    </a:lnTo>
                    <a:lnTo>
                      <a:pt x="55214" y="167966"/>
                    </a:lnTo>
                    <a:lnTo>
                      <a:pt x="55263" y="168077"/>
                    </a:lnTo>
                    <a:lnTo>
                      <a:pt x="55323" y="168176"/>
                    </a:lnTo>
                    <a:lnTo>
                      <a:pt x="55367" y="168243"/>
                    </a:lnTo>
                    <a:lnTo>
                      <a:pt x="55426" y="168344"/>
                    </a:lnTo>
                    <a:lnTo>
                      <a:pt x="55495" y="168460"/>
                    </a:lnTo>
                    <a:lnTo>
                      <a:pt x="55554" y="168578"/>
                    </a:lnTo>
                    <a:lnTo>
                      <a:pt x="55618" y="168703"/>
                    </a:lnTo>
                    <a:lnTo>
                      <a:pt x="55675" y="168802"/>
                    </a:lnTo>
                    <a:lnTo>
                      <a:pt x="55738" y="168900"/>
                    </a:lnTo>
                    <a:lnTo>
                      <a:pt x="55806" y="168998"/>
                    </a:lnTo>
                    <a:lnTo>
                      <a:pt x="55878" y="169090"/>
                    </a:lnTo>
                    <a:lnTo>
                      <a:pt x="55927" y="169170"/>
                    </a:lnTo>
                    <a:lnTo>
                      <a:pt x="55982" y="169246"/>
                    </a:lnTo>
                    <a:lnTo>
                      <a:pt x="56039" y="169308"/>
                    </a:lnTo>
                    <a:lnTo>
                      <a:pt x="56098" y="169371"/>
                    </a:lnTo>
                    <a:lnTo>
                      <a:pt x="56191" y="169473"/>
                    </a:lnTo>
                    <a:lnTo>
                      <a:pt x="56297" y="169601"/>
                    </a:lnTo>
                    <a:lnTo>
                      <a:pt x="56320" y="169630"/>
                    </a:lnTo>
                    <a:lnTo>
                      <a:pt x="56327" y="169639"/>
                    </a:lnTo>
                    <a:lnTo>
                      <a:pt x="56358" y="169678"/>
                    </a:lnTo>
                    <a:lnTo>
                      <a:pt x="56431" y="169763"/>
                    </a:lnTo>
                    <a:lnTo>
                      <a:pt x="56503" y="169832"/>
                    </a:lnTo>
                    <a:lnTo>
                      <a:pt x="56576" y="169895"/>
                    </a:lnTo>
                    <a:lnTo>
                      <a:pt x="56691" y="169985"/>
                    </a:lnTo>
                    <a:lnTo>
                      <a:pt x="56694" y="169987"/>
                    </a:lnTo>
                    <a:lnTo>
                      <a:pt x="56695" y="169988"/>
                    </a:lnTo>
                    <a:lnTo>
                      <a:pt x="56775" y="170037"/>
                    </a:lnTo>
                    <a:lnTo>
                      <a:pt x="56872" y="170076"/>
                    </a:lnTo>
                    <a:lnTo>
                      <a:pt x="56974" y="170095"/>
                    </a:lnTo>
                    <a:lnTo>
                      <a:pt x="57095" y="170105"/>
                    </a:lnTo>
                    <a:lnTo>
                      <a:pt x="57129" y="170106"/>
                    </a:lnTo>
                    <a:lnTo>
                      <a:pt x="57133" y="170107"/>
                    </a:lnTo>
                    <a:lnTo>
                      <a:pt x="57249" y="170112"/>
                    </a:lnTo>
                    <a:lnTo>
                      <a:pt x="57401" y="170105"/>
                    </a:lnTo>
                    <a:lnTo>
                      <a:pt x="57519" y="170089"/>
                    </a:lnTo>
                    <a:lnTo>
                      <a:pt x="57637" y="170073"/>
                    </a:lnTo>
                    <a:lnTo>
                      <a:pt x="57733" y="170056"/>
                    </a:lnTo>
                    <a:lnTo>
                      <a:pt x="57851" y="170032"/>
                    </a:lnTo>
                    <a:lnTo>
                      <a:pt x="57952" y="169999"/>
                    </a:lnTo>
                    <a:lnTo>
                      <a:pt x="58039" y="169934"/>
                    </a:lnTo>
                    <a:lnTo>
                      <a:pt x="58128" y="169818"/>
                    </a:lnTo>
                    <a:lnTo>
                      <a:pt x="58233" y="169701"/>
                    </a:lnTo>
                    <a:lnTo>
                      <a:pt x="58311" y="169597"/>
                    </a:lnTo>
                    <a:lnTo>
                      <a:pt x="58400" y="169490"/>
                    </a:lnTo>
                    <a:lnTo>
                      <a:pt x="58457" y="169410"/>
                    </a:lnTo>
                    <a:lnTo>
                      <a:pt x="58469" y="169393"/>
                    </a:lnTo>
                    <a:lnTo>
                      <a:pt x="58510" y="169337"/>
                    </a:lnTo>
                    <a:lnTo>
                      <a:pt x="58559" y="169271"/>
                    </a:lnTo>
                    <a:lnTo>
                      <a:pt x="58604" y="169199"/>
                    </a:lnTo>
                    <a:lnTo>
                      <a:pt x="58642" y="169143"/>
                    </a:lnTo>
                    <a:lnTo>
                      <a:pt x="58650" y="169131"/>
                    </a:lnTo>
                    <a:lnTo>
                      <a:pt x="58653" y="169126"/>
                    </a:lnTo>
                    <a:lnTo>
                      <a:pt x="58715" y="169031"/>
                    </a:lnTo>
                    <a:lnTo>
                      <a:pt x="58803" y="168893"/>
                    </a:lnTo>
                    <a:lnTo>
                      <a:pt x="58862" y="168818"/>
                    </a:lnTo>
                    <a:lnTo>
                      <a:pt x="58949" y="168725"/>
                    </a:lnTo>
                    <a:lnTo>
                      <a:pt x="59024" y="168671"/>
                    </a:lnTo>
                    <a:lnTo>
                      <a:pt x="59115" y="168618"/>
                    </a:lnTo>
                    <a:lnTo>
                      <a:pt x="59187" y="168594"/>
                    </a:lnTo>
                    <a:lnTo>
                      <a:pt x="59192" y="168592"/>
                    </a:lnTo>
                    <a:lnTo>
                      <a:pt x="59211" y="168586"/>
                    </a:lnTo>
                    <a:lnTo>
                      <a:pt x="59311" y="168578"/>
                    </a:lnTo>
                    <a:lnTo>
                      <a:pt x="59393" y="168560"/>
                    </a:lnTo>
                    <a:lnTo>
                      <a:pt x="59498" y="168526"/>
                    </a:lnTo>
                    <a:lnTo>
                      <a:pt x="59636" y="168482"/>
                    </a:lnTo>
                    <a:lnTo>
                      <a:pt x="59751" y="168442"/>
                    </a:lnTo>
                    <a:lnTo>
                      <a:pt x="59886" y="168390"/>
                    </a:lnTo>
                    <a:lnTo>
                      <a:pt x="59998" y="168363"/>
                    </a:lnTo>
                    <a:lnTo>
                      <a:pt x="60122" y="168332"/>
                    </a:lnTo>
                    <a:lnTo>
                      <a:pt x="60308" y="168289"/>
                    </a:lnTo>
                    <a:lnTo>
                      <a:pt x="60444" y="168267"/>
                    </a:lnTo>
                    <a:lnTo>
                      <a:pt x="60544" y="168251"/>
                    </a:lnTo>
                    <a:lnTo>
                      <a:pt x="60696" y="168239"/>
                    </a:lnTo>
                    <a:lnTo>
                      <a:pt x="60805" y="168219"/>
                    </a:lnTo>
                    <a:lnTo>
                      <a:pt x="60808" y="168218"/>
                    </a:lnTo>
                    <a:lnTo>
                      <a:pt x="60843" y="168212"/>
                    </a:lnTo>
                    <a:lnTo>
                      <a:pt x="60935" y="168207"/>
                    </a:lnTo>
                    <a:lnTo>
                      <a:pt x="60942" y="168206"/>
                    </a:lnTo>
                    <a:lnTo>
                      <a:pt x="60951" y="168206"/>
                    </a:lnTo>
                    <a:lnTo>
                      <a:pt x="60954" y="168205"/>
                    </a:lnTo>
                    <a:lnTo>
                      <a:pt x="60954" y="168205"/>
                    </a:lnTo>
                    <a:lnTo>
                      <a:pt x="61063" y="168186"/>
                    </a:lnTo>
                    <a:lnTo>
                      <a:pt x="61159" y="168163"/>
                    </a:lnTo>
                    <a:lnTo>
                      <a:pt x="61239" y="168152"/>
                    </a:lnTo>
                    <a:lnTo>
                      <a:pt x="61288" y="168147"/>
                    </a:lnTo>
                    <a:lnTo>
                      <a:pt x="61292" y="168147"/>
                    </a:lnTo>
                    <a:lnTo>
                      <a:pt x="61336" y="168142"/>
                    </a:lnTo>
                    <a:lnTo>
                      <a:pt x="61450" y="168132"/>
                    </a:lnTo>
                    <a:lnTo>
                      <a:pt x="61537" y="168122"/>
                    </a:lnTo>
                    <a:lnTo>
                      <a:pt x="61652" y="168105"/>
                    </a:lnTo>
                    <a:lnTo>
                      <a:pt x="61721" y="168098"/>
                    </a:lnTo>
                    <a:lnTo>
                      <a:pt x="61723" y="168098"/>
                    </a:lnTo>
                    <a:lnTo>
                      <a:pt x="61817" y="168088"/>
                    </a:lnTo>
                    <a:lnTo>
                      <a:pt x="61919" y="168086"/>
                    </a:lnTo>
                    <a:close/>
                  </a:path>
                </a:pathLst>
              </a:custGeom>
              <a:solidFill>
                <a:srgbClr val="FEF5EB"/>
              </a:solidFill>
              <a:ln w="4763" cap="rnd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7">
                <a:extLst>
                  <a:ext uri="{FF2B5EF4-FFF2-40B4-BE49-F238E27FC236}">
                    <a16:creationId xmlns:a16="http://schemas.microsoft.com/office/drawing/2014/main" id="{54AE061A-C900-4821-47F8-42B18D375F4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703" y="3219"/>
                <a:ext cx="1064" cy="856"/>
              </a:xfrm>
              <a:custGeom>
                <a:avLst/>
                <a:gdLst>
                  <a:gd name="T0" fmla="*/ 92838 w 246114"/>
                  <a:gd name="T1" fmla="*/ 196614 h 198148"/>
                  <a:gd name="T2" fmla="*/ 103814 w 246114"/>
                  <a:gd name="T3" fmla="*/ 196262 h 198148"/>
                  <a:gd name="T4" fmla="*/ 111367 w 246114"/>
                  <a:gd name="T5" fmla="*/ 189728 h 198148"/>
                  <a:gd name="T6" fmla="*/ 124094 w 246114"/>
                  <a:gd name="T7" fmla="*/ 185030 h 198148"/>
                  <a:gd name="T8" fmla="*/ 141652 w 246114"/>
                  <a:gd name="T9" fmla="*/ 182588 h 198148"/>
                  <a:gd name="T10" fmla="*/ 136633 w 246114"/>
                  <a:gd name="T11" fmla="*/ 174258 h 198148"/>
                  <a:gd name="T12" fmla="*/ 140220 w 246114"/>
                  <a:gd name="T13" fmla="*/ 167329 h 198148"/>
                  <a:gd name="T14" fmla="*/ 148923 w 246114"/>
                  <a:gd name="T15" fmla="*/ 162221 h 198148"/>
                  <a:gd name="T16" fmla="*/ 165837 w 246114"/>
                  <a:gd name="T17" fmla="*/ 158771 h 198148"/>
                  <a:gd name="T18" fmla="*/ 176832 w 246114"/>
                  <a:gd name="T19" fmla="*/ 139766 h 198148"/>
                  <a:gd name="T20" fmla="*/ 180212 w 246114"/>
                  <a:gd name="T21" fmla="*/ 121441 h 198148"/>
                  <a:gd name="T22" fmla="*/ 200776 w 246114"/>
                  <a:gd name="T23" fmla="*/ 106677 h 198148"/>
                  <a:gd name="T24" fmla="*/ 218812 w 246114"/>
                  <a:gd name="T25" fmla="*/ 87336 h 198148"/>
                  <a:gd name="T26" fmla="*/ 241368 w 246114"/>
                  <a:gd name="T27" fmla="*/ 74922 h 198148"/>
                  <a:gd name="T28" fmla="*/ 237410 w 246114"/>
                  <a:gd name="T29" fmla="*/ 65735 h 198148"/>
                  <a:gd name="T30" fmla="*/ 229800 w 246114"/>
                  <a:gd name="T31" fmla="*/ 59457 h 198148"/>
                  <a:gd name="T32" fmla="*/ 221043 w 246114"/>
                  <a:gd name="T33" fmla="*/ 53349 h 198148"/>
                  <a:gd name="T34" fmla="*/ 212763 w 246114"/>
                  <a:gd name="T35" fmla="*/ 46271 h 198148"/>
                  <a:gd name="T36" fmla="*/ 203476 w 246114"/>
                  <a:gd name="T37" fmla="*/ 39283 h 198148"/>
                  <a:gd name="T38" fmla="*/ 194368 w 246114"/>
                  <a:gd name="T39" fmla="*/ 30791 h 198148"/>
                  <a:gd name="T40" fmla="*/ 186322 w 246114"/>
                  <a:gd name="T41" fmla="*/ 23882 h 198148"/>
                  <a:gd name="T42" fmla="*/ 177156 w 246114"/>
                  <a:gd name="T43" fmla="*/ 17698 h 198148"/>
                  <a:gd name="T44" fmla="*/ 165204 w 246114"/>
                  <a:gd name="T45" fmla="*/ 16425 h 198148"/>
                  <a:gd name="T46" fmla="*/ 154430 w 246114"/>
                  <a:gd name="T47" fmla="*/ 13259 h 198148"/>
                  <a:gd name="T48" fmla="*/ 138478 w 246114"/>
                  <a:gd name="T49" fmla="*/ 10638 h 198148"/>
                  <a:gd name="T50" fmla="*/ 124572 w 246114"/>
                  <a:gd name="T51" fmla="*/ 7757 h 198148"/>
                  <a:gd name="T52" fmla="*/ 113238 w 246114"/>
                  <a:gd name="T53" fmla="*/ 7742 h 198148"/>
                  <a:gd name="T54" fmla="*/ 100224 w 246114"/>
                  <a:gd name="T55" fmla="*/ 8825 h 198148"/>
                  <a:gd name="T56" fmla="*/ 84273 w 246114"/>
                  <a:gd name="T57" fmla="*/ 9168 h 198148"/>
                  <a:gd name="T58" fmla="*/ 71139 w 246114"/>
                  <a:gd name="T59" fmla="*/ 9531 h 198148"/>
                  <a:gd name="T60" fmla="*/ 58506 w 246114"/>
                  <a:gd name="T61" fmla="*/ 7446 h 198148"/>
                  <a:gd name="T62" fmla="*/ 45773 w 246114"/>
                  <a:gd name="T63" fmla="*/ 4537 h 198148"/>
                  <a:gd name="T64" fmla="*/ 33473 w 246114"/>
                  <a:gd name="T65" fmla="*/ 2825 h 198148"/>
                  <a:gd name="T66" fmla="*/ 20091 w 246114"/>
                  <a:gd name="T67" fmla="*/ 981 h 198148"/>
                  <a:gd name="T68" fmla="*/ 13723 w 246114"/>
                  <a:gd name="T69" fmla="*/ 9062 h 198148"/>
                  <a:gd name="T70" fmla="*/ 5365 w 246114"/>
                  <a:gd name="T71" fmla="*/ 16895 h 198148"/>
                  <a:gd name="T72" fmla="*/ 1902 w 246114"/>
                  <a:gd name="T73" fmla="*/ 26155 h 198148"/>
                  <a:gd name="T74" fmla="*/ 3030 w 246114"/>
                  <a:gd name="T75" fmla="*/ 41272 h 198148"/>
                  <a:gd name="T76" fmla="*/ 8329 w 246114"/>
                  <a:gd name="T77" fmla="*/ 53491 h 198148"/>
                  <a:gd name="T78" fmla="*/ 16921 w 246114"/>
                  <a:gd name="T79" fmla="*/ 65984 h 198148"/>
                  <a:gd name="T80" fmla="*/ 24446 w 246114"/>
                  <a:gd name="T81" fmla="*/ 75586 h 198148"/>
                  <a:gd name="T82" fmla="*/ 30338 w 246114"/>
                  <a:gd name="T83" fmla="*/ 88200 h 198148"/>
                  <a:gd name="T84" fmla="*/ 32689 w 246114"/>
                  <a:gd name="T85" fmla="*/ 96722 h 198148"/>
                  <a:gd name="T86" fmla="*/ 32690 w 246114"/>
                  <a:gd name="T87" fmla="*/ 102996 h 198148"/>
                  <a:gd name="T88" fmla="*/ 31114 w 246114"/>
                  <a:gd name="T89" fmla="*/ 109216 h 198148"/>
                  <a:gd name="T90" fmla="*/ 31871 w 246114"/>
                  <a:gd name="T91" fmla="*/ 115573 h 198148"/>
                  <a:gd name="T92" fmla="*/ 32039 w 246114"/>
                  <a:gd name="T93" fmla="*/ 123606 h 198148"/>
                  <a:gd name="T94" fmla="*/ 32805 w 246114"/>
                  <a:gd name="T95" fmla="*/ 130363 h 198148"/>
                  <a:gd name="T96" fmla="*/ 34158 w 246114"/>
                  <a:gd name="T97" fmla="*/ 137196 h 198148"/>
                  <a:gd name="T98" fmla="*/ 35116 w 246114"/>
                  <a:gd name="T99" fmla="*/ 144472 h 198148"/>
                  <a:gd name="T100" fmla="*/ 36718 w 246114"/>
                  <a:gd name="T101" fmla="*/ 149756 h 198148"/>
                  <a:gd name="T102" fmla="*/ 39415 w 246114"/>
                  <a:gd name="T103" fmla="*/ 154174 h 198148"/>
                  <a:gd name="T104" fmla="*/ 43191 w 246114"/>
                  <a:gd name="T105" fmla="*/ 158660 h 198148"/>
                  <a:gd name="T106" fmla="*/ 46486 w 246114"/>
                  <a:gd name="T107" fmla="*/ 162660 h 198148"/>
                  <a:gd name="T108" fmla="*/ 49954 w 246114"/>
                  <a:gd name="T109" fmla="*/ 166898 h 198148"/>
                  <a:gd name="T110" fmla="*/ 52202 w 246114"/>
                  <a:gd name="T111" fmla="*/ 170559 h 198148"/>
                  <a:gd name="T112" fmla="*/ 54798 w 246114"/>
                  <a:gd name="T113" fmla="*/ 174682 h 198148"/>
                  <a:gd name="T114" fmla="*/ 58008 w 246114"/>
                  <a:gd name="T115" fmla="*/ 179266 h 198148"/>
                  <a:gd name="T116" fmla="*/ 61972 w 246114"/>
                  <a:gd name="T117" fmla="*/ 183513 h 198148"/>
                  <a:gd name="T118" fmla="*/ 67627 w 246114"/>
                  <a:gd name="T119" fmla="*/ 187864 h 198148"/>
                  <a:gd name="T120" fmla="*/ 73496 w 246114"/>
                  <a:gd name="T121" fmla="*/ 190039 h 198148"/>
                  <a:gd name="T122" fmla="*/ 79926 w 246114"/>
                  <a:gd name="T123" fmla="*/ 193244 h 198148"/>
                  <a:gd name="T124" fmla="*/ 85537 w 246114"/>
                  <a:gd name="T125" fmla="*/ 196871 h 198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6114" h="198148">
                    <a:moveTo>
                      <a:pt x="87430" y="198064"/>
                    </a:moveTo>
                    <a:lnTo>
                      <a:pt x="87431" y="198063"/>
                    </a:lnTo>
                    <a:lnTo>
                      <a:pt x="87431" y="198064"/>
                    </a:lnTo>
                    <a:lnTo>
                      <a:pt x="87407" y="197803"/>
                    </a:lnTo>
                    <a:lnTo>
                      <a:pt x="87383" y="197520"/>
                    </a:lnTo>
                    <a:lnTo>
                      <a:pt x="87509" y="197368"/>
                    </a:lnTo>
                    <a:lnTo>
                      <a:pt x="87715" y="197133"/>
                    </a:lnTo>
                    <a:lnTo>
                      <a:pt x="87901" y="196911"/>
                    </a:lnTo>
                    <a:lnTo>
                      <a:pt x="88087" y="196673"/>
                    </a:lnTo>
                    <a:lnTo>
                      <a:pt x="88293" y="196540"/>
                    </a:lnTo>
                    <a:lnTo>
                      <a:pt x="88180" y="196249"/>
                    </a:lnTo>
                    <a:lnTo>
                      <a:pt x="88115" y="196043"/>
                    </a:lnTo>
                    <a:lnTo>
                      <a:pt x="88022" y="195764"/>
                    </a:lnTo>
                    <a:lnTo>
                      <a:pt x="87818" y="195261"/>
                    </a:lnTo>
                    <a:lnTo>
                      <a:pt x="87737" y="195067"/>
                    </a:lnTo>
                    <a:lnTo>
                      <a:pt x="87584" y="194768"/>
                    </a:lnTo>
                    <a:lnTo>
                      <a:pt x="87475" y="194493"/>
                    </a:lnTo>
                    <a:lnTo>
                      <a:pt x="87515" y="194259"/>
                    </a:lnTo>
                    <a:lnTo>
                      <a:pt x="87572" y="194073"/>
                    </a:lnTo>
                    <a:lnTo>
                      <a:pt x="87782" y="193948"/>
                    </a:lnTo>
                    <a:lnTo>
                      <a:pt x="87992" y="193803"/>
                    </a:lnTo>
                    <a:lnTo>
                      <a:pt x="88234" y="193669"/>
                    </a:lnTo>
                    <a:lnTo>
                      <a:pt x="88436" y="193548"/>
                    </a:lnTo>
                    <a:lnTo>
                      <a:pt x="88634" y="193783"/>
                    </a:lnTo>
                    <a:lnTo>
                      <a:pt x="88873" y="193593"/>
                    </a:lnTo>
                    <a:lnTo>
                      <a:pt x="88994" y="193350"/>
                    </a:lnTo>
                    <a:lnTo>
                      <a:pt x="89212" y="193480"/>
                    </a:lnTo>
                    <a:lnTo>
                      <a:pt x="89475" y="193577"/>
                    </a:lnTo>
                    <a:lnTo>
                      <a:pt x="89681" y="193682"/>
                    </a:lnTo>
                    <a:lnTo>
                      <a:pt x="89927" y="193872"/>
                    </a:lnTo>
                    <a:lnTo>
                      <a:pt x="90145" y="194069"/>
                    </a:lnTo>
                    <a:lnTo>
                      <a:pt x="90339" y="194279"/>
                    </a:lnTo>
                    <a:lnTo>
                      <a:pt x="90457" y="194537"/>
                    </a:lnTo>
                    <a:lnTo>
                      <a:pt x="90861" y="195546"/>
                    </a:lnTo>
                    <a:lnTo>
                      <a:pt x="90457" y="196249"/>
                    </a:lnTo>
                    <a:lnTo>
                      <a:pt x="90748" y="196261"/>
                    </a:lnTo>
                    <a:lnTo>
                      <a:pt x="91015" y="196314"/>
                    </a:lnTo>
                    <a:lnTo>
                      <a:pt x="91257" y="196172"/>
                    </a:lnTo>
                    <a:lnTo>
                      <a:pt x="91569" y="196172"/>
                    </a:lnTo>
                    <a:lnTo>
                      <a:pt x="91880" y="196201"/>
                    </a:lnTo>
                    <a:lnTo>
                      <a:pt x="91868" y="195987"/>
                    </a:lnTo>
                    <a:lnTo>
                      <a:pt x="91863" y="195724"/>
                    </a:lnTo>
                    <a:lnTo>
                      <a:pt x="92029" y="195522"/>
                    </a:lnTo>
                    <a:lnTo>
                      <a:pt x="92171" y="195344"/>
                    </a:lnTo>
                    <a:lnTo>
                      <a:pt x="92333" y="195608"/>
                    </a:lnTo>
                    <a:lnTo>
                      <a:pt x="92482" y="195818"/>
                    </a:lnTo>
                    <a:lnTo>
                      <a:pt x="92620" y="196044"/>
                    </a:lnTo>
                    <a:lnTo>
                      <a:pt x="92802" y="196323"/>
                    </a:lnTo>
                    <a:lnTo>
                      <a:pt x="92838" y="196614"/>
                    </a:lnTo>
                    <a:lnTo>
                      <a:pt x="92874" y="196876"/>
                    </a:lnTo>
                    <a:lnTo>
                      <a:pt x="92923" y="197147"/>
                    </a:lnTo>
                    <a:lnTo>
                      <a:pt x="92995" y="197422"/>
                    </a:lnTo>
                    <a:lnTo>
                      <a:pt x="93282" y="197300"/>
                    </a:lnTo>
                    <a:lnTo>
                      <a:pt x="93520" y="197184"/>
                    </a:lnTo>
                    <a:lnTo>
                      <a:pt x="93786" y="197083"/>
                    </a:lnTo>
                    <a:lnTo>
                      <a:pt x="94033" y="196974"/>
                    </a:lnTo>
                    <a:lnTo>
                      <a:pt x="94299" y="197030"/>
                    </a:lnTo>
                    <a:lnTo>
                      <a:pt x="94570" y="197107"/>
                    </a:lnTo>
                    <a:lnTo>
                      <a:pt x="94809" y="197163"/>
                    </a:lnTo>
                    <a:lnTo>
                      <a:pt x="95055" y="197220"/>
                    </a:lnTo>
                    <a:lnTo>
                      <a:pt x="95306" y="197446"/>
                    </a:lnTo>
                    <a:lnTo>
                      <a:pt x="95564" y="197612"/>
                    </a:lnTo>
                    <a:lnTo>
                      <a:pt x="95754" y="197781"/>
                    </a:lnTo>
                    <a:lnTo>
                      <a:pt x="95892" y="197815"/>
                    </a:lnTo>
                    <a:lnTo>
                      <a:pt x="96082" y="197898"/>
                    </a:lnTo>
                    <a:lnTo>
                      <a:pt x="96222" y="197898"/>
                    </a:lnTo>
                    <a:lnTo>
                      <a:pt x="96455" y="197898"/>
                    </a:lnTo>
                    <a:lnTo>
                      <a:pt x="96735" y="197828"/>
                    </a:lnTo>
                    <a:lnTo>
                      <a:pt x="96945" y="197689"/>
                    </a:lnTo>
                    <a:lnTo>
                      <a:pt x="97108" y="197572"/>
                    </a:lnTo>
                    <a:lnTo>
                      <a:pt x="97294" y="197409"/>
                    </a:lnTo>
                    <a:lnTo>
                      <a:pt x="97481" y="197222"/>
                    </a:lnTo>
                    <a:lnTo>
                      <a:pt x="97574" y="196989"/>
                    </a:lnTo>
                    <a:lnTo>
                      <a:pt x="97737" y="196663"/>
                    </a:lnTo>
                    <a:lnTo>
                      <a:pt x="97924" y="196127"/>
                    </a:lnTo>
                    <a:lnTo>
                      <a:pt x="98180" y="195544"/>
                    </a:lnTo>
                    <a:lnTo>
                      <a:pt x="98530" y="194775"/>
                    </a:lnTo>
                    <a:lnTo>
                      <a:pt x="98950" y="194262"/>
                    </a:lnTo>
                    <a:lnTo>
                      <a:pt x="99358" y="193731"/>
                    </a:lnTo>
                    <a:lnTo>
                      <a:pt x="99467" y="193662"/>
                    </a:lnTo>
                    <a:lnTo>
                      <a:pt x="99616" y="193860"/>
                    </a:lnTo>
                    <a:lnTo>
                      <a:pt x="99782" y="194058"/>
                    </a:lnTo>
                    <a:lnTo>
                      <a:pt x="99923" y="194272"/>
                    </a:lnTo>
                    <a:lnTo>
                      <a:pt x="100101" y="194502"/>
                    </a:lnTo>
                    <a:lnTo>
                      <a:pt x="100254" y="194733"/>
                    </a:lnTo>
                    <a:lnTo>
                      <a:pt x="100448" y="194943"/>
                    </a:lnTo>
                    <a:lnTo>
                      <a:pt x="100618" y="195088"/>
                    </a:lnTo>
                    <a:lnTo>
                      <a:pt x="100844" y="195128"/>
                    </a:lnTo>
                    <a:lnTo>
                      <a:pt x="101087" y="195189"/>
                    </a:lnTo>
                    <a:lnTo>
                      <a:pt x="101369" y="195282"/>
                    </a:lnTo>
                    <a:lnTo>
                      <a:pt x="101654" y="195288"/>
                    </a:lnTo>
                    <a:lnTo>
                      <a:pt x="102203" y="195264"/>
                    </a:lnTo>
                    <a:lnTo>
                      <a:pt x="102502" y="195276"/>
                    </a:lnTo>
                    <a:lnTo>
                      <a:pt x="102740" y="195466"/>
                    </a:lnTo>
                    <a:lnTo>
                      <a:pt x="103007" y="195688"/>
                    </a:lnTo>
                    <a:lnTo>
                      <a:pt x="103039" y="196253"/>
                    </a:lnTo>
                    <a:lnTo>
                      <a:pt x="103281" y="196241"/>
                    </a:lnTo>
                    <a:lnTo>
                      <a:pt x="103814" y="196262"/>
                    </a:lnTo>
                    <a:lnTo>
                      <a:pt x="104045" y="196229"/>
                    </a:lnTo>
                    <a:lnTo>
                      <a:pt x="104331" y="196221"/>
                    </a:lnTo>
                    <a:lnTo>
                      <a:pt x="104570" y="196217"/>
                    </a:lnTo>
                    <a:lnTo>
                      <a:pt x="104837" y="196229"/>
                    </a:lnTo>
                    <a:lnTo>
                      <a:pt x="104861" y="195971"/>
                    </a:lnTo>
                    <a:lnTo>
                      <a:pt x="105010" y="195737"/>
                    </a:lnTo>
                    <a:lnTo>
                      <a:pt x="105115" y="195567"/>
                    </a:lnTo>
                    <a:lnTo>
                      <a:pt x="105115" y="195389"/>
                    </a:lnTo>
                    <a:lnTo>
                      <a:pt x="105083" y="195066"/>
                    </a:lnTo>
                    <a:lnTo>
                      <a:pt x="105095" y="194804"/>
                    </a:lnTo>
                    <a:lnTo>
                      <a:pt x="105100" y="194489"/>
                    </a:lnTo>
                    <a:lnTo>
                      <a:pt x="105084" y="194267"/>
                    </a:lnTo>
                    <a:lnTo>
                      <a:pt x="105064" y="193976"/>
                    </a:lnTo>
                    <a:lnTo>
                      <a:pt x="105048" y="193718"/>
                    </a:lnTo>
                    <a:lnTo>
                      <a:pt x="105020" y="193447"/>
                    </a:lnTo>
                    <a:lnTo>
                      <a:pt x="105125" y="193177"/>
                    </a:lnTo>
                    <a:lnTo>
                      <a:pt x="105238" y="192951"/>
                    </a:lnTo>
                    <a:lnTo>
                      <a:pt x="105448" y="192769"/>
                    </a:lnTo>
                    <a:lnTo>
                      <a:pt x="105694" y="192571"/>
                    </a:lnTo>
                    <a:lnTo>
                      <a:pt x="105929" y="192373"/>
                    </a:lnTo>
                    <a:lnTo>
                      <a:pt x="106110" y="192216"/>
                    </a:lnTo>
                    <a:lnTo>
                      <a:pt x="106321" y="192103"/>
                    </a:lnTo>
                    <a:lnTo>
                      <a:pt x="106486" y="192046"/>
                    </a:lnTo>
                    <a:lnTo>
                      <a:pt x="106587" y="192014"/>
                    </a:lnTo>
                    <a:lnTo>
                      <a:pt x="106555" y="191764"/>
                    </a:lnTo>
                    <a:lnTo>
                      <a:pt x="106518" y="191445"/>
                    </a:lnTo>
                    <a:lnTo>
                      <a:pt x="106437" y="191166"/>
                    </a:lnTo>
                    <a:lnTo>
                      <a:pt x="106320" y="190920"/>
                    </a:lnTo>
                    <a:lnTo>
                      <a:pt x="106619" y="190985"/>
                    </a:lnTo>
                    <a:lnTo>
                      <a:pt x="106866" y="191037"/>
                    </a:lnTo>
                    <a:lnTo>
                      <a:pt x="107115" y="191119"/>
                    </a:lnTo>
                    <a:lnTo>
                      <a:pt x="107389" y="191147"/>
                    </a:lnTo>
                    <a:lnTo>
                      <a:pt x="107583" y="191167"/>
                    </a:lnTo>
                    <a:lnTo>
                      <a:pt x="107858" y="191159"/>
                    </a:lnTo>
                    <a:lnTo>
                      <a:pt x="108133" y="191115"/>
                    </a:lnTo>
                    <a:lnTo>
                      <a:pt x="108339" y="191083"/>
                    </a:lnTo>
                    <a:lnTo>
                      <a:pt x="108464" y="191070"/>
                    </a:lnTo>
                    <a:lnTo>
                      <a:pt x="108690" y="190998"/>
                    </a:lnTo>
                    <a:lnTo>
                      <a:pt x="108921" y="190909"/>
                    </a:lnTo>
                    <a:lnTo>
                      <a:pt x="109179" y="190792"/>
                    </a:lnTo>
                    <a:lnTo>
                      <a:pt x="109373" y="190654"/>
                    </a:lnTo>
                    <a:lnTo>
                      <a:pt x="109630" y="190475"/>
                    </a:lnTo>
                    <a:lnTo>
                      <a:pt x="109836" y="190337"/>
                    </a:lnTo>
                    <a:lnTo>
                      <a:pt x="110111" y="190269"/>
                    </a:lnTo>
                    <a:lnTo>
                      <a:pt x="110365" y="190200"/>
                    </a:lnTo>
                    <a:lnTo>
                      <a:pt x="110612" y="190103"/>
                    </a:lnTo>
                    <a:lnTo>
                      <a:pt x="110810" y="190018"/>
                    </a:lnTo>
                    <a:lnTo>
                      <a:pt x="111092" y="189909"/>
                    </a:lnTo>
                    <a:lnTo>
                      <a:pt x="111367" y="189728"/>
                    </a:lnTo>
                    <a:lnTo>
                      <a:pt x="111533" y="189590"/>
                    </a:lnTo>
                    <a:lnTo>
                      <a:pt x="111646" y="189526"/>
                    </a:lnTo>
                    <a:lnTo>
                      <a:pt x="111739" y="189441"/>
                    </a:lnTo>
                    <a:lnTo>
                      <a:pt x="111840" y="189376"/>
                    </a:lnTo>
                    <a:lnTo>
                      <a:pt x="111973" y="189368"/>
                    </a:lnTo>
                    <a:lnTo>
                      <a:pt x="112119" y="189364"/>
                    </a:lnTo>
                    <a:lnTo>
                      <a:pt x="112264" y="189364"/>
                    </a:lnTo>
                    <a:lnTo>
                      <a:pt x="112438" y="189372"/>
                    </a:lnTo>
                    <a:lnTo>
                      <a:pt x="112579" y="189376"/>
                    </a:lnTo>
                    <a:lnTo>
                      <a:pt x="112692" y="189364"/>
                    </a:lnTo>
                    <a:lnTo>
                      <a:pt x="112798" y="189344"/>
                    </a:lnTo>
                    <a:lnTo>
                      <a:pt x="112878" y="189332"/>
                    </a:lnTo>
                    <a:lnTo>
                      <a:pt x="112983" y="189304"/>
                    </a:lnTo>
                    <a:lnTo>
                      <a:pt x="113072" y="189291"/>
                    </a:lnTo>
                    <a:lnTo>
                      <a:pt x="113234" y="189287"/>
                    </a:lnTo>
                    <a:lnTo>
                      <a:pt x="113335" y="189300"/>
                    </a:lnTo>
                    <a:lnTo>
                      <a:pt x="113556" y="189328"/>
                    </a:lnTo>
                    <a:lnTo>
                      <a:pt x="113678" y="189336"/>
                    </a:lnTo>
                    <a:lnTo>
                      <a:pt x="113855" y="189308"/>
                    </a:lnTo>
                    <a:lnTo>
                      <a:pt x="113952" y="189215"/>
                    </a:lnTo>
                    <a:lnTo>
                      <a:pt x="114013" y="189150"/>
                    </a:lnTo>
                    <a:lnTo>
                      <a:pt x="114154" y="189017"/>
                    </a:lnTo>
                    <a:lnTo>
                      <a:pt x="114292" y="188957"/>
                    </a:lnTo>
                    <a:lnTo>
                      <a:pt x="114530" y="188940"/>
                    </a:lnTo>
                    <a:lnTo>
                      <a:pt x="114785" y="188993"/>
                    </a:lnTo>
                    <a:lnTo>
                      <a:pt x="115092" y="189066"/>
                    </a:lnTo>
                    <a:lnTo>
                      <a:pt x="115298" y="188896"/>
                    </a:lnTo>
                    <a:lnTo>
                      <a:pt x="115904" y="188553"/>
                    </a:lnTo>
                    <a:lnTo>
                      <a:pt x="116300" y="188323"/>
                    </a:lnTo>
                    <a:lnTo>
                      <a:pt x="117431" y="187616"/>
                    </a:lnTo>
                    <a:lnTo>
                      <a:pt x="117595" y="187667"/>
                    </a:lnTo>
                    <a:lnTo>
                      <a:pt x="117431" y="188285"/>
                    </a:lnTo>
                    <a:lnTo>
                      <a:pt x="118176" y="188298"/>
                    </a:lnTo>
                    <a:lnTo>
                      <a:pt x="118827" y="188475"/>
                    </a:lnTo>
                    <a:lnTo>
                      <a:pt x="119522" y="188790"/>
                    </a:lnTo>
                    <a:lnTo>
                      <a:pt x="119781" y="188847"/>
                    </a:lnTo>
                    <a:lnTo>
                      <a:pt x="119556" y="188138"/>
                    </a:lnTo>
                    <a:lnTo>
                      <a:pt x="119943" y="187904"/>
                    </a:lnTo>
                    <a:lnTo>
                      <a:pt x="120344" y="187629"/>
                    </a:lnTo>
                    <a:lnTo>
                      <a:pt x="120364" y="186643"/>
                    </a:lnTo>
                    <a:lnTo>
                      <a:pt x="120793" y="185704"/>
                    </a:lnTo>
                    <a:lnTo>
                      <a:pt x="121158" y="185469"/>
                    </a:lnTo>
                    <a:lnTo>
                      <a:pt x="121831" y="186490"/>
                    </a:lnTo>
                    <a:lnTo>
                      <a:pt x="122285" y="185947"/>
                    </a:lnTo>
                    <a:lnTo>
                      <a:pt x="122731" y="185882"/>
                    </a:lnTo>
                    <a:lnTo>
                      <a:pt x="122726" y="184698"/>
                    </a:lnTo>
                    <a:lnTo>
                      <a:pt x="123815" y="184676"/>
                    </a:lnTo>
                    <a:lnTo>
                      <a:pt x="123908" y="185017"/>
                    </a:lnTo>
                    <a:lnTo>
                      <a:pt x="124094" y="185030"/>
                    </a:lnTo>
                    <a:lnTo>
                      <a:pt x="124094" y="184884"/>
                    </a:lnTo>
                    <a:lnTo>
                      <a:pt x="124624" y="184720"/>
                    </a:lnTo>
                    <a:lnTo>
                      <a:pt x="124655" y="184972"/>
                    </a:lnTo>
                    <a:lnTo>
                      <a:pt x="124708" y="185185"/>
                    </a:lnTo>
                    <a:lnTo>
                      <a:pt x="124863" y="185330"/>
                    </a:lnTo>
                    <a:lnTo>
                      <a:pt x="125310" y="184645"/>
                    </a:lnTo>
                    <a:lnTo>
                      <a:pt x="125728" y="183979"/>
                    </a:lnTo>
                    <a:lnTo>
                      <a:pt x="125853" y="184029"/>
                    </a:lnTo>
                    <a:lnTo>
                      <a:pt x="125962" y="183736"/>
                    </a:lnTo>
                    <a:lnTo>
                      <a:pt x="125972" y="183648"/>
                    </a:lnTo>
                    <a:lnTo>
                      <a:pt x="126423" y="183616"/>
                    </a:lnTo>
                    <a:lnTo>
                      <a:pt x="126574" y="183717"/>
                    </a:lnTo>
                    <a:lnTo>
                      <a:pt x="126693" y="183648"/>
                    </a:lnTo>
                    <a:lnTo>
                      <a:pt x="127172" y="183939"/>
                    </a:lnTo>
                    <a:lnTo>
                      <a:pt x="127294" y="183979"/>
                    </a:lnTo>
                    <a:lnTo>
                      <a:pt x="127708" y="184042"/>
                    </a:lnTo>
                    <a:lnTo>
                      <a:pt x="127758" y="183898"/>
                    </a:lnTo>
                    <a:lnTo>
                      <a:pt x="127927" y="183892"/>
                    </a:lnTo>
                    <a:lnTo>
                      <a:pt x="128297" y="184098"/>
                    </a:lnTo>
                    <a:lnTo>
                      <a:pt x="128432" y="184105"/>
                    </a:lnTo>
                    <a:lnTo>
                      <a:pt x="128965" y="183733"/>
                    </a:lnTo>
                    <a:lnTo>
                      <a:pt x="129133" y="183733"/>
                    </a:lnTo>
                    <a:lnTo>
                      <a:pt x="129831" y="183901"/>
                    </a:lnTo>
                    <a:lnTo>
                      <a:pt x="130222" y="183901"/>
                    </a:lnTo>
                    <a:lnTo>
                      <a:pt x="130865" y="183678"/>
                    </a:lnTo>
                    <a:lnTo>
                      <a:pt x="131089" y="183650"/>
                    </a:lnTo>
                    <a:lnTo>
                      <a:pt x="131452" y="183706"/>
                    </a:lnTo>
                    <a:lnTo>
                      <a:pt x="131731" y="183761"/>
                    </a:lnTo>
                    <a:lnTo>
                      <a:pt x="132039" y="183761"/>
                    </a:lnTo>
                    <a:lnTo>
                      <a:pt x="132626" y="183678"/>
                    </a:lnTo>
                    <a:lnTo>
                      <a:pt x="133268" y="183566"/>
                    </a:lnTo>
                    <a:lnTo>
                      <a:pt x="133771" y="183538"/>
                    </a:lnTo>
                    <a:lnTo>
                      <a:pt x="134246" y="183510"/>
                    </a:lnTo>
                    <a:lnTo>
                      <a:pt x="134638" y="183510"/>
                    </a:lnTo>
                    <a:lnTo>
                      <a:pt x="134945" y="183566"/>
                    </a:lnTo>
                    <a:lnTo>
                      <a:pt x="135169" y="183622"/>
                    </a:lnTo>
                    <a:lnTo>
                      <a:pt x="135504" y="183762"/>
                    </a:lnTo>
                    <a:lnTo>
                      <a:pt x="135755" y="183790"/>
                    </a:lnTo>
                    <a:lnTo>
                      <a:pt x="136370" y="183678"/>
                    </a:lnTo>
                    <a:lnTo>
                      <a:pt x="137404" y="183538"/>
                    </a:lnTo>
                    <a:lnTo>
                      <a:pt x="138438" y="183510"/>
                    </a:lnTo>
                    <a:lnTo>
                      <a:pt x="138801" y="183287"/>
                    </a:lnTo>
                    <a:lnTo>
                      <a:pt x="139053" y="183119"/>
                    </a:lnTo>
                    <a:lnTo>
                      <a:pt x="139528" y="183008"/>
                    </a:lnTo>
                    <a:lnTo>
                      <a:pt x="140143" y="183008"/>
                    </a:lnTo>
                    <a:lnTo>
                      <a:pt x="140925" y="183008"/>
                    </a:lnTo>
                    <a:lnTo>
                      <a:pt x="141288" y="182952"/>
                    </a:lnTo>
                    <a:lnTo>
                      <a:pt x="141540" y="182784"/>
                    </a:lnTo>
                    <a:lnTo>
                      <a:pt x="141652" y="182588"/>
                    </a:lnTo>
                    <a:lnTo>
                      <a:pt x="141791" y="182309"/>
                    </a:lnTo>
                    <a:lnTo>
                      <a:pt x="142195" y="181822"/>
                    </a:lnTo>
                    <a:lnTo>
                      <a:pt x="142155" y="181642"/>
                    </a:lnTo>
                    <a:lnTo>
                      <a:pt x="141766" y="181526"/>
                    </a:lnTo>
                    <a:lnTo>
                      <a:pt x="141209" y="181521"/>
                    </a:lnTo>
                    <a:lnTo>
                      <a:pt x="140966" y="181359"/>
                    </a:lnTo>
                    <a:lnTo>
                      <a:pt x="141209" y="181106"/>
                    </a:lnTo>
                    <a:lnTo>
                      <a:pt x="141050" y="180876"/>
                    </a:lnTo>
                    <a:lnTo>
                      <a:pt x="142749" y="179124"/>
                    </a:lnTo>
                    <a:lnTo>
                      <a:pt x="143056" y="178974"/>
                    </a:lnTo>
                    <a:lnTo>
                      <a:pt x="143842" y="178715"/>
                    </a:lnTo>
                    <a:lnTo>
                      <a:pt x="144250" y="178521"/>
                    </a:lnTo>
                    <a:lnTo>
                      <a:pt x="145742" y="178584"/>
                    </a:lnTo>
                    <a:lnTo>
                      <a:pt x="145668" y="177173"/>
                    </a:lnTo>
                    <a:lnTo>
                      <a:pt x="145682" y="176256"/>
                    </a:lnTo>
                    <a:lnTo>
                      <a:pt x="145287" y="176230"/>
                    </a:lnTo>
                    <a:lnTo>
                      <a:pt x="144957" y="176062"/>
                    </a:lnTo>
                    <a:lnTo>
                      <a:pt x="144912" y="175971"/>
                    </a:lnTo>
                    <a:lnTo>
                      <a:pt x="144484" y="175965"/>
                    </a:lnTo>
                    <a:lnTo>
                      <a:pt x="144005" y="175693"/>
                    </a:lnTo>
                    <a:lnTo>
                      <a:pt x="143707" y="175680"/>
                    </a:lnTo>
                    <a:lnTo>
                      <a:pt x="143435" y="175452"/>
                    </a:lnTo>
                    <a:lnTo>
                      <a:pt x="142606" y="175396"/>
                    </a:lnTo>
                    <a:lnTo>
                      <a:pt x="142017" y="175790"/>
                    </a:lnTo>
                    <a:lnTo>
                      <a:pt x="141414" y="175596"/>
                    </a:lnTo>
                    <a:lnTo>
                      <a:pt x="141135" y="175511"/>
                    </a:lnTo>
                    <a:lnTo>
                      <a:pt x="141185" y="175127"/>
                    </a:lnTo>
                    <a:lnTo>
                      <a:pt x="141310" y="174780"/>
                    </a:lnTo>
                    <a:lnTo>
                      <a:pt x="141373" y="174385"/>
                    </a:lnTo>
                    <a:lnTo>
                      <a:pt x="141457" y="173990"/>
                    </a:lnTo>
                    <a:lnTo>
                      <a:pt x="141483" y="173554"/>
                    </a:lnTo>
                    <a:lnTo>
                      <a:pt x="141094" y="173438"/>
                    </a:lnTo>
                    <a:lnTo>
                      <a:pt x="140752" y="173386"/>
                    </a:lnTo>
                    <a:lnTo>
                      <a:pt x="140469" y="173482"/>
                    </a:lnTo>
                    <a:lnTo>
                      <a:pt x="140044" y="173973"/>
                    </a:lnTo>
                    <a:lnTo>
                      <a:pt x="139906" y="174098"/>
                    </a:lnTo>
                    <a:lnTo>
                      <a:pt x="139763" y="173947"/>
                    </a:lnTo>
                    <a:lnTo>
                      <a:pt x="139240" y="174119"/>
                    </a:lnTo>
                    <a:lnTo>
                      <a:pt x="138955" y="174227"/>
                    </a:lnTo>
                    <a:lnTo>
                      <a:pt x="138072" y="174182"/>
                    </a:lnTo>
                    <a:lnTo>
                      <a:pt x="138065" y="174075"/>
                    </a:lnTo>
                    <a:lnTo>
                      <a:pt x="137617" y="174046"/>
                    </a:lnTo>
                    <a:lnTo>
                      <a:pt x="137651" y="174612"/>
                    </a:lnTo>
                    <a:lnTo>
                      <a:pt x="137711" y="175511"/>
                    </a:lnTo>
                    <a:lnTo>
                      <a:pt x="137382" y="175648"/>
                    </a:lnTo>
                    <a:lnTo>
                      <a:pt x="136954" y="175457"/>
                    </a:lnTo>
                    <a:lnTo>
                      <a:pt x="136784" y="173876"/>
                    </a:lnTo>
                    <a:lnTo>
                      <a:pt x="136676" y="174101"/>
                    </a:lnTo>
                    <a:lnTo>
                      <a:pt x="136633" y="174258"/>
                    </a:lnTo>
                    <a:lnTo>
                      <a:pt x="136604" y="174530"/>
                    </a:lnTo>
                    <a:lnTo>
                      <a:pt x="136518" y="174802"/>
                    </a:lnTo>
                    <a:lnTo>
                      <a:pt x="136433" y="174946"/>
                    </a:lnTo>
                    <a:lnTo>
                      <a:pt x="136318" y="175146"/>
                    </a:lnTo>
                    <a:lnTo>
                      <a:pt x="136060" y="175389"/>
                    </a:lnTo>
                    <a:lnTo>
                      <a:pt x="135674" y="175504"/>
                    </a:lnTo>
                    <a:lnTo>
                      <a:pt x="135058" y="175676"/>
                    </a:lnTo>
                    <a:lnTo>
                      <a:pt x="134485" y="175747"/>
                    </a:lnTo>
                    <a:lnTo>
                      <a:pt x="134084" y="175676"/>
                    </a:lnTo>
                    <a:lnTo>
                      <a:pt x="133726" y="175475"/>
                    </a:lnTo>
                    <a:lnTo>
                      <a:pt x="133297" y="175232"/>
                    </a:lnTo>
                    <a:lnTo>
                      <a:pt x="133125" y="175103"/>
                    </a:lnTo>
                    <a:lnTo>
                      <a:pt x="132825" y="174774"/>
                    </a:lnTo>
                    <a:lnTo>
                      <a:pt x="132710" y="174373"/>
                    </a:lnTo>
                    <a:lnTo>
                      <a:pt x="132653" y="174043"/>
                    </a:lnTo>
                    <a:lnTo>
                      <a:pt x="132667" y="173786"/>
                    </a:lnTo>
                    <a:lnTo>
                      <a:pt x="132660" y="173571"/>
                    </a:lnTo>
                    <a:lnTo>
                      <a:pt x="132617" y="173242"/>
                    </a:lnTo>
                    <a:lnTo>
                      <a:pt x="132617" y="172955"/>
                    </a:lnTo>
                    <a:lnTo>
                      <a:pt x="132660" y="172669"/>
                    </a:lnTo>
                    <a:lnTo>
                      <a:pt x="132760" y="172397"/>
                    </a:lnTo>
                    <a:lnTo>
                      <a:pt x="132889" y="172153"/>
                    </a:lnTo>
                    <a:lnTo>
                      <a:pt x="133032" y="171881"/>
                    </a:lnTo>
                    <a:lnTo>
                      <a:pt x="133233" y="171624"/>
                    </a:lnTo>
                    <a:lnTo>
                      <a:pt x="133548" y="171352"/>
                    </a:lnTo>
                    <a:lnTo>
                      <a:pt x="133777" y="171137"/>
                    </a:lnTo>
                    <a:lnTo>
                      <a:pt x="133934" y="170994"/>
                    </a:lnTo>
                    <a:lnTo>
                      <a:pt x="134149" y="170836"/>
                    </a:lnTo>
                    <a:lnTo>
                      <a:pt x="134364" y="170679"/>
                    </a:lnTo>
                    <a:lnTo>
                      <a:pt x="134521" y="170564"/>
                    </a:lnTo>
                    <a:lnTo>
                      <a:pt x="134722" y="170464"/>
                    </a:lnTo>
                    <a:lnTo>
                      <a:pt x="135209" y="170221"/>
                    </a:lnTo>
                    <a:lnTo>
                      <a:pt x="135538" y="170120"/>
                    </a:lnTo>
                    <a:lnTo>
                      <a:pt x="136139" y="169977"/>
                    </a:lnTo>
                    <a:lnTo>
                      <a:pt x="136354" y="169806"/>
                    </a:lnTo>
                    <a:lnTo>
                      <a:pt x="136684" y="169476"/>
                    </a:lnTo>
                    <a:lnTo>
                      <a:pt x="137099" y="169032"/>
                    </a:lnTo>
                    <a:lnTo>
                      <a:pt x="137571" y="168617"/>
                    </a:lnTo>
                    <a:lnTo>
                      <a:pt x="137987" y="168288"/>
                    </a:lnTo>
                    <a:lnTo>
                      <a:pt x="138402" y="167959"/>
                    </a:lnTo>
                    <a:lnTo>
                      <a:pt x="138803" y="167687"/>
                    </a:lnTo>
                    <a:lnTo>
                      <a:pt x="139144" y="167541"/>
                    </a:lnTo>
                    <a:lnTo>
                      <a:pt x="139177" y="167438"/>
                    </a:lnTo>
                    <a:lnTo>
                      <a:pt x="139390" y="167443"/>
                    </a:lnTo>
                    <a:lnTo>
                      <a:pt x="139576" y="167443"/>
                    </a:lnTo>
                    <a:lnTo>
                      <a:pt x="139748" y="167472"/>
                    </a:lnTo>
                    <a:lnTo>
                      <a:pt x="139934" y="167515"/>
                    </a:lnTo>
                    <a:lnTo>
                      <a:pt x="140091" y="167515"/>
                    </a:lnTo>
                    <a:lnTo>
                      <a:pt x="140220" y="167329"/>
                    </a:lnTo>
                    <a:lnTo>
                      <a:pt x="140306" y="167114"/>
                    </a:lnTo>
                    <a:lnTo>
                      <a:pt x="140363" y="166799"/>
                    </a:lnTo>
                    <a:lnTo>
                      <a:pt x="140421" y="166470"/>
                    </a:lnTo>
                    <a:lnTo>
                      <a:pt x="140435" y="166198"/>
                    </a:lnTo>
                    <a:lnTo>
                      <a:pt x="140400" y="165989"/>
                    </a:lnTo>
                    <a:lnTo>
                      <a:pt x="140365" y="165838"/>
                    </a:lnTo>
                    <a:lnTo>
                      <a:pt x="140291" y="165695"/>
                    </a:lnTo>
                    <a:lnTo>
                      <a:pt x="140229" y="165389"/>
                    </a:lnTo>
                    <a:lnTo>
                      <a:pt x="140225" y="165203"/>
                    </a:lnTo>
                    <a:lnTo>
                      <a:pt x="140375" y="164692"/>
                    </a:lnTo>
                    <a:lnTo>
                      <a:pt x="140777" y="163580"/>
                    </a:lnTo>
                    <a:lnTo>
                      <a:pt x="142248" y="162563"/>
                    </a:lnTo>
                    <a:lnTo>
                      <a:pt x="142407" y="162405"/>
                    </a:lnTo>
                    <a:lnTo>
                      <a:pt x="142331" y="162183"/>
                    </a:lnTo>
                    <a:lnTo>
                      <a:pt x="142992" y="161616"/>
                    </a:lnTo>
                    <a:lnTo>
                      <a:pt x="143322" y="161375"/>
                    </a:lnTo>
                    <a:lnTo>
                      <a:pt x="143887" y="160858"/>
                    </a:lnTo>
                    <a:lnTo>
                      <a:pt x="144081" y="160698"/>
                    </a:lnTo>
                    <a:lnTo>
                      <a:pt x="144317" y="160647"/>
                    </a:lnTo>
                    <a:lnTo>
                      <a:pt x="144839" y="160597"/>
                    </a:lnTo>
                    <a:lnTo>
                      <a:pt x="145252" y="160631"/>
                    </a:lnTo>
                    <a:lnTo>
                      <a:pt x="145657" y="160664"/>
                    </a:lnTo>
                    <a:lnTo>
                      <a:pt x="146044" y="160715"/>
                    </a:lnTo>
                    <a:lnTo>
                      <a:pt x="146078" y="161119"/>
                    </a:lnTo>
                    <a:lnTo>
                      <a:pt x="145842" y="161430"/>
                    </a:lnTo>
                    <a:lnTo>
                      <a:pt x="145720" y="161575"/>
                    </a:lnTo>
                    <a:lnTo>
                      <a:pt x="145702" y="161675"/>
                    </a:lnTo>
                    <a:lnTo>
                      <a:pt x="145775" y="161736"/>
                    </a:lnTo>
                    <a:lnTo>
                      <a:pt x="145921" y="161805"/>
                    </a:lnTo>
                    <a:lnTo>
                      <a:pt x="146057" y="161864"/>
                    </a:lnTo>
                    <a:lnTo>
                      <a:pt x="146097" y="162047"/>
                    </a:lnTo>
                    <a:lnTo>
                      <a:pt x="146081" y="162231"/>
                    </a:lnTo>
                    <a:lnTo>
                      <a:pt x="146038" y="162476"/>
                    </a:lnTo>
                    <a:lnTo>
                      <a:pt x="145991" y="162680"/>
                    </a:lnTo>
                    <a:lnTo>
                      <a:pt x="145722" y="163084"/>
                    </a:lnTo>
                    <a:lnTo>
                      <a:pt x="145591" y="163284"/>
                    </a:lnTo>
                    <a:lnTo>
                      <a:pt x="146129" y="163270"/>
                    </a:lnTo>
                    <a:lnTo>
                      <a:pt x="146451" y="163228"/>
                    </a:lnTo>
                    <a:lnTo>
                      <a:pt x="146807" y="163171"/>
                    </a:lnTo>
                    <a:lnTo>
                      <a:pt x="147389" y="163324"/>
                    </a:lnTo>
                    <a:lnTo>
                      <a:pt x="147822" y="163333"/>
                    </a:lnTo>
                    <a:lnTo>
                      <a:pt x="148513" y="163256"/>
                    </a:lnTo>
                    <a:lnTo>
                      <a:pt x="148893" y="163194"/>
                    </a:lnTo>
                    <a:lnTo>
                      <a:pt x="149198" y="163118"/>
                    </a:lnTo>
                    <a:lnTo>
                      <a:pt x="149545" y="163008"/>
                    </a:lnTo>
                    <a:lnTo>
                      <a:pt x="149313" y="162704"/>
                    </a:lnTo>
                    <a:lnTo>
                      <a:pt x="149088" y="162789"/>
                    </a:lnTo>
                    <a:lnTo>
                      <a:pt x="148963" y="162500"/>
                    </a:lnTo>
                    <a:lnTo>
                      <a:pt x="148923" y="162221"/>
                    </a:lnTo>
                    <a:lnTo>
                      <a:pt x="149226" y="162002"/>
                    </a:lnTo>
                    <a:lnTo>
                      <a:pt x="149351" y="161872"/>
                    </a:lnTo>
                    <a:lnTo>
                      <a:pt x="149603" y="161546"/>
                    </a:lnTo>
                    <a:lnTo>
                      <a:pt x="149763" y="161491"/>
                    </a:lnTo>
                    <a:lnTo>
                      <a:pt x="150210" y="161519"/>
                    </a:lnTo>
                    <a:lnTo>
                      <a:pt x="150834" y="161232"/>
                    </a:lnTo>
                    <a:lnTo>
                      <a:pt x="151300" y="161222"/>
                    </a:lnTo>
                    <a:lnTo>
                      <a:pt x="151269" y="161323"/>
                    </a:lnTo>
                    <a:lnTo>
                      <a:pt x="151176" y="161392"/>
                    </a:lnTo>
                    <a:lnTo>
                      <a:pt x="151125" y="161421"/>
                    </a:lnTo>
                    <a:lnTo>
                      <a:pt x="151125" y="162161"/>
                    </a:lnTo>
                    <a:lnTo>
                      <a:pt x="151708" y="162461"/>
                    </a:lnTo>
                    <a:lnTo>
                      <a:pt x="152248" y="162409"/>
                    </a:lnTo>
                    <a:lnTo>
                      <a:pt x="152492" y="162333"/>
                    </a:lnTo>
                    <a:lnTo>
                      <a:pt x="152946" y="162013"/>
                    </a:lnTo>
                    <a:lnTo>
                      <a:pt x="153170" y="161760"/>
                    </a:lnTo>
                    <a:lnTo>
                      <a:pt x="153041" y="161316"/>
                    </a:lnTo>
                    <a:lnTo>
                      <a:pt x="153290" y="161179"/>
                    </a:lnTo>
                    <a:lnTo>
                      <a:pt x="153454" y="161159"/>
                    </a:lnTo>
                    <a:lnTo>
                      <a:pt x="153671" y="161182"/>
                    </a:lnTo>
                    <a:lnTo>
                      <a:pt x="153818" y="161302"/>
                    </a:lnTo>
                    <a:lnTo>
                      <a:pt x="153920" y="161455"/>
                    </a:lnTo>
                    <a:lnTo>
                      <a:pt x="154134" y="161455"/>
                    </a:lnTo>
                    <a:lnTo>
                      <a:pt x="154184" y="161891"/>
                    </a:lnTo>
                    <a:lnTo>
                      <a:pt x="154220" y="162333"/>
                    </a:lnTo>
                    <a:lnTo>
                      <a:pt x="154170" y="162729"/>
                    </a:lnTo>
                    <a:lnTo>
                      <a:pt x="154051" y="163541"/>
                    </a:lnTo>
                    <a:lnTo>
                      <a:pt x="153975" y="163978"/>
                    </a:lnTo>
                    <a:lnTo>
                      <a:pt x="154086" y="164027"/>
                    </a:lnTo>
                    <a:lnTo>
                      <a:pt x="154628" y="163360"/>
                    </a:lnTo>
                    <a:lnTo>
                      <a:pt x="154934" y="163062"/>
                    </a:lnTo>
                    <a:lnTo>
                      <a:pt x="155552" y="162549"/>
                    </a:lnTo>
                    <a:lnTo>
                      <a:pt x="156025" y="162132"/>
                    </a:lnTo>
                    <a:lnTo>
                      <a:pt x="156604" y="162075"/>
                    </a:lnTo>
                    <a:lnTo>
                      <a:pt x="157267" y="162281"/>
                    </a:lnTo>
                    <a:lnTo>
                      <a:pt x="157697" y="162414"/>
                    </a:lnTo>
                    <a:lnTo>
                      <a:pt x="157846" y="162462"/>
                    </a:lnTo>
                    <a:lnTo>
                      <a:pt x="158238" y="162743"/>
                    </a:lnTo>
                    <a:lnTo>
                      <a:pt x="158560" y="162985"/>
                    </a:lnTo>
                    <a:lnTo>
                      <a:pt x="159172" y="162712"/>
                    </a:lnTo>
                    <a:lnTo>
                      <a:pt x="159650" y="162332"/>
                    </a:lnTo>
                    <a:lnTo>
                      <a:pt x="160313" y="161855"/>
                    </a:lnTo>
                    <a:lnTo>
                      <a:pt x="160670" y="161628"/>
                    </a:lnTo>
                    <a:lnTo>
                      <a:pt x="161000" y="161492"/>
                    </a:lnTo>
                    <a:lnTo>
                      <a:pt x="161692" y="160996"/>
                    </a:lnTo>
                    <a:lnTo>
                      <a:pt x="162652" y="160953"/>
                    </a:lnTo>
                    <a:lnTo>
                      <a:pt x="163917" y="160473"/>
                    </a:lnTo>
                    <a:lnTo>
                      <a:pt x="165139" y="159600"/>
                    </a:lnTo>
                    <a:lnTo>
                      <a:pt x="165837" y="158771"/>
                    </a:lnTo>
                    <a:lnTo>
                      <a:pt x="166841" y="157637"/>
                    </a:lnTo>
                    <a:lnTo>
                      <a:pt x="167539" y="156764"/>
                    </a:lnTo>
                    <a:lnTo>
                      <a:pt x="168368" y="156240"/>
                    </a:lnTo>
                    <a:lnTo>
                      <a:pt x="169677" y="155411"/>
                    </a:lnTo>
                    <a:lnTo>
                      <a:pt x="170520" y="154835"/>
                    </a:lnTo>
                    <a:lnTo>
                      <a:pt x="170348" y="154592"/>
                    </a:lnTo>
                    <a:lnTo>
                      <a:pt x="170299" y="154425"/>
                    </a:lnTo>
                    <a:lnTo>
                      <a:pt x="170299" y="154356"/>
                    </a:lnTo>
                    <a:lnTo>
                      <a:pt x="170320" y="154244"/>
                    </a:lnTo>
                    <a:lnTo>
                      <a:pt x="170355" y="154140"/>
                    </a:lnTo>
                    <a:lnTo>
                      <a:pt x="170397" y="154036"/>
                    </a:lnTo>
                    <a:lnTo>
                      <a:pt x="170460" y="153931"/>
                    </a:lnTo>
                    <a:lnTo>
                      <a:pt x="170599" y="153771"/>
                    </a:lnTo>
                    <a:lnTo>
                      <a:pt x="170728" y="153611"/>
                    </a:lnTo>
                    <a:lnTo>
                      <a:pt x="170964" y="153442"/>
                    </a:lnTo>
                    <a:lnTo>
                      <a:pt x="171202" y="153288"/>
                    </a:lnTo>
                    <a:lnTo>
                      <a:pt x="171470" y="153146"/>
                    </a:lnTo>
                    <a:lnTo>
                      <a:pt x="171718" y="153005"/>
                    </a:lnTo>
                    <a:lnTo>
                      <a:pt x="172248" y="152730"/>
                    </a:lnTo>
                    <a:lnTo>
                      <a:pt x="172448" y="152556"/>
                    </a:lnTo>
                    <a:lnTo>
                      <a:pt x="172876" y="152103"/>
                    </a:lnTo>
                    <a:lnTo>
                      <a:pt x="173143" y="151789"/>
                    </a:lnTo>
                    <a:lnTo>
                      <a:pt x="173371" y="151462"/>
                    </a:lnTo>
                    <a:lnTo>
                      <a:pt x="173625" y="151095"/>
                    </a:lnTo>
                    <a:lnTo>
                      <a:pt x="173949" y="150633"/>
                    </a:lnTo>
                    <a:lnTo>
                      <a:pt x="174065" y="150421"/>
                    </a:lnTo>
                    <a:lnTo>
                      <a:pt x="174497" y="149804"/>
                    </a:lnTo>
                    <a:lnTo>
                      <a:pt x="174658" y="149573"/>
                    </a:lnTo>
                    <a:lnTo>
                      <a:pt x="174802" y="149486"/>
                    </a:lnTo>
                    <a:lnTo>
                      <a:pt x="175089" y="149412"/>
                    </a:lnTo>
                    <a:lnTo>
                      <a:pt x="175692" y="149427"/>
                    </a:lnTo>
                    <a:lnTo>
                      <a:pt x="176420" y="149383"/>
                    </a:lnTo>
                    <a:lnTo>
                      <a:pt x="176906" y="149324"/>
                    </a:lnTo>
                    <a:lnTo>
                      <a:pt x="177458" y="149199"/>
                    </a:lnTo>
                    <a:lnTo>
                      <a:pt x="177877" y="148869"/>
                    </a:lnTo>
                    <a:lnTo>
                      <a:pt x="178262" y="148737"/>
                    </a:lnTo>
                    <a:lnTo>
                      <a:pt x="178598" y="148699"/>
                    </a:lnTo>
                    <a:lnTo>
                      <a:pt x="179753" y="148147"/>
                    </a:lnTo>
                    <a:lnTo>
                      <a:pt x="181075" y="147575"/>
                    </a:lnTo>
                    <a:lnTo>
                      <a:pt x="181054" y="147363"/>
                    </a:lnTo>
                    <a:lnTo>
                      <a:pt x="180518" y="145441"/>
                    </a:lnTo>
                    <a:lnTo>
                      <a:pt x="180183" y="144927"/>
                    </a:lnTo>
                    <a:lnTo>
                      <a:pt x="179624" y="144034"/>
                    </a:lnTo>
                    <a:lnTo>
                      <a:pt x="179155" y="143252"/>
                    </a:lnTo>
                    <a:lnTo>
                      <a:pt x="178664" y="142425"/>
                    </a:lnTo>
                    <a:lnTo>
                      <a:pt x="178351" y="141867"/>
                    </a:lnTo>
                    <a:lnTo>
                      <a:pt x="177949" y="141174"/>
                    </a:lnTo>
                    <a:lnTo>
                      <a:pt x="177569" y="140571"/>
                    </a:lnTo>
                    <a:lnTo>
                      <a:pt x="176832" y="139766"/>
                    </a:lnTo>
                    <a:lnTo>
                      <a:pt x="176676" y="139431"/>
                    </a:lnTo>
                    <a:lnTo>
                      <a:pt x="176564" y="138962"/>
                    </a:lnTo>
                    <a:lnTo>
                      <a:pt x="176318" y="138247"/>
                    </a:lnTo>
                    <a:lnTo>
                      <a:pt x="176117" y="137621"/>
                    </a:lnTo>
                    <a:lnTo>
                      <a:pt x="175805" y="136549"/>
                    </a:lnTo>
                    <a:lnTo>
                      <a:pt x="175492" y="135879"/>
                    </a:lnTo>
                    <a:lnTo>
                      <a:pt x="175067" y="135209"/>
                    </a:lnTo>
                    <a:lnTo>
                      <a:pt x="174688" y="134698"/>
                    </a:lnTo>
                    <a:lnTo>
                      <a:pt x="174797" y="134527"/>
                    </a:lnTo>
                    <a:lnTo>
                      <a:pt x="175033" y="134074"/>
                    </a:lnTo>
                    <a:lnTo>
                      <a:pt x="175636" y="133109"/>
                    </a:lnTo>
                    <a:lnTo>
                      <a:pt x="175764" y="132657"/>
                    </a:lnTo>
                    <a:lnTo>
                      <a:pt x="175871" y="132356"/>
                    </a:lnTo>
                    <a:lnTo>
                      <a:pt x="176214" y="131989"/>
                    </a:lnTo>
                    <a:lnTo>
                      <a:pt x="176558" y="131687"/>
                    </a:lnTo>
                    <a:lnTo>
                      <a:pt x="176554" y="130763"/>
                    </a:lnTo>
                    <a:lnTo>
                      <a:pt x="176402" y="130333"/>
                    </a:lnTo>
                    <a:lnTo>
                      <a:pt x="176254" y="129849"/>
                    </a:lnTo>
                    <a:lnTo>
                      <a:pt x="176274" y="129613"/>
                    </a:lnTo>
                    <a:lnTo>
                      <a:pt x="176403" y="129398"/>
                    </a:lnTo>
                    <a:lnTo>
                      <a:pt x="176747" y="129203"/>
                    </a:lnTo>
                    <a:lnTo>
                      <a:pt x="177005" y="129051"/>
                    </a:lnTo>
                    <a:lnTo>
                      <a:pt x="177024" y="128471"/>
                    </a:lnTo>
                    <a:lnTo>
                      <a:pt x="177174" y="128256"/>
                    </a:lnTo>
                    <a:lnTo>
                      <a:pt x="177648" y="128039"/>
                    </a:lnTo>
                    <a:lnTo>
                      <a:pt x="178551" y="127527"/>
                    </a:lnTo>
                    <a:lnTo>
                      <a:pt x="178680" y="127290"/>
                    </a:lnTo>
                    <a:lnTo>
                      <a:pt x="178721" y="126903"/>
                    </a:lnTo>
                    <a:lnTo>
                      <a:pt x="178915" y="126666"/>
                    </a:lnTo>
                    <a:lnTo>
                      <a:pt x="179388" y="126385"/>
                    </a:lnTo>
                    <a:lnTo>
                      <a:pt x="179753" y="126190"/>
                    </a:lnTo>
                    <a:lnTo>
                      <a:pt x="180032" y="125866"/>
                    </a:lnTo>
                    <a:lnTo>
                      <a:pt x="180203" y="125329"/>
                    </a:lnTo>
                    <a:lnTo>
                      <a:pt x="180309" y="125006"/>
                    </a:lnTo>
                    <a:lnTo>
                      <a:pt x="180489" y="124730"/>
                    </a:lnTo>
                    <a:lnTo>
                      <a:pt x="181006" y="124685"/>
                    </a:lnTo>
                    <a:lnTo>
                      <a:pt x="181436" y="124361"/>
                    </a:lnTo>
                    <a:lnTo>
                      <a:pt x="181671" y="123973"/>
                    </a:lnTo>
                    <a:lnTo>
                      <a:pt x="181756" y="123543"/>
                    </a:lnTo>
                    <a:lnTo>
                      <a:pt x="181711" y="123027"/>
                    </a:lnTo>
                    <a:lnTo>
                      <a:pt x="181452" y="122942"/>
                    </a:lnTo>
                    <a:lnTo>
                      <a:pt x="181021" y="122923"/>
                    </a:lnTo>
                    <a:lnTo>
                      <a:pt x="180568" y="122903"/>
                    </a:lnTo>
                    <a:lnTo>
                      <a:pt x="180072" y="122711"/>
                    </a:lnTo>
                    <a:lnTo>
                      <a:pt x="179803" y="122500"/>
                    </a:lnTo>
                    <a:lnTo>
                      <a:pt x="179882" y="122431"/>
                    </a:lnTo>
                    <a:lnTo>
                      <a:pt x="180062" y="122041"/>
                    </a:lnTo>
                    <a:lnTo>
                      <a:pt x="180182" y="121771"/>
                    </a:lnTo>
                    <a:lnTo>
                      <a:pt x="180212" y="121441"/>
                    </a:lnTo>
                    <a:lnTo>
                      <a:pt x="180272" y="121141"/>
                    </a:lnTo>
                    <a:lnTo>
                      <a:pt x="180332" y="120811"/>
                    </a:lnTo>
                    <a:lnTo>
                      <a:pt x="180512" y="120450"/>
                    </a:lnTo>
                    <a:lnTo>
                      <a:pt x="180782" y="120000"/>
                    </a:lnTo>
                    <a:lnTo>
                      <a:pt x="181022" y="119580"/>
                    </a:lnTo>
                    <a:lnTo>
                      <a:pt x="181232" y="119250"/>
                    </a:lnTo>
                    <a:lnTo>
                      <a:pt x="181532" y="118890"/>
                    </a:lnTo>
                    <a:lnTo>
                      <a:pt x="181892" y="118470"/>
                    </a:lnTo>
                    <a:lnTo>
                      <a:pt x="182133" y="118200"/>
                    </a:lnTo>
                    <a:lnTo>
                      <a:pt x="182433" y="117810"/>
                    </a:lnTo>
                    <a:lnTo>
                      <a:pt x="183003" y="117360"/>
                    </a:lnTo>
                    <a:lnTo>
                      <a:pt x="183633" y="116760"/>
                    </a:lnTo>
                    <a:lnTo>
                      <a:pt x="184323" y="116100"/>
                    </a:lnTo>
                    <a:lnTo>
                      <a:pt x="184863" y="115590"/>
                    </a:lnTo>
                    <a:lnTo>
                      <a:pt x="185313" y="115110"/>
                    </a:lnTo>
                    <a:lnTo>
                      <a:pt x="185883" y="114660"/>
                    </a:lnTo>
                    <a:lnTo>
                      <a:pt x="186694" y="113850"/>
                    </a:lnTo>
                    <a:lnTo>
                      <a:pt x="186772" y="113744"/>
                    </a:lnTo>
                    <a:lnTo>
                      <a:pt x="187430" y="112806"/>
                    </a:lnTo>
                    <a:lnTo>
                      <a:pt x="187648" y="112412"/>
                    </a:lnTo>
                    <a:lnTo>
                      <a:pt x="187933" y="112368"/>
                    </a:lnTo>
                    <a:lnTo>
                      <a:pt x="188459" y="112498"/>
                    </a:lnTo>
                    <a:lnTo>
                      <a:pt x="189072" y="112519"/>
                    </a:lnTo>
                    <a:lnTo>
                      <a:pt x="190014" y="112123"/>
                    </a:lnTo>
                    <a:lnTo>
                      <a:pt x="190254" y="111926"/>
                    </a:lnTo>
                    <a:lnTo>
                      <a:pt x="190429" y="111707"/>
                    </a:lnTo>
                    <a:lnTo>
                      <a:pt x="191350" y="111880"/>
                    </a:lnTo>
                    <a:lnTo>
                      <a:pt x="192159" y="111464"/>
                    </a:lnTo>
                    <a:lnTo>
                      <a:pt x="192470" y="110797"/>
                    </a:lnTo>
                    <a:lnTo>
                      <a:pt x="193411" y="110358"/>
                    </a:lnTo>
                    <a:lnTo>
                      <a:pt x="193936" y="110051"/>
                    </a:lnTo>
                    <a:lnTo>
                      <a:pt x="193957" y="109592"/>
                    </a:lnTo>
                    <a:lnTo>
                      <a:pt x="194044" y="109308"/>
                    </a:lnTo>
                    <a:lnTo>
                      <a:pt x="194219" y="109155"/>
                    </a:lnTo>
                    <a:lnTo>
                      <a:pt x="194591" y="108913"/>
                    </a:lnTo>
                    <a:lnTo>
                      <a:pt x="195346" y="108370"/>
                    </a:lnTo>
                    <a:lnTo>
                      <a:pt x="196659" y="107690"/>
                    </a:lnTo>
                    <a:lnTo>
                      <a:pt x="196855" y="107296"/>
                    </a:lnTo>
                    <a:lnTo>
                      <a:pt x="197314" y="106509"/>
                    </a:lnTo>
                    <a:lnTo>
                      <a:pt x="197620" y="106355"/>
                    </a:lnTo>
                    <a:lnTo>
                      <a:pt x="197926" y="106049"/>
                    </a:lnTo>
                    <a:lnTo>
                      <a:pt x="198057" y="105765"/>
                    </a:lnTo>
                    <a:lnTo>
                      <a:pt x="198167" y="105764"/>
                    </a:lnTo>
                    <a:lnTo>
                      <a:pt x="198298" y="105808"/>
                    </a:lnTo>
                    <a:lnTo>
                      <a:pt x="198628" y="106375"/>
                    </a:lnTo>
                    <a:lnTo>
                      <a:pt x="198979" y="106375"/>
                    </a:lnTo>
                    <a:lnTo>
                      <a:pt x="199636" y="106395"/>
                    </a:lnTo>
                    <a:lnTo>
                      <a:pt x="200491" y="106524"/>
                    </a:lnTo>
                    <a:lnTo>
                      <a:pt x="200776" y="106677"/>
                    </a:lnTo>
                    <a:lnTo>
                      <a:pt x="200995" y="106939"/>
                    </a:lnTo>
                    <a:lnTo>
                      <a:pt x="201280" y="107069"/>
                    </a:lnTo>
                    <a:lnTo>
                      <a:pt x="201960" y="107111"/>
                    </a:lnTo>
                    <a:lnTo>
                      <a:pt x="202397" y="106979"/>
                    </a:lnTo>
                    <a:lnTo>
                      <a:pt x="203076" y="106650"/>
                    </a:lnTo>
                    <a:lnTo>
                      <a:pt x="203951" y="106037"/>
                    </a:lnTo>
                    <a:lnTo>
                      <a:pt x="204388" y="105643"/>
                    </a:lnTo>
                    <a:lnTo>
                      <a:pt x="205126" y="105083"/>
                    </a:lnTo>
                    <a:lnTo>
                      <a:pt x="205782" y="104339"/>
                    </a:lnTo>
                    <a:lnTo>
                      <a:pt x="207006" y="102982"/>
                    </a:lnTo>
                    <a:lnTo>
                      <a:pt x="207312" y="102610"/>
                    </a:lnTo>
                    <a:lnTo>
                      <a:pt x="207777" y="102050"/>
                    </a:lnTo>
                    <a:lnTo>
                      <a:pt x="208411" y="101480"/>
                    </a:lnTo>
                    <a:lnTo>
                      <a:pt x="209636" y="100451"/>
                    </a:lnTo>
                    <a:lnTo>
                      <a:pt x="210467" y="99816"/>
                    </a:lnTo>
                    <a:lnTo>
                      <a:pt x="210912" y="99472"/>
                    </a:lnTo>
                    <a:lnTo>
                      <a:pt x="211919" y="98858"/>
                    </a:lnTo>
                    <a:lnTo>
                      <a:pt x="212925" y="98113"/>
                    </a:lnTo>
                    <a:lnTo>
                      <a:pt x="213624" y="97151"/>
                    </a:lnTo>
                    <a:lnTo>
                      <a:pt x="214302" y="96690"/>
                    </a:lnTo>
                    <a:lnTo>
                      <a:pt x="214527" y="96222"/>
                    </a:lnTo>
                    <a:lnTo>
                      <a:pt x="214702" y="95938"/>
                    </a:lnTo>
                    <a:lnTo>
                      <a:pt x="215052" y="95828"/>
                    </a:lnTo>
                    <a:lnTo>
                      <a:pt x="215447" y="95783"/>
                    </a:lnTo>
                    <a:lnTo>
                      <a:pt x="215884" y="95454"/>
                    </a:lnTo>
                    <a:lnTo>
                      <a:pt x="216014" y="94690"/>
                    </a:lnTo>
                    <a:lnTo>
                      <a:pt x="216168" y="94086"/>
                    </a:lnTo>
                    <a:lnTo>
                      <a:pt x="216431" y="93998"/>
                    </a:lnTo>
                    <a:lnTo>
                      <a:pt x="216715" y="93976"/>
                    </a:lnTo>
                    <a:lnTo>
                      <a:pt x="216824" y="93648"/>
                    </a:lnTo>
                    <a:lnTo>
                      <a:pt x="216735" y="92993"/>
                    </a:lnTo>
                    <a:lnTo>
                      <a:pt x="216822" y="92577"/>
                    </a:lnTo>
                    <a:lnTo>
                      <a:pt x="217216" y="92249"/>
                    </a:lnTo>
                    <a:lnTo>
                      <a:pt x="217457" y="92314"/>
                    </a:lnTo>
                    <a:lnTo>
                      <a:pt x="217676" y="92139"/>
                    </a:lnTo>
                    <a:lnTo>
                      <a:pt x="217697" y="91702"/>
                    </a:lnTo>
                    <a:lnTo>
                      <a:pt x="217721" y="91050"/>
                    </a:lnTo>
                    <a:lnTo>
                      <a:pt x="217873" y="90722"/>
                    </a:lnTo>
                    <a:lnTo>
                      <a:pt x="218048" y="90394"/>
                    </a:lnTo>
                    <a:lnTo>
                      <a:pt x="218135" y="89913"/>
                    </a:lnTo>
                    <a:lnTo>
                      <a:pt x="218266" y="89716"/>
                    </a:lnTo>
                    <a:lnTo>
                      <a:pt x="218397" y="89497"/>
                    </a:lnTo>
                    <a:lnTo>
                      <a:pt x="218549" y="89257"/>
                    </a:lnTo>
                    <a:lnTo>
                      <a:pt x="218702" y="88885"/>
                    </a:lnTo>
                    <a:lnTo>
                      <a:pt x="218767" y="88491"/>
                    </a:lnTo>
                    <a:lnTo>
                      <a:pt x="218701" y="88120"/>
                    </a:lnTo>
                    <a:lnTo>
                      <a:pt x="218700" y="87836"/>
                    </a:lnTo>
                    <a:lnTo>
                      <a:pt x="218656" y="87705"/>
                    </a:lnTo>
                    <a:lnTo>
                      <a:pt x="218812" y="87336"/>
                    </a:lnTo>
                    <a:lnTo>
                      <a:pt x="218900" y="87139"/>
                    </a:lnTo>
                    <a:lnTo>
                      <a:pt x="218899" y="86811"/>
                    </a:lnTo>
                    <a:lnTo>
                      <a:pt x="218964" y="86658"/>
                    </a:lnTo>
                    <a:lnTo>
                      <a:pt x="219095" y="86483"/>
                    </a:lnTo>
                    <a:lnTo>
                      <a:pt x="219315" y="86526"/>
                    </a:lnTo>
                    <a:lnTo>
                      <a:pt x="219490" y="86526"/>
                    </a:lnTo>
                    <a:lnTo>
                      <a:pt x="219666" y="86678"/>
                    </a:lnTo>
                    <a:lnTo>
                      <a:pt x="219819" y="86678"/>
                    </a:lnTo>
                    <a:lnTo>
                      <a:pt x="220037" y="86394"/>
                    </a:lnTo>
                    <a:lnTo>
                      <a:pt x="220168" y="86022"/>
                    </a:lnTo>
                    <a:lnTo>
                      <a:pt x="220496" y="85803"/>
                    </a:lnTo>
                    <a:lnTo>
                      <a:pt x="220803" y="85649"/>
                    </a:lnTo>
                    <a:lnTo>
                      <a:pt x="221065" y="85496"/>
                    </a:lnTo>
                    <a:lnTo>
                      <a:pt x="221262" y="85495"/>
                    </a:lnTo>
                    <a:lnTo>
                      <a:pt x="221503" y="85342"/>
                    </a:lnTo>
                    <a:lnTo>
                      <a:pt x="221547" y="85167"/>
                    </a:lnTo>
                    <a:lnTo>
                      <a:pt x="221546" y="84774"/>
                    </a:lnTo>
                    <a:lnTo>
                      <a:pt x="221261" y="84621"/>
                    </a:lnTo>
                    <a:lnTo>
                      <a:pt x="220844" y="84666"/>
                    </a:lnTo>
                    <a:lnTo>
                      <a:pt x="220647" y="84426"/>
                    </a:lnTo>
                    <a:lnTo>
                      <a:pt x="220602" y="84120"/>
                    </a:lnTo>
                    <a:lnTo>
                      <a:pt x="220645" y="83727"/>
                    </a:lnTo>
                    <a:lnTo>
                      <a:pt x="220733" y="83552"/>
                    </a:lnTo>
                    <a:lnTo>
                      <a:pt x="220644" y="83253"/>
                    </a:lnTo>
                    <a:lnTo>
                      <a:pt x="220425" y="82861"/>
                    </a:lnTo>
                    <a:lnTo>
                      <a:pt x="220468" y="82642"/>
                    </a:lnTo>
                    <a:lnTo>
                      <a:pt x="220577" y="82423"/>
                    </a:lnTo>
                    <a:lnTo>
                      <a:pt x="220861" y="82051"/>
                    </a:lnTo>
                    <a:lnTo>
                      <a:pt x="220904" y="81680"/>
                    </a:lnTo>
                    <a:lnTo>
                      <a:pt x="221189" y="81636"/>
                    </a:lnTo>
                    <a:lnTo>
                      <a:pt x="221298" y="81504"/>
                    </a:lnTo>
                    <a:lnTo>
                      <a:pt x="221363" y="81155"/>
                    </a:lnTo>
                    <a:lnTo>
                      <a:pt x="221428" y="80958"/>
                    </a:lnTo>
                    <a:lnTo>
                      <a:pt x="221581" y="80761"/>
                    </a:lnTo>
                    <a:lnTo>
                      <a:pt x="221822" y="80411"/>
                    </a:lnTo>
                    <a:lnTo>
                      <a:pt x="222111" y="80025"/>
                    </a:lnTo>
                    <a:lnTo>
                      <a:pt x="222878" y="79893"/>
                    </a:lnTo>
                    <a:lnTo>
                      <a:pt x="223579" y="79847"/>
                    </a:lnTo>
                    <a:lnTo>
                      <a:pt x="223906" y="79453"/>
                    </a:lnTo>
                    <a:lnTo>
                      <a:pt x="224344" y="79081"/>
                    </a:lnTo>
                    <a:lnTo>
                      <a:pt x="225001" y="79233"/>
                    </a:lnTo>
                    <a:lnTo>
                      <a:pt x="226966" y="80342"/>
                    </a:lnTo>
                    <a:lnTo>
                      <a:pt x="229366" y="79971"/>
                    </a:lnTo>
                    <a:lnTo>
                      <a:pt x="231237" y="79392"/>
                    </a:lnTo>
                    <a:lnTo>
                      <a:pt x="232747" y="78925"/>
                    </a:lnTo>
                    <a:lnTo>
                      <a:pt x="234507" y="78797"/>
                    </a:lnTo>
                    <a:lnTo>
                      <a:pt x="236506" y="77401"/>
                    </a:lnTo>
                    <a:lnTo>
                      <a:pt x="239472" y="75701"/>
                    </a:lnTo>
                    <a:lnTo>
                      <a:pt x="241368" y="74922"/>
                    </a:lnTo>
                    <a:lnTo>
                      <a:pt x="243058" y="74279"/>
                    </a:lnTo>
                    <a:lnTo>
                      <a:pt x="244402" y="73771"/>
                    </a:lnTo>
                    <a:lnTo>
                      <a:pt x="245830" y="72772"/>
                    </a:lnTo>
                    <a:lnTo>
                      <a:pt x="246057" y="72614"/>
                    </a:lnTo>
                    <a:lnTo>
                      <a:pt x="246114" y="72494"/>
                    </a:lnTo>
                    <a:lnTo>
                      <a:pt x="246049" y="72438"/>
                    </a:lnTo>
                    <a:lnTo>
                      <a:pt x="245853" y="72269"/>
                    </a:lnTo>
                    <a:lnTo>
                      <a:pt x="245618" y="72084"/>
                    </a:lnTo>
                    <a:lnTo>
                      <a:pt x="245329" y="71860"/>
                    </a:lnTo>
                    <a:lnTo>
                      <a:pt x="244991" y="71593"/>
                    </a:lnTo>
                    <a:lnTo>
                      <a:pt x="244718" y="71391"/>
                    </a:lnTo>
                    <a:lnTo>
                      <a:pt x="244473" y="71217"/>
                    </a:lnTo>
                    <a:lnTo>
                      <a:pt x="244244" y="71048"/>
                    </a:lnTo>
                    <a:lnTo>
                      <a:pt x="244067" y="70936"/>
                    </a:lnTo>
                    <a:lnTo>
                      <a:pt x="243772" y="70756"/>
                    </a:lnTo>
                    <a:lnTo>
                      <a:pt x="243592" y="70631"/>
                    </a:lnTo>
                    <a:lnTo>
                      <a:pt x="243429" y="70489"/>
                    </a:lnTo>
                    <a:lnTo>
                      <a:pt x="243314" y="70369"/>
                    </a:lnTo>
                    <a:lnTo>
                      <a:pt x="243205" y="70233"/>
                    </a:lnTo>
                    <a:lnTo>
                      <a:pt x="243041" y="70048"/>
                    </a:lnTo>
                    <a:lnTo>
                      <a:pt x="242867" y="69879"/>
                    </a:lnTo>
                    <a:lnTo>
                      <a:pt x="242627" y="69661"/>
                    </a:lnTo>
                    <a:lnTo>
                      <a:pt x="242365" y="69415"/>
                    </a:lnTo>
                    <a:lnTo>
                      <a:pt x="242245" y="69317"/>
                    </a:lnTo>
                    <a:lnTo>
                      <a:pt x="242114" y="69230"/>
                    </a:lnTo>
                    <a:lnTo>
                      <a:pt x="242027" y="69181"/>
                    </a:lnTo>
                    <a:lnTo>
                      <a:pt x="241923" y="69143"/>
                    </a:lnTo>
                    <a:lnTo>
                      <a:pt x="241803" y="69088"/>
                    </a:lnTo>
                    <a:lnTo>
                      <a:pt x="241655" y="68985"/>
                    </a:lnTo>
                    <a:lnTo>
                      <a:pt x="241440" y="68747"/>
                    </a:lnTo>
                    <a:lnTo>
                      <a:pt x="241318" y="68619"/>
                    </a:lnTo>
                    <a:lnTo>
                      <a:pt x="241155" y="68474"/>
                    </a:lnTo>
                    <a:lnTo>
                      <a:pt x="240969" y="68346"/>
                    </a:lnTo>
                    <a:lnTo>
                      <a:pt x="240701" y="68172"/>
                    </a:lnTo>
                    <a:lnTo>
                      <a:pt x="240480" y="68003"/>
                    </a:lnTo>
                    <a:lnTo>
                      <a:pt x="240271" y="67846"/>
                    </a:lnTo>
                    <a:lnTo>
                      <a:pt x="239975" y="67631"/>
                    </a:lnTo>
                    <a:lnTo>
                      <a:pt x="239568" y="67341"/>
                    </a:lnTo>
                    <a:lnTo>
                      <a:pt x="239323" y="67184"/>
                    </a:lnTo>
                    <a:lnTo>
                      <a:pt x="239075" y="67011"/>
                    </a:lnTo>
                    <a:lnTo>
                      <a:pt x="238990" y="66938"/>
                    </a:lnTo>
                    <a:lnTo>
                      <a:pt x="238806" y="66783"/>
                    </a:lnTo>
                    <a:lnTo>
                      <a:pt x="238606" y="66639"/>
                    </a:lnTo>
                    <a:lnTo>
                      <a:pt x="238388" y="66484"/>
                    </a:lnTo>
                    <a:lnTo>
                      <a:pt x="238141" y="66311"/>
                    </a:lnTo>
                    <a:lnTo>
                      <a:pt x="237938" y="66178"/>
                    </a:lnTo>
                    <a:lnTo>
                      <a:pt x="237720" y="66001"/>
                    </a:lnTo>
                    <a:lnTo>
                      <a:pt x="237558" y="65864"/>
                    </a:lnTo>
                    <a:lnTo>
                      <a:pt x="237410" y="65735"/>
                    </a:lnTo>
                    <a:lnTo>
                      <a:pt x="237255" y="65587"/>
                    </a:lnTo>
                    <a:lnTo>
                      <a:pt x="237109" y="65447"/>
                    </a:lnTo>
                    <a:lnTo>
                      <a:pt x="236935" y="65296"/>
                    </a:lnTo>
                    <a:lnTo>
                      <a:pt x="236772" y="65198"/>
                    </a:lnTo>
                    <a:lnTo>
                      <a:pt x="236568" y="65091"/>
                    </a:lnTo>
                    <a:lnTo>
                      <a:pt x="236345" y="64945"/>
                    </a:lnTo>
                    <a:lnTo>
                      <a:pt x="236147" y="64823"/>
                    </a:lnTo>
                    <a:lnTo>
                      <a:pt x="235963" y="64693"/>
                    </a:lnTo>
                    <a:lnTo>
                      <a:pt x="235772" y="64553"/>
                    </a:lnTo>
                    <a:lnTo>
                      <a:pt x="235582" y="64401"/>
                    </a:lnTo>
                    <a:lnTo>
                      <a:pt x="235391" y="64245"/>
                    </a:lnTo>
                    <a:lnTo>
                      <a:pt x="235216" y="64099"/>
                    </a:lnTo>
                    <a:lnTo>
                      <a:pt x="235038" y="63942"/>
                    </a:lnTo>
                    <a:lnTo>
                      <a:pt x="234844" y="63758"/>
                    </a:lnTo>
                    <a:lnTo>
                      <a:pt x="234643" y="63580"/>
                    </a:lnTo>
                    <a:lnTo>
                      <a:pt x="234462" y="63424"/>
                    </a:lnTo>
                    <a:lnTo>
                      <a:pt x="234335" y="63313"/>
                    </a:lnTo>
                    <a:lnTo>
                      <a:pt x="234239" y="63223"/>
                    </a:lnTo>
                    <a:lnTo>
                      <a:pt x="234073" y="63074"/>
                    </a:lnTo>
                    <a:lnTo>
                      <a:pt x="233883" y="62902"/>
                    </a:lnTo>
                    <a:lnTo>
                      <a:pt x="233717" y="62759"/>
                    </a:lnTo>
                    <a:lnTo>
                      <a:pt x="233612" y="62673"/>
                    </a:lnTo>
                    <a:lnTo>
                      <a:pt x="233485" y="62559"/>
                    </a:lnTo>
                    <a:lnTo>
                      <a:pt x="233320" y="62426"/>
                    </a:lnTo>
                    <a:lnTo>
                      <a:pt x="233166" y="62297"/>
                    </a:lnTo>
                    <a:lnTo>
                      <a:pt x="233023" y="62167"/>
                    </a:lnTo>
                    <a:lnTo>
                      <a:pt x="232899" y="62065"/>
                    </a:lnTo>
                    <a:lnTo>
                      <a:pt x="232740" y="61935"/>
                    </a:lnTo>
                    <a:lnTo>
                      <a:pt x="232591" y="61811"/>
                    </a:lnTo>
                    <a:lnTo>
                      <a:pt x="232407" y="61671"/>
                    </a:lnTo>
                    <a:lnTo>
                      <a:pt x="232131" y="61476"/>
                    </a:lnTo>
                    <a:lnTo>
                      <a:pt x="231963" y="61361"/>
                    </a:lnTo>
                    <a:lnTo>
                      <a:pt x="231721" y="61199"/>
                    </a:lnTo>
                    <a:lnTo>
                      <a:pt x="231489" y="61057"/>
                    </a:lnTo>
                    <a:lnTo>
                      <a:pt x="231305" y="60923"/>
                    </a:lnTo>
                    <a:lnTo>
                      <a:pt x="231200" y="60850"/>
                    </a:lnTo>
                    <a:lnTo>
                      <a:pt x="231100" y="60757"/>
                    </a:lnTo>
                    <a:lnTo>
                      <a:pt x="230985" y="60652"/>
                    </a:lnTo>
                    <a:lnTo>
                      <a:pt x="230820" y="60487"/>
                    </a:lnTo>
                    <a:lnTo>
                      <a:pt x="230697" y="60366"/>
                    </a:lnTo>
                    <a:lnTo>
                      <a:pt x="230582" y="60261"/>
                    </a:lnTo>
                    <a:lnTo>
                      <a:pt x="230493" y="60184"/>
                    </a:lnTo>
                    <a:lnTo>
                      <a:pt x="230338" y="60061"/>
                    </a:lnTo>
                    <a:lnTo>
                      <a:pt x="230276" y="59999"/>
                    </a:lnTo>
                    <a:lnTo>
                      <a:pt x="230156" y="59854"/>
                    </a:lnTo>
                    <a:lnTo>
                      <a:pt x="230103" y="59783"/>
                    </a:lnTo>
                    <a:lnTo>
                      <a:pt x="230022" y="59698"/>
                    </a:lnTo>
                    <a:lnTo>
                      <a:pt x="229889" y="59577"/>
                    </a:lnTo>
                    <a:lnTo>
                      <a:pt x="229800" y="59457"/>
                    </a:lnTo>
                    <a:lnTo>
                      <a:pt x="229729" y="59364"/>
                    </a:lnTo>
                    <a:lnTo>
                      <a:pt x="229648" y="59290"/>
                    </a:lnTo>
                    <a:lnTo>
                      <a:pt x="229543" y="59222"/>
                    </a:lnTo>
                    <a:lnTo>
                      <a:pt x="229413" y="59142"/>
                    </a:lnTo>
                    <a:lnTo>
                      <a:pt x="229194" y="59012"/>
                    </a:lnTo>
                    <a:lnTo>
                      <a:pt x="228996" y="58885"/>
                    </a:lnTo>
                    <a:lnTo>
                      <a:pt x="228731" y="58704"/>
                    </a:lnTo>
                    <a:lnTo>
                      <a:pt x="228524" y="58562"/>
                    </a:lnTo>
                    <a:lnTo>
                      <a:pt x="228342" y="58414"/>
                    </a:lnTo>
                    <a:lnTo>
                      <a:pt x="228101" y="58226"/>
                    </a:lnTo>
                    <a:lnTo>
                      <a:pt x="227985" y="58141"/>
                    </a:lnTo>
                    <a:lnTo>
                      <a:pt x="227806" y="58014"/>
                    </a:lnTo>
                    <a:lnTo>
                      <a:pt x="227608" y="57881"/>
                    </a:lnTo>
                    <a:lnTo>
                      <a:pt x="227385" y="57739"/>
                    </a:lnTo>
                    <a:lnTo>
                      <a:pt x="227157" y="57585"/>
                    </a:lnTo>
                    <a:lnTo>
                      <a:pt x="226949" y="57443"/>
                    </a:lnTo>
                    <a:lnTo>
                      <a:pt x="226736" y="57300"/>
                    </a:lnTo>
                    <a:lnTo>
                      <a:pt x="226600" y="57208"/>
                    </a:lnTo>
                    <a:lnTo>
                      <a:pt x="226476" y="57124"/>
                    </a:lnTo>
                    <a:lnTo>
                      <a:pt x="226328" y="57044"/>
                    </a:lnTo>
                    <a:lnTo>
                      <a:pt x="226173" y="56958"/>
                    </a:lnTo>
                    <a:lnTo>
                      <a:pt x="225920" y="56819"/>
                    </a:lnTo>
                    <a:lnTo>
                      <a:pt x="225778" y="56736"/>
                    </a:lnTo>
                    <a:lnTo>
                      <a:pt x="225606" y="56623"/>
                    </a:lnTo>
                    <a:lnTo>
                      <a:pt x="225422" y="56505"/>
                    </a:lnTo>
                    <a:lnTo>
                      <a:pt x="225232" y="56380"/>
                    </a:lnTo>
                    <a:lnTo>
                      <a:pt x="224983" y="56220"/>
                    </a:lnTo>
                    <a:lnTo>
                      <a:pt x="224763" y="56090"/>
                    </a:lnTo>
                    <a:lnTo>
                      <a:pt x="224633" y="56001"/>
                    </a:lnTo>
                    <a:lnTo>
                      <a:pt x="224500" y="55897"/>
                    </a:lnTo>
                    <a:lnTo>
                      <a:pt x="224363" y="55808"/>
                    </a:lnTo>
                    <a:lnTo>
                      <a:pt x="224203" y="55696"/>
                    </a:lnTo>
                    <a:lnTo>
                      <a:pt x="224061" y="55601"/>
                    </a:lnTo>
                    <a:lnTo>
                      <a:pt x="223800" y="55417"/>
                    </a:lnTo>
                    <a:lnTo>
                      <a:pt x="223610" y="55293"/>
                    </a:lnTo>
                    <a:lnTo>
                      <a:pt x="223391" y="55162"/>
                    </a:lnTo>
                    <a:lnTo>
                      <a:pt x="223177" y="55026"/>
                    </a:lnTo>
                    <a:lnTo>
                      <a:pt x="222896" y="54852"/>
                    </a:lnTo>
                    <a:lnTo>
                      <a:pt x="222700" y="54733"/>
                    </a:lnTo>
                    <a:lnTo>
                      <a:pt x="222570" y="54644"/>
                    </a:lnTo>
                    <a:lnTo>
                      <a:pt x="222475" y="54567"/>
                    </a:lnTo>
                    <a:lnTo>
                      <a:pt x="222321" y="54413"/>
                    </a:lnTo>
                    <a:lnTo>
                      <a:pt x="221923" y="54069"/>
                    </a:lnTo>
                    <a:lnTo>
                      <a:pt x="221686" y="53868"/>
                    </a:lnTo>
                    <a:lnTo>
                      <a:pt x="221511" y="53746"/>
                    </a:lnTo>
                    <a:lnTo>
                      <a:pt x="221369" y="53663"/>
                    </a:lnTo>
                    <a:lnTo>
                      <a:pt x="221268" y="53574"/>
                    </a:lnTo>
                    <a:lnTo>
                      <a:pt x="221191" y="53497"/>
                    </a:lnTo>
                    <a:lnTo>
                      <a:pt x="221043" y="53349"/>
                    </a:lnTo>
                    <a:lnTo>
                      <a:pt x="220889" y="53219"/>
                    </a:lnTo>
                    <a:lnTo>
                      <a:pt x="220717" y="53112"/>
                    </a:lnTo>
                    <a:lnTo>
                      <a:pt x="220545" y="53011"/>
                    </a:lnTo>
                    <a:lnTo>
                      <a:pt x="220384" y="52916"/>
                    </a:lnTo>
                    <a:lnTo>
                      <a:pt x="220242" y="52810"/>
                    </a:lnTo>
                    <a:lnTo>
                      <a:pt x="220028" y="52620"/>
                    </a:lnTo>
                    <a:lnTo>
                      <a:pt x="219841" y="52466"/>
                    </a:lnTo>
                    <a:lnTo>
                      <a:pt x="219667" y="52326"/>
                    </a:lnTo>
                    <a:lnTo>
                      <a:pt x="219503" y="52221"/>
                    </a:lnTo>
                    <a:lnTo>
                      <a:pt x="219352" y="52095"/>
                    </a:lnTo>
                    <a:lnTo>
                      <a:pt x="219179" y="51972"/>
                    </a:lnTo>
                    <a:lnTo>
                      <a:pt x="218988" y="51880"/>
                    </a:lnTo>
                    <a:lnTo>
                      <a:pt x="218812" y="51796"/>
                    </a:lnTo>
                    <a:lnTo>
                      <a:pt x="218593" y="51670"/>
                    </a:lnTo>
                    <a:lnTo>
                      <a:pt x="218426" y="51563"/>
                    </a:lnTo>
                    <a:lnTo>
                      <a:pt x="218330" y="51470"/>
                    </a:lnTo>
                    <a:lnTo>
                      <a:pt x="218154" y="51294"/>
                    </a:lnTo>
                    <a:lnTo>
                      <a:pt x="217979" y="51122"/>
                    </a:lnTo>
                    <a:lnTo>
                      <a:pt x="217889" y="51032"/>
                    </a:lnTo>
                    <a:lnTo>
                      <a:pt x="217770" y="50892"/>
                    </a:lnTo>
                    <a:lnTo>
                      <a:pt x="217656" y="50748"/>
                    </a:lnTo>
                    <a:lnTo>
                      <a:pt x="217566" y="50620"/>
                    </a:lnTo>
                    <a:lnTo>
                      <a:pt x="217453" y="50486"/>
                    </a:lnTo>
                    <a:lnTo>
                      <a:pt x="217336" y="50357"/>
                    </a:lnTo>
                    <a:lnTo>
                      <a:pt x="217190" y="50214"/>
                    </a:lnTo>
                    <a:lnTo>
                      <a:pt x="217058" y="50097"/>
                    </a:lnTo>
                    <a:lnTo>
                      <a:pt x="216960" y="50017"/>
                    </a:lnTo>
                    <a:lnTo>
                      <a:pt x="216861" y="49950"/>
                    </a:lnTo>
                    <a:lnTo>
                      <a:pt x="216665" y="49842"/>
                    </a:lnTo>
                    <a:lnTo>
                      <a:pt x="216524" y="49769"/>
                    </a:lnTo>
                    <a:lnTo>
                      <a:pt x="216362" y="49650"/>
                    </a:lnTo>
                    <a:lnTo>
                      <a:pt x="216170" y="49473"/>
                    </a:lnTo>
                    <a:lnTo>
                      <a:pt x="215807" y="49156"/>
                    </a:lnTo>
                    <a:lnTo>
                      <a:pt x="215630" y="49030"/>
                    </a:lnTo>
                    <a:lnTo>
                      <a:pt x="215379" y="48890"/>
                    </a:lnTo>
                    <a:lnTo>
                      <a:pt x="215135" y="48735"/>
                    </a:lnTo>
                    <a:lnTo>
                      <a:pt x="214877" y="48565"/>
                    </a:lnTo>
                    <a:lnTo>
                      <a:pt x="214677" y="48388"/>
                    </a:lnTo>
                    <a:lnTo>
                      <a:pt x="214438" y="48157"/>
                    </a:lnTo>
                    <a:lnTo>
                      <a:pt x="213970" y="47750"/>
                    </a:lnTo>
                    <a:lnTo>
                      <a:pt x="213739" y="47553"/>
                    </a:lnTo>
                    <a:lnTo>
                      <a:pt x="213596" y="47397"/>
                    </a:lnTo>
                    <a:lnTo>
                      <a:pt x="213487" y="47227"/>
                    </a:lnTo>
                    <a:lnTo>
                      <a:pt x="213358" y="47031"/>
                    </a:lnTo>
                    <a:lnTo>
                      <a:pt x="213257" y="46861"/>
                    </a:lnTo>
                    <a:lnTo>
                      <a:pt x="213155" y="46718"/>
                    </a:lnTo>
                    <a:lnTo>
                      <a:pt x="213078" y="46637"/>
                    </a:lnTo>
                    <a:lnTo>
                      <a:pt x="212883" y="46422"/>
                    </a:lnTo>
                    <a:lnTo>
                      <a:pt x="212763" y="46271"/>
                    </a:lnTo>
                    <a:lnTo>
                      <a:pt x="212600" y="46044"/>
                    </a:lnTo>
                    <a:lnTo>
                      <a:pt x="212456" y="45853"/>
                    </a:lnTo>
                    <a:lnTo>
                      <a:pt x="212280" y="45619"/>
                    </a:lnTo>
                    <a:lnTo>
                      <a:pt x="212128" y="45417"/>
                    </a:lnTo>
                    <a:lnTo>
                      <a:pt x="211997" y="45253"/>
                    </a:lnTo>
                    <a:lnTo>
                      <a:pt x="211894" y="45134"/>
                    </a:lnTo>
                    <a:lnTo>
                      <a:pt x="211718" y="44959"/>
                    </a:lnTo>
                    <a:lnTo>
                      <a:pt x="211583" y="44835"/>
                    </a:lnTo>
                    <a:lnTo>
                      <a:pt x="211435" y="44724"/>
                    </a:lnTo>
                    <a:lnTo>
                      <a:pt x="211115" y="44479"/>
                    </a:lnTo>
                    <a:lnTo>
                      <a:pt x="210948" y="44340"/>
                    </a:lnTo>
                    <a:lnTo>
                      <a:pt x="210808" y="44229"/>
                    </a:lnTo>
                    <a:lnTo>
                      <a:pt x="210601" y="44053"/>
                    </a:lnTo>
                    <a:lnTo>
                      <a:pt x="210434" y="43914"/>
                    </a:lnTo>
                    <a:lnTo>
                      <a:pt x="210243" y="43771"/>
                    </a:lnTo>
                    <a:lnTo>
                      <a:pt x="210032" y="43628"/>
                    </a:lnTo>
                    <a:lnTo>
                      <a:pt x="209805" y="43476"/>
                    </a:lnTo>
                    <a:lnTo>
                      <a:pt x="209621" y="43353"/>
                    </a:lnTo>
                    <a:lnTo>
                      <a:pt x="209458" y="43245"/>
                    </a:lnTo>
                    <a:lnTo>
                      <a:pt x="209303" y="43150"/>
                    </a:lnTo>
                    <a:lnTo>
                      <a:pt x="209148" y="43058"/>
                    </a:lnTo>
                    <a:lnTo>
                      <a:pt x="208956" y="42945"/>
                    </a:lnTo>
                    <a:lnTo>
                      <a:pt x="208738" y="42830"/>
                    </a:lnTo>
                    <a:lnTo>
                      <a:pt x="208505" y="42703"/>
                    </a:lnTo>
                    <a:lnTo>
                      <a:pt x="208287" y="42573"/>
                    </a:lnTo>
                    <a:lnTo>
                      <a:pt x="208077" y="42442"/>
                    </a:lnTo>
                    <a:lnTo>
                      <a:pt x="207852" y="42312"/>
                    </a:lnTo>
                    <a:lnTo>
                      <a:pt x="207606" y="42181"/>
                    </a:lnTo>
                    <a:lnTo>
                      <a:pt x="207337" y="42031"/>
                    </a:lnTo>
                    <a:lnTo>
                      <a:pt x="207215" y="41972"/>
                    </a:lnTo>
                    <a:lnTo>
                      <a:pt x="206971" y="41826"/>
                    </a:lnTo>
                    <a:lnTo>
                      <a:pt x="206764" y="41707"/>
                    </a:lnTo>
                    <a:lnTo>
                      <a:pt x="206505" y="41548"/>
                    </a:lnTo>
                    <a:lnTo>
                      <a:pt x="206340" y="41442"/>
                    </a:lnTo>
                    <a:lnTo>
                      <a:pt x="206122" y="41288"/>
                    </a:lnTo>
                    <a:lnTo>
                      <a:pt x="205891" y="41126"/>
                    </a:lnTo>
                    <a:lnTo>
                      <a:pt x="205667" y="40978"/>
                    </a:lnTo>
                    <a:lnTo>
                      <a:pt x="205454" y="40844"/>
                    </a:lnTo>
                    <a:lnTo>
                      <a:pt x="205293" y="40742"/>
                    </a:lnTo>
                    <a:lnTo>
                      <a:pt x="205131" y="40647"/>
                    </a:lnTo>
                    <a:lnTo>
                      <a:pt x="204881" y="40482"/>
                    </a:lnTo>
                    <a:lnTo>
                      <a:pt x="204669" y="40350"/>
                    </a:lnTo>
                    <a:lnTo>
                      <a:pt x="204495" y="40228"/>
                    </a:lnTo>
                    <a:lnTo>
                      <a:pt x="204350" y="40096"/>
                    </a:lnTo>
                    <a:lnTo>
                      <a:pt x="204208" y="39974"/>
                    </a:lnTo>
                    <a:lnTo>
                      <a:pt x="204069" y="39852"/>
                    </a:lnTo>
                    <a:lnTo>
                      <a:pt x="203937" y="39726"/>
                    </a:lnTo>
                    <a:lnTo>
                      <a:pt x="203698" y="39500"/>
                    </a:lnTo>
                    <a:lnTo>
                      <a:pt x="203476" y="39283"/>
                    </a:lnTo>
                    <a:lnTo>
                      <a:pt x="203307" y="39130"/>
                    </a:lnTo>
                    <a:lnTo>
                      <a:pt x="203089" y="38939"/>
                    </a:lnTo>
                    <a:lnTo>
                      <a:pt x="202858" y="38717"/>
                    </a:lnTo>
                    <a:lnTo>
                      <a:pt x="202597" y="38465"/>
                    </a:lnTo>
                    <a:lnTo>
                      <a:pt x="202374" y="38272"/>
                    </a:lnTo>
                    <a:lnTo>
                      <a:pt x="202157" y="38063"/>
                    </a:lnTo>
                    <a:lnTo>
                      <a:pt x="201865" y="37811"/>
                    </a:lnTo>
                    <a:lnTo>
                      <a:pt x="201560" y="37537"/>
                    </a:lnTo>
                    <a:lnTo>
                      <a:pt x="201286" y="37280"/>
                    </a:lnTo>
                    <a:lnTo>
                      <a:pt x="201169" y="37158"/>
                    </a:lnTo>
                    <a:lnTo>
                      <a:pt x="201054" y="37038"/>
                    </a:lnTo>
                    <a:lnTo>
                      <a:pt x="200904" y="36864"/>
                    </a:lnTo>
                    <a:lnTo>
                      <a:pt x="200894" y="36851"/>
                    </a:lnTo>
                    <a:lnTo>
                      <a:pt x="200706" y="36634"/>
                    </a:lnTo>
                    <a:lnTo>
                      <a:pt x="200471" y="36377"/>
                    </a:lnTo>
                    <a:lnTo>
                      <a:pt x="200276" y="36169"/>
                    </a:lnTo>
                    <a:lnTo>
                      <a:pt x="200054" y="35955"/>
                    </a:lnTo>
                    <a:lnTo>
                      <a:pt x="199825" y="35744"/>
                    </a:lnTo>
                    <a:lnTo>
                      <a:pt x="199645" y="35586"/>
                    </a:lnTo>
                    <a:lnTo>
                      <a:pt x="199626" y="35569"/>
                    </a:lnTo>
                    <a:lnTo>
                      <a:pt x="199573" y="35522"/>
                    </a:lnTo>
                    <a:lnTo>
                      <a:pt x="199342" y="35305"/>
                    </a:lnTo>
                    <a:lnTo>
                      <a:pt x="199138" y="35127"/>
                    </a:lnTo>
                    <a:lnTo>
                      <a:pt x="198815" y="34861"/>
                    </a:lnTo>
                    <a:lnTo>
                      <a:pt x="198689" y="34757"/>
                    </a:lnTo>
                    <a:lnTo>
                      <a:pt x="198460" y="34543"/>
                    </a:lnTo>
                    <a:lnTo>
                      <a:pt x="198295" y="34381"/>
                    </a:lnTo>
                    <a:lnTo>
                      <a:pt x="198152" y="34244"/>
                    </a:lnTo>
                    <a:lnTo>
                      <a:pt x="197901" y="33978"/>
                    </a:lnTo>
                    <a:lnTo>
                      <a:pt x="197730" y="33804"/>
                    </a:lnTo>
                    <a:lnTo>
                      <a:pt x="197539" y="33607"/>
                    </a:lnTo>
                    <a:lnTo>
                      <a:pt x="197214" y="33263"/>
                    </a:lnTo>
                    <a:lnTo>
                      <a:pt x="197202" y="33250"/>
                    </a:lnTo>
                    <a:lnTo>
                      <a:pt x="197194" y="33241"/>
                    </a:lnTo>
                    <a:lnTo>
                      <a:pt x="196983" y="33015"/>
                    </a:lnTo>
                    <a:lnTo>
                      <a:pt x="196753" y="32800"/>
                    </a:lnTo>
                    <a:lnTo>
                      <a:pt x="196561" y="32628"/>
                    </a:lnTo>
                    <a:lnTo>
                      <a:pt x="196407" y="32493"/>
                    </a:lnTo>
                    <a:lnTo>
                      <a:pt x="196316" y="32395"/>
                    </a:lnTo>
                    <a:lnTo>
                      <a:pt x="196186" y="32242"/>
                    </a:lnTo>
                    <a:lnTo>
                      <a:pt x="196083" y="32136"/>
                    </a:lnTo>
                    <a:lnTo>
                      <a:pt x="195947" y="32015"/>
                    </a:lnTo>
                    <a:lnTo>
                      <a:pt x="195821" y="31924"/>
                    </a:lnTo>
                    <a:lnTo>
                      <a:pt x="195602" y="31768"/>
                    </a:lnTo>
                    <a:lnTo>
                      <a:pt x="195397" y="31622"/>
                    </a:lnTo>
                    <a:lnTo>
                      <a:pt x="195040" y="31348"/>
                    </a:lnTo>
                    <a:lnTo>
                      <a:pt x="194757" y="31115"/>
                    </a:lnTo>
                    <a:lnTo>
                      <a:pt x="194574" y="30956"/>
                    </a:lnTo>
                    <a:lnTo>
                      <a:pt x="194368" y="30791"/>
                    </a:lnTo>
                    <a:lnTo>
                      <a:pt x="194213" y="30689"/>
                    </a:lnTo>
                    <a:lnTo>
                      <a:pt x="194057" y="30589"/>
                    </a:lnTo>
                    <a:lnTo>
                      <a:pt x="193780" y="30389"/>
                    </a:lnTo>
                    <a:lnTo>
                      <a:pt x="193569" y="30244"/>
                    </a:lnTo>
                    <a:lnTo>
                      <a:pt x="193376" y="30126"/>
                    </a:lnTo>
                    <a:lnTo>
                      <a:pt x="193234" y="30038"/>
                    </a:lnTo>
                    <a:lnTo>
                      <a:pt x="193048" y="29948"/>
                    </a:lnTo>
                    <a:lnTo>
                      <a:pt x="193034" y="29942"/>
                    </a:lnTo>
                    <a:lnTo>
                      <a:pt x="193026" y="29939"/>
                    </a:lnTo>
                    <a:lnTo>
                      <a:pt x="192826" y="29852"/>
                    </a:lnTo>
                    <a:lnTo>
                      <a:pt x="192546" y="29722"/>
                    </a:lnTo>
                    <a:lnTo>
                      <a:pt x="192338" y="29623"/>
                    </a:lnTo>
                    <a:lnTo>
                      <a:pt x="192092" y="29510"/>
                    </a:lnTo>
                    <a:lnTo>
                      <a:pt x="191838" y="29379"/>
                    </a:lnTo>
                    <a:lnTo>
                      <a:pt x="191613" y="29235"/>
                    </a:lnTo>
                    <a:lnTo>
                      <a:pt x="191442" y="29102"/>
                    </a:lnTo>
                    <a:lnTo>
                      <a:pt x="191244" y="28959"/>
                    </a:lnTo>
                    <a:lnTo>
                      <a:pt x="191087" y="28839"/>
                    </a:lnTo>
                    <a:lnTo>
                      <a:pt x="190947" y="28737"/>
                    </a:lnTo>
                    <a:lnTo>
                      <a:pt x="190807" y="28624"/>
                    </a:lnTo>
                    <a:lnTo>
                      <a:pt x="190625" y="28469"/>
                    </a:lnTo>
                    <a:lnTo>
                      <a:pt x="190444" y="28322"/>
                    </a:lnTo>
                    <a:lnTo>
                      <a:pt x="190253" y="28176"/>
                    </a:lnTo>
                    <a:lnTo>
                      <a:pt x="190126" y="28063"/>
                    </a:lnTo>
                    <a:lnTo>
                      <a:pt x="189983" y="27916"/>
                    </a:lnTo>
                    <a:lnTo>
                      <a:pt x="189774" y="27718"/>
                    </a:lnTo>
                    <a:lnTo>
                      <a:pt x="189611" y="27555"/>
                    </a:lnTo>
                    <a:lnTo>
                      <a:pt x="189423" y="27346"/>
                    </a:lnTo>
                    <a:lnTo>
                      <a:pt x="189276" y="27176"/>
                    </a:lnTo>
                    <a:lnTo>
                      <a:pt x="189132" y="26993"/>
                    </a:lnTo>
                    <a:lnTo>
                      <a:pt x="189036" y="26904"/>
                    </a:lnTo>
                    <a:lnTo>
                      <a:pt x="188882" y="26778"/>
                    </a:lnTo>
                    <a:lnTo>
                      <a:pt x="188797" y="26672"/>
                    </a:lnTo>
                    <a:lnTo>
                      <a:pt x="188701" y="26495"/>
                    </a:lnTo>
                    <a:lnTo>
                      <a:pt x="188633" y="26410"/>
                    </a:lnTo>
                    <a:lnTo>
                      <a:pt x="188523" y="26292"/>
                    </a:lnTo>
                    <a:lnTo>
                      <a:pt x="188406" y="26165"/>
                    </a:lnTo>
                    <a:lnTo>
                      <a:pt x="188229" y="26008"/>
                    </a:lnTo>
                    <a:lnTo>
                      <a:pt x="187993" y="25783"/>
                    </a:lnTo>
                    <a:lnTo>
                      <a:pt x="187850" y="25636"/>
                    </a:lnTo>
                    <a:lnTo>
                      <a:pt x="187689" y="25473"/>
                    </a:lnTo>
                    <a:lnTo>
                      <a:pt x="187474" y="25247"/>
                    </a:lnTo>
                    <a:lnTo>
                      <a:pt x="187310" y="25072"/>
                    </a:lnTo>
                    <a:lnTo>
                      <a:pt x="187128" y="24905"/>
                    </a:lnTo>
                    <a:lnTo>
                      <a:pt x="186999" y="24772"/>
                    </a:lnTo>
                    <a:lnTo>
                      <a:pt x="186889" y="24636"/>
                    </a:lnTo>
                    <a:lnTo>
                      <a:pt x="186718" y="24389"/>
                    </a:lnTo>
                    <a:lnTo>
                      <a:pt x="186516" y="24125"/>
                    </a:lnTo>
                    <a:lnTo>
                      <a:pt x="186322" y="23882"/>
                    </a:lnTo>
                    <a:lnTo>
                      <a:pt x="186128" y="23662"/>
                    </a:lnTo>
                    <a:lnTo>
                      <a:pt x="185931" y="23446"/>
                    </a:lnTo>
                    <a:lnTo>
                      <a:pt x="185726" y="23234"/>
                    </a:lnTo>
                    <a:lnTo>
                      <a:pt x="185466" y="22936"/>
                    </a:lnTo>
                    <a:lnTo>
                      <a:pt x="185235" y="22674"/>
                    </a:lnTo>
                    <a:lnTo>
                      <a:pt x="185003" y="22423"/>
                    </a:lnTo>
                    <a:lnTo>
                      <a:pt x="184903" y="22314"/>
                    </a:lnTo>
                    <a:lnTo>
                      <a:pt x="184886" y="22296"/>
                    </a:lnTo>
                    <a:lnTo>
                      <a:pt x="184832" y="22238"/>
                    </a:lnTo>
                    <a:lnTo>
                      <a:pt x="184679" y="22084"/>
                    </a:lnTo>
                    <a:lnTo>
                      <a:pt x="184394" y="21853"/>
                    </a:lnTo>
                    <a:lnTo>
                      <a:pt x="184312" y="21784"/>
                    </a:lnTo>
                    <a:lnTo>
                      <a:pt x="184310" y="21782"/>
                    </a:lnTo>
                    <a:lnTo>
                      <a:pt x="184284" y="21761"/>
                    </a:lnTo>
                    <a:lnTo>
                      <a:pt x="184140" y="21640"/>
                    </a:lnTo>
                    <a:lnTo>
                      <a:pt x="183905" y="21474"/>
                    </a:lnTo>
                    <a:lnTo>
                      <a:pt x="183653" y="21305"/>
                    </a:lnTo>
                    <a:lnTo>
                      <a:pt x="183477" y="21166"/>
                    </a:lnTo>
                    <a:lnTo>
                      <a:pt x="183282" y="21009"/>
                    </a:lnTo>
                    <a:lnTo>
                      <a:pt x="183112" y="20864"/>
                    </a:lnTo>
                    <a:lnTo>
                      <a:pt x="182944" y="20703"/>
                    </a:lnTo>
                    <a:lnTo>
                      <a:pt x="182598" y="20344"/>
                    </a:lnTo>
                    <a:lnTo>
                      <a:pt x="182378" y="20112"/>
                    </a:lnTo>
                    <a:lnTo>
                      <a:pt x="182183" y="19923"/>
                    </a:lnTo>
                    <a:lnTo>
                      <a:pt x="181906" y="19652"/>
                    </a:lnTo>
                    <a:lnTo>
                      <a:pt x="181610" y="19363"/>
                    </a:lnTo>
                    <a:lnTo>
                      <a:pt x="181415" y="19206"/>
                    </a:lnTo>
                    <a:lnTo>
                      <a:pt x="181276" y="19111"/>
                    </a:lnTo>
                    <a:lnTo>
                      <a:pt x="181062" y="18973"/>
                    </a:lnTo>
                    <a:lnTo>
                      <a:pt x="180867" y="18872"/>
                    </a:lnTo>
                    <a:lnTo>
                      <a:pt x="180495" y="18734"/>
                    </a:lnTo>
                    <a:lnTo>
                      <a:pt x="180183" y="18609"/>
                    </a:lnTo>
                    <a:lnTo>
                      <a:pt x="179974" y="18520"/>
                    </a:lnTo>
                    <a:lnTo>
                      <a:pt x="179803" y="18474"/>
                    </a:lnTo>
                    <a:lnTo>
                      <a:pt x="179648" y="18420"/>
                    </a:lnTo>
                    <a:lnTo>
                      <a:pt x="179462" y="18346"/>
                    </a:lnTo>
                    <a:lnTo>
                      <a:pt x="179233" y="18268"/>
                    </a:lnTo>
                    <a:lnTo>
                      <a:pt x="179044" y="18211"/>
                    </a:lnTo>
                    <a:lnTo>
                      <a:pt x="178830" y="18154"/>
                    </a:lnTo>
                    <a:lnTo>
                      <a:pt x="178511" y="18076"/>
                    </a:lnTo>
                    <a:lnTo>
                      <a:pt x="178251" y="18005"/>
                    </a:lnTo>
                    <a:lnTo>
                      <a:pt x="178053" y="17928"/>
                    </a:lnTo>
                    <a:lnTo>
                      <a:pt x="177870" y="17865"/>
                    </a:lnTo>
                    <a:lnTo>
                      <a:pt x="177702" y="17813"/>
                    </a:lnTo>
                    <a:lnTo>
                      <a:pt x="177545" y="17772"/>
                    </a:lnTo>
                    <a:lnTo>
                      <a:pt x="177537" y="17770"/>
                    </a:lnTo>
                    <a:lnTo>
                      <a:pt x="177493" y="17758"/>
                    </a:lnTo>
                    <a:lnTo>
                      <a:pt x="177285" y="17715"/>
                    </a:lnTo>
                    <a:lnTo>
                      <a:pt x="177156" y="17698"/>
                    </a:lnTo>
                    <a:lnTo>
                      <a:pt x="176913" y="17675"/>
                    </a:lnTo>
                    <a:lnTo>
                      <a:pt x="176692" y="17655"/>
                    </a:lnTo>
                    <a:lnTo>
                      <a:pt x="176452" y="17635"/>
                    </a:lnTo>
                    <a:lnTo>
                      <a:pt x="176263" y="17624"/>
                    </a:lnTo>
                    <a:lnTo>
                      <a:pt x="176054" y="17618"/>
                    </a:lnTo>
                    <a:lnTo>
                      <a:pt x="175857" y="17609"/>
                    </a:lnTo>
                    <a:lnTo>
                      <a:pt x="175611" y="17603"/>
                    </a:lnTo>
                    <a:lnTo>
                      <a:pt x="175378" y="17600"/>
                    </a:lnTo>
                    <a:lnTo>
                      <a:pt x="174952" y="17595"/>
                    </a:lnTo>
                    <a:lnTo>
                      <a:pt x="174476" y="17590"/>
                    </a:lnTo>
                    <a:lnTo>
                      <a:pt x="173982" y="17585"/>
                    </a:lnTo>
                    <a:lnTo>
                      <a:pt x="173358" y="17580"/>
                    </a:lnTo>
                    <a:lnTo>
                      <a:pt x="172729" y="17575"/>
                    </a:lnTo>
                    <a:lnTo>
                      <a:pt x="172357" y="17580"/>
                    </a:lnTo>
                    <a:lnTo>
                      <a:pt x="171901" y="17570"/>
                    </a:lnTo>
                    <a:lnTo>
                      <a:pt x="171530" y="17555"/>
                    </a:lnTo>
                    <a:lnTo>
                      <a:pt x="171168" y="17530"/>
                    </a:lnTo>
                    <a:lnTo>
                      <a:pt x="171001" y="17527"/>
                    </a:lnTo>
                    <a:lnTo>
                      <a:pt x="170668" y="17520"/>
                    </a:lnTo>
                    <a:lnTo>
                      <a:pt x="170291" y="17507"/>
                    </a:lnTo>
                    <a:lnTo>
                      <a:pt x="169908" y="17499"/>
                    </a:lnTo>
                    <a:lnTo>
                      <a:pt x="169741" y="17494"/>
                    </a:lnTo>
                    <a:lnTo>
                      <a:pt x="169723" y="17494"/>
                    </a:lnTo>
                    <a:lnTo>
                      <a:pt x="169506" y="17487"/>
                    </a:lnTo>
                    <a:lnTo>
                      <a:pt x="169336" y="17464"/>
                    </a:lnTo>
                    <a:lnTo>
                      <a:pt x="169235" y="17433"/>
                    </a:lnTo>
                    <a:lnTo>
                      <a:pt x="169112" y="17395"/>
                    </a:lnTo>
                    <a:lnTo>
                      <a:pt x="168976" y="17350"/>
                    </a:lnTo>
                    <a:lnTo>
                      <a:pt x="168957" y="17344"/>
                    </a:lnTo>
                    <a:lnTo>
                      <a:pt x="168922" y="17333"/>
                    </a:lnTo>
                    <a:lnTo>
                      <a:pt x="168802" y="17310"/>
                    </a:lnTo>
                    <a:lnTo>
                      <a:pt x="168776" y="17306"/>
                    </a:lnTo>
                    <a:lnTo>
                      <a:pt x="168751" y="17303"/>
                    </a:lnTo>
                    <a:lnTo>
                      <a:pt x="168628" y="17286"/>
                    </a:lnTo>
                    <a:lnTo>
                      <a:pt x="168472" y="17275"/>
                    </a:lnTo>
                    <a:lnTo>
                      <a:pt x="168290" y="17259"/>
                    </a:lnTo>
                    <a:lnTo>
                      <a:pt x="168116" y="17232"/>
                    </a:lnTo>
                    <a:lnTo>
                      <a:pt x="167950" y="17201"/>
                    </a:lnTo>
                    <a:lnTo>
                      <a:pt x="167791" y="17162"/>
                    </a:lnTo>
                    <a:lnTo>
                      <a:pt x="167606" y="17124"/>
                    </a:lnTo>
                    <a:lnTo>
                      <a:pt x="167463" y="17093"/>
                    </a:lnTo>
                    <a:lnTo>
                      <a:pt x="167227" y="17031"/>
                    </a:lnTo>
                    <a:lnTo>
                      <a:pt x="166867" y="16938"/>
                    </a:lnTo>
                    <a:lnTo>
                      <a:pt x="166674" y="16888"/>
                    </a:lnTo>
                    <a:lnTo>
                      <a:pt x="166353" y="16803"/>
                    </a:lnTo>
                    <a:lnTo>
                      <a:pt x="166075" y="16726"/>
                    </a:lnTo>
                    <a:lnTo>
                      <a:pt x="165696" y="16614"/>
                    </a:lnTo>
                    <a:lnTo>
                      <a:pt x="165437" y="16528"/>
                    </a:lnTo>
                    <a:lnTo>
                      <a:pt x="165204" y="16425"/>
                    </a:lnTo>
                    <a:lnTo>
                      <a:pt x="164961" y="16331"/>
                    </a:lnTo>
                    <a:lnTo>
                      <a:pt x="164670" y="16219"/>
                    </a:lnTo>
                    <a:lnTo>
                      <a:pt x="164414" y="16138"/>
                    </a:lnTo>
                    <a:lnTo>
                      <a:pt x="164145" y="16044"/>
                    </a:lnTo>
                    <a:lnTo>
                      <a:pt x="163992" y="15977"/>
                    </a:lnTo>
                    <a:lnTo>
                      <a:pt x="163840" y="15887"/>
                    </a:lnTo>
                    <a:lnTo>
                      <a:pt x="163671" y="15804"/>
                    </a:lnTo>
                    <a:lnTo>
                      <a:pt x="163661" y="15800"/>
                    </a:lnTo>
                    <a:lnTo>
                      <a:pt x="163602" y="15770"/>
                    </a:lnTo>
                    <a:lnTo>
                      <a:pt x="163307" y="15630"/>
                    </a:lnTo>
                    <a:lnTo>
                      <a:pt x="163123" y="15540"/>
                    </a:lnTo>
                    <a:lnTo>
                      <a:pt x="162966" y="15478"/>
                    </a:lnTo>
                    <a:lnTo>
                      <a:pt x="162795" y="15419"/>
                    </a:lnTo>
                    <a:lnTo>
                      <a:pt x="162539" y="15356"/>
                    </a:lnTo>
                    <a:lnTo>
                      <a:pt x="162239" y="15294"/>
                    </a:lnTo>
                    <a:lnTo>
                      <a:pt x="161822" y="15208"/>
                    </a:lnTo>
                    <a:lnTo>
                      <a:pt x="161530" y="15146"/>
                    </a:lnTo>
                    <a:lnTo>
                      <a:pt x="161315" y="15101"/>
                    </a:lnTo>
                    <a:lnTo>
                      <a:pt x="161086" y="15047"/>
                    </a:lnTo>
                    <a:lnTo>
                      <a:pt x="160695" y="14962"/>
                    </a:lnTo>
                    <a:lnTo>
                      <a:pt x="160365" y="14881"/>
                    </a:lnTo>
                    <a:lnTo>
                      <a:pt x="160172" y="14847"/>
                    </a:lnTo>
                    <a:lnTo>
                      <a:pt x="159882" y="14801"/>
                    </a:lnTo>
                    <a:lnTo>
                      <a:pt x="159688" y="14773"/>
                    </a:lnTo>
                    <a:lnTo>
                      <a:pt x="159472" y="14745"/>
                    </a:lnTo>
                    <a:lnTo>
                      <a:pt x="159222" y="14710"/>
                    </a:lnTo>
                    <a:lnTo>
                      <a:pt x="158938" y="14659"/>
                    </a:lnTo>
                    <a:lnTo>
                      <a:pt x="158636" y="14591"/>
                    </a:lnTo>
                    <a:lnTo>
                      <a:pt x="158414" y="14529"/>
                    </a:lnTo>
                    <a:lnTo>
                      <a:pt x="158164" y="14455"/>
                    </a:lnTo>
                    <a:lnTo>
                      <a:pt x="157874" y="14369"/>
                    </a:lnTo>
                    <a:lnTo>
                      <a:pt x="157573" y="14295"/>
                    </a:lnTo>
                    <a:lnTo>
                      <a:pt x="157257" y="14237"/>
                    </a:lnTo>
                    <a:lnTo>
                      <a:pt x="156824" y="14163"/>
                    </a:lnTo>
                    <a:lnTo>
                      <a:pt x="156658" y="14127"/>
                    </a:lnTo>
                    <a:lnTo>
                      <a:pt x="156647" y="14125"/>
                    </a:lnTo>
                    <a:lnTo>
                      <a:pt x="156506" y="14095"/>
                    </a:lnTo>
                    <a:lnTo>
                      <a:pt x="156296" y="14026"/>
                    </a:lnTo>
                    <a:lnTo>
                      <a:pt x="156125" y="13964"/>
                    </a:lnTo>
                    <a:lnTo>
                      <a:pt x="155909" y="13862"/>
                    </a:lnTo>
                    <a:lnTo>
                      <a:pt x="155642" y="13759"/>
                    </a:lnTo>
                    <a:lnTo>
                      <a:pt x="155454" y="13691"/>
                    </a:lnTo>
                    <a:lnTo>
                      <a:pt x="155101" y="13549"/>
                    </a:lnTo>
                    <a:lnTo>
                      <a:pt x="154828" y="13413"/>
                    </a:lnTo>
                    <a:lnTo>
                      <a:pt x="154754" y="13372"/>
                    </a:lnTo>
                    <a:lnTo>
                      <a:pt x="154742" y="13366"/>
                    </a:lnTo>
                    <a:lnTo>
                      <a:pt x="154703" y="13344"/>
                    </a:lnTo>
                    <a:lnTo>
                      <a:pt x="154555" y="13282"/>
                    </a:lnTo>
                    <a:lnTo>
                      <a:pt x="154430" y="13259"/>
                    </a:lnTo>
                    <a:lnTo>
                      <a:pt x="154185" y="13201"/>
                    </a:lnTo>
                    <a:lnTo>
                      <a:pt x="154148" y="13193"/>
                    </a:lnTo>
                    <a:lnTo>
                      <a:pt x="154107" y="13185"/>
                    </a:lnTo>
                    <a:lnTo>
                      <a:pt x="154014" y="13165"/>
                    </a:lnTo>
                    <a:lnTo>
                      <a:pt x="153901" y="13138"/>
                    </a:lnTo>
                    <a:lnTo>
                      <a:pt x="153866" y="13129"/>
                    </a:lnTo>
                    <a:lnTo>
                      <a:pt x="153859" y="13128"/>
                    </a:lnTo>
                    <a:lnTo>
                      <a:pt x="153493" y="13034"/>
                    </a:lnTo>
                    <a:lnTo>
                      <a:pt x="153284" y="12991"/>
                    </a:lnTo>
                    <a:lnTo>
                      <a:pt x="152806" y="12886"/>
                    </a:lnTo>
                    <a:lnTo>
                      <a:pt x="152434" y="12811"/>
                    </a:lnTo>
                    <a:lnTo>
                      <a:pt x="152309" y="12792"/>
                    </a:lnTo>
                    <a:lnTo>
                      <a:pt x="152191" y="12786"/>
                    </a:lnTo>
                    <a:lnTo>
                      <a:pt x="151856" y="12768"/>
                    </a:lnTo>
                    <a:lnTo>
                      <a:pt x="151254" y="12712"/>
                    </a:lnTo>
                    <a:lnTo>
                      <a:pt x="150776" y="12681"/>
                    </a:lnTo>
                    <a:lnTo>
                      <a:pt x="150347" y="12658"/>
                    </a:lnTo>
                    <a:lnTo>
                      <a:pt x="150317" y="12657"/>
                    </a:lnTo>
                    <a:lnTo>
                      <a:pt x="150304" y="12656"/>
                    </a:lnTo>
                    <a:lnTo>
                      <a:pt x="149764" y="12643"/>
                    </a:lnTo>
                    <a:lnTo>
                      <a:pt x="149460" y="12636"/>
                    </a:lnTo>
                    <a:lnTo>
                      <a:pt x="149322" y="12653"/>
                    </a:lnTo>
                    <a:lnTo>
                      <a:pt x="149099" y="12687"/>
                    </a:lnTo>
                    <a:lnTo>
                      <a:pt x="148720" y="12710"/>
                    </a:lnTo>
                    <a:lnTo>
                      <a:pt x="148302" y="12716"/>
                    </a:lnTo>
                    <a:lnTo>
                      <a:pt x="148067" y="12710"/>
                    </a:lnTo>
                    <a:lnTo>
                      <a:pt x="147632" y="12658"/>
                    </a:lnTo>
                    <a:lnTo>
                      <a:pt x="147150" y="12607"/>
                    </a:lnTo>
                    <a:lnTo>
                      <a:pt x="146869" y="12601"/>
                    </a:lnTo>
                    <a:lnTo>
                      <a:pt x="146353" y="12584"/>
                    </a:lnTo>
                    <a:lnTo>
                      <a:pt x="146055" y="12544"/>
                    </a:lnTo>
                    <a:lnTo>
                      <a:pt x="145780" y="12477"/>
                    </a:lnTo>
                    <a:lnTo>
                      <a:pt x="145772" y="12475"/>
                    </a:lnTo>
                    <a:lnTo>
                      <a:pt x="145745" y="12468"/>
                    </a:lnTo>
                    <a:lnTo>
                      <a:pt x="145288" y="12326"/>
                    </a:lnTo>
                    <a:lnTo>
                      <a:pt x="144578" y="12153"/>
                    </a:lnTo>
                    <a:lnTo>
                      <a:pt x="143915" y="11995"/>
                    </a:lnTo>
                    <a:lnTo>
                      <a:pt x="142693" y="11748"/>
                    </a:lnTo>
                    <a:lnTo>
                      <a:pt x="142542" y="11706"/>
                    </a:lnTo>
                    <a:lnTo>
                      <a:pt x="142483" y="11690"/>
                    </a:lnTo>
                    <a:lnTo>
                      <a:pt x="142197" y="11611"/>
                    </a:lnTo>
                    <a:lnTo>
                      <a:pt x="141609" y="11473"/>
                    </a:lnTo>
                    <a:lnTo>
                      <a:pt x="141076" y="11317"/>
                    </a:lnTo>
                    <a:lnTo>
                      <a:pt x="140635" y="11207"/>
                    </a:lnTo>
                    <a:lnTo>
                      <a:pt x="140102" y="11096"/>
                    </a:lnTo>
                    <a:lnTo>
                      <a:pt x="139744" y="11014"/>
                    </a:lnTo>
                    <a:lnTo>
                      <a:pt x="139367" y="10913"/>
                    </a:lnTo>
                    <a:lnTo>
                      <a:pt x="139000" y="10793"/>
                    </a:lnTo>
                    <a:lnTo>
                      <a:pt x="138478" y="10638"/>
                    </a:lnTo>
                    <a:lnTo>
                      <a:pt x="138274" y="10557"/>
                    </a:lnTo>
                    <a:lnTo>
                      <a:pt x="137923" y="10402"/>
                    </a:lnTo>
                    <a:lnTo>
                      <a:pt x="137597" y="10263"/>
                    </a:lnTo>
                    <a:lnTo>
                      <a:pt x="137116" y="10084"/>
                    </a:lnTo>
                    <a:lnTo>
                      <a:pt x="136598" y="9886"/>
                    </a:lnTo>
                    <a:lnTo>
                      <a:pt x="136109" y="9699"/>
                    </a:lnTo>
                    <a:lnTo>
                      <a:pt x="135799" y="9609"/>
                    </a:lnTo>
                    <a:lnTo>
                      <a:pt x="135464" y="9462"/>
                    </a:lnTo>
                    <a:lnTo>
                      <a:pt x="135170" y="9307"/>
                    </a:lnTo>
                    <a:lnTo>
                      <a:pt x="134746" y="8989"/>
                    </a:lnTo>
                    <a:lnTo>
                      <a:pt x="134376" y="8704"/>
                    </a:lnTo>
                    <a:lnTo>
                      <a:pt x="134360" y="8692"/>
                    </a:lnTo>
                    <a:lnTo>
                      <a:pt x="134216" y="8582"/>
                    </a:lnTo>
                    <a:lnTo>
                      <a:pt x="133833" y="8321"/>
                    </a:lnTo>
                    <a:lnTo>
                      <a:pt x="133596" y="8158"/>
                    </a:lnTo>
                    <a:lnTo>
                      <a:pt x="133286" y="7954"/>
                    </a:lnTo>
                    <a:lnTo>
                      <a:pt x="133058" y="7848"/>
                    </a:lnTo>
                    <a:lnTo>
                      <a:pt x="132813" y="7726"/>
                    </a:lnTo>
                    <a:lnTo>
                      <a:pt x="132283" y="7489"/>
                    </a:lnTo>
                    <a:lnTo>
                      <a:pt x="132046" y="7400"/>
                    </a:lnTo>
                    <a:lnTo>
                      <a:pt x="131966" y="7390"/>
                    </a:lnTo>
                    <a:lnTo>
                      <a:pt x="131950" y="7389"/>
                    </a:lnTo>
                    <a:lnTo>
                      <a:pt x="131761" y="7367"/>
                    </a:lnTo>
                    <a:lnTo>
                      <a:pt x="131524" y="7383"/>
                    </a:lnTo>
                    <a:lnTo>
                      <a:pt x="130920" y="7406"/>
                    </a:lnTo>
                    <a:lnTo>
                      <a:pt x="130650" y="7389"/>
                    </a:lnTo>
                    <a:lnTo>
                      <a:pt x="130243" y="7375"/>
                    </a:lnTo>
                    <a:lnTo>
                      <a:pt x="130025" y="7365"/>
                    </a:lnTo>
                    <a:lnTo>
                      <a:pt x="129672" y="7359"/>
                    </a:lnTo>
                    <a:lnTo>
                      <a:pt x="129319" y="7348"/>
                    </a:lnTo>
                    <a:lnTo>
                      <a:pt x="129024" y="7348"/>
                    </a:lnTo>
                    <a:lnTo>
                      <a:pt x="128640" y="7355"/>
                    </a:lnTo>
                    <a:lnTo>
                      <a:pt x="128352" y="7369"/>
                    </a:lnTo>
                    <a:lnTo>
                      <a:pt x="128068" y="7379"/>
                    </a:lnTo>
                    <a:lnTo>
                      <a:pt x="127858" y="7403"/>
                    </a:lnTo>
                    <a:lnTo>
                      <a:pt x="127718" y="7430"/>
                    </a:lnTo>
                    <a:lnTo>
                      <a:pt x="127589" y="7447"/>
                    </a:lnTo>
                    <a:lnTo>
                      <a:pt x="127382" y="7467"/>
                    </a:lnTo>
                    <a:lnTo>
                      <a:pt x="127114" y="7477"/>
                    </a:lnTo>
                    <a:lnTo>
                      <a:pt x="126860" y="7491"/>
                    </a:lnTo>
                    <a:lnTo>
                      <a:pt x="126510" y="7525"/>
                    </a:lnTo>
                    <a:lnTo>
                      <a:pt x="126369" y="7542"/>
                    </a:lnTo>
                    <a:lnTo>
                      <a:pt x="126046" y="7593"/>
                    </a:lnTo>
                    <a:lnTo>
                      <a:pt x="125564" y="7671"/>
                    </a:lnTo>
                    <a:lnTo>
                      <a:pt x="125232" y="7701"/>
                    </a:lnTo>
                    <a:lnTo>
                      <a:pt x="124946" y="7732"/>
                    </a:lnTo>
                    <a:lnTo>
                      <a:pt x="124692" y="7749"/>
                    </a:lnTo>
                    <a:lnTo>
                      <a:pt x="124576" y="7756"/>
                    </a:lnTo>
                    <a:lnTo>
                      <a:pt x="124572" y="7757"/>
                    </a:lnTo>
                    <a:lnTo>
                      <a:pt x="124481" y="7762"/>
                    </a:lnTo>
                    <a:lnTo>
                      <a:pt x="124183" y="7800"/>
                    </a:lnTo>
                    <a:lnTo>
                      <a:pt x="123986" y="7837"/>
                    </a:lnTo>
                    <a:lnTo>
                      <a:pt x="123623" y="7888"/>
                    </a:lnTo>
                    <a:lnTo>
                      <a:pt x="123449" y="7908"/>
                    </a:lnTo>
                    <a:lnTo>
                      <a:pt x="123226" y="7926"/>
                    </a:lnTo>
                    <a:lnTo>
                      <a:pt x="123002" y="7959"/>
                    </a:lnTo>
                    <a:lnTo>
                      <a:pt x="122869" y="7983"/>
                    </a:lnTo>
                    <a:lnTo>
                      <a:pt x="122679" y="8007"/>
                    </a:lnTo>
                    <a:lnTo>
                      <a:pt x="122530" y="8020"/>
                    </a:lnTo>
                    <a:lnTo>
                      <a:pt x="122319" y="8044"/>
                    </a:lnTo>
                    <a:lnTo>
                      <a:pt x="122027" y="8071"/>
                    </a:lnTo>
                    <a:lnTo>
                      <a:pt x="121848" y="8081"/>
                    </a:lnTo>
                    <a:lnTo>
                      <a:pt x="121608" y="8089"/>
                    </a:lnTo>
                    <a:lnTo>
                      <a:pt x="121404" y="8102"/>
                    </a:lnTo>
                    <a:lnTo>
                      <a:pt x="121338" y="8109"/>
                    </a:lnTo>
                    <a:lnTo>
                      <a:pt x="121319" y="8111"/>
                    </a:lnTo>
                    <a:lnTo>
                      <a:pt x="121146" y="8129"/>
                    </a:lnTo>
                    <a:lnTo>
                      <a:pt x="120888" y="8146"/>
                    </a:lnTo>
                    <a:lnTo>
                      <a:pt x="120606" y="8170"/>
                    </a:lnTo>
                    <a:lnTo>
                      <a:pt x="120240" y="8187"/>
                    </a:lnTo>
                    <a:lnTo>
                      <a:pt x="120022" y="8190"/>
                    </a:lnTo>
                    <a:lnTo>
                      <a:pt x="119683" y="8197"/>
                    </a:lnTo>
                    <a:lnTo>
                      <a:pt x="119313" y="8207"/>
                    </a:lnTo>
                    <a:lnTo>
                      <a:pt x="118914" y="8207"/>
                    </a:lnTo>
                    <a:lnTo>
                      <a:pt x="118649" y="8207"/>
                    </a:lnTo>
                    <a:lnTo>
                      <a:pt x="118310" y="8187"/>
                    </a:lnTo>
                    <a:lnTo>
                      <a:pt x="118085" y="8153"/>
                    </a:lnTo>
                    <a:lnTo>
                      <a:pt x="117916" y="8125"/>
                    </a:lnTo>
                    <a:lnTo>
                      <a:pt x="117709" y="8112"/>
                    </a:lnTo>
                    <a:lnTo>
                      <a:pt x="117435" y="8101"/>
                    </a:lnTo>
                    <a:lnTo>
                      <a:pt x="117238" y="8105"/>
                    </a:lnTo>
                    <a:lnTo>
                      <a:pt x="117048" y="8095"/>
                    </a:lnTo>
                    <a:lnTo>
                      <a:pt x="116810" y="8057"/>
                    </a:lnTo>
                    <a:lnTo>
                      <a:pt x="116573" y="8030"/>
                    </a:lnTo>
                    <a:lnTo>
                      <a:pt x="116365" y="7983"/>
                    </a:lnTo>
                    <a:lnTo>
                      <a:pt x="116160" y="7940"/>
                    </a:lnTo>
                    <a:lnTo>
                      <a:pt x="116149" y="7938"/>
                    </a:lnTo>
                    <a:lnTo>
                      <a:pt x="116104" y="7928"/>
                    </a:lnTo>
                    <a:lnTo>
                      <a:pt x="115754" y="7894"/>
                    </a:lnTo>
                    <a:lnTo>
                      <a:pt x="115547" y="7867"/>
                    </a:lnTo>
                    <a:lnTo>
                      <a:pt x="115350" y="7840"/>
                    </a:lnTo>
                    <a:lnTo>
                      <a:pt x="115171" y="7806"/>
                    </a:lnTo>
                    <a:lnTo>
                      <a:pt x="114982" y="7776"/>
                    </a:lnTo>
                    <a:lnTo>
                      <a:pt x="114765" y="7748"/>
                    </a:lnTo>
                    <a:lnTo>
                      <a:pt x="114632" y="7745"/>
                    </a:lnTo>
                    <a:lnTo>
                      <a:pt x="114242" y="7738"/>
                    </a:lnTo>
                    <a:lnTo>
                      <a:pt x="113858" y="7738"/>
                    </a:lnTo>
                    <a:lnTo>
                      <a:pt x="113238" y="7742"/>
                    </a:lnTo>
                    <a:lnTo>
                      <a:pt x="112936" y="7745"/>
                    </a:lnTo>
                    <a:lnTo>
                      <a:pt x="112654" y="7759"/>
                    </a:lnTo>
                    <a:lnTo>
                      <a:pt x="112474" y="7779"/>
                    </a:lnTo>
                    <a:lnTo>
                      <a:pt x="112260" y="7800"/>
                    </a:lnTo>
                    <a:lnTo>
                      <a:pt x="112003" y="7820"/>
                    </a:lnTo>
                    <a:lnTo>
                      <a:pt x="111986" y="7821"/>
                    </a:lnTo>
                    <a:lnTo>
                      <a:pt x="111958" y="7823"/>
                    </a:lnTo>
                    <a:lnTo>
                      <a:pt x="111524" y="7864"/>
                    </a:lnTo>
                    <a:lnTo>
                      <a:pt x="111099" y="7894"/>
                    </a:lnTo>
                    <a:lnTo>
                      <a:pt x="110773" y="7918"/>
                    </a:lnTo>
                    <a:lnTo>
                      <a:pt x="110478" y="7946"/>
                    </a:lnTo>
                    <a:lnTo>
                      <a:pt x="110268" y="7970"/>
                    </a:lnTo>
                    <a:lnTo>
                      <a:pt x="109976" y="8000"/>
                    </a:lnTo>
                    <a:lnTo>
                      <a:pt x="109742" y="8021"/>
                    </a:lnTo>
                    <a:lnTo>
                      <a:pt x="109368" y="8044"/>
                    </a:lnTo>
                    <a:lnTo>
                      <a:pt x="109175" y="8061"/>
                    </a:lnTo>
                    <a:lnTo>
                      <a:pt x="108975" y="8071"/>
                    </a:lnTo>
                    <a:lnTo>
                      <a:pt x="108773" y="8082"/>
                    </a:lnTo>
                    <a:lnTo>
                      <a:pt x="108657" y="8078"/>
                    </a:lnTo>
                    <a:lnTo>
                      <a:pt x="108233" y="8089"/>
                    </a:lnTo>
                    <a:lnTo>
                      <a:pt x="108009" y="8092"/>
                    </a:lnTo>
                    <a:lnTo>
                      <a:pt x="107737" y="8116"/>
                    </a:lnTo>
                    <a:lnTo>
                      <a:pt x="107415" y="8143"/>
                    </a:lnTo>
                    <a:lnTo>
                      <a:pt x="107184" y="8150"/>
                    </a:lnTo>
                    <a:lnTo>
                      <a:pt x="106851" y="8153"/>
                    </a:lnTo>
                    <a:lnTo>
                      <a:pt x="106553" y="8163"/>
                    </a:lnTo>
                    <a:lnTo>
                      <a:pt x="106288" y="8183"/>
                    </a:lnTo>
                    <a:lnTo>
                      <a:pt x="106126" y="8201"/>
                    </a:lnTo>
                    <a:lnTo>
                      <a:pt x="105955" y="8235"/>
                    </a:lnTo>
                    <a:lnTo>
                      <a:pt x="105819" y="8261"/>
                    </a:lnTo>
                    <a:lnTo>
                      <a:pt x="105666" y="8305"/>
                    </a:lnTo>
                    <a:lnTo>
                      <a:pt x="105465" y="8343"/>
                    </a:lnTo>
                    <a:lnTo>
                      <a:pt x="105320" y="8364"/>
                    </a:lnTo>
                    <a:lnTo>
                      <a:pt x="105184" y="8386"/>
                    </a:lnTo>
                    <a:lnTo>
                      <a:pt x="105043" y="8398"/>
                    </a:lnTo>
                    <a:lnTo>
                      <a:pt x="104808" y="8420"/>
                    </a:lnTo>
                    <a:lnTo>
                      <a:pt x="104372" y="8450"/>
                    </a:lnTo>
                    <a:lnTo>
                      <a:pt x="104061" y="8471"/>
                    </a:lnTo>
                    <a:lnTo>
                      <a:pt x="103578" y="8501"/>
                    </a:lnTo>
                    <a:lnTo>
                      <a:pt x="103079" y="8533"/>
                    </a:lnTo>
                    <a:lnTo>
                      <a:pt x="103068" y="8534"/>
                    </a:lnTo>
                    <a:lnTo>
                      <a:pt x="102918" y="8544"/>
                    </a:lnTo>
                    <a:lnTo>
                      <a:pt x="102534" y="8578"/>
                    </a:lnTo>
                    <a:lnTo>
                      <a:pt x="102273" y="8616"/>
                    </a:lnTo>
                    <a:lnTo>
                      <a:pt x="101970" y="8663"/>
                    </a:lnTo>
                    <a:lnTo>
                      <a:pt x="101552" y="8714"/>
                    </a:lnTo>
                    <a:lnTo>
                      <a:pt x="101215" y="8753"/>
                    </a:lnTo>
                    <a:lnTo>
                      <a:pt x="100724" y="8795"/>
                    </a:lnTo>
                    <a:lnTo>
                      <a:pt x="100224" y="8825"/>
                    </a:lnTo>
                    <a:lnTo>
                      <a:pt x="99875" y="8851"/>
                    </a:lnTo>
                    <a:lnTo>
                      <a:pt x="99653" y="8873"/>
                    </a:lnTo>
                    <a:lnTo>
                      <a:pt x="99393" y="8885"/>
                    </a:lnTo>
                    <a:lnTo>
                      <a:pt x="99218" y="8885"/>
                    </a:lnTo>
                    <a:lnTo>
                      <a:pt x="98940" y="8902"/>
                    </a:lnTo>
                    <a:lnTo>
                      <a:pt x="98645" y="8928"/>
                    </a:lnTo>
                    <a:lnTo>
                      <a:pt x="98364" y="8954"/>
                    </a:lnTo>
                    <a:lnTo>
                      <a:pt x="98065" y="8958"/>
                    </a:lnTo>
                    <a:lnTo>
                      <a:pt x="97821" y="8958"/>
                    </a:lnTo>
                    <a:lnTo>
                      <a:pt x="97582" y="8949"/>
                    </a:lnTo>
                    <a:lnTo>
                      <a:pt x="97236" y="8944"/>
                    </a:lnTo>
                    <a:lnTo>
                      <a:pt x="96484" y="8959"/>
                    </a:lnTo>
                    <a:lnTo>
                      <a:pt x="95884" y="8948"/>
                    </a:lnTo>
                    <a:lnTo>
                      <a:pt x="95536" y="8937"/>
                    </a:lnTo>
                    <a:lnTo>
                      <a:pt x="95220" y="8916"/>
                    </a:lnTo>
                    <a:lnTo>
                      <a:pt x="94802" y="8889"/>
                    </a:lnTo>
                    <a:lnTo>
                      <a:pt x="94438" y="8894"/>
                    </a:lnTo>
                    <a:lnTo>
                      <a:pt x="93956" y="8900"/>
                    </a:lnTo>
                    <a:lnTo>
                      <a:pt x="92982" y="8905"/>
                    </a:lnTo>
                    <a:lnTo>
                      <a:pt x="92543" y="8905"/>
                    </a:lnTo>
                    <a:lnTo>
                      <a:pt x="92313" y="8879"/>
                    </a:lnTo>
                    <a:lnTo>
                      <a:pt x="92023" y="8825"/>
                    </a:lnTo>
                    <a:lnTo>
                      <a:pt x="91820" y="8825"/>
                    </a:lnTo>
                    <a:lnTo>
                      <a:pt x="91365" y="8830"/>
                    </a:lnTo>
                    <a:lnTo>
                      <a:pt x="90899" y="8847"/>
                    </a:lnTo>
                    <a:lnTo>
                      <a:pt x="90508" y="8868"/>
                    </a:lnTo>
                    <a:lnTo>
                      <a:pt x="90278" y="8895"/>
                    </a:lnTo>
                    <a:lnTo>
                      <a:pt x="90010" y="8927"/>
                    </a:lnTo>
                    <a:lnTo>
                      <a:pt x="89657" y="8969"/>
                    </a:lnTo>
                    <a:lnTo>
                      <a:pt x="89373" y="8991"/>
                    </a:lnTo>
                    <a:lnTo>
                      <a:pt x="89148" y="8996"/>
                    </a:lnTo>
                    <a:lnTo>
                      <a:pt x="88956" y="8996"/>
                    </a:lnTo>
                    <a:lnTo>
                      <a:pt x="88779" y="8980"/>
                    </a:lnTo>
                    <a:lnTo>
                      <a:pt x="88421" y="8959"/>
                    </a:lnTo>
                    <a:lnTo>
                      <a:pt x="88067" y="8943"/>
                    </a:lnTo>
                    <a:lnTo>
                      <a:pt x="87703" y="8938"/>
                    </a:lnTo>
                    <a:lnTo>
                      <a:pt x="87162" y="8937"/>
                    </a:lnTo>
                    <a:lnTo>
                      <a:pt x="86932" y="8954"/>
                    </a:lnTo>
                    <a:lnTo>
                      <a:pt x="86702" y="8975"/>
                    </a:lnTo>
                    <a:lnTo>
                      <a:pt x="86536" y="9002"/>
                    </a:lnTo>
                    <a:lnTo>
                      <a:pt x="86454" y="9012"/>
                    </a:lnTo>
                    <a:lnTo>
                      <a:pt x="86442" y="9013"/>
                    </a:lnTo>
                    <a:lnTo>
                      <a:pt x="86273" y="9034"/>
                    </a:lnTo>
                    <a:lnTo>
                      <a:pt x="86006" y="9066"/>
                    </a:lnTo>
                    <a:lnTo>
                      <a:pt x="85738" y="9087"/>
                    </a:lnTo>
                    <a:lnTo>
                      <a:pt x="85311" y="9104"/>
                    </a:lnTo>
                    <a:lnTo>
                      <a:pt x="85017" y="9120"/>
                    </a:lnTo>
                    <a:lnTo>
                      <a:pt x="84674" y="9147"/>
                    </a:lnTo>
                    <a:lnTo>
                      <a:pt x="84273" y="9168"/>
                    </a:lnTo>
                    <a:lnTo>
                      <a:pt x="84101" y="9168"/>
                    </a:lnTo>
                    <a:lnTo>
                      <a:pt x="83769" y="9173"/>
                    </a:lnTo>
                    <a:lnTo>
                      <a:pt x="83754" y="9174"/>
                    </a:lnTo>
                    <a:lnTo>
                      <a:pt x="83739" y="9174"/>
                    </a:lnTo>
                    <a:lnTo>
                      <a:pt x="83459" y="9179"/>
                    </a:lnTo>
                    <a:lnTo>
                      <a:pt x="83100" y="9195"/>
                    </a:lnTo>
                    <a:lnTo>
                      <a:pt x="82490" y="9216"/>
                    </a:lnTo>
                    <a:lnTo>
                      <a:pt x="82160" y="9227"/>
                    </a:lnTo>
                    <a:lnTo>
                      <a:pt x="81715" y="9248"/>
                    </a:lnTo>
                    <a:lnTo>
                      <a:pt x="81287" y="9248"/>
                    </a:lnTo>
                    <a:lnTo>
                      <a:pt x="80885" y="9254"/>
                    </a:lnTo>
                    <a:lnTo>
                      <a:pt x="80671" y="9238"/>
                    </a:lnTo>
                    <a:lnTo>
                      <a:pt x="80380" y="9221"/>
                    </a:lnTo>
                    <a:lnTo>
                      <a:pt x="80032" y="9227"/>
                    </a:lnTo>
                    <a:lnTo>
                      <a:pt x="79507" y="9237"/>
                    </a:lnTo>
                    <a:lnTo>
                      <a:pt x="79228" y="9237"/>
                    </a:lnTo>
                    <a:lnTo>
                      <a:pt x="78922" y="9210"/>
                    </a:lnTo>
                    <a:lnTo>
                      <a:pt x="78546" y="9204"/>
                    </a:lnTo>
                    <a:lnTo>
                      <a:pt x="78299" y="9199"/>
                    </a:lnTo>
                    <a:lnTo>
                      <a:pt x="77982" y="9204"/>
                    </a:lnTo>
                    <a:lnTo>
                      <a:pt x="77761" y="9215"/>
                    </a:lnTo>
                    <a:lnTo>
                      <a:pt x="77460" y="9247"/>
                    </a:lnTo>
                    <a:lnTo>
                      <a:pt x="77294" y="9285"/>
                    </a:lnTo>
                    <a:lnTo>
                      <a:pt x="77127" y="9323"/>
                    </a:lnTo>
                    <a:lnTo>
                      <a:pt x="76907" y="9371"/>
                    </a:lnTo>
                    <a:lnTo>
                      <a:pt x="76873" y="9374"/>
                    </a:lnTo>
                    <a:lnTo>
                      <a:pt x="76860" y="9375"/>
                    </a:lnTo>
                    <a:lnTo>
                      <a:pt x="76617" y="9398"/>
                    </a:lnTo>
                    <a:lnTo>
                      <a:pt x="76262" y="9430"/>
                    </a:lnTo>
                    <a:lnTo>
                      <a:pt x="75977" y="9451"/>
                    </a:lnTo>
                    <a:lnTo>
                      <a:pt x="75757" y="9483"/>
                    </a:lnTo>
                    <a:lnTo>
                      <a:pt x="75601" y="9510"/>
                    </a:lnTo>
                    <a:lnTo>
                      <a:pt x="75370" y="9553"/>
                    </a:lnTo>
                    <a:lnTo>
                      <a:pt x="75128" y="9596"/>
                    </a:lnTo>
                    <a:lnTo>
                      <a:pt x="74890" y="9623"/>
                    </a:lnTo>
                    <a:lnTo>
                      <a:pt x="74730" y="9632"/>
                    </a:lnTo>
                    <a:lnTo>
                      <a:pt x="74495" y="9644"/>
                    </a:lnTo>
                    <a:lnTo>
                      <a:pt x="74238" y="9640"/>
                    </a:lnTo>
                    <a:lnTo>
                      <a:pt x="73986" y="9628"/>
                    </a:lnTo>
                    <a:lnTo>
                      <a:pt x="73700" y="9611"/>
                    </a:lnTo>
                    <a:lnTo>
                      <a:pt x="73500" y="9603"/>
                    </a:lnTo>
                    <a:lnTo>
                      <a:pt x="73202" y="9607"/>
                    </a:lnTo>
                    <a:lnTo>
                      <a:pt x="72958" y="9598"/>
                    </a:lnTo>
                    <a:lnTo>
                      <a:pt x="72592" y="9594"/>
                    </a:lnTo>
                    <a:lnTo>
                      <a:pt x="72264" y="9594"/>
                    </a:lnTo>
                    <a:lnTo>
                      <a:pt x="71860" y="9594"/>
                    </a:lnTo>
                    <a:lnTo>
                      <a:pt x="71599" y="9586"/>
                    </a:lnTo>
                    <a:lnTo>
                      <a:pt x="71328" y="9565"/>
                    </a:lnTo>
                    <a:lnTo>
                      <a:pt x="71139" y="9531"/>
                    </a:lnTo>
                    <a:lnTo>
                      <a:pt x="70946" y="9493"/>
                    </a:lnTo>
                    <a:lnTo>
                      <a:pt x="70546" y="9430"/>
                    </a:lnTo>
                    <a:lnTo>
                      <a:pt x="70206" y="9363"/>
                    </a:lnTo>
                    <a:lnTo>
                      <a:pt x="69962" y="9321"/>
                    </a:lnTo>
                    <a:lnTo>
                      <a:pt x="69596" y="9266"/>
                    </a:lnTo>
                    <a:lnTo>
                      <a:pt x="69272" y="9232"/>
                    </a:lnTo>
                    <a:lnTo>
                      <a:pt x="68904" y="9199"/>
                    </a:lnTo>
                    <a:lnTo>
                      <a:pt x="68593" y="9178"/>
                    </a:lnTo>
                    <a:lnTo>
                      <a:pt x="68294" y="9150"/>
                    </a:lnTo>
                    <a:lnTo>
                      <a:pt x="67906" y="9133"/>
                    </a:lnTo>
                    <a:lnTo>
                      <a:pt x="67636" y="9095"/>
                    </a:lnTo>
                    <a:lnTo>
                      <a:pt x="67365" y="9057"/>
                    </a:lnTo>
                    <a:lnTo>
                      <a:pt x="67352" y="9055"/>
                    </a:lnTo>
                    <a:lnTo>
                      <a:pt x="67244" y="9040"/>
                    </a:lnTo>
                    <a:lnTo>
                      <a:pt x="67054" y="9019"/>
                    </a:lnTo>
                    <a:lnTo>
                      <a:pt x="66828" y="8985"/>
                    </a:lnTo>
                    <a:lnTo>
                      <a:pt x="66579" y="8943"/>
                    </a:lnTo>
                    <a:lnTo>
                      <a:pt x="66330" y="8884"/>
                    </a:lnTo>
                    <a:lnTo>
                      <a:pt x="66203" y="8867"/>
                    </a:lnTo>
                    <a:lnTo>
                      <a:pt x="65950" y="8858"/>
                    </a:lnTo>
                    <a:lnTo>
                      <a:pt x="65650" y="8833"/>
                    </a:lnTo>
                    <a:lnTo>
                      <a:pt x="65237" y="8799"/>
                    </a:lnTo>
                    <a:lnTo>
                      <a:pt x="64971" y="8766"/>
                    </a:lnTo>
                    <a:lnTo>
                      <a:pt x="64752" y="8732"/>
                    </a:lnTo>
                    <a:lnTo>
                      <a:pt x="64406" y="8673"/>
                    </a:lnTo>
                    <a:lnTo>
                      <a:pt x="64081" y="8631"/>
                    </a:lnTo>
                    <a:lnTo>
                      <a:pt x="63907" y="8603"/>
                    </a:lnTo>
                    <a:lnTo>
                      <a:pt x="63881" y="8599"/>
                    </a:lnTo>
                    <a:lnTo>
                      <a:pt x="63714" y="8572"/>
                    </a:lnTo>
                    <a:lnTo>
                      <a:pt x="63422" y="8531"/>
                    </a:lnTo>
                    <a:lnTo>
                      <a:pt x="62981" y="8475"/>
                    </a:lnTo>
                    <a:lnTo>
                      <a:pt x="62659" y="8419"/>
                    </a:lnTo>
                    <a:lnTo>
                      <a:pt x="62266" y="8335"/>
                    </a:lnTo>
                    <a:lnTo>
                      <a:pt x="62157" y="8305"/>
                    </a:lnTo>
                    <a:lnTo>
                      <a:pt x="62147" y="8302"/>
                    </a:lnTo>
                    <a:lnTo>
                      <a:pt x="62063" y="8279"/>
                    </a:lnTo>
                    <a:lnTo>
                      <a:pt x="61951" y="8244"/>
                    </a:lnTo>
                    <a:lnTo>
                      <a:pt x="61664" y="8188"/>
                    </a:lnTo>
                    <a:lnTo>
                      <a:pt x="61440" y="8146"/>
                    </a:lnTo>
                    <a:lnTo>
                      <a:pt x="61265" y="8104"/>
                    </a:lnTo>
                    <a:lnTo>
                      <a:pt x="60747" y="7964"/>
                    </a:lnTo>
                    <a:lnTo>
                      <a:pt x="60470" y="7887"/>
                    </a:lnTo>
                    <a:lnTo>
                      <a:pt x="60085" y="7803"/>
                    </a:lnTo>
                    <a:lnTo>
                      <a:pt x="59749" y="7747"/>
                    </a:lnTo>
                    <a:lnTo>
                      <a:pt x="59335" y="7663"/>
                    </a:lnTo>
                    <a:lnTo>
                      <a:pt x="58887" y="7561"/>
                    </a:lnTo>
                    <a:lnTo>
                      <a:pt x="58873" y="7558"/>
                    </a:lnTo>
                    <a:lnTo>
                      <a:pt x="58842" y="7551"/>
                    </a:lnTo>
                    <a:lnTo>
                      <a:pt x="58506" y="7446"/>
                    </a:lnTo>
                    <a:lnTo>
                      <a:pt x="58261" y="7334"/>
                    </a:lnTo>
                    <a:lnTo>
                      <a:pt x="58002" y="7222"/>
                    </a:lnTo>
                    <a:lnTo>
                      <a:pt x="57813" y="7173"/>
                    </a:lnTo>
                    <a:lnTo>
                      <a:pt x="57519" y="7110"/>
                    </a:lnTo>
                    <a:lnTo>
                      <a:pt x="57157" y="7015"/>
                    </a:lnTo>
                    <a:lnTo>
                      <a:pt x="56829" y="6900"/>
                    </a:lnTo>
                    <a:lnTo>
                      <a:pt x="56815" y="6895"/>
                    </a:lnTo>
                    <a:lnTo>
                      <a:pt x="56758" y="6875"/>
                    </a:lnTo>
                    <a:lnTo>
                      <a:pt x="56471" y="6791"/>
                    </a:lnTo>
                    <a:lnTo>
                      <a:pt x="56219" y="6728"/>
                    </a:lnTo>
                    <a:lnTo>
                      <a:pt x="55826" y="6637"/>
                    </a:lnTo>
                    <a:lnTo>
                      <a:pt x="55567" y="6567"/>
                    </a:lnTo>
                    <a:lnTo>
                      <a:pt x="55266" y="6497"/>
                    </a:lnTo>
                    <a:lnTo>
                      <a:pt x="55105" y="6455"/>
                    </a:lnTo>
                    <a:lnTo>
                      <a:pt x="54896" y="6370"/>
                    </a:lnTo>
                    <a:lnTo>
                      <a:pt x="54637" y="6265"/>
                    </a:lnTo>
                    <a:lnTo>
                      <a:pt x="54287" y="6153"/>
                    </a:lnTo>
                    <a:lnTo>
                      <a:pt x="53971" y="6069"/>
                    </a:lnTo>
                    <a:lnTo>
                      <a:pt x="53726" y="5999"/>
                    </a:lnTo>
                    <a:lnTo>
                      <a:pt x="53264" y="5894"/>
                    </a:lnTo>
                    <a:lnTo>
                      <a:pt x="53103" y="5868"/>
                    </a:lnTo>
                    <a:lnTo>
                      <a:pt x="53089" y="5866"/>
                    </a:lnTo>
                    <a:lnTo>
                      <a:pt x="52871" y="5831"/>
                    </a:lnTo>
                    <a:lnTo>
                      <a:pt x="52458" y="5754"/>
                    </a:lnTo>
                    <a:lnTo>
                      <a:pt x="52003" y="5656"/>
                    </a:lnTo>
                    <a:lnTo>
                      <a:pt x="51708" y="5586"/>
                    </a:lnTo>
                    <a:lnTo>
                      <a:pt x="51533" y="5551"/>
                    </a:lnTo>
                    <a:lnTo>
                      <a:pt x="51379" y="5502"/>
                    </a:lnTo>
                    <a:lnTo>
                      <a:pt x="51022" y="5432"/>
                    </a:lnTo>
                    <a:lnTo>
                      <a:pt x="50879" y="5409"/>
                    </a:lnTo>
                    <a:lnTo>
                      <a:pt x="50667" y="5362"/>
                    </a:lnTo>
                    <a:lnTo>
                      <a:pt x="50418" y="5272"/>
                    </a:lnTo>
                    <a:lnTo>
                      <a:pt x="50096" y="5154"/>
                    </a:lnTo>
                    <a:lnTo>
                      <a:pt x="49696" y="5041"/>
                    </a:lnTo>
                    <a:lnTo>
                      <a:pt x="49423" y="4989"/>
                    </a:lnTo>
                    <a:lnTo>
                      <a:pt x="48882" y="4862"/>
                    </a:lnTo>
                    <a:lnTo>
                      <a:pt x="48458" y="4778"/>
                    </a:lnTo>
                    <a:lnTo>
                      <a:pt x="48119" y="4740"/>
                    </a:lnTo>
                    <a:lnTo>
                      <a:pt x="47903" y="4707"/>
                    </a:lnTo>
                    <a:lnTo>
                      <a:pt x="47780" y="4660"/>
                    </a:lnTo>
                    <a:lnTo>
                      <a:pt x="47636" y="4631"/>
                    </a:lnTo>
                    <a:lnTo>
                      <a:pt x="47476" y="4626"/>
                    </a:lnTo>
                    <a:lnTo>
                      <a:pt x="47269" y="4603"/>
                    </a:lnTo>
                    <a:lnTo>
                      <a:pt x="47128" y="4575"/>
                    </a:lnTo>
                    <a:lnTo>
                      <a:pt x="46846" y="4546"/>
                    </a:lnTo>
                    <a:lnTo>
                      <a:pt x="46634" y="4546"/>
                    </a:lnTo>
                    <a:lnTo>
                      <a:pt x="46385" y="4542"/>
                    </a:lnTo>
                    <a:lnTo>
                      <a:pt x="46149" y="4546"/>
                    </a:lnTo>
                    <a:lnTo>
                      <a:pt x="45773" y="4537"/>
                    </a:lnTo>
                    <a:lnTo>
                      <a:pt x="45354" y="4537"/>
                    </a:lnTo>
                    <a:lnTo>
                      <a:pt x="44912" y="4556"/>
                    </a:lnTo>
                    <a:lnTo>
                      <a:pt x="44719" y="4551"/>
                    </a:lnTo>
                    <a:lnTo>
                      <a:pt x="44549" y="4542"/>
                    </a:lnTo>
                    <a:lnTo>
                      <a:pt x="44342" y="4518"/>
                    </a:lnTo>
                    <a:lnTo>
                      <a:pt x="43915" y="4462"/>
                    </a:lnTo>
                    <a:lnTo>
                      <a:pt x="43562" y="4420"/>
                    </a:lnTo>
                    <a:lnTo>
                      <a:pt x="43209" y="4382"/>
                    </a:lnTo>
                    <a:lnTo>
                      <a:pt x="42898" y="4340"/>
                    </a:lnTo>
                    <a:lnTo>
                      <a:pt x="42734" y="4307"/>
                    </a:lnTo>
                    <a:lnTo>
                      <a:pt x="42545" y="4250"/>
                    </a:lnTo>
                    <a:lnTo>
                      <a:pt x="42155" y="4147"/>
                    </a:lnTo>
                    <a:lnTo>
                      <a:pt x="41826" y="4095"/>
                    </a:lnTo>
                    <a:lnTo>
                      <a:pt x="41604" y="4071"/>
                    </a:lnTo>
                    <a:lnTo>
                      <a:pt x="41388" y="4057"/>
                    </a:lnTo>
                    <a:lnTo>
                      <a:pt x="41068" y="4010"/>
                    </a:lnTo>
                    <a:lnTo>
                      <a:pt x="40725" y="3959"/>
                    </a:lnTo>
                    <a:lnTo>
                      <a:pt x="40430" y="3928"/>
                    </a:lnTo>
                    <a:lnTo>
                      <a:pt x="40184" y="3890"/>
                    </a:lnTo>
                    <a:lnTo>
                      <a:pt x="39927" y="3858"/>
                    </a:lnTo>
                    <a:lnTo>
                      <a:pt x="39622" y="3841"/>
                    </a:lnTo>
                    <a:lnTo>
                      <a:pt x="39310" y="3796"/>
                    </a:lnTo>
                    <a:lnTo>
                      <a:pt x="38984" y="3748"/>
                    </a:lnTo>
                    <a:lnTo>
                      <a:pt x="38682" y="3713"/>
                    </a:lnTo>
                    <a:lnTo>
                      <a:pt x="38396" y="3650"/>
                    </a:lnTo>
                    <a:lnTo>
                      <a:pt x="38181" y="3584"/>
                    </a:lnTo>
                    <a:lnTo>
                      <a:pt x="37917" y="3508"/>
                    </a:lnTo>
                    <a:lnTo>
                      <a:pt x="37647" y="3456"/>
                    </a:lnTo>
                    <a:lnTo>
                      <a:pt x="37276" y="3390"/>
                    </a:lnTo>
                    <a:lnTo>
                      <a:pt x="37016" y="3355"/>
                    </a:lnTo>
                    <a:lnTo>
                      <a:pt x="36753" y="3313"/>
                    </a:lnTo>
                    <a:lnTo>
                      <a:pt x="36524" y="3275"/>
                    </a:lnTo>
                    <a:lnTo>
                      <a:pt x="36484" y="3269"/>
                    </a:lnTo>
                    <a:lnTo>
                      <a:pt x="36463" y="3267"/>
                    </a:lnTo>
                    <a:lnTo>
                      <a:pt x="36261" y="3240"/>
                    </a:lnTo>
                    <a:lnTo>
                      <a:pt x="36032" y="3212"/>
                    </a:lnTo>
                    <a:lnTo>
                      <a:pt x="35800" y="3178"/>
                    </a:lnTo>
                    <a:lnTo>
                      <a:pt x="35695" y="3169"/>
                    </a:lnTo>
                    <a:lnTo>
                      <a:pt x="35683" y="3168"/>
                    </a:lnTo>
                    <a:lnTo>
                      <a:pt x="35546" y="3157"/>
                    </a:lnTo>
                    <a:lnTo>
                      <a:pt x="35359" y="3140"/>
                    </a:lnTo>
                    <a:lnTo>
                      <a:pt x="35248" y="3108"/>
                    </a:lnTo>
                    <a:lnTo>
                      <a:pt x="35109" y="3086"/>
                    </a:lnTo>
                    <a:lnTo>
                      <a:pt x="34798" y="3070"/>
                    </a:lnTo>
                    <a:lnTo>
                      <a:pt x="34548" y="3036"/>
                    </a:lnTo>
                    <a:lnTo>
                      <a:pt x="34316" y="2978"/>
                    </a:lnTo>
                    <a:lnTo>
                      <a:pt x="34029" y="2920"/>
                    </a:lnTo>
                    <a:lnTo>
                      <a:pt x="33709" y="2866"/>
                    </a:lnTo>
                    <a:lnTo>
                      <a:pt x="33473" y="2825"/>
                    </a:lnTo>
                    <a:lnTo>
                      <a:pt x="33136" y="2762"/>
                    </a:lnTo>
                    <a:lnTo>
                      <a:pt x="32870" y="2721"/>
                    </a:lnTo>
                    <a:lnTo>
                      <a:pt x="32683" y="2679"/>
                    </a:lnTo>
                    <a:lnTo>
                      <a:pt x="32394" y="2607"/>
                    </a:lnTo>
                    <a:lnTo>
                      <a:pt x="32203" y="2541"/>
                    </a:lnTo>
                    <a:lnTo>
                      <a:pt x="31920" y="2454"/>
                    </a:lnTo>
                    <a:lnTo>
                      <a:pt x="31770" y="2421"/>
                    </a:lnTo>
                    <a:lnTo>
                      <a:pt x="31762" y="2419"/>
                    </a:lnTo>
                    <a:lnTo>
                      <a:pt x="31750" y="2417"/>
                    </a:lnTo>
                    <a:lnTo>
                      <a:pt x="31484" y="2392"/>
                    </a:lnTo>
                    <a:lnTo>
                      <a:pt x="31222" y="2358"/>
                    </a:lnTo>
                    <a:lnTo>
                      <a:pt x="31119" y="2333"/>
                    </a:lnTo>
                    <a:lnTo>
                      <a:pt x="31019" y="2292"/>
                    </a:lnTo>
                    <a:lnTo>
                      <a:pt x="30757" y="2184"/>
                    </a:lnTo>
                    <a:lnTo>
                      <a:pt x="30429" y="2051"/>
                    </a:lnTo>
                    <a:lnTo>
                      <a:pt x="30172" y="1948"/>
                    </a:lnTo>
                    <a:lnTo>
                      <a:pt x="29911" y="1829"/>
                    </a:lnTo>
                    <a:lnTo>
                      <a:pt x="29733" y="1758"/>
                    </a:lnTo>
                    <a:lnTo>
                      <a:pt x="29555" y="1711"/>
                    </a:lnTo>
                    <a:lnTo>
                      <a:pt x="29335" y="1646"/>
                    </a:lnTo>
                    <a:lnTo>
                      <a:pt x="29068" y="1586"/>
                    </a:lnTo>
                    <a:lnTo>
                      <a:pt x="28831" y="1545"/>
                    </a:lnTo>
                    <a:lnTo>
                      <a:pt x="28398" y="1450"/>
                    </a:lnTo>
                    <a:lnTo>
                      <a:pt x="28232" y="1414"/>
                    </a:lnTo>
                    <a:lnTo>
                      <a:pt x="28024" y="1367"/>
                    </a:lnTo>
                    <a:lnTo>
                      <a:pt x="27917" y="1337"/>
                    </a:lnTo>
                    <a:lnTo>
                      <a:pt x="27804" y="1290"/>
                    </a:lnTo>
                    <a:lnTo>
                      <a:pt x="27403" y="1104"/>
                    </a:lnTo>
                    <a:lnTo>
                      <a:pt x="26881" y="926"/>
                    </a:lnTo>
                    <a:lnTo>
                      <a:pt x="26543" y="789"/>
                    </a:lnTo>
                    <a:lnTo>
                      <a:pt x="26134" y="671"/>
                    </a:lnTo>
                    <a:lnTo>
                      <a:pt x="25976" y="622"/>
                    </a:lnTo>
                    <a:lnTo>
                      <a:pt x="25883" y="593"/>
                    </a:lnTo>
                    <a:lnTo>
                      <a:pt x="25712" y="540"/>
                    </a:lnTo>
                    <a:lnTo>
                      <a:pt x="24941" y="321"/>
                    </a:lnTo>
                    <a:lnTo>
                      <a:pt x="24650" y="269"/>
                    </a:lnTo>
                    <a:lnTo>
                      <a:pt x="24638" y="266"/>
                    </a:lnTo>
                    <a:lnTo>
                      <a:pt x="24015" y="155"/>
                    </a:lnTo>
                    <a:lnTo>
                      <a:pt x="23653" y="89"/>
                    </a:lnTo>
                    <a:lnTo>
                      <a:pt x="23220" y="48"/>
                    </a:lnTo>
                    <a:lnTo>
                      <a:pt x="22516" y="0"/>
                    </a:lnTo>
                    <a:lnTo>
                      <a:pt x="21913" y="16"/>
                    </a:lnTo>
                    <a:lnTo>
                      <a:pt x="21628" y="63"/>
                    </a:lnTo>
                    <a:lnTo>
                      <a:pt x="21359" y="142"/>
                    </a:lnTo>
                    <a:lnTo>
                      <a:pt x="21058" y="269"/>
                    </a:lnTo>
                    <a:lnTo>
                      <a:pt x="20709" y="491"/>
                    </a:lnTo>
                    <a:lnTo>
                      <a:pt x="20519" y="633"/>
                    </a:lnTo>
                    <a:lnTo>
                      <a:pt x="20392" y="760"/>
                    </a:lnTo>
                    <a:lnTo>
                      <a:pt x="20091" y="981"/>
                    </a:lnTo>
                    <a:lnTo>
                      <a:pt x="19727" y="1219"/>
                    </a:lnTo>
                    <a:lnTo>
                      <a:pt x="19362" y="1440"/>
                    </a:lnTo>
                    <a:lnTo>
                      <a:pt x="19001" y="1634"/>
                    </a:lnTo>
                    <a:lnTo>
                      <a:pt x="18770" y="1782"/>
                    </a:lnTo>
                    <a:lnTo>
                      <a:pt x="18770" y="1782"/>
                    </a:lnTo>
                    <a:lnTo>
                      <a:pt x="18653" y="1856"/>
                    </a:lnTo>
                    <a:lnTo>
                      <a:pt x="18421" y="2008"/>
                    </a:lnTo>
                    <a:lnTo>
                      <a:pt x="18198" y="2151"/>
                    </a:lnTo>
                    <a:lnTo>
                      <a:pt x="17984" y="2302"/>
                    </a:lnTo>
                    <a:lnTo>
                      <a:pt x="17797" y="2445"/>
                    </a:lnTo>
                    <a:lnTo>
                      <a:pt x="17618" y="2596"/>
                    </a:lnTo>
                    <a:lnTo>
                      <a:pt x="17413" y="2766"/>
                    </a:lnTo>
                    <a:lnTo>
                      <a:pt x="17154" y="2989"/>
                    </a:lnTo>
                    <a:lnTo>
                      <a:pt x="16958" y="3149"/>
                    </a:lnTo>
                    <a:lnTo>
                      <a:pt x="16713" y="3405"/>
                    </a:lnTo>
                    <a:lnTo>
                      <a:pt x="16391" y="3708"/>
                    </a:lnTo>
                    <a:lnTo>
                      <a:pt x="16168" y="3931"/>
                    </a:lnTo>
                    <a:lnTo>
                      <a:pt x="16032" y="4079"/>
                    </a:lnTo>
                    <a:lnTo>
                      <a:pt x="16031" y="4080"/>
                    </a:lnTo>
                    <a:lnTo>
                      <a:pt x="15865" y="4261"/>
                    </a:lnTo>
                    <a:lnTo>
                      <a:pt x="15647" y="4495"/>
                    </a:lnTo>
                    <a:lnTo>
                      <a:pt x="15645" y="4498"/>
                    </a:lnTo>
                    <a:lnTo>
                      <a:pt x="15633" y="4511"/>
                    </a:lnTo>
                    <a:lnTo>
                      <a:pt x="15553" y="4644"/>
                    </a:lnTo>
                    <a:lnTo>
                      <a:pt x="15535" y="4849"/>
                    </a:lnTo>
                    <a:lnTo>
                      <a:pt x="15553" y="5045"/>
                    </a:lnTo>
                    <a:lnTo>
                      <a:pt x="15615" y="5309"/>
                    </a:lnTo>
                    <a:lnTo>
                      <a:pt x="15678" y="5637"/>
                    </a:lnTo>
                    <a:lnTo>
                      <a:pt x="15683" y="5660"/>
                    </a:lnTo>
                    <a:lnTo>
                      <a:pt x="15722" y="5861"/>
                    </a:lnTo>
                    <a:lnTo>
                      <a:pt x="15766" y="6254"/>
                    </a:lnTo>
                    <a:lnTo>
                      <a:pt x="15793" y="6584"/>
                    </a:lnTo>
                    <a:lnTo>
                      <a:pt x="15748" y="6815"/>
                    </a:lnTo>
                    <a:lnTo>
                      <a:pt x="15668" y="7020"/>
                    </a:lnTo>
                    <a:lnTo>
                      <a:pt x="15575" y="7178"/>
                    </a:lnTo>
                    <a:lnTo>
                      <a:pt x="15572" y="7183"/>
                    </a:lnTo>
                    <a:lnTo>
                      <a:pt x="15552" y="7216"/>
                    </a:lnTo>
                    <a:lnTo>
                      <a:pt x="15409" y="7439"/>
                    </a:lnTo>
                    <a:lnTo>
                      <a:pt x="15267" y="7644"/>
                    </a:lnTo>
                    <a:lnTo>
                      <a:pt x="15088" y="7858"/>
                    </a:lnTo>
                    <a:lnTo>
                      <a:pt x="14927" y="8046"/>
                    </a:lnTo>
                    <a:lnTo>
                      <a:pt x="14758" y="8242"/>
                    </a:lnTo>
                    <a:lnTo>
                      <a:pt x="14562" y="8429"/>
                    </a:lnTo>
                    <a:lnTo>
                      <a:pt x="14348" y="8589"/>
                    </a:lnTo>
                    <a:lnTo>
                      <a:pt x="14213" y="8698"/>
                    </a:lnTo>
                    <a:lnTo>
                      <a:pt x="14210" y="8700"/>
                    </a:lnTo>
                    <a:lnTo>
                      <a:pt x="14160" y="8741"/>
                    </a:lnTo>
                    <a:lnTo>
                      <a:pt x="13928" y="8919"/>
                    </a:lnTo>
                    <a:lnTo>
                      <a:pt x="13723" y="9062"/>
                    </a:lnTo>
                    <a:lnTo>
                      <a:pt x="13536" y="9219"/>
                    </a:lnTo>
                    <a:lnTo>
                      <a:pt x="13323" y="9388"/>
                    </a:lnTo>
                    <a:lnTo>
                      <a:pt x="13139" y="9506"/>
                    </a:lnTo>
                    <a:lnTo>
                      <a:pt x="12948" y="9631"/>
                    </a:lnTo>
                    <a:lnTo>
                      <a:pt x="12800" y="9756"/>
                    </a:lnTo>
                    <a:lnTo>
                      <a:pt x="12683" y="9866"/>
                    </a:lnTo>
                    <a:lnTo>
                      <a:pt x="12513" y="9991"/>
                    </a:lnTo>
                    <a:lnTo>
                      <a:pt x="12351" y="10123"/>
                    </a:lnTo>
                    <a:lnTo>
                      <a:pt x="12087" y="10322"/>
                    </a:lnTo>
                    <a:lnTo>
                      <a:pt x="11819" y="10523"/>
                    </a:lnTo>
                    <a:lnTo>
                      <a:pt x="11555" y="10729"/>
                    </a:lnTo>
                    <a:lnTo>
                      <a:pt x="11349" y="10861"/>
                    </a:lnTo>
                    <a:lnTo>
                      <a:pt x="11120" y="11008"/>
                    </a:lnTo>
                    <a:lnTo>
                      <a:pt x="11031" y="11057"/>
                    </a:lnTo>
                    <a:lnTo>
                      <a:pt x="11029" y="11058"/>
                    </a:lnTo>
                    <a:lnTo>
                      <a:pt x="10892" y="11133"/>
                    </a:lnTo>
                    <a:lnTo>
                      <a:pt x="10701" y="11280"/>
                    </a:lnTo>
                    <a:lnTo>
                      <a:pt x="10597" y="11368"/>
                    </a:lnTo>
                    <a:lnTo>
                      <a:pt x="10595" y="11370"/>
                    </a:lnTo>
                    <a:lnTo>
                      <a:pt x="10466" y="11479"/>
                    </a:lnTo>
                    <a:lnTo>
                      <a:pt x="10376" y="11555"/>
                    </a:lnTo>
                    <a:lnTo>
                      <a:pt x="10374" y="11557"/>
                    </a:lnTo>
                    <a:lnTo>
                      <a:pt x="10267" y="11648"/>
                    </a:lnTo>
                    <a:lnTo>
                      <a:pt x="10039" y="11854"/>
                    </a:lnTo>
                    <a:lnTo>
                      <a:pt x="9826" y="12038"/>
                    </a:lnTo>
                    <a:lnTo>
                      <a:pt x="9656" y="12177"/>
                    </a:lnTo>
                    <a:lnTo>
                      <a:pt x="9472" y="12332"/>
                    </a:lnTo>
                    <a:lnTo>
                      <a:pt x="9286" y="12476"/>
                    </a:lnTo>
                    <a:lnTo>
                      <a:pt x="9080" y="12615"/>
                    </a:lnTo>
                    <a:lnTo>
                      <a:pt x="8947" y="12696"/>
                    </a:lnTo>
                    <a:lnTo>
                      <a:pt x="8778" y="12814"/>
                    </a:lnTo>
                    <a:lnTo>
                      <a:pt x="8594" y="12975"/>
                    </a:lnTo>
                    <a:lnTo>
                      <a:pt x="8395" y="13189"/>
                    </a:lnTo>
                    <a:lnTo>
                      <a:pt x="8211" y="13394"/>
                    </a:lnTo>
                    <a:lnTo>
                      <a:pt x="8019" y="13609"/>
                    </a:lnTo>
                    <a:lnTo>
                      <a:pt x="7819" y="13769"/>
                    </a:lnTo>
                    <a:lnTo>
                      <a:pt x="7620" y="13977"/>
                    </a:lnTo>
                    <a:lnTo>
                      <a:pt x="7428" y="14200"/>
                    </a:lnTo>
                    <a:lnTo>
                      <a:pt x="7180" y="14456"/>
                    </a:lnTo>
                    <a:lnTo>
                      <a:pt x="6932" y="14703"/>
                    </a:lnTo>
                    <a:lnTo>
                      <a:pt x="6677" y="15015"/>
                    </a:lnTo>
                    <a:lnTo>
                      <a:pt x="6435" y="15299"/>
                    </a:lnTo>
                    <a:lnTo>
                      <a:pt x="6156" y="15571"/>
                    </a:lnTo>
                    <a:lnTo>
                      <a:pt x="5956" y="15810"/>
                    </a:lnTo>
                    <a:lnTo>
                      <a:pt x="5836" y="16026"/>
                    </a:lnTo>
                    <a:lnTo>
                      <a:pt x="5716" y="16241"/>
                    </a:lnTo>
                    <a:lnTo>
                      <a:pt x="5540" y="16545"/>
                    </a:lnTo>
                    <a:lnTo>
                      <a:pt x="5367" y="16890"/>
                    </a:lnTo>
                    <a:lnTo>
                      <a:pt x="5365" y="16895"/>
                    </a:lnTo>
                    <a:lnTo>
                      <a:pt x="5356" y="16912"/>
                    </a:lnTo>
                    <a:lnTo>
                      <a:pt x="5197" y="17159"/>
                    </a:lnTo>
                    <a:lnTo>
                      <a:pt x="5061" y="17423"/>
                    </a:lnTo>
                    <a:lnTo>
                      <a:pt x="5005" y="17567"/>
                    </a:lnTo>
                    <a:lnTo>
                      <a:pt x="4933" y="17766"/>
                    </a:lnTo>
                    <a:lnTo>
                      <a:pt x="4773" y="18062"/>
                    </a:lnTo>
                    <a:lnTo>
                      <a:pt x="4690" y="18220"/>
                    </a:lnTo>
                    <a:lnTo>
                      <a:pt x="4688" y="18225"/>
                    </a:lnTo>
                    <a:lnTo>
                      <a:pt x="4589" y="18414"/>
                    </a:lnTo>
                    <a:lnTo>
                      <a:pt x="4458" y="18705"/>
                    </a:lnTo>
                    <a:lnTo>
                      <a:pt x="4392" y="18880"/>
                    </a:lnTo>
                    <a:lnTo>
                      <a:pt x="4356" y="19047"/>
                    </a:lnTo>
                    <a:lnTo>
                      <a:pt x="4334" y="19200"/>
                    </a:lnTo>
                    <a:lnTo>
                      <a:pt x="4312" y="19404"/>
                    </a:lnTo>
                    <a:lnTo>
                      <a:pt x="4283" y="19579"/>
                    </a:lnTo>
                    <a:lnTo>
                      <a:pt x="4217" y="19761"/>
                    </a:lnTo>
                    <a:lnTo>
                      <a:pt x="4137" y="19965"/>
                    </a:lnTo>
                    <a:lnTo>
                      <a:pt x="4042" y="20257"/>
                    </a:lnTo>
                    <a:lnTo>
                      <a:pt x="3962" y="20548"/>
                    </a:lnTo>
                    <a:lnTo>
                      <a:pt x="3911" y="20738"/>
                    </a:lnTo>
                    <a:lnTo>
                      <a:pt x="3852" y="20910"/>
                    </a:lnTo>
                    <a:lnTo>
                      <a:pt x="3771" y="21143"/>
                    </a:lnTo>
                    <a:lnTo>
                      <a:pt x="3662" y="21522"/>
                    </a:lnTo>
                    <a:lnTo>
                      <a:pt x="3574" y="21850"/>
                    </a:lnTo>
                    <a:lnTo>
                      <a:pt x="3516" y="22134"/>
                    </a:lnTo>
                    <a:lnTo>
                      <a:pt x="3465" y="22352"/>
                    </a:lnTo>
                    <a:lnTo>
                      <a:pt x="3414" y="22585"/>
                    </a:lnTo>
                    <a:lnTo>
                      <a:pt x="3370" y="22862"/>
                    </a:lnTo>
                    <a:lnTo>
                      <a:pt x="3334" y="23139"/>
                    </a:lnTo>
                    <a:lnTo>
                      <a:pt x="3297" y="23416"/>
                    </a:lnTo>
                    <a:lnTo>
                      <a:pt x="3260" y="23626"/>
                    </a:lnTo>
                    <a:lnTo>
                      <a:pt x="3201" y="23779"/>
                    </a:lnTo>
                    <a:lnTo>
                      <a:pt x="3143" y="23946"/>
                    </a:lnTo>
                    <a:lnTo>
                      <a:pt x="3057" y="24145"/>
                    </a:lnTo>
                    <a:lnTo>
                      <a:pt x="2958" y="24376"/>
                    </a:lnTo>
                    <a:lnTo>
                      <a:pt x="2875" y="24566"/>
                    </a:lnTo>
                    <a:lnTo>
                      <a:pt x="2768" y="24756"/>
                    </a:lnTo>
                    <a:lnTo>
                      <a:pt x="2693" y="24946"/>
                    </a:lnTo>
                    <a:lnTo>
                      <a:pt x="2638" y="25086"/>
                    </a:lnTo>
                    <a:lnTo>
                      <a:pt x="2636" y="25092"/>
                    </a:lnTo>
                    <a:lnTo>
                      <a:pt x="2598" y="25189"/>
                    </a:lnTo>
                    <a:lnTo>
                      <a:pt x="2470" y="25412"/>
                    </a:lnTo>
                    <a:lnTo>
                      <a:pt x="2372" y="25543"/>
                    </a:lnTo>
                    <a:lnTo>
                      <a:pt x="2367" y="25549"/>
                    </a:lnTo>
                    <a:lnTo>
                      <a:pt x="2363" y="25554"/>
                    </a:lnTo>
                    <a:lnTo>
                      <a:pt x="2195" y="25758"/>
                    </a:lnTo>
                    <a:lnTo>
                      <a:pt x="2051" y="25923"/>
                    </a:lnTo>
                    <a:lnTo>
                      <a:pt x="1968" y="26027"/>
                    </a:lnTo>
                    <a:lnTo>
                      <a:pt x="1902" y="26155"/>
                    </a:lnTo>
                    <a:lnTo>
                      <a:pt x="1799" y="26316"/>
                    </a:lnTo>
                    <a:lnTo>
                      <a:pt x="1613" y="26543"/>
                    </a:lnTo>
                    <a:lnTo>
                      <a:pt x="1439" y="26753"/>
                    </a:lnTo>
                    <a:lnTo>
                      <a:pt x="1249" y="26972"/>
                    </a:lnTo>
                    <a:lnTo>
                      <a:pt x="1059" y="27195"/>
                    </a:lnTo>
                    <a:lnTo>
                      <a:pt x="906" y="27385"/>
                    </a:lnTo>
                    <a:lnTo>
                      <a:pt x="710" y="27644"/>
                    </a:lnTo>
                    <a:lnTo>
                      <a:pt x="603" y="27822"/>
                    </a:lnTo>
                    <a:lnTo>
                      <a:pt x="528" y="27971"/>
                    </a:lnTo>
                    <a:lnTo>
                      <a:pt x="429" y="28185"/>
                    </a:lnTo>
                    <a:lnTo>
                      <a:pt x="243" y="28479"/>
                    </a:lnTo>
                    <a:lnTo>
                      <a:pt x="193" y="28615"/>
                    </a:lnTo>
                    <a:lnTo>
                      <a:pt x="136" y="28834"/>
                    </a:lnTo>
                    <a:lnTo>
                      <a:pt x="102" y="29036"/>
                    </a:lnTo>
                    <a:lnTo>
                      <a:pt x="75" y="29259"/>
                    </a:lnTo>
                    <a:lnTo>
                      <a:pt x="31" y="29539"/>
                    </a:lnTo>
                    <a:lnTo>
                      <a:pt x="0" y="29867"/>
                    </a:lnTo>
                    <a:lnTo>
                      <a:pt x="4" y="30191"/>
                    </a:lnTo>
                    <a:lnTo>
                      <a:pt x="53" y="30559"/>
                    </a:lnTo>
                    <a:lnTo>
                      <a:pt x="110" y="30829"/>
                    </a:lnTo>
                    <a:lnTo>
                      <a:pt x="212" y="31241"/>
                    </a:lnTo>
                    <a:lnTo>
                      <a:pt x="269" y="31547"/>
                    </a:lnTo>
                    <a:lnTo>
                      <a:pt x="315" y="31791"/>
                    </a:lnTo>
                    <a:lnTo>
                      <a:pt x="318" y="31804"/>
                    </a:lnTo>
                    <a:lnTo>
                      <a:pt x="336" y="31902"/>
                    </a:lnTo>
                    <a:lnTo>
                      <a:pt x="416" y="32173"/>
                    </a:lnTo>
                    <a:lnTo>
                      <a:pt x="523" y="32428"/>
                    </a:lnTo>
                    <a:lnTo>
                      <a:pt x="678" y="32929"/>
                    </a:lnTo>
                    <a:lnTo>
                      <a:pt x="864" y="33621"/>
                    </a:lnTo>
                    <a:lnTo>
                      <a:pt x="998" y="34196"/>
                    </a:lnTo>
                    <a:lnTo>
                      <a:pt x="1078" y="34475"/>
                    </a:lnTo>
                    <a:lnTo>
                      <a:pt x="1207" y="34817"/>
                    </a:lnTo>
                    <a:lnTo>
                      <a:pt x="1287" y="35074"/>
                    </a:lnTo>
                    <a:lnTo>
                      <a:pt x="1353" y="35327"/>
                    </a:lnTo>
                    <a:lnTo>
                      <a:pt x="1428" y="35615"/>
                    </a:lnTo>
                    <a:lnTo>
                      <a:pt x="1486" y="35857"/>
                    </a:lnTo>
                    <a:lnTo>
                      <a:pt x="1549" y="36061"/>
                    </a:lnTo>
                    <a:lnTo>
                      <a:pt x="1638" y="36271"/>
                    </a:lnTo>
                    <a:lnTo>
                      <a:pt x="1819" y="36712"/>
                    </a:lnTo>
                    <a:lnTo>
                      <a:pt x="1943" y="36994"/>
                    </a:lnTo>
                    <a:lnTo>
                      <a:pt x="2011" y="37277"/>
                    </a:lnTo>
                    <a:lnTo>
                      <a:pt x="2079" y="37853"/>
                    </a:lnTo>
                    <a:lnTo>
                      <a:pt x="2222" y="38739"/>
                    </a:lnTo>
                    <a:lnTo>
                      <a:pt x="2224" y="38753"/>
                    </a:lnTo>
                    <a:lnTo>
                      <a:pt x="2294" y="39186"/>
                    </a:lnTo>
                    <a:lnTo>
                      <a:pt x="2397" y="39747"/>
                    </a:lnTo>
                    <a:lnTo>
                      <a:pt x="2499" y="40108"/>
                    </a:lnTo>
                    <a:lnTo>
                      <a:pt x="2702" y="40639"/>
                    </a:lnTo>
                    <a:lnTo>
                      <a:pt x="3030" y="41272"/>
                    </a:lnTo>
                    <a:lnTo>
                      <a:pt x="3200" y="41611"/>
                    </a:lnTo>
                    <a:lnTo>
                      <a:pt x="3313" y="41905"/>
                    </a:lnTo>
                    <a:lnTo>
                      <a:pt x="3562" y="42481"/>
                    </a:lnTo>
                    <a:lnTo>
                      <a:pt x="3754" y="42876"/>
                    </a:lnTo>
                    <a:lnTo>
                      <a:pt x="3856" y="43249"/>
                    </a:lnTo>
                    <a:lnTo>
                      <a:pt x="4027" y="43538"/>
                    </a:lnTo>
                    <a:lnTo>
                      <a:pt x="4219" y="43832"/>
                    </a:lnTo>
                    <a:lnTo>
                      <a:pt x="4365" y="44033"/>
                    </a:lnTo>
                    <a:lnTo>
                      <a:pt x="4373" y="44044"/>
                    </a:lnTo>
                    <a:lnTo>
                      <a:pt x="4513" y="44239"/>
                    </a:lnTo>
                    <a:lnTo>
                      <a:pt x="4592" y="44442"/>
                    </a:lnTo>
                    <a:lnTo>
                      <a:pt x="4739" y="44702"/>
                    </a:lnTo>
                    <a:lnTo>
                      <a:pt x="4977" y="45086"/>
                    </a:lnTo>
                    <a:lnTo>
                      <a:pt x="5295" y="45727"/>
                    </a:lnTo>
                    <a:lnTo>
                      <a:pt x="5421" y="45928"/>
                    </a:lnTo>
                    <a:lnTo>
                      <a:pt x="5541" y="46153"/>
                    </a:lnTo>
                    <a:lnTo>
                      <a:pt x="5641" y="46364"/>
                    </a:lnTo>
                    <a:lnTo>
                      <a:pt x="5802" y="46630"/>
                    </a:lnTo>
                    <a:lnTo>
                      <a:pt x="5973" y="46935"/>
                    </a:lnTo>
                    <a:lnTo>
                      <a:pt x="6174" y="47335"/>
                    </a:lnTo>
                    <a:lnTo>
                      <a:pt x="6340" y="47711"/>
                    </a:lnTo>
                    <a:lnTo>
                      <a:pt x="6470" y="48037"/>
                    </a:lnTo>
                    <a:lnTo>
                      <a:pt x="6472" y="48041"/>
                    </a:lnTo>
                    <a:lnTo>
                      <a:pt x="6490" y="48085"/>
                    </a:lnTo>
                    <a:lnTo>
                      <a:pt x="6586" y="48313"/>
                    </a:lnTo>
                    <a:lnTo>
                      <a:pt x="6666" y="48503"/>
                    </a:lnTo>
                    <a:lnTo>
                      <a:pt x="6721" y="48634"/>
                    </a:lnTo>
                    <a:lnTo>
                      <a:pt x="6761" y="48783"/>
                    </a:lnTo>
                    <a:lnTo>
                      <a:pt x="6802" y="48999"/>
                    </a:lnTo>
                    <a:lnTo>
                      <a:pt x="6832" y="49169"/>
                    </a:lnTo>
                    <a:lnTo>
                      <a:pt x="6877" y="49360"/>
                    </a:lnTo>
                    <a:lnTo>
                      <a:pt x="6922" y="49510"/>
                    </a:lnTo>
                    <a:lnTo>
                      <a:pt x="7007" y="49736"/>
                    </a:lnTo>
                    <a:lnTo>
                      <a:pt x="7123" y="50006"/>
                    </a:lnTo>
                    <a:lnTo>
                      <a:pt x="7253" y="50408"/>
                    </a:lnTo>
                    <a:lnTo>
                      <a:pt x="7353" y="50844"/>
                    </a:lnTo>
                    <a:lnTo>
                      <a:pt x="7450" y="51096"/>
                    </a:lnTo>
                    <a:lnTo>
                      <a:pt x="7507" y="51366"/>
                    </a:lnTo>
                    <a:lnTo>
                      <a:pt x="7564" y="51615"/>
                    </a:lnTo>
                    <a:lnTo>
                      <a:pt x="7621" y="51807"/>
                    </a:lnTo>
                    <a:lnTo>
                      <a:pt x="7707" y="52063"/>
                    </a:lnTo>
                    <a:lnTo>
                      <a:pt x="7800" y="52288"/>
                    </a:lnTo>
                    <a:lnTo>
                      <a:pt x="7928" y="52544"/>
                    </a:lnTo>
                    <a:lnTo>
                      <a:pt x="8106" y="52914"/>
                    </a:lnTo>
                    <a:lnTo>
                      <a:pt x="8116" y="52938"/>
                    </a:lnTo>
                    <a:lnTo>
                      <a:pt x="8138" y="52990"/>
                    </a:lnTo>
                    <a:lnTo>
                      <a:pt x="8234" y="53220"/>
                    </a:lnTo>
                    <a:lnTo>
                      <a:pt x="8327" y="53483"/>
                    </a:lnTo>
                    <a:lnTo>
                      <a:pt x="8329" y="53491"/>
                    </a:lnTo>
                    <a:lnTo>
                      <a:pt x="8337" y="53512"/>
                    </a:lnTo>
                    <a:lnTo>
                      <a:pt x="8412" y="53732"/>
                    </a:lnTo>
                    <a:lnTo>
                      <a:pt x="8497" y="54016"/>
                    </a:lnTo>
                    <a:lnTo>
                      <a:pt x="8576" y="54265"/>
                    </a:lnTo>
                    <a:lnTo>
                      <a:pt x="8661" y="54514"/>
                    </a:lnTo>
                    <a:lnTo>
                      <a:pt x="8810" y="54891"/>
                    </a:lnTo>
                    <a:lnTo>
                      <a:pt x="8953" y="55260"/>
                    </a:lnTo>
                    <a:lnTo>
                      <a:pt x="9040" y="55523"/>
                    </a:lnTo>
                    <a:lnTo>
                      <a:pt x="9118" y="55793"/>
                    </a:lnTo>
                    <a:lnTo>
                      <a:pt x="9168" y="55999"/>
                    </a:lnTo>
                    <a:lnTo>
                      <a:pt x="9204" y="56184"/>
                    </a:lnTo>
                    <a:lnTo>
                      <a:pt x="9285" y="56692"/>
                    </a:lnTo>
                    <a:lnTo>
                      <a:pt x="9409" y="56832"/>
                    </a:lnTo>
                    <a:lnTo>
                      <a:pt x="9612" y="57013"/>
                    </a:lnTo>
                    <a:lnTo>
                      <a:pt x="9873" y="57213"/>
                    </a:lnTo>
                    <a:lnTo>
                      <a:pt x="10319" y="57567"/>
                    </a:lnTo>
                    <a:lnTo>
                      <a:pt x="10510" y="57714"/>
                    </a:lnTo>
                    <a:lnTo>
                      <a:pt x="10803" y="57979"/>
                    </a:lnTo>
                    <a:lnTo>
                      <a:pt x="11074" y="58226"/>
                    </a:lnTo>
                    <a:lnTo>
                      <a:pt x="11265" y="58423"/>
                    </a:lnTo>
                    <a:lnTo>
                      <a:pt x="11479" y="58683"/>
                    </a:lnTo>
                    <a:lnTo>
                      <a:pt x="11648" y="58897"/>
                    </a:lnTo>
                    <a:lnTo>
                      <a:pt x="11826" y="59102"/>
                    </a:lnTo>
                    <a:lnTo>
                      <a:pt x="12090" y="59378"/>
                    </a:lnTo>
                    <a:lnTo>
                      <a:pt x="12423" y="59739"/>
                    </a:lnTo>
                    <a:lnTo>
                      <a:pt x="12734" y="60076"/>
                    </a:lnTo>
                    <a:lnTo>
                      <a:pt x="13029" y="60426"/>
                    </a:lnTo>
                    <a:lnTo>
                      <a:pt x="13183" y="60651"/>
                    </a:lnTo>
                    <a:lnTo>
                      <a:pt x="13429" y="60953"/>
                    </a:lnTo>
                    <a:lnTo>
                      <a:pt x="13682" y="61269"/>
                    </a:lnTo>
                    <a:lnTo>
                      <a:pt x="13963" y="61599"/>
                    </a:lnTo>
                    <a:lnTo>
                      <a:pt x="14201" y="61872"/>
                    </a:lnTo>
                    <a:lnTo>
                      <a:pt x="14426" y="62104"/>
                    </a:lnTo>
                    <a:lnTo>
                      <a:pt x="14700" y="62462"/>
                    </a:lnTo>
                    <a:lnTo>
                      <a:pt x="14840" y="62679"/>
                    </a:lnTo>
                    <a:lnTo>
                      <a:pt x="15142" y="63114"/>
                    </a:lnTo>
                    <a:lnTo>
                      <a:pt x="15257" y="63296"/>
                    </a:lnTo>
                    <a:lnTo>
                      <a:pt x="15425" y="63612"/>
                    </a:lnTo>
                    <a:lnTo>
                      <a:pt x="15566" y="63914"/>
                    </a:lnTo>
                    <a:lnTo>
                      <a:pt x="15685" y="64194"/>
                    </a:lnTo>
                    <a:lnTo>
                      <a:pt x="15797" y="64496"/>
                    </a:lnTo>
                    <a:lnTo>
                      <a:pt x="15896" y="64735"/>
                    </a:lnTo>
                    <a:lnTo>
                      <a:pt x="15994" y="64896"/>
                    </a:lnTo>
                    <a:lnTo>
                      <a:pt x="16114" y="65064"/>
                    </a:lnTo>
                    <a:lnTo>
                      <a:pt x="16240" y="65233"/>
                    </a:lnTo>
                    <a:lnTo>
                      <a:pt x="16401" y="65415"/>
                    </a:lnTo>
                    <a:lnTo>
                      <a:pt x="16570" y="65612"/>
                    </a:lnTo>
                    <a:lnTo>
                      <a:pt x="16746" y="65794"/>
                    </a:lnTo>
                    <a:lnTo>
                      <a:pt x="16921" y="65984"/>
                    </a:lnTo>
                    <a:lnTo>
                      <a:pt x="17062" y="66131"/>
                    </a:lnTo>
                    <a:lnTo>
                      <a:pt x="17325" y="66423"/>
                    </a:lnTo>
                    <a:lnTo>
                      <a:pt x="17676" y="66795"/>
                    </a:lnTo>
                    <a:lnTo>
                      <a:pt x="18062" y="67209"/>
                    </a:lnTo>
                    <a:lnTo>
                      <a:pt x="18435" y="67589"/>
                    </a:lnTo>
                    <a:lnTo>
                      <a:pt x="18699" y="67826"/>
                    </a:lnTo>
                    <a:lnTo>
                      <a:pt x="18848" y="67968"/>
                    </a:lnTo>
                    <a:lnTo>
                      <a:pt x="18950" y="68097"/>
                    </a:lnTo>
                    <a:lnTo>
                      <a:pt x="19045" y="68219"/>
                    </a:lnTo>
                    <a:lnTo>
                      <a:pt x="19173" y="68347"/>
                    </a:lnTo>
                    <a:lnTo>
                      <a:pt x="19336" y="68537"/>
                    </a:lnTo>
                    <a:lnTo>
                      <a:pt x="19494" y="68696"/>
                    </a:lnTo>
                    <a:lnTo>
                      <a:pt x="19731" y="68953"/>
                    </a:lnTo>
                    <a:lnTo>
                      <a:pt x="20022" y="69272"/>
                    </a:lnTo>
                    <a:lnTo>
                      <a:pt x="20355" y="69698"/>
                    </a:lnTo>
                    <a:lnTo>
                      <a:pt x="20585" y="69969"/>
                    </a:lnTo>
                    <a:lnTo>
                      <a:pt x="20795" y="70200"/>
                    </a:lnTo>
                    <a:lnTo>
                      <a:pt x="20924" y="70349"/>
                    </a:lnTo>
                    <a:lnTo>
                      <a:pt x="21053" y="70552"/>
                    </a:lnTo>
                    <a:lnTo>
                      <a:pt x="21195" y="70741"/>
                    </a:lnTo>
                    <a:lnTo>
                      <a:pt x="21324" y="70911"/>
                    </a:lnTo>
                    <a:lnTo>
                      <a:pt x="21503" y="71172"/>
                    </a:lnTo>
                    <a:lnTo>
                      <a:pt x="21652" y="71395"/>
                    </a:lnTo>
                    <a:lnTo>
                      <a:pt x="21814" y="71646"/>
                    </a:lnTo>
                    <a:lnTo>
                      <a:pt x="21991" y="71876"/>
                    </a:lnTo>
                    <a:lnTo>
                      <a:pt x="22079" y="71998"/>
                    </a:lnTo>
                    <a:lnTo>
                      <a:pt x="22214" y="72140"/>
                    </a:lnTo>
                    <a:lnTo>
                      <a:pt x="22377" y="72330"/>
                    </a:lnTo>
                    <a:lnTo>
                      <a:pt x="22567" y="72547"/>
                    </a:lnTo>
                    <a:lnTo>
                      <a:pt x="22617" y="72614"/>
                    </a:lnTo>
                    <a:lnTo>
                      <a:pt x="22639" y="72643"/>
                    </a:lnTo>
                    <a:lnTo>
                      <a:pt x="22689" y="72709"/>
                    </a:lnTo>
                    <a:lnTo>
                      <a:pt x="22777" y="72852"/>
                    </a:lnTo>
                    <a:lnTo>
                      <a:pt x="22899" y="73034"/>
                    </a:lnTo>
                    <a:lnTo>
                      <a:pt x="23014" y="73190"/>
                    </a:lnTo>
                    <a:lnTo>
                      <a:pt x="23116" y="73292"/>
                    </a:lnTo>
                    <a:lnTo>
                      <a:pt x="23204" y="73380"/>
                    </a:lnTo>
                    <a:lnTo>
                      <a:pt x="23317" y="73482"/>
                    </a:lnTo>
                    <a:lnTo>
                      <a:pt x="23464" y="73623"/>
                    </a:lnTo>
                    <a:lnTo>
                      <a:pt x="23593" y="73746"/>
                    </a:lnTo>
                    <a:lnTo>
                      <a:pt x="23691" y="73912"/>
                    </a:lnTo>
                    <a:lnTo>
                      <a:pt x="23796" y="74132"/>
                    </a:lnTo>
                    <a:lnTo>
                      <a:pt x="23900" y="74335"/>
                    </a:lnTo>
                    <a:lnTo>
                      <a:pt x="24047" y="74605"/>
                    </a:lnTo>
                    <a:lnTo>
                      <a:pt x="24170" y="74850"/>
                    </a:lnTo>
                    <a:lnTo>
                      <a:pt x="24268" y="75046"/>
                    </a:lnTo>
                    <a:lnTo>
                      <a:pt x="24330" y="75193"/>
                    </a:lnTo>
                    <a:lnTo>
                      <a:pt x="24391" y="75377"/>
                    </a:lnTo>
                    <a:lnTo>
                      <a:pt x="24446" y="75586"/>
                    </a:lnTo>
                    <a:lnTo>
                      <a:pt x="24508" y="75770"/>
                    </a:lnTo>
                    <a:lnTo>
                      <a:pt x="24576" y="75959"/>
                    </a:lnTo>
                    <a:lnTo>
                      <a:pt x="24693" y="76216"/>
                    </a:lnTo>
                    <a:lnTo>
                      <a:pt x="24791" y="76474"/>
                    </a:lnTo>
                    <a:lnTo>
                      <a:pt x="24865" y="76670"/>
                    </a:lnTo>
                    <a:lnTo>
                      <a:pt x="24975" y="76964"/>
                    </a:lnTo>
                    <a:lnTo>
                      <a:pt x="25061" y="77142"/>
                    </a:lnTo>
                    <a:lnTo>
                      <a:pt x="25165" y="77375"/>
                    </a:lnTo>
                    <a:lnTo>
                      <a:pt x="25257" y="77621"/>
                    </a:lnTo>
                    <a:lnTo>
                      <a:pt x="25362" y="77897"/>
                    </a:lnTo>
                    <a:lnTo>
                      <a:pt x="25445" y="78062"/>
                    </a:lnTo>
                    <a:lnTo>
                      <a:pt x="25463" y="78099"/>
                    </a:lnTo>
                    <a:lnTo>
                      <a:pt x="25484" y="78142"/>
                    </a:lnTo>
                    <a:lnTo>
                      <a:pt x="25577" y="78369"/>
                    </a:lnTo>
                    <a:lnTo>
                      <a:pt x="25702" y="78679"/>
                    </a:lnTo>
                    <a:lnTo>
                      <a:pt x="25889" y="79068"/>
                    </a:lnTo>
                    <a:lnTo>
                      <a:pt x="26076" y="79428"/>
                    </a:lnTo>
                    <a:lnTo>
                      <a:pt x="26242" y="79787"/>
                    </a:lnTo>
                    <a:lnTo>
                      <a:pt x="26381" y="80087"/>
                    </a:lnTo>
                    <a:lnTo>
                      <a:pt x="26539" y="80403"/>
                    </a:lnTo>
                    <a:lnTo>
                      <a:pt x="26661" y="80770"/>
                    </a:lnTo>
                    <a:lnTo>
                      <a:pt x="26777" y="81044"/>
                    </a:lnTo>
                    <a:lnTo>
                      <a:pt x="26928" y="81367"/>
                    </a:lnTo>
                    <a:lnTo>
                      <a:pt x="27108" y="81777"/>
                    </a:lnTo>
                    <a:lnTo>
                      <a:pt x="27259" y="82130"/>
                    </a:lnTo>
                    <a:lnTo>
                      <a:pt x="27360" y="82346"/>
                    </a:lnTo>
                    <a:lnTo>
                      <a:pt x="27705" y="83008"/>
                    </a:lnTo>
                    <a:lnTo>
                      <a:pt x="27915" y="83401"/>
                    </a:lnTo>
                    <a:lnTo>
                      <a:pt x="28039" y="83674"/>
                    </a:lnTo>
                    <a:lnTo>
                      <a:pt x="28156" y="83938"/>
                    </a:lnTo>
                    <a:lnTo>
                      <a:pt x="28327" y="84327"/>
                    </a:lnTo>
                    <a:lnTo>
                      <a:pt x="28413" y="84545"/>
                    </a:lnTo>
                    <a:lnTo>
                      <a:pt x="28577" y="84903"/>
                    </a:lnTo>
                    <a:lnTo>
                      <a:pt x="28771" y="85245"/>
                    </a:lnTo>
                    <a:lnTo>
                      <a:pt x="28936" y="85524"/>
                    </a:lnTo>
                    <a:lnTo>
                      <a:pt x="28958" y="85549"/>
                    </a:lnTo>
                    <a:lnTo>
                      <a:pt x="28964" y="85556"/>
                    </a:lnTo>
                    <a:lnTo>
                      <a:pt x="29100" y="85718"/>
                    </a:lnTo>
                    <a:lnTo>
                      <a:pt x="29209" y="85936"/>
                    </a:lnTo>
                    <a:lnTo>
                      <a:pt x="29341" y="86224"/>
                    </a:lnTo>
                    <a:lnTo>
                      <a:pt x="29442" y="86410"/>
                    </a:lnTo>
                    <a:lnTo>
                      <a:pt x="29567" y="86597"/>
                    </a:lnTo>
                    <a:lnTo>
                      <a:pt x="29676" y="86776"/>
                    </a:lnTo>
                    <a:lnTo>
                      <a:pt x="29832" y="87087"/>
                    </a:lnTo>
                    <a:lnTo>
                      <a:pt x="29964" y="87352"/>
                    </a:lnTo>
                    <a:lnTo>
                      <a:pt x="30065" y="87546"/>
                    </a:lnTo>
                    <a:lnTo>
                      <a:pt x="30135" y="87702"/>
                    </a:lnTo>
                    <a:lnTo>
                      <a:pt x="30221" y="87912"/>
                    </a:lnTo>
                    <a:lnTo>
                      <a:pt x="30338" y="88200"/>
                    </a:lnTo>
                    <a:lnTo>
                      <a:pt x="30454" y="88418"/>
                    </a:lnTo>
                    <a:lnTo>
                      <a:pt x="30602" y="88698"/>
                    </a:lnTo>
                    <a:lnTo>
                      <a:pt x="30718" y="90019"/>
                    </a:lnTo>
                    <a:lnTo>
                      <a:pt x="30748" y="90144"/>
                    </a:lnTo>
                    <a:lnTo>
                      <a:pt x="30796" y="90278"/>
                    </a:lnTo>
                    <a:lnTo>
                      <a:pt x="30838" y="90460"/>
                    </a:lnTo>
                    <a:lnTo>
                      <a:pt x="30876" y="90630"/>
                    </a:lnTo>
                    <a:lnTo>
                      <a:pt x="30912" y="90744"/>
                    </a:lnTo>
                    <a:lnTo>
                      <a:pt x="30969" y="90917"/>
                    </a:lnTo>
                    <a:lnTo>
                      <a:pt x="31041" y="91137"/>
                    </a:lnTo>
                    <a:lnTo>
                      <a:pt x="31088" y="91287"/>
                    </a:lnTo>
                    <a:lnTo>
                      <a:pt x="31152" y="91509"/>
                    </a:lnTo>
                    <a:lnTo>
                      <a:pt x="31187" y="91629"/>
                    </a:lnTo>
                    <a:lnTo>
                      <a:pt x="31232" y="91784"/>
                    </a:lnTo>
                    <a:lnTo>
                      <a:pt x="31277" y="91921"/>
                    </a:lnTo>
                    <a:lnTo>
                      <a:pt x="31310" y="91996"/>
                    </a:lnTo>
                    <a:lnTo>
                      <a:pt x="31348" y="92112"/>
                    </a:lnTo>
                    <a:lnTo>
                      <a:pt x="31390" y="92240"/>
                    </a:lnTo>
                    <a:lnTo>
                      <a:pt x="31453" y="92445"/>
                    </a:lnTo>
                    <a:lnTo>
                      <a:pt x="31501" y="92594"/>
                    </a:lnTo>
                    <a:lnTo>
                      <a:pt x="31558" y="92803"/>
                    </a:lnTo>
                    <a:lnTo>
                      <a:pt x="31600" y="92952"/>
                    </a:lnTo>
                    <a:lnTo>
                      <a:pt x="31632" y="93054"/>
                    </a:lnTo>
                    <a:lnTo>
                      <a:pt x="31668" y="93176"/>
                    </a:lnTo>
                    <a:lnTo>
                      <a:pt x="31737" y="93406"/>
                    </a:lnTo>
                    <a:lnTo>
                      <a:pt x="31809" y="93659"/>
                    </a:lnTo>
                    <a:lnTo>
                      <a:pt x="31836" y="93754"/>
                    </a:lnTo>
                    <a:lnTo>
                      <a:pt x="31872" y="93834"/>
                    </a:lnTo>
                    <a:lnTo>
                      <a:pt x="31923" y="93993"/>
                    </a:lnTo>
                    <a:lnTo>
                      <a:pt x="31953" y="94157"/>
                    </a:lnTo>
                    <a:lnTo>
                      <a:pt x="31997" y="94312"/>
                    </a:lnTo>
                    <a:lnTo>
                      <a:pt x="32039" y="94389"/>
                    </a:lnTo>
                    <a:lnTo>
                      <a:pt x="32075" y="94476"/>
                    </a:lnTo>
                    <a:lnTo>
                      <a:pt x="32117" y="94643"/>
                    </a:lnTo>
                    <a:lnTo>
                      <a:pt x="32141" y="94744"/>
                    </a:lnTo>
                    <a:lnTo>
                      <a:pt x="32167" y="94857"/>
                    </a:lnTo>
                    <a:lnTo>
                      <a:pt x="32193" y="94997"/>
                    </a:lnTo>
                    <a:lnTo>
                      <a:pt x="32274" y="95245"/>
                    </a:lnTo>
                    <a:lnTo>
                      <a:pt x="32303" y="95338"/>
                    </a:lnTo>
                    <a:lnTo>
                      <a:pt x="32350" y="95458"/>
                    </a:lnTo>
                    <a:lnTo>
                      <a:pt x="32400" y="95644"/>
                    </a:lnTo>
                    <a:lnTo>
                      <a:pt x="32457" y="95851"/>
                    </a:lnTo>
                    <a:lnTo>
                      <a:pt x="32484" y="95965"/>
                    </a:lnTo>
                    <a:lnTo>
                      <a:pt x="32504" y="96058"/>
                    </a:lnTo>
                    <a:lnTo>
                      <a:pt x="32533" y="96149"/>
                    </a:lnTo>
                    <a:lnTo>
                      <a:pt x="32565" y="96281"/>
                    </a:lnTo>
                    <a:lnTo>
                      <a:pt x="32596" y="96378"/>
                    </a:lnTo>
                    <a:lnTo>
                      <a:pt x="32640" y="96572"/>
                    </a:lnTo>
                    <a:lnTo>
                      <a:pt x="32689" y="96722"/>
                    </a:lnTo>
                    <a:lnTo>
                      <a:pt x="32746" y="96991"/>
                    </a:lnTo>
                    <a:lnTo>
                      <a:pt x="32771" y="97120"/>
                    </a:lnTo>
                    <a:lnTo>
                      <a:pt x="32792" y="97207"/>
                    </a:lnTo>
                    <a:lnTo>
                      <a:pt x="32813" y="97346"/>
                    </a:lnTo>
                    <a:lnTo>
                      <a:pt x="32845" y="97530"/>
                    </a:lnTo>
                    <a:lnTo>
                      <a:pt x="32873" y="97636"/>
                    </a:lnTo>
                    <a:lnTo>
                      <a:pt x="32911" y="97800"/>
                    </a:lnTo>
                    <a:lnTo>
                      <a:pt x="32933" y="97951"/>
                    </a:lnTo>
                    <a:lnTo>
                      <a:pt x="32961" y="98137"/>
                    </a:lnTo>
                    <a:lnTo>
                      <a:pt x="32976" y="98238"/>
                    </a:lnTo>
                    <a:lnTo>
                      <a:pt x="33001" y="98358"/>
                    </a:lnTo>
                    <a:lnTo>
                      <a:pt x="33043" y="98622"/>
                    </a:lnTo>
                    <a:lnTo>
                      <a:pt x="33054" y="98720"/>
                    </a:lnTo>
                    <a:lnTo>
                      <a:pt x="33071" y="98904"/>
                    </a:lnTo>
                    <a:lnTo>
                      <a:pt x="33085" y="99005"/>
                    </a:lnTo>
                    <a:lnTo>
                      <a:pt x="33098" y="99161"/>
                    </a:lnTo>
                    <a:lnTo>
                      <a:pt x="33109" y="99276"/>
                    </a:lnTo>
                    <a:lnTo>
                      <a:pt x="33123" y="99368"/>
                    </a:lnTo>
                    <a:lnTo>
                      <a:pt x="33148" y="99532"/>
                    </a:lnTo>
                    <a:lnTo>
                      <a:pt x="33155" y="99652"/>
                    </a:lnTo>
                    <a:lnTo>
                      <a:pt x="33159" y="99741"/>
                    </a:lnTo>
                    <a:lnTo>
                      <a:pt x="33170" y="99828"/>
                    </a:lnTo>
                    <a:lnTo>
                      <a:pt x="33190" y="99931"/>
                    </a:lnTo>
                    <a:lnTo>
                      <a:pt x="33191" y="100031"/>
                    </a:lnTo>
                    <a:lnTo>
                      <a:pt x="33182" y="100187"/>
                    </a:lnTo>
                    <a:lnTo>
                      <a:pt x="33185" y="100305"/>
                    </a:lnTo>
                    <a:lnTo>
                      <a:pt x="33192" y="100577"/>
                    </a:lnTo>
                    <a:lnTo>
                      <a:pt x="33198" y="100719"/>
                    </a:lnTo>
                    <a:lnTo>
                      <a:pt x="33182" y="100920"/>
                    </a:lnTo>
                    <a:lnTo>
                      <a:pt x="33159" y="101106"/>
                    </a:lnTo>
                    <a:lnTo>
                      <a:pt x="33136" y="101195"/>
                    </a:lnTo>
                    <a:lnTo>
                      <a:pt x="33134" y="101204"/>
                    </a:lnTo>
                    <a:lnTo>
                      <a:pt x="33124" y="101244"/>
                    </a:lnTo>
                    <a:lnTo>
                      <a:pt x="33117" y="101321"/>
                    </a:lnTo>
                    <a:lnTo>
                      <a:pt x="33115" y="101341"/>
                    </a:lnTo>
                    <a:lnTo>
                      <a:pt x="33113" y="101361"/>
                    </a:lnTo>
                    <a:lnTo>
                      <a:pt x="33096" y="101458"/>
                    </a:lnTo>
                    <a:lnTo>
                      <a:pt x="33090" y="101471"/>
                    </a:lnTo>
                    <a:lnTo>
                      <a:pt x="33087" y="101479"/>
                    </a:lnTo>
                    <a:lnTo>
                      <a:pt x="33060" y="101543"/>
                    </a:lnTo>
                    <a:lnTo>
                      <a:pt x="33014" y="101686"/>
                    </a:lnTo>
                    <a:lnTo>
                      <a:pt x="32976" y="101801"/>
                    </a:lnTo>
                    <a:lnTo>
                      <a:pt x="32951" y="101929"/>
                    </a:lnTo>
                    <a:lnTo>
                      <a:pt x="32916" y="102051"/>
                    </a:lnTo>
                    <a:lnTo>
                      <a:pt x="32864" y="102239"/>
                    </a:lnTo>
                    <a:lnTo>
                      <a:pt x="32836" y="102393"/>
                    </a:lnTo>
                    <a:lnTo>
                      <a:pt x="32780" y="102605"/>
                    </a:lnTo>
                    <a:lnTo>
                      <a:pt x="32735" y="102804"/>
                    </a:lnTo>
                    <a:lnTo>
                      <a:pt x="32690" y="102996"/>
                    </a:lnTo>
                    <a:lnTo>
                      <a:pt x="32651" y="103145"/>
                    </a:lnTo>
                    <a:lnTo>
                      <a:pt x="32623" y="103232"/>
                    </a:lnTo>
                    <a:lnTo>
                      <a:pt x="32574" y="103381"/>
                    </a:lnTo>
                    <a:lnTo>
                      <a:pt x="32540" y="103503"/>
                    </a:lnTo>
                    <a:lnTo>
                      <a:pt x="32508" y="103628"/>
                    </a:lnTo>
                    <a:lnTo>
                      <a:pt x="32491" y="103733"/>
                    </a:lnTo>
                    <a:lnTo>
                      <a:pt x="32459" y="103886"/>
                    </a:lnTo>
                    <a:lnTo>
                      <a:pt x="32442" y="103983"/>
                    </a:lnTo>
                    <a:lnTo>
                      <a:pt x="32398" y="104213"/>
                    </a:lnTo>
                    <a:lnTo>
                      <a:pt x="32363" y="104337"/>
                    </a:lnTo>
                    <a:lnTo>
                      <a:pt x="32337" y="104437"/>
                    </a:lnTo>
                    <a:lnTo>
                      <a:pt x="32313" y="104533"/>
                    </a:lnTo>
                    <a:lnTo>
                      <a:pt x="32280" y="104649"/>
                    </a:lnTo>
                    <a:lnTo>
                      <a:pt x="32253" y="104727"/>
                    </a:lnTo>
                    <a:lnTo>
                      <a:pt x="32229" y="104805"/>
                    </a:lnTo>
                    <a:lnTo>
                      <a:pt x="32204" y="104896"/>
                    </a:lnTo>
                    <a:lnTo>
                      <a:pt x="32156" y="105025"/>
                    </a:lnTo>
                    <a:lnTo>
                      <a:pt x="32121" y="105136"/>
                    </a:lnTo>
                    <a:lnTo>
                      <a:pt x="32065" y="105286"/>
                    </a:lnTo>
                    <a:lnTo>
                      <a:pt x="31960" y="105656"/>
                    </a:lnTo>
                    <a:lnTo>
                      <a:pt x="31926" y="105759"/>
                    </a:lnTo>
                    <a:lnTo>
                      <a:pt x="31900" y="105898"/>
                    </a:lnTo>
                    <a:lnTo>
                      <a:pt x="31870" y="106014"/>
                    </a:lnTo>
                    <a:lnTo>
                      <a:pt x="31852" y="106134"/>
                    </a:lnTo>
                    <a:lnTo>
                      <a:pt x="31835" y="106218"/>
                    </a:lnTo>
                    <a:lnTo>
                      <a:pt x="31814" y="106306"/>
                    </a:lnTo>
                    <a:lnTo>
                      <a:pt x="31779" y="106419"/>
                    </a:lnTo>
                    <a:lnTo>
                      <a:pt x="31761" y="106515"/>
                    </a:lnTo>
                    <a:lnTo>
                      <a:pt x="31744" y="106601"/>
                    </a:lnTo>
                    <a:lnTo>
                      <a:pt x="31708" y="106722"/>
                    </a:lnTo>
                    <a:lnTo>
                      <a:pt x="31678" y="106836"/>
                    </a:lnTo>
                    <a:lnTo>
                      <a:pt x="31643" y="106964"/>
                    </a:lnTo>
                    <a:lnTo>
                      <a:pt x="31610" y="107067"/>
                    </a:lnTo>
                    <a:lnTo>
                      <a:pt x="31572" y="107221"/>
                    </a:lnTo>
                    <a:lnTo>
                      <a:pt x="31536" y="107357"/>
                    </a:lnTo>
                    <a:lnTo>
                      <a:pt x="31508" y="107466"/>
                    </a:lnTo>
                    <a:lnTo>
                      <a:pt x="31488" y="107552"/>
                    </a:lnTo>
                    <a:lnTo>
                      <a:pt x="31468" y="107637"/>
                    </a:lnTo>
                    <a:lnTo>
                      <a:pt x="31407" y="107938"/>
                    </a:lnTo>
                    <a:lnTo>
                      <a:pt x="31364" y="108146"/>
                    </a:lnTo>
                    <a:lnTo>
                      <a:pt x="31336" y="108268"/>
                    </a:lnTo>
                    <a:lnTo>
                      <a:pt x="31311" y="108384"/>
                    </a:lnTo>
                    <a:lnTo>
                      <a:pt x="31291" y="108479"/>
                    </a:lnTo>
                    <a:lnTo>
                      <a:pt x="31266" y="108585"/>
                    </a:lnTo>
                    <a:lnTo>
                      <a:pt x="31215" y="108767"/>
                    </a:lnTo>
                    <a:lnTo>
                      <a:pt x="31200" y="108871"/>
                    </a:lnTo>
                    <a:lnTo>
                      <a:pt x="31170" y="108974"/>
                    </a:lnTo>
                    <a:lnTo>
                      <a:pt x="31139" y="109098"/>
                    </a:lnTo>
                    <a:lnTo>
                      <a:pt x="31114" y="109216"/>
                    </a:lnTo>
                    <a:lnTo>
                      <a:pt x="31081" y="109392"/>
                    </a:lnTo>
                    <a:lnTo>
                      <a:pt x="31058" y="109554"/>
                    </a:lnTo>
                    <a:lnTo>
                      <a:pt x="31119" y="109644"/>
                    </a:lnTo>
                    <a:lnTo>
                      <a:pt x="31190" y="109758"/>
                    </a:lnTo>
                    <a:lnTo>
                      <a:pt x="31260" y="109899"/>
                    </a:lnTo>
                    <a:lnTo>
                      <a:pt x="31354" y="110085"/>
                    </a:lnTo>
                    <a:lnTo>
                      <a:pt x="31405" y="110161"/>
                    </a:lnTo>
                    <a:lnTo>
                      <a:pt x="31458" y="110254"/>
                    </a:lnTo>
                    <a:lnTo>
                      <a:pt x="31498" y="110350"/>
                    </a:lnTo>
                    <a:lnTo>
                      <a:pt x="31559" y="110494"/>
                    </a:lnTo>
                    <a:lnTo>
                      <a:pt x="31642" y="110721"/>
                    </a:lnTo>
                    <a:lnTo>
                      <a:pt x="31715" y="110903"/>
                    </a:lnTo>
                    <a:lnTo>
                      <a:pt x="31793" y="111082"/>
                    </a:lnTo>
                    <a:lnTo>
                      <a:pt x="31884" y="111270"/>
                    </a:lnTo>
                    <a:lnTo>
                      <a:pt x="31939" y="111401"/>
                    </a:lnTo>
                    <a:lnTo>
                      <a:pt x="31990" y="111550"/>
                    </a:lnTo>
                    <a:lnTo>
                      <a:pt x="31990" y="111550"/>
                    </a:lnTo>
                    <a:lnTo>
                      <a:pt x="31997" y="111569"/>
                    </a:lnTo>
                    <a:lnTo>
                      <a:pt x="32021" y="111628"/>
                    </a:lnTo>
                    <a:lnTo>
                      <a:pt x="32072" y="111717"/>
                    </a:lnTo>
                    <a:lnTo>
                      <a:pt x="32140" y="111859"/>
                    </a:lnTo>
                    <a:lnTo>
                      <a:pt x="32138" y="112003"/>
                    </a:lnTo>
                    <a:lnTo>
                      <a:pt x="32121" y="112110"/>
                    </a:lnTo>
                    <a:lnTo>
                      <a:pt x="32094" y="112279"/>
                    </a:lnTo>
                    <a:lnTo>
                      <a:pt x="32079" y="112539"/>
                    </a:lnTo>
                    <a:lnTo>
                      <a:pt x="32069" y="112664"/>
                    </a:lnTo>
                    <a:lnTo>
                      <a:pt x="32060" y="112776"/>
                    </a:lnTo>
                    <a:lnTo>
                      <a:pt x="32035" y="112923"/>
                    </a:lnTo>
                    <a:lnTo>
                      <a:pt x="32023" y="113055"/>
                    </a:lnTo>
                    <a:lnTo>
                      <a:pt x="32015" y="113182"/>
                    </a:lnTo>
                    <a:lnTo>
                      <a:pt x="32003" y="113461"/>
                    </a:lnTo>
                    <a:lnTo>
                      <a:pt x="31998" y="113589"/>
                    </a:lnTo>
                    <a:lnTo>
                      <a:pt x="31981" y="113704"/>
                    </a:lnTo>
                    <a:lnTo>
                      <a:pt x="31981" y="113707"/>
                    </a:lnTo>
                    <a:lnTo>
                      <a:pt x="31977" y="113760"/>
                    </a:lnTo>
                    <a:lnTo>
                      <a:pt x="31971" y="113846"/>
                    </a:lnTo>
                    <a:lnTo>
                      <a:pt x="31954" y="113946"/>
                    </a:lnTo>
                    <a:lnTo>
                      <a:pt x="31942" y="114132"/>
                    </a:lnTo>
                    <a:lnTo>
                      <a:pt x="31932" y="114266"/>
                    </a:lnTo>
                    <a:lnTo>
                      <a:pt x="31930" y="114411"/>
                    </a:lnTo>
                    <a:lnTo>
                      <a:pt x="31922" y="114543"/>
                    </a:lnTo>
                    <a:lnTo>
                      <a:pt x="31912" y="114673"/>
                    </a:lnTo>
                    <a:lnTo>
                      <a:pt x="31910" y="114839"/>
                    </a:lnTo>
                    <a:lnTo>
                      <a:pt x="31908" y="114976"/>
                    </a:lnTo>
                    <a:lnTo>
                      <a:pt x="31900" y="115079"/>
                    </a:lnTo>
                    <a:lnTo>
                      <a:pt x="31888" y="115176"/>
                    </a:lnTo>
                    <a:lnTo>
                      <a:pt x="31890" y="115282"/>
                    </a:lnTo>
                    <a:lnTo>
                      <a:pt x="31878" y="115414"/>
                    </a:lnTo>
                    <a:lnTo>
                      <a:pt x="31871" y="115573"/>
                    </a:lnTo>
                    <a:lnTo>
                      <a:pt x="31873" y="115779"/>
                    </a:lnTo>
                    <a:lnTo>
                      <a:pt x="31883" y="116046"/>
                    </a:lnTo>
                    <a:lnTo>
                      <a:pt x="31888" y="116131"/>
                    </a:lnTo>
                    <a:lnTo>
                      <a:pt x="31900" y="116346"/>
                    </a:lnTo>
                    <a:lnTo>
                      <a:pt x="31892" y="116652"/>
                    </a:lnTo>
                    <a:lnTo>
                      <a:pt x="31895" y="116803"/>
                    </a:lnTo>
                    <a:lnTo>
                      <a:pt x="31884" y="116946"/>
                    </a:lnTo>
                    <a:lnTo>
                      <a:pt x="31876" y="117052"/>
                    </a:lnTo>
                    <a:lnTo>
                      <a:pt x="31876" y="117187"/>
                    </a:lnTo>
                    <a:lnTo>
                      <a:pt x="31881" y="117422"/>
                    </a:lnTo>
                    <a:lnTo>
                      <a:pt x="31884" y="117592"/>
                    </a:lnTo>
                    <a:lnTo>
                      <a:pt x="31892" y="117794"/>
                    </a:lnTo>
                    <a:lnTo>
                      <a:pt x="31897" y="117967"/>
                    </a:lnTo>
                    <a:lnTo>
                      <a:pt x="31899" y="118022"/>
                    </a:lnTo>
                    <a:lnTo>
                      <a:pt x="31901" y="118072"/>
                    </a:lnTo>
                    <a:lnTo>
                      <a:pt x="31903" y="118193"/>
                    </a:lnTo>
                    <a:lnTo>
                      <a:pt x="31919" y="118366"/>
                    </a:lnTo>
                    <a:lnTo>
                      <a:pt x="31925" y="118599"/>
                    </a:lnTo>
                    <a:lnTo>
                      <a:pt x="31936" y="118788"/>
                    </a:lnTo>
                    <a:lnTo>
                      <a:pt x="31952" y="119035"/>
                    </a:lnTo>
                    <a:lnTo>
                      <a:pt x="31968" y="119229"/>
                    </a:lnTo>
                    <a:lnTo>
                      <a:pt x="31971" y="119343"/>
                    </a:lnTo>
                    <a:lnTo>
                      <a:pt x="31974" y="119532"/>
                    </a:lnTo>
                    <a:lnTo>
                      <a:pt x="31982" y="119634"/>
                    </a:lnTo>
                    <a:lnTo>
                      <a:pt x="31995" y="119830"/>
                    </a:lnTo>
                    <a:lnTo>
                      <a:pt x="32003" y="119960"/>
                    </a:lnTo>
                    <a:lnTo>
                      <a:pt x="31998" y="120079"/>
                    </a:lnTo>
                    <a:lnTo>
                      <a:pt x="31995" y="120227"/>
                    </a:lnTo>
                    <a:lnTo>
                      <a:pt x="31995" y="120451"/>
                    </a:lnTo>
                    <a:lnTo>
                      <a:pt x="32006" y="120713"/>
                    </a:lnTo>
                    <a:lnTo>
                      <a:pt x="32012" y="120875"/>
                    </a:lnTo>
                    <a:lnTo>
                      <a:pt x="32028" y="121021"/>
                    </a:lnTo>
                    <a:lnTo>
                      <a:pt x="32025" y="121180"/>
                    </a:lnTo>
                    <a:lnTo>
                      <a:pt x="32033" y="121293"/>
                    </a:lnTo>
                    <a:lnTo>
                      <a:pt x="32047" y="121466"/>
                    </a:lnTo>
                    <a:lnTo>
                      <a:pt x="32063" y="121607"/>
                    </a:lnTo>
                    <a:lnTo>
                      <a:pt x="32076" y="121715"/>
                    </a:lnTo>
                    <a:lnTo>
                      <a:pt x="32090" y="121871"/>
                    </a:lnTo>
                    <a:lnTo>
                      <a:pt x="32096" y="122002"/>
                    </a:lnTo>
                    <a:lnTo>
                      <a:pt x="32110" y="122140"/>
                    </a:lnTo>
                    <a:lnTo>
                      <a:pt x="32128" y="122298"/>
                    </a:lnTo>
                    <a:lnTo>
                      <a:pt x="32128" y="122484"/>
                    </a:lnTo>
                    <a:lnTo>
                      <a:pt x="32124" y="122623"/>
                    </a:lnTo>
                    <a:lnTo>
                      <a:pt x="32121" y="122756"/>
                    </a:lnTo>
                    <a:lnTo>
                      <a:pt x="32107" y="122911"/>
                    </a:lnTo>
                    <a:lnTo>
                      <a:pt x="32088" y="123124"/>
                    </a:lnTo>
                    <a:lnTo>
                      <a:pt x="32076" y="123306"/>
                    </a:lnTo>
                    <a:lnTo>
                      <a:pt x="32062" y="123447"/>
                    </a:lnTo>
                    <a:lnTo>
                      <a:pt x="32039" y="123606"/>
                    </a:lnTo>
                    <a:lnTo>
                      <a:pt x="32008" y="123855"/>
                    </a:lnTo>
                    <a:lnTo>
                      <a:pt x="31980" y="124274"/>
                    </a:lnTo>
                    <a:lnTo>
                      <a:pt x="31964" y="124485"/>
                    </a:lnTo>
                    <a:lnTo>
                      <a:pt x="31940" y="124720"/>
                    </a:lnTo>
                    <a:lnTo>
                      <a:pt x="31926" y="124926"/>
                    </a:lnTo>
                    <a:lnTo>
                      <a:pt x="31910" y="125118"/>
                    </a:lnTo>
                    <a:lnTo>
                      <a:pt x="31901" y="125275"/>
                    </a:lnTo>
                    <a:lnTo>
                      <a:pt x="31871" y="125424"/>
                    </a:lnTo>
                    <a:lnTo>
                      <a:pt x="31874" y="125513"/>
                    </a:lnTo>
                    <a:lnTo>
                      <a:pt x="31907" y="125667"/>
                    </a:lnTo>
                    <a:lnTo>
                      <a:pt x="31933" y="125744"/>
                    </a:lnTo>
                    <a:lnTo>
                      <a:pt x="31966" y="125850"/>
                    </a:lnTo>
                    <a:lnTo>
                      <a:pt x="32029" y="126037"/>
                    </a:lnTo>
                    <a:lnTo>
                      <a:pt x="32086" y="126213"/>
                    </a:lnTo>
                    <a:lnTo>
                      <a:pt x="32142" y="126370"/>
                    </a:lnTo>
                    <a:lnTo>
                      <a:pt x="32194" y="126516"/>
                    </a:lnTo>
                    <a:lnTo>
                      <a:pt x="32237" y="126654"/>
                    </a:lnTo>
                    <a:lnTo>
                      <a:pt x="32307" y="126923"/>
                    </a:lnTo>
                    <a:lnTo>
                      <a:pt x="32340" y="127029"/>
                    </a:lnTo>
                    <a:lnTo>
                      <a:pt x="32377" y="127139"/>
                    </a:lnTo>
                    <a:lnTo>
                      <a:pt x="32417" y="127254"/>
                    </a:lnTo>
                    <a:lnTo>
                      <a:pt x="32452" y="127376"/>
                    </a:lnTo>
                    <a:lnTo>
                      <a:pt x="32495" y="127516"/>
                    </a:lnTo>
                    <a:lnTo>
                      <a:pt x="32532" y="127641"/>
                    </a:lnTo>
                    <a:lnTo>
                      <a:pt x="32566" y="127779"/>
                    </a:lnTo>
                    <a:lnTo>
                      <a:pt x="32601" y="127873"/>
                    </a:lnTo>
                    <a:lnTo>
                      <a:pt x="32636" y="128023"/>
                    </a:lnTo>
                    <a:lnTo>
                      <a:pt x="32652" y="128127"/>
                    </a:lnTo>
                    <a:lnTo>
                      <a:pt x="32654" y="128275"/>
                    </a:lnTo>
                    <a:lnTo>
                      <a:pt x="32646" y="128420"/>
                    </a:lnTo>
                    <a:lnTo>
                      <a:pt x="32645" y="128445"/>
                    </a:lnTo>
                    <a:lnTo>
                      <a:pt x="32645" y="128454"/>
                    </a:lnTo>
                    <a:lnTo>
                      <a:pt x="32642" y="128609"/>
                    </a:lnTo>
                    <a:lnTo>
                      <a:pt x="32658" y="128692"/>
                    </a:lnTo>
                    <a:lnTo>
                      <a:pt x="32668" y="128842"/>
                    </a:lnTo>
                    <a:lnTo>
                      <a:pt x="32676" y="128974"/>
                    </a:lnTo>
                    <a:lnTo>
                      <a:pt x="32686" y="129088"/>
                    </a:lnTo>
                    <a:lnTo>
                      <a:pt x="32699" y="129194"/>
                    </a:lnTo>
                    <a:lnTo>
                      <a:pt x="32715" y="129328"/>
                    </a:lnTo>
                    <a:lnTo>
                      <a:pt x="32737" y="129552"/>
                    </a:lnTo>
                    <a:lnTo>
                      <a:pt x="32739" y="129648"/>
                    </a:lnTo>
                    <a:lnTo>
                      <a:pt x="32748" y="129735"/>
                    </a:lnTo>
                    <a:lnTo>
                      <a:pt x="32759" y="129827"/>
                    </a:lnTo>
                    <a:lnTo>
                      <a:pt x="32761" y="129842"/>
                    </a:lnTo>
                    <a:lnTo>
                      <a:pt x="32764" y="129865"/>
                    </a:lnTo>
                    <a:lnTo>
                      <a:pt x="32780" y="130008"/>
                    </a:lnTo>
                    <a:lnTo>
                      <a:pt x="32790" y="130140"/>
                    </a:lnTo>
                    <a:lnTo>
                      <a:pt x="32803" y="130270"/>
                    </a:lnTo>
                    <a:lnTo>
                      <a:pt x="32805" y="130363"/>
                    </a:lnTo>
                    <a:lnTo>
                      <a:pt x="32809" y="130467"/>
                    </a:lnTo>
                    <a:lnTo>
                      <a:pt x="32815" y="130563"/>
                    </a:lnTo>
                    <a:lnTo>
                      <a:pt x="32833" y="130744"/>
                    </a:lnTo>
                    <a:lnTo>
                      <a:pt x="32839" y="130827"/>
                    </a:lnTo>
                    <a:lnTo>
                      <a:pt x="32851" y="130912"/>
                    </a:lnTo>
                    <a:lnTo>
                      <a:pt x="32860" y="131018"/>
                    </a:lnTo>
                    <a:lnTo>
                      <a:pt x="32862" y="131112"/>
                    </a:lnTo>
                    <a:lnTo>
                      <a:pt x="32876" y="131227"/>
                    </a:lnTo>
                    <a:lnTo>
                      <a:pt x="32888" y="131323"/>
                    </a:lnTo>
                    <a:lnTo>
                      <a:pt x="32900" y="131429"/>
                    </a:lnTo>
                    <a:lnTo>
                      <a:pt x="32911" y="131522"/>
                    </a:lnTo>
                    <a:lnTo>
                      <a:pt x="32937" y="131673"/>
                    </a:lnTo>
                    <a:lnTo>
                      <a:pt x="32947" y="131760"/>
                    </a:lnTo>
                    <a:lnTo>
                      <a:pt x="32957" y="131854"/>
                    </a:lnTo>
                    <a:lnTo>
                      <a:pt x="32972" y="132022"/>
                    </a:lnTo>
                    <a:lnTo>
                      <a:pt x="32980" y="132197"/>
                    </a:lnTo>
                    <a:lnTo>
                      <a:pt x="32990" y="132285"/>
                    </a:lnTo>
                    <a:lnTo>
                      <a:pt x="33002" y="132370"/>
                    </a:lnTo>
                    <a:lnTo>
                      <a:pt x="33031" y="132446"/>
                    </a:lnTo>
                    <a:lnTo>
                      <a:pt x="33124" y="132580"/>
                    </a:lnTo>
                    <a:lnTo>
                      <a:pt x="33188" y="132678"/>
                    </a:lnTo>
                    <a:lnTo>
                      <a:pt x="33269" y="132779"/>
                    </a:lnTo>
                    <a:lnTo>
                      <a:pt x="33324" y="132859"/>
                    </a:lnTo>
                    <a:lnTo>
                      <a:pt x="33395" y="132965"/>
                    </a:lnTo>
                    <a:lnTo>
                      <a:pt x="33582" y="133213"/>
                    </a:lnTo>
                    <a:lnTo>
                      <a:pt x="33668" y="133364"/>
                    </a:lnTo>
                    <a:lnTo>
                      <a:pt x="33763" y="133620"/>
                    </a:lnTo>
                    <a:lnTo>
                      <a:pt x="33787" y="133899"/>
                    </a:lnTo>
                    <a:lnTo>
                      <a:pt x="33797" y="134067"/>
                    </a:lnTo>
                    <a:lnTo>
                      <a:pt x="33812" y="134235"/>
                    </a:lnTo>
                    <a:lnTo>
                      <a:pt x="33824" y="134366"/>
                    </a:lnTo>
                    <a:lnTo>
                      <a:pt x="33849" y="134553"/>
                    </a:lnTo>
                    <a:lnTo>
                      <a:pt x="33862" y="134655"/>
                    </a:lnTo>
                    <a:lnTo>
                      <a:pt x="33879" y="134817"/>
                    </a:lnTo>
                    <a:lnTo>
                      <a:pt x="33899" y="134983"/>
                    </a:lnTo>
                    <a:lnTo>
                      <a:pt x="33909" y="135087"/>
                    </a:lnTo>
                    <a:lnTo>
                      <a:pt x="33926" y="135240"/>
                    </a:lnTo>
                    <a:lnTo>
                      <a:pt x="33961" y="135450"/>
                    </a:lnTo>
                    <a:lnTo>
                      <a:pt x="33978" y="135549"/>
                    </a:lnTo>
                    <a:lnTo>
                      <a:pt x="34000" y="135750"/>
                    </a:lnTo>
                    <a:lnTo>
                      <a:pt x="34015" y="135891"/>
                    </a:lnTo>
                    <a:lnTo>
                      <a:pt x="34022" y="136004"/>
                    </a:lnTo>
                    <a:lnTo>
                      <a:pt x="34037" y="136140"/>
                    </a:lnTo>
                    <a:lnTo>
                      <a:pt x="34054" y="136346"/>
                    </a:lnTo>
                    <a:lnTo>
                      <a:pt x="34072" y="136476"/>
                    </a:lnTo>
                    <a:lnTo>
                      <a:pt x="34085" y="136598"/>
                    </a:lnTo>
                    <a:lnTo>
                      <a:pt x="34092" y="136751"/>
                    </a:lnTo>
                    <a:lnTo>
                      <a:pt x="34116" y="136897"/>
                    </a:lnTo>
                    <a:lnTo>
                      <a:pt x="34158" y="137196"/>
                    </a:lnTo>
                    <a:lnTo>
                      <a:pt x="34171" y="137490"/>
                    </a:lnTo>
                    <a:lnTo>
                      <a:pt x="34190" y="137628"/>
                    </a:lnTo>
                    <a:lnTo>
                      <a:pt x="34205" y="137750"/>
                    </a:lnTo>
                    <a:lnTo>
                      <a:pt x="34223" y="137913"/>
                    </a:lnTo>
                    <a:lnTo>
                      <a:pt x="34252" y="138093"/>
                    </a:lnTo>
                    <a:lnTo>
                      <a:pt x="34279" y="138276"/>
                    </a:lnTo>
                    <a:lnTo>
                      <a:pt x="34292" y="138392"/>
                    </a:lnTo>
                    <a:lnTo>
                      <a:pt x="34311" y="138512"/>
                    </a:lnTo>
                    <a:lnTo>
                      <a:pt x="34332" y="138654"/>
                    </a:lnTo>
                    <a:lnTo>
                      <a:pt x="34344" y="138743"/>
                    </a:lnTo>
                    <a:lnTo>
                      <a:pt x="34346" y="138864"/>
                    </a:lnTo>
                    <a:lnTo>
                      <a:pt x="34354" y="139037"/>
                    </a:lnTo>
                    <a:lnTo>
                      <a:pt x="34346" y="139186"/>
                    </a:lnTo>
                    <a:lnTo>
                      <a:pt x="34353" y="139308"/>
                    </a:lnTo>
                    <a:lnTo>
                      <a:pt x="34370" y="139563"/>
                    </a:lnTo>
                    <a:lnTo>
                      <a:pt x="34386" y="139764"/>
                    </a:lnTo>
                    <a:lnTo>
                      <a:pt x="34389" y="139943"/>
                    </a:lnTo>
                    <a:lnTo>
                      <a:pt x="34403" y="140197"/>
                    </a:lnTo>
                    <a:lnTo>
                      <a:pt x="34417" y="140405"/>
                    </a:lnTo>
                    <a:lnTo>
                      <a:pt x="34441" y="140624"/>
                    </a:lnTo>
                    <a:lnTo>
                      <a:pt x="34461" y="140808"/>
                    </a:lnTo>
                    <a:lnTo>
                      <a:pt x="34473" y="140938"/>
                    </a:lnTo>
                    <a:lnTo>
                      <a:pt x="34492" y="141100"/>
                    </a:lnTo>
                    <a:lnTo>
                      <a:pt x="34513" y="141258"/>
                    </a:lnTo>
                    <a:lnTo>
                      <a:pt x="34516" y="141492"/>
                    </a:lnTo>
                    <a:lnTo>
                      <a:pt x="34523" y="141664"/>
                    </a:lnTo>
                    <a:lnTo>
                      <a:pt x="34556" y="141827"/>
                    </a:lnTo>
                    <a:lnTo>
                      <a:pt x="34580" y="141985"/>
                    </a:lnTo>
                    <a:lnTo>
                      <a:pt x="34626" y="142198"/>
                    </a:lnTo>
                    <a:lnTo>
                      <a:pt x="34662" y="142398"/>
                    </a:lnTo>
                    <a:lnTo>
                      <a:pt x="34686" y="142522"/>
                    </a:lnTo>
                    <a:lnTo>
                      <a:pt x="34710" y="142649"/>
                    </a:lnTo>
                    <a:lnTo>
                      <a:pt x="34741" y="142787"/>
                    </a:lnTo>
                    <a:lnTo>
                      <a:pt x="34770" y="142893"/>
                    </a:lnTo>
                    <a:lnTo>
                      <a:pt x="34811" y="143007"/>
                    </a:lnTo>
                    <a:lnTo>
                      <a:pt x="34834" y="143125"/>
                    </a:lnTo>
                    <a:lnTo>
                      <a:pt x="34856" y="143241"/>
                    </a:lnTo>
                    <a:lnTo>
                      <a:pt x="34882" y="143370"/>
                    </a:lnTo>
                    <a:lnTo>
                      <a:pt x="34899" y="143482"/>
                    </a:lnTo>
                    <a:lnTo>
                      <a:pt x="34926" y="143573"/>
                    </a:lnTo>
                    <a:lnTo>
                      <a:pt x="34938" y="143664"/>
                    </a:lnTo>
                    <a:lnTo>
                      <a:pt x="34959" y="143777"/>
                    </a:lnTo>
                    <a:lnTo>
                      <a:pt x="34988" y="143985"/>
                    </a:lnTo>
                    <a:lnTo>
                      <a:pt x="35012" y="144130"/>
                    </a:lnTo>
                    <a:lnTo>
                      <a:pt x="35034" y="144226"/>
                    </a:lnTo>
                    <a:lnTo>
                      <a:pt x="35058" y="144309"/>
                    </a:lnTo>
                    <a:lnTo>
                      <a:pt x="35108" y="144446"/>
                    </a:lnTo>
                    <a:lnTo>
                      <a:pt x="35116" y="144472"/>
                    </a:lnTo>
                    <a:lnTo>
                      <a:pt x="35116" y="144472"/>
                    </a:lnTo>
                    <a:lnTo>
                      <a:pt x="35170" y="144653"/>
                    </a:lnTo>
                    <a:lnTo>
                      <a:pt x="35198" y="144739"/>
                    </a:lnTo>
                    <a:lnTo>
                      <a:pt x="35216" y="144792"/>
                    </a:lnTo>
                    <a:lnTo>
                      <a:pt x="35231" y="144838"/>
                    </a:lnTo>
                    <a:lnTo>
                      <a:pt x="35235" y="144856"/>
                    </a:lnTo>
                    <a:lnTo>
                      <a:pt x="35252" y="144926"/>
                    </a:lnTo>
                    <a:lnTo>
                      <a:pt x="35294" y="145101"/>
                    </a:lnTo>
                    <a:lnTo>
                      <a:pt x="35340" y="145234"/>
                    </a:lnTo>
                    <a:lnTo>
                      <a:pt x="35365" y="145326"/>
                    </a:lnTo>
                    <a:lnTo>
                      <a:pt x="35404" y="145428"/>
                    </a:lnTo>
                    <a:lnTo>
                      <a:pt x="35404" y="145430"/>
                    </a:lnTo>
                    <a:lnTo>
                      <a:pt x="35412" y="145448"/>
                    </a:lnTo>
                    <a:lnTo>
                      <a:pt x="35452" y="145544"/>
                    </a:lnTo>
                    <a:lnTo>
                      <a:pt x="35503" y="145696"/>
                    </a:lnTo>
                    <a:lnTo>
                      <a:pt x="35554" y="145819"/>
                    </a:lnTo>
                    <a:lnTo>
                      <a:pt x="35586" y="145950"/>
                    </a:lnTo>
                    <a:lnTo>
                      <a:pt x="35633" y="146122"/>
                    </a:lnTo>
                    <a:lnTo>
                      <a:pt x="35659" y="146210"/>
                    </a:lnTo>
                    <a:lnTo>
                      <a:pt x="35696" y="146323"/>
                    </a:lnTo>
                    <a:lnTo>
                      <a:pt x="35742" y="146476"/>
                    </a:lnTo>
                    <a:lnTo>
                      <a:pt x="35765" y="146554"/>
                    </a:lnTo>
                    <a:lnTo>
                      <a:pt x="35786" y="146629"/>
                    </a:lnTo>
                    <a:lnTo>
                      <a:pt x="35787" y="146634"/>
                    </a:lnTo>
                    <a:lnTo>
                      <a:pt x="35801" y="146682"/>
                    </a:lnTo>
                    <a:lnTo>
                      <a:pt x="35818" y="146742"/>
                    </a:lnTo>
                    <a:lnTo>
                      <a:pt x="35871" y="146939"/>
                    </a:lnTo>
                    <a:lnTo>
                      <a:pt x="35921" y="147089"/>
                    </a:lnTo>
                    <a:lnTo>
                      <a:pt x="35968" y="147212"/>
                    </a:lnTo>
                    <a:lnTo>
                      <a:pt x="36001" y="147357"/>
                    </a:lnTo>
                    <a:lnTo>
                      <a:pt x="36036" y="147453"/>
                    </a:lnTo>
                    <a:lnTo>
                      <a:pt x="36057" y="147542"/>
                    </a:lnTo>
                    <a:lnTo>
                      <a:pt x="36082" y="147654"/>
                    </a:lnTo>
                    <a:lnTo>
                      <a:pt x="36159" y="147867"/>
                    </a:lnTo>
                    <a:lnTo>
                      <a:pt x="36172" y="147961"/>
                    </a:lnTo>
                    <a:lnTo>
                      <a:pt x="36212" y="148061"/>
                    </a:lnTo>
                    <a:lnTo>
                      <a:pt x="36264" y="148216"/>
                    </a:lnTo>
                    <a:lnTo>
                      <a:pt x="36300" y="148341"/>
                    </a:lnTo>
                    <a:lnTo>
                      <a:pt x="36329" y="148425"/>
                    </a:lnTo>
                    <a:lnTo>
                      <a:pt x="36364" y="148566"/>
                    </a:lnTo>
                    <a:lnTo>
                      <a:pt x="36402" y="148678"/>
                    </a:lnTo>
                    <a:lnTo>
                      <a:pt x="36435" y="148775"/>
                    </a:lnTo>
                    <a:lnTo>
                      <a:pt x="36463" y="148859"/>
                    </a:lnTo>
                    <a:lnTo>
                      <a:pt x="36500" y="148993"/>
                    </a:lnTo>
                    <a:lnTo>
                      <a:pt x="36540" y="149094"/>
                    </a:lnTo>
                    <a:lnTo>
                      <a:pt x="36590" y="149235"/>
                    </a:lnTo>
                    <a:lnTo>
                      <a:pt x="36627" y="149380"/>
                    </a:lnTo>
                    <a:lnTo>
                      <a:pt x="36651" y="149507"/>
                    </a:lnTo>
                    <a:lnTo>
                      <a:pt x="36683" y="149641"/>
                    </a:lnTo>
                    <a:lnTo>
                      <a:pt x="36718" y="149756"/>
                    </a:lnTo>
                    <a:lnTo>
                      <a:pt x="36751" y="149859"/>
                    </a:lnTo>
                    <a:lnTo>
                      <a:pt x="36774" y="149986"/>
                    </a:lnTo>
                    <a:lnTo>
                      <a:pt x="36801" y="150099"/>
                    </a:lnTo>
                    <a:lnTo>
                      <a:pt x="36822" y="150181"/>
                    </a:lnTo>
                    <a:lnTo>
                      <a:pt x="36846" y="150282"/>
                    </a:lnTo>
                    <a:lnTo>
                      <a:pt x="36900" y="150390"/>
                    </a:lnTo>
                    <a:lnTo>
                      <a:pt x="36918" y="150471"/>
                    </a:lnTo>
                    <a:lnTo>
                      <a:pt x="36948" y="150601"/>
                    </a:lnTo>
                    <a:lnTo>
                      <a:pt x="36981" y="150678"/>
                    </a:lnTo>
                    <a:lnTo>
                      <a:pt x="37026" y="150801"/>
                    </a:lnTo>
                    <a:lnTo>
                      <a:pt x="37085" y="150974"/>
                    </a:lnTo>
                    <a:lnTo>
                      <a:pt x="37108" y="151054"/>
                    </a:lnTo>
                    <a:lnTo>
                      <a:pt x="37157" y="151182"/>
                    </a:lnTo>
                    <a:lnTo>
                      <a:pt x="37164" y="151201"/>
                    </a:lnTo>
                    <a:lnTo>
                      <a:pt x="37164" y="151203"/>
                    </a:lnTo>
                    <a:lnTo>
                      <a:pt x="37199" y="151302"/>
                    </a:lnTo>
                    <a:lnTo>
                      <a:pt x="37244" y="151480"/>
                    </a:lnTo>
                    <a:lnTo>
                      <a:pt x="37244" y="151482"/>
                    </a:lnTo>
                    <a:lnTo>
                      <a:pt x="37247" y="151492"/>
                    </a:lnTo>
                    <a:lnTo>
                      <a:pt x="37283" y="151616"/>
                    </a:lnTo>
                    <a:lnTo>
                      <a:pt x="37333" y="151785"/>
                    </a:lnTo>
                    <a:lnTo>
                      <a:pt x="37372" y="151900"/>
                    </a:lnTo>
                    <a:lnTo>
                      <a:pt x="37409" y="152006"/>
                    </a:lnTo>
                    <a:lnTo>
                      <a:pt x="37474" y="152100"/>
                    </a:lnTo>
                    <a:lnTo>
                      <a:pt x="37550" y="152173"/>
                    </a:lnTo>
                    <a:lnTo>
                      <a:pt x="37694" y="152322"/>
                    </a:lnTo>
                    <a:lnTo>
                      <a:pt x="37775" y="152416"/>
                    </a:lnTo>
                    <a:lnTo>
                      <a:pt x="37852" y="152507"/>
                    </a:lnTo>
                    <a:lnTo>
                      <a:pt x="37941" y="152599"/>
                    </a:lnTo>
                    <a:lnTo>
                      <a:pt x="38019" y="152679"/>
                    </a:lnTo>
                    <a:lnTo>
                      <a:pt x="38054" y="152713"/>
                    </a:lnTo>
                    <a:lnTo>
                      <a:pt x="38086" y="152745"/>
                    </a:lnTo>
                    <a:lnTo>
                      <a:pt x="38112" y="152770"/>
                    </a:lnTo>
                    <a:lnTo>
                      <a:pt x="38209" y="152871"/>
                    </a:lnTo>
                    <a:lnTo>
                      <a:pt x="38301" y="152975"/>
                    </a:lnTo>
                    <a:lnTo>
                      <a:pt x="38380" y="153070"/>
                    </a:lnTo>
                    <a:lnTo>
                      <a:pt x="38453" y="153150"/>
                    </a:lnTo>
                    <a:lnTo>
                      <a:pt x="38549" y="153254"/>
                    </a:lnTo>
                    <a:lnTo>
                      <a:pt x="38609" y="153312"/>
                    </a:lnTo>
                    <a:lnTo>
                      <a:pt x="38694" y="153402"/>
                    </a:lnTo>
                    <a:lnTo>
                      <a:pt x="38791" y="153499"/>
                    </a:lnTo>
                    <a:lnTo>
                      <a:pt x="38857" y="153567"/>
                    </a:lnTo>
                    <a:lnTo>
                      <a:pt x="38972" y="153683"/>
                    </a:lnTo>
                    <a:lnTo>
                      <a:pt x="39044" y="153774"/>
                    </a:lnTo>
                    <a:lnTo>
                      <a:pt x="39128" y="153857"/>
                    </a:lnTo>
                    <a:lnTo>
                      <a:pt x="39206" y="153938"/>
                    </a:lnTo>
                    <a:lnTo>
                      <a:pt x="39282" y="154033"/>
                    </a:lnTo>
                    <a:lnTo>
                      <a:pt x="39353" y="154104"/>
                    </a:lnTo>
                    <a:lnTo>
                      <a:pt x="39415" y="154174"/>
                    </a:lnTo>
                    <a:lnTo>
                      <a:pt x="39508" y="154288"/>
                    </a:lnTo>
                    <a:lnTo>
                      <a:pt x="39550" y="154334"/>
                    </a:lnTo>
                    <a:lnTo>
                      <a:pt x="39570" y="154357"/>
                    </a:lnTo>
                    <a:lnTo>
                      <a:pt x="39584" y="154373"/>
                    </a:lnTo>
                    <a:lnTo>
                      <a:pt x="39687" y="154492"/>
                    </a:lnTo>
                    <a:lnTo>
                      <a:pt x="39810" y="154630"/>
                    </a:lnTo>
                    <a:lnTo>
                      <a:pt x="39876" y="154714"/>
                    </a:lnTo>
                    <a:lnTo>
                      <a:pt x="39936" y="154791"/>
                    </a:lnTo>
                    <a:lnTo>
                      <a:pt x="40034" y="154912"/>
                    </a:lnTo>
                    <a:lnTo>
                      <a:pt x="40119" y="155017"/>
                    </a:lnTo>
                    <a:lnTo>
                      <a:pt x="40217" y="155131"/>
                    </a:lnTo>
                    <a:lnTo>
                      <a:pt x="40325" y="155247"/>
                    </a:lnTo>
                    <a:lnTo>
                      <a:pt x="40401" y="155344"/>
                    </a:lnTo>
                    <a:lnTo>
                      <a:pt x="40506" y="155471"/>
                    </a:lnTo>
                    <a:lnTo>
                      <a:pt x="40593" y="155576"/>
                    </a:lnTo>
                    <a:lnTo>
                      <a:pt x="40685" y="155688"/>
                    </a:lnTo>
                    <a:lnTo>
                      <a:pt x="40766" y="155784"/>
                    </a:lnTo>
                    <a:lnTo>
                      <a:pt x="40842" y="155870"/>
                    </a:lnTo>
                    <a:lnTo>
                      <a:pt x="40925" y="155966"/>
                    </a:lnTo>
                    <a:lnTo>
                      <a:pt x="41036" y="156095"/>
                    </a:lnTo>
                    <a:lnTo>
                      <a:pt x="41099" y="156170"/>
                    </a:lnTo>
                    <a:lnTo>
                      <a:pt x="41165" y="156253"/>
                    </a:lnTo>
                    <a:lnTo>
                      <a:pt x="41281" y="156393"/>
                    </a:lnTo>
                    <a:lnTo>
                      <a:pt x="41357" y="156481"/>
                    </a:lnTo>
                    <a:lnTo>
                      <a:pt x="41425" y="156561"/>
                    </a:lnTo>
                    <a:lnTo>
                      <a:pt x="41502" y="156642"/>
                    </a:lnTo>
                    <a:lnTo>
                      <a:pt x="41570" y="156717"/>
                    </a:lnTo>
                    <a:lnTo>
                      <a:pt x="41640" y="156800"/>
                    </a:lnTo>
                    <a:lnTo>
                      <a:pt x="41690" y="156864"/>
                    </a:lnTo>
                    <a:lnTo>
                      <a:pt x="41772" y="156965"/>
                    </a:lnTo>
                    <a:lnTo>
                      <a:pt x="41835" y="157039"/>
                    </a:lnTo>
                    <a:lnTo>
                      <a:pt x="41905" y="157138"/>
                    </a:lnTo>
                    <a:lnTo>
                      <a:pt x="41964" y="157216"/>
                    </a:lnTo>
                    <a:lnTo>
                      <a:pt x="42034" y="157306"/>
                    </a:lnTo>
                    <a:lnTo>
                      <a:pt x="42124" y="157411"/>
                    </a:lnTo>
                    <a:lnTo>
                      <a:pt x="42181" y="157479"/>
                    </a:lnTo>
                    <a:lnTo>
                      <a:pt x="42264" y="157584"/>
                    </a:lnTo>
                    <a:lnTo>
                      <a:pt x="42334" y="157663"/>
                    </a:lnTo>
                    <a:lnTo>
                      <a:pt x="42402" y="157744"/>
                    </a:lnTo>
                    <a:lnTo>
                      <a:pt x="42473" y="157826"/>
                    </a:lnTo>
                    <a:lnTo>
                      <a:pt x="42528" y="157891"/>
                    </a:lnTo>
                    <a:lnTo>
                      <a:pt x="42624" y="158007"/>
                    </a:lnTo>
                    <a:lnTo>
                      <a:pt x="42720" y="158130"/>
                    </a:lnTo>
                    <a:lnTo>
                      <a:pt x="42803" y="158224"/>
                    </a:lnTo>
                    <a:lnTo>
                      <a:pt x="42879" y="158308"/>
                    </a:lnTo>
                    <a:lnTo>
                      <a:pt x="42967" y="158400"/>
                    </a:lnTo>
                    <a:lnTo>
                      <a:pt x="43066" y="158510"/>
                    </a:lnTo>
                    <a:lnTo>
                      <a:pt x="43093" y="158540"/>
                    </a:lnTo>
                    <a:lnTo>
                      <a:pt x="43191" y="158660"/>
                    </a:lnTo>
                    <a:lnTo>
                      <a:pt x="43202" y="158676"/>
                    </a:lnTo>
                    <a:lnTo>
                      <a:pt x="43264" y="158771"/>
                    </a:lnTo>
                    <a:lnTo>
                      <a:pt x="43327" y="158840"/>
                    </a:lnTo>
                    <a:lnTo>
                      <a:pt x="43384" y="158901"/>
                    </a:lnTo>
                    <a:lnTo>
                      <a:pt x="43453" y="158995"/>
                    </a:lnTo>
                    <a:lnTo>
                      <a:pt x="43557" y="159111"/>
                    </a:lnTo>
                    <a:lnTo>
                      <a:pt x="43644" y="159218"/>
                    </a:lnTo>
                    <a:lnTo>
                      <a:pt x="43738" y="159332"/>
                    </a:lnTo>
                    <a:lnTo>
                      <a:pt x="43814" y="159422"/>
                    </a:lnTo>
                    <a:lnTo>
                      <a:pt x="43893" y="159521"/>
                    </a:lnTo>
                    <a:lnTo>
                      <a:pt x="43965" y="159606"/>
                    </a:lnTo>
                    <a:lnTo>
                      <a:pt x="44089" y="159755"/>
                    </a:lnTo>
                    <a:lnTo>
                      <a:pt x="44180" y="159865"/>
                    </a:lnTo>
                    <a:lnTo>
                      <a:pt x="44281" y="159978"/>
                    </a:lnTo>
                    <a:lnTo>
                      <a:pt x="44371" y="160094"/>
                    </a:lnTo>
                    <a:lnTo>
                      <a:pt x="44454" y="160188"/>
                    </a:lnTo>
                    <a:lnTo>
                      <a:pt x="44522" y="160270"/>
                    </a:lnTo>
                    <a:lnTo>
                      <a:pt x="44605" y="160374"/>
                    </a:lnTo>
                    <a:lnTo>
                      <a:pt x="44741" y="160535"/>
                    </a:lnTo>
                    <a:lnTo>
                      <a:pt x="44814" y="160628"/>
                    </a:lnTo>
                    <a:lnTo>
                      <a:pt x="44921" y="160755"/>
                    </a:lnTo>
                    <a:lnTo>
                      <a:pt x="44964" y="160796"/>
                    </a:lnTo>
                    <a:lnTo>
                      <a:pt x="44977" y="160809"/>
                    </a:lnTo>
                    <a:lnTo>
                      <a:pt x="44986" y="160817"/>
                    </a:lnTo>
                    <a:lnTo>
                      <a:pt x="45000" y="160837"/>
                    </a:lnTo>
                    <a:lnTo>
                      <a:pt x="45024" y="160869"/>
                    </a:lnTo>
                    <a:lnTo>
                      <a:pt x="45091" y="160959"/>
                    </a:lnTo>
                    <a:lnTo>
                      <a:pt x="45148" y="161031"/>
                    </a:lnTo>
                    <a:lnTo>
                      <a:pt x="45201" y="161110"/>
                    </a:lnTo>
                    <a:lnTo>
                      <a:pt x="45260" y="161200"/>
                    </a:lnTo>
                    <a:lnTo>
                      <a:pt x="45317" y="161285"/>
                    </a:lnTo>
                    <a:lnTo>
                      <a:pt x="45381" y="161381"/>
                    </a:lnTo>
                    <a:lnTo>
                      <a:pt x="45430" y="161446"/>
                    </a:lnTo>
                    <a:lnTo>
                      <a:pt x="45487" y="161516"/>
                    </a:lnTo>
                    <a:lnTo>
                      <a:pt x="45568" y="161619"/>
                    </a:lnTo>
                    <a:lnTo>
                      <a:pt x="45613" y="161666"/>
                    </a:lnTo>
                    <a:lnTo>
                      <a:pt x="45621" y="161674"/>
                    </a:lnTo>
                    <a:lnTo>
                      <a:pt x="45626" y="161679"/>
                    </a:lnTo>
                    <a:lnTo>
                      <a:pt x="45656" y="161711"/>
                    </a:lnTo>
                    <a:lnTo>
                      <a:pt x="45716" y="161786"/>
                    </a:lnTo>
                    <a:lnTo>
                      <a:pt x="45811" y="161889"/>
                    </a:lnTo>
                    <a:lnTo>
                      <a:pt x="45899" y="161984"/>
                    </a:lnTo>
                    <a:lnTo>
                      <a:pt x="45984" y="162073"/>
                    </a:lnTo>
                    <a:lnTo>
                      <a:pt x="46064" y="162166"/>
                    </a:lnTo>
                    <a:lnTo>
                      <a:pt x="46122" y="162243"/>
                    </a:lnTo>
                    <a:lnTo>
                      <a:pt x="46202" y="162335"/>
                    </a:lnTo>
                    <a:lnTo>
                      <a:pt x="46312" y="162462"/>
                    </a:lnTo>
                    <a:lnTo>
                      <a:pt x="46393" y="162558"/>
                    </a:lnTo>
                    <a:lnTo>
                      <a:pt x="46486" y="162660"/>
                    </a:lnTo>
                    <a:lnTo>
                      <a:pt x="46546" y="162726"/>
                    </a:lnTo>
                    <a:lnTo>
                      <a:pt x="46624" y="162825"/>
                    </a:lnTo>
                    <a:lnTo>
                      <a:pt x="46661" y="162868"/>
                    </a:lnTo>
                    <a:lnTo>
                      <a:pt x="46681" y="162892"/>
                    </a:lnTo>
                    <a:lnTo>
                      <a:pt x="46727" y="162946"/>
                    </a:lnTo>
                    <a:lnTo>
                      <a:pt x="46832" y="163065"/>
                    </a:lnTo>
                    <a:lnTo>
                      <a:pt x="46932" y="163192"/>
                    </a:lnTo>
                    <a:lnTo>
                      <a:pt x="46998" y="163267"/>
                    </a:lnTo>
                    <a:lnTo>
                      <a:pt x="47131" y="163403"/>
                    </a:lnTo>
                    <a:lnTo>
                      <a:pt x="47184" y="163476"/>
                    </a:lnTo>
                    <a:lnTo>
                      <a:pt x="47302" y="163617"/>
                    </a:lnTo>
                    <a:lnTo>
                      <a:pt x="47392" y="163735"/>
                    </a:lnTo>
                    <a:lnTo>
                      <a:pt x="47508" y="163875"/>
                    </a:lnTo>
                    <a:lnTo>
                      <a:pt x="47615" y="164000"/>
                    </a:lnTo>
                    <a:lnTo>
                      <a:pt x="47656" y="164047"/>
                    </a:lnTo>
                    <a:lnTo>
                      <a:pt x="47679" y="164074"/>
                    </a:lnTo>
                    <a:lnTo>
                      <a:pt x="47772" y="164175"/>
                    </a:lnTo>
                    <a:lnTo>
                      <a:pt x="47876" y="164295"/>
                    </a:lnTo>
                    <a:lnTo>
                      <a:pt x="47951" y="164383"/>
                    </a:lnTo>
                    <a:lnTo>
                      <a:pt x="48035" y="164492"/>
                    </a:lnTo>
                    <a:lnTo>
                      <a:pt x="48165" y="164657"/>
                    </a:lnTo>
                    <a:lnTo>
                      <a:pt x="48186" y="164687"/>
                    </a:lnTo>
                    <a:lnTo>
                      <a:pt x="48188" y="164690"/>
                    </a:lnTo>
                    <a:lnTo>
                      <a:pt x="48231" y="164750"/>
                    </a:lnTo>
                    <a:lnTo>
                      <a:pt x="48303" y="164827"/>
                    </a:lnTo>
                    <a:lnTo>
                      <a:pt x="48391" y="164934"/>
                    </a:lnTo>
                    <a:lnTo>
                      <a:pt x="48470" y="165029"/>
                    </a:lnTo>
                    <a:lnTo>
                      <a:pt x="48473" y="165033"/>
                    </a:lnTo>
                    <a:lnTo>
                      <a:pt x="48482" y="165043"/>
                    </a:lnTo>
                    <a:lnTo>
                      <a:pt x="48536" y="165106"/>
                    </a:lnTo>
                    <a:lnTo>
                      <a:pt x="48619" y="165202"/>
                    </a:lnTo>
                    <a:lnTo>
                      <a:pt x="48697" y="165269"/>
                    </a:lnTo>
                    <a:lnTo>
                      <a:pt x="48800" y="165378"/>
                    </a:lnTo>
                    <a:lnTo>
                      <a:pt x="48900" y="165499"/>
                    </a:lnTo>
                    <a:lnTo>
                      <a:pt x="49075" y="165680"/>
                    </a:lnTo>
                    <a:lnTo>
                      <a:pt x="49151" y="165778"/>
                    </a:lnTo>
                    <a:lnTo>
                      <a:pt x="49219" y="165860"/>
                    </a:lnTo>
                    <a:lnTo>
                      <a:pt x="49300" y="165950"/>
                    </a:lnTo>
                    <a:lnTo>
                      <a:pt x="49403" y="166060"/>
                    </a:lnTo>
                    <a:lnTo>
                      <a:pt x="49466" y="166123"/>
                    </a:lnTo>
                    <a:lnTo>
                      <a:pt x="49567" y="166252"/>
                    </a:lnTo>
                    <a:lnTo>
                      <a:pt x="49625" y="166338"/>
                    </a:lnTo>
                    <a:lnTo>
                      <a:pt x="49692" y="166471"/>
                    </a:lnTo>
                    <a:lnTo>
                      <a:pt x="49778" y="166608"/>
                    </a:lnTo>
                    <a:lnTo>
                      <a:pt x="49818" y="166680"/>
                    </a:lnTo>
                    <a:lnTo>
                      <a:pt x="49844" y="166724"/>
                    </a:lnTo>
                    <a:lnTo>
                      <a:pt x="49877" y="166778"/>
                    </a:lnTo>
                    <a:lnTo>
                      <a:pt x="49931" y="166868"/>
                    </a:lnTo>
                    <a:lnTo>
                      <a:pt x="49954" y="166898"/>
                    </a:lnTo>
                    <a:lnTo>
                      <a:pt x="49968" y="166916"/>
                    </a:lnTo>
                    <a:lnTo>
                      <a:pt x="50006" y="166964"/>
                    </a:lnTo>
                    <a:lnTo>
                      <a:pt x="50086" y="167099"/>
                    </a:lnTo>
                    <a:lnTo>
                      <a:pt x="50179" y="167214"/>
                    </a:lnTo>
                    <a:lnTo>
                      <a:pt x="50269" y="167342"/>
                    </a:lnTo>
                    <a:lnTo>
                      <a:pt x="50322" y="167415"/>
                    </a:lnTo>
                    <a:lnTo>
                      <a:pt x="50395" y="167543"/>
                    </a:lnTo>
                    <a:lnTo>
                      <a:pt x="50402" y="167555"/>
                    </a:lnTo>
                    <a:lnTo>
                      <a:pt x="50408" y="167564"/>
                    </a:lnTo>
                    <a:lnTo>
                      <a:pt x="50465" y="167666"/>
                    </a:lnTo>
                    <a:lnTo>
                      <a:pt x="50524" y="167763"/>
                    </a:lnTo>
                    <a:lnTo>
                      <a:pt x="50584" y="167876"/>
                    </a:lnTo>
                    <a:lnTo>
                      <a:pt x="50666" y="167996"/>
                    </a:lnTo>
                    <a:lnTo>
                      <a:pt x="50712" y="168068"/>
                    </a:lnTo>
                    <a:lnTo>
                      <a:pt x="50779" y="168170"/>
                    </a:lnTo>
                    <a:lnTo>
                      <a:pt x="50829" y="168250"/>
                    </a:lnTo>
                    <a:lnTo>
                      <a:pt x="50905" y="168364"/>
                    </a:lnTo>
                    <a:lnTo>
                      <a:pt x="50918" y="168385"/>
                    </a:lnTo>
                    <a:lnTo>
                      <a:pt x="50937" y="168415"/>
                    </a:lnTo>
                    <a:lnTo>
                      <a:pt x="50985" y="168490"/>
                    </a:lnTo>
                    <a:lnTo>
                      <a:pt x="51056" y="168608"/>
                    </a:lnTo>
                    <a:lnTo>
                      <a:pt x="51117" y="168709"/>
                    </a:lnTo>
                    <a:lnTo>
                      <a:pt x="51187" y="168844"/>
                    </a:lnTo>
                    <a:lnTo>
                      <a:pt x="51257" y="168974"/>
                    </a:lnTo>
                    <a:lnTo>
                      <a:pt x="51288" y="169025"/>
                    </a:lnTo>
                    <a:lnTo>
                      <a:pt x="51337" y="169109"/>
                    </a:lnTo>
                    <a:lnTo>
                      <a:pt x="51368" y="169156"/>
                    </a:lnTo>
                    <a:lnTo>
                      <a:pt x="51395" y="169198"/>
                    </a:lnTo>
                    <a:lnTo>
                      <a:pt x="51462" y="169305"/>
                    </a:lnTo>
                    <a:lnTo>
                      <a:pt x="51507" y="169379"/>
                    </a:lnTo>
                    <a:lnTo>
                      <a:pt x="51550" y="169455"/>
                    </a:lnTo>
                    <a:lnTo>
                      <a:pt x="51555" y="169463"/>
                    </a:lnTo>
                    <a:lnTo>
                      <a:pt x="51568" y="169488"/>
                    </a:lnTo>
                    <a:lnTo>
                      <a:pt x="51657" y="169662"/>
                    </a:lnTo>
                    <a:lnTo>
                      <a:pt x="51685" y="169705"/>
                    </a:lnTo>
                    <a:lnTo>
                      <a:pt x="51697" y="169723"/>
                    </a:lnTo>
                    <a:lnTo>
                      <a:pt x="51720" y="169759"/>
                    </a:lnTo>
                    <a:lnTo>
                      <a:pt x="51761" y="169831"/>
                    </a:lnTo>
                    <a:lnTo>
                      <a:pt x="51838" y="169966"/>
                    </a:lnTo>
                    <a:lnTo>
                      <a:pt x="51842" y="169972"/>
                    </a:lnTo>
                    <a:lnTo>
                      <a:pt x="51846" y="169979"/>
                    </a:lnTo>
                    <a:lnTo>
                      <a:pt x="51917" y="170095"/>
                    </a:lnTo>
                    <a:lnTo>
                      <a:pt x="51964" y="170168"/>
                    </a:lnTo>
                    <a:lnTo>
                      <a:pt x="51971" y="170179"/>
                    </a:lnTo>
                    <a:lnTo>
                      <a:pt x="51982" y="170194"/>
                    </a:lnTo>
                    <a:lnTo>
                      <a:pt x="52017" y="170245"/>
                    </a:lnTo>
                    <a:lnTo>
                      <a:pt x="52069" y="170327"/>
                    </a:lnTo>
                    <a:lnTo>
                      <a:pt x="52130" y="170431"/>
                    </a:lnTo>
                    <a:lnTo>
                      <a:pt x="52202" y="170559"/>
                    </a:lnTo>
                    <a:lnTo>
                      <a:pt x="52277" y="170691"/>
                    </a:lnTo>
                    <a:lnTo>
                      <a:pt x="52357" y="170834"/>
                    </a:lnTo>
                    <a:lnTo>
                      <a:pt x="52398" y="170912"/>
                    </a:lnTo>
                    <a:lnTo>
                      <a:pt x="52492" y="171097"/>
                    </a:lnTo>
                    <a:lnTo>
                      <a:pt x="52566" y="171220"/>
                    </a:lnTo>
                    <a:lnTo>
                      <a:pt x="52612" y="171326"/>
                    </a:lnTo>
                    <a:lnTo>
                      <a:pt x="52619" y="171341"/>
                    </a:lnTo>
                    <a:lnTo>
                      <a:pt x="52622" y="171348"/>
                    </a:lnTo>
                    <a:lnTo>
                      <a:pt x="52665" y="171460"/>
                    </a:lnTo>
                    <a:lnTo>
                      <a:pt x="52721" y="171572"/>
                    </a:lnTo>
                    <a:lnTo>
                      <a:pt x="52800" y="171691"/>
                    </a:lnTo>
                    <a:lnTo>
                      <a:pt x="52867" y="171803"/>
                    </a:lnTo>
                    <a:lnTo>
                      <a:pt x="52955" y="171952"/>
                    </a:lnTo>
                    <a:lnTo>
                      <a:pt x="53045" y="172074"/>
                    </a:lnTo>
                    <a:lnTo>
                      <a:pt x="53059" y="172092"/>
                    </a:lnTo>
                    <a:lnTo>
                      <a:pt x="53093" y="172147"/>
                    </a:lnTo>
                    <a:lnTo>
                      <a:pt x="53098" y="172156"/>
                    </a:lnTo>
                    <a:lnTo>
                      <a:pt x="53113" y="172181"/>
                    </a:lnTo>
                    <a:lnTo>
                      <a:pt x="53120" y="172192"/>
                    </a:lnTo>
                    <a:lnTo>
                      <a:pt x="53125" y="172197"/>
                    </a:lnTo>
                    <a:lnTo>
                      <a:pt x="53134" y="172207"/>
                    </a:lnTo>
                    <a:lnTo>
                      <a:pt x="53209" y="172285"/>
                    </a:lnTo>
                    <a:lnTo>
                      <a:pt x="53274" y="172366"/>
                    </a:lnTo>
                    <a:lnTo>
                      <a:pt x="53345" y="172474"/>
                    </a:lnTo>
                    <a:lnTo>
                      <a:pt x="53410" y="172588"/>
                    </a:lnTo>
                    <a:lnTo>
                      <a:pt x="53491" y="172705"/>
                    </a:lnTo>
                    <a:lnTo>
                      <a:pt x="53589" y="172865"/>
                    </a:lnTo>
                    <a:lnTo>
                      <a:pt x="53625" y="172924"/>
                    </a:lnTo>
                    <a:lnTo>
                      <a:pt x="53647" y="172963"/>
                    </a:lnTo>
                    <a:lnTo>
                      <a:pt x="53664" y="172991"/>
                    </a:lnTo>
                    <a:lnTo>
                      <a:pt x="53752" y="173131"/>
                    </a:lnTo>
                    <a:lnTo>
                      <a:pt x="53826" y="173234"/>
                    </a:lnTo>
                    <a:lnTo>
                      <a:pt x="53846" y="173260"/>
                    </a:lnTo>
                    <a:lnTo>
                      <a:pt x="53900" y="173350"/>
                    </a:lnTo>
                    <a:lnTo>
                      <a:pt x="53924" y="173390"/>
                    </a:lnTo>
                    <a:lnTo>
                      <a:pt x="54026" y="173560"/>
                    </a:lnTo>
                    <a:lnTo>
                      <a:pt x="54077" y="173629"/>
                    </a:lnTo>
                    <a:lnTo>
                      <a:pt x="54095" y="173653"/>
                    </a:lnTo>
                    <a:lnTo>
                      <a:pt x="54119" y="173687"/>
                    </a:lnTo>
                    <a:lnTo>
                      <a:pt x="54223" y="173830"/>
                    </a:lnTo>
                    <a:lnTo>
                      <a:pt x="54279" y="173914"/>
                    </a:lnTo>
                    <a:lnTo>
                      <a:pt x="54344" y="174030"/>
                    </a:lnTo>
                    <a:lnTo>
                      <a:pt x="54409" y="174121"/>
                    </a:lnTo>
                    <a:lnTo>
                      <a:pt x="54464" y="174210"/>
                    </a:lnTo>
                    <a:lnTo>
                      <a:pt x="54562" y="174349"/>
                    </a:lnTo>
                    <a:lnTo>
                      <a:pt x="54618" y="174412"/>
                    </a:lnTo>
                    <a:lnTo>
                      <a:pt x="54681" y="174500"/>
                    </a:lnTo>
                    <a:lnTo>
                      <a:pt x="54731" y="174578"/>
                    </a:lnTo>
                    <a:lnTo>
                      <a:pt x="54798" y="174682"/>
                    </a:lnTo>
                    <a:lnTo>
                      <a:pt x="54861" y="174783"/>
                    </a:lnTo>
                    <a:lnTo>
                      <a:pt x="54938" y="174901"/>
                    </a:lnTo>
                    <a:lnTo>
                      <a:pt x="54982" y="174980"/>
                    </a:lnTo>
                    <a:lnTo>
                      <a:pt x="55052" y="175083"/>
                    </a:lnTo>
                    <a:lnTo>
                      <a:pt x="55108" y="175167"/>
                    </a:lnTo>
                    <a:lnTo>
                      <a:pt x="55186" y="175269"/>
                    </a:lnTo>
                    <a:lnTo>
                      <a:pt x="55245" y="175386"/>
                    </a:lnTo>
                    <a:lnTo>
                      <a:pt x="55380" y="175581"/>
                    </a:lnTo>
                    <a:lnTo>
                      <a:pt x="55435" y="175663"/>
                    </a:lnTo>
                    <a:lnTo>
                      <a:pt x="55477" y="175735"/>
                    </a:lnTo>
                    <a:lnTo>
                      <a:pt x="55558" y="175861"/>
                    </a:lnTo>
                    <a:lnTo>
                      <a:pt x="55626" y="175961"/>
                    </a:lnTo>
                    <a:lnTo>
                      <a:pt x="55730" y="176121"/>
                    </a:lnTo>
                    <a:lnTo>
                      <a:pt x="55809" y="176247"/>
                    </a:lnTo>
                    <a:lnTo>
                      <a:pt x="55883" y="176355"/>
                    </a:lnTo>
                    <a:lnTo>
                      <a:pt x="55930" y="176429"/>
                    </a:lnTo>
                    <a:lnTo>
                      <a:pt x="56023" y="176559"/>
                    </a:lnTo>
                    <a:lnTo>
                      <a:pt x="56086" y="176664"/>
                    </a:lnTo>
                    <a:lnTo>
                      <a:pt x="56135" y="176739"/>
                    </a:lnTo>
                    <a:lnTo>
                      <a:pt x="56188" y="176817"/>
                    </a:lnTo>
                    <a:lnTo>
                      <a:pt x="56231" y="176888"/>
                    </a:lnTo>
                    <a:lnTo>
                      <a:pt x="56292" y="176989"/>
                    </a:lnTo>
                    <a:lnTo>
                      <a:pt x="56366" y="177110"/>
                    </a:lnTo>
                    <a:lnTo>
                      <a:pt x="56494" y="177319"/>
                    </a:lnTo>
                    <a:lnTo>
                      <a:pt x="56594" y="177454"/>
                    </a:lnTo>
                    <a:lnTo>
                      <a:pt x="56663" y="177541"/>
                    </a:lnTo>
                    <a:lnTo>
                      <a:pt x="56775" y="177684"/>
                    </a:lnTo>
                    <a:lnTo>
                      <a:pt x="56853" y="177787"/>
                    </a:lnTo>
                    <a:lnTo>
                      <a:pt x="56927" y="177896"/>
                    </a:lnTo>
                    <a:lnTo>
                      <a:pt x="56929" y="177899"/>
                    </a:lnTo>
                    <a:lnTo>
                      <a:pt x="56935" y="177908"/>
                    </a:lnTo>
                    <a:lnTo>
                      <a:pt x="56939" y="177914"/>
                    </a:lnTo>
                    <a:lnTo>
                      <a:pt x="57037" y="178031"/>
                    </a:lnTo>
                    <a:lnTo>
                      <a:pt x="57073" y="178076"/>
                    </a:lnTo>
                    <a:lnTo>
                      <a:pt x="57087" y="178092"/>
                    </a:lnTo>
                    <a:lnTo>
                      <a:pt x="57089" y="178095"/>
                    </a:lnTo>
                    <a:lnTo>
                      <a:pt x="57187" y="178218"/>
                    </a:lnTo>
                    <a:lnTo>
                      <a:pt x="57294" y="178366"/>
                    </a:lnTo>
                    <a:lnTo>
                      <a:pt x="57351" y="178435"/>
                    </a:lnTo>
                    <a:lnTo>
                      <a:pt x="57404" y="178496"/>
                    </a:lnTo>
                    <a:lnTo>
                      <a:pt x="57472" y="178576"/>
                    </a:lnTo>
                    <a:lnTo>
                      <a:pt x="57570" y="178712"/>
                    </a:lnTo>
                    <a:lnTo>
                      <a:pt x="57632" y="178784"/>
                    </a:lnTo>
                    <a:lnTo>
                      <a:pt x="57739" y="178917"/>
                    </a:lnTo>
                    <a:lnTo>
                      <a:pt x="57831" y="179034"/>
                    </a:lnTo>
                    <a:lnTo>
                      <a:pt x="57904" y="179130"/>
                    </a:lnTo>
                    <a:lnTo>
                      <a:pt x="57984" y="179235"/>
                    </a:lnTo>
                    <a:lnTo>
                      <a:pt x="58008" y="179265"/>
                    </a:lnTo>
                    <a:lnTo>
                      <a:pt x="58008" y="179266"/>
                    </a:lnTo>
                    <a:lnTo>
                      <a:pt x="58089" y="179381"/>
                    </a:lnTo>
                    <a:lnTo>
                      <a:pt x="58095" y="179388"/>
                    </a:lnTo>
                    <a:lnTo>
                      <a:pt x="58099" y="179394"/>
                    </a:lnTo>
                    <a:lnTo>
                      <a:pt x="58187" y="179492"/>
                    </a:lnTo>
                    <a:lnTo>
                      <a:pt x="58270" y="179608"/>
                    </a:lnTo>
                    <a:lnTo>
                      <a:pt x="58332" y="179695"/>
                    </a:lnTo>
                    <a:lnTo>
                      <a:pt x="58443" y="179832"/>
                    </a:lnTo>
                    <a:lnTo>
                      <a:pt x="58539" y="179949"/>
                    </a:lnTo>
                    <a:lnTo>
                      <a:pt x="58628" y="180051"/>
                    </a:lnTo>
                    <a:lnTo>
                      <a:pt x="58690" y="180140"/>
                    </a:lnTo>
                    <a:lnTo>
                      <a:pt x="58791" y="180266"/>
                    </a:lnTo>
                    <a:lnTo>
                      <a:pt x="58845" y="180337"/>
                    </a:lnTo>
                    <a:lnTo>
                      <a:pt x="58929" y="180485"/>
                    </a:lnTo>
                    <a:lnTo>
                      <a:pt x="58940" y="180500"/>
                    </a:lnTo>
                    <a:lnTo>
                      <a:pt x="58950" y="180510"/>
                    </a:lnTo>
                    <a:lnTo>
                      <a:pt x="59150" y="180753"/>
                    </a:lnTo>
                    <a:lnTo>
                      <a:pt x="59172" y="180780"/>
                    </a:lnTo>
                    <a:lnTo>
                      <a:pt x="59180" y="180790"/>
                    </a:lnTo>
                    <a:lnTo>
                      <a:pt x="59310" y="180950"/>
                    </a:lnTo>
                    <a:lnTo>
                      <a:pt x="59389" y="181050"/>
                    </a:lnTo>
                    <a:lnTo>
                      <a:pt x="59462" y="181151"/>
                    </a:lnTo>
                    <a:lnTo>
                      <a:pt x="59552" y="181281"/>
                    </a:lnTo>
                    <a:lnTo>
                      <a:pt x="59635" y="181395"/>
                    </a:lnTo>
                    <a:lnTo>
                      <a:pt x="59731" y="181508"/>
                    </a:lnTo>
                    <a:lnTo>
                      <a:pt x="59867" y="181665"/>
                    </a:lnTo>
                    <a:lnTo>
                      <a:pt x="59928" y="181759"/>
                    </a:lnTo>
                    <a:lnTo>
                      <a:pt x="59969" y="181835"/>
                    </a:lnTo>
                    <a:lnTo>
                      <a:pt x="60029" y="181918"/>
                    </a:lnTo>
                    <a:lnTo>
                      <a:pt x="60085" y="181992"/>
                    </a:lnTo>
                    <a:lnTo>
                      <a:pt x="60143" y="182074"/>
                    </a:lnTo>
                    <a:lnTo>
                      <a:pt x="60195" y="182137"/>
                    </a:lnTo>
                    <a:lnTo>
                      <a:pt x="60262" y="182213"/>
                    </a:lnTo>
                    <a:lnTo>
                      <a:pt x="60319" y="182286"/>
                    </a:lnTo>
                    <a:lnTo>
                      <a:pt x="60416" y="182393"/>
                    </a:lnTo>
                    <a:lnTo>
                      <a:pt x="60558" y="182543"/>
                    </a:lnTo>
                    <a:lnTo>
                      <a:pt x="60638" y="182622"/>
                    </a:lnTo>
                    <a:lnTo>
                      <a:pt x="60740" y="182680"/>
                    </a:lnTo>
                    <a:lnTo>
                      <a:pt x="60921" y="182800"/>
                    </a:lnTo>
                    <a:lnTo>
                      <a:pt x="61019" y="182874"/>
                    </a:lnTo>
                    <a:lnTo>
                      <a:pt x="61254" y="183026"/>
                    </a:lnTo>
                    <a:lnTo>
                      <a:pt x="61266" y="183035"/>
                    </a:lnTo>
                    <a:lnTo>
                      <a:pt x="61271" y="183039"/>
                    </a:lnTo>
                    <a:lnTo>
                      <a:pt x="61339" y="183093"/>
                    </a:lnTo>
                    <a:lnTo>
                      <a:pt x="61446" y="183165"/>
                    </a:lnTo>
                    <a:lnTo>
                      <a:pt x="61650" y="183304"/>
                    </a:lnTo>
                    <a:lnTo>
                      <a:pt x="61770" y="183373"/>
                    </a:lnTo>
                    <a:lnTo>
                      <a:pt x="61836" y="183419"/>
                    </a:lnTo>
                    <a:lnTo>
                      <a:pt x="61837" y="183420"/>
                    </a:lnTo>
                    <a:lnTo>
                      <a:pt x="61972" y="183513"/>
                    </a:lnTo>
                    <a:lnTo>
                      <a:pt x="62033" y="183591"/>
                    </a:lnTo>
                    <a:lnTo>
                      <a:pt x="62168" y="183748"/>
                    </a:lnTo>
                    <a:lnTo>
                      <a:pt x="62287" y="183881"/>
                    </a:lnTo>
                    <a:lnTo>
                      <a:pt x="62394" y="184003"/>
                    </a:lnTo>
                    <a:lnTo>
                      <a:pt x="62483" y="184097"/>
                    </a:lnTo>
                    <a:lnTo>
                      <a:pt x="62589" y="184210"/>
                    </a:lnTo>
                    <a:lnTo>
                      <a:pt x="62693" y="184330"/>
                    </a:lnTo>
                    <a:lnTo>
                      <a:pt x="62835" y="184486"/>
                    </a:lnTo>
                    <a:lnTo>
                      <a:pt x="63018" y="184680"/>
                    </a:lnTo>
                    <a:lnTo>
                      <a:pt x="63095" y="184764"/>
                    </a:lnTo>
                    <a:lnTo>
                      <a:pt x="63111" y="184782"/>
                    </a:lnTo>
                    <a:lnTo>
                      <a:pt x="63126" y="184798"/>
                    </a:lnTo>
                    <a:lnTo>
                      <a:pt x="63238" y="184917"/>
                    </a:lnTo>
                    <a:lnTo>
                      <a:pt x="63360" y="185048"/>
                    </a:lnTo>
                    <a:lnTo>
                      <a:pt x="63468" y="185165"/>
                    </a:lnTo>
                    <a:lnTo>
                      <a:pt x="63562" y="185273"/>
                    </a:lnTo>
                    <a:lnTo>
                      <a:pt x="63704" y="185428"/>
                    </a:lnTo>
                    <a:lnTo>
                      <a:pt x="63854" y="185566"/>
                    </a:lnTo>
                    <a:lnTo>
                      <a:pt x="63979" y="185685"/>
                    </a:lnTo>
                    <a:lnTo>
                      <a:pt x="64184" y="185884"/>
                    </a:lnTo>
                    <a:lnTo>
                      <a:pt x="64398" y="186098"/>
                    </a:lnTo>
                    <a:lnTo>
                      <a:pt x="64488" y="186169"/>
                    </a:lnTo>
                    <a:lnTo>
                      <a:pt x="64548" y="186225"/>
                    </a:lnTo>
                    <a:lnTo>
                      <a:pt x="64558" y="186234"/>
                    </a:lnTo>
                    <a:lnTo>
                      <a:pt x="64561" y="186238"/>
                    </a:lnTo>
                    <a:lnTo>
                      <a:pt x="64601" y="186275"/>
                    </a:lnTo>
                    <a:lnTo>
                      <a:pt x="64712" y="186363"/>
                    </a:lnTo>
                    <a:lnTo>
                      <a:pt x="64850" y="186475"/>
                    </a:lnTo>
                    <a:lnTo>
                      <a:pt x="64970" y="186583"/>
                    </a:lnTo>
                    <a:lnTo>
                      <a:pt x="65095" y="186687"/>
                    </a:lnTo>
                    <a:lnTo>
                      <a:pt x="65189" y="186760"/>
                    </a:lnTo>
                    <a:lnTo>
                      <a:pt x="65290" y="186839"/>
                    </a:lnTo>
                    <a:lnTo>
                      <a:pt x="65391" y="186924"/>
                    </a:lnTo>
                    <a:lnTo>
                      <a:pt x="65468" y="186986"/>
                    </a:lnTo>
                    <a:lnTo>
                      <a:pt x="65629" y="187107"/>
                    </a:lnTo>
                    <a:lnTo>
                      <a:pt x="65802" y="187208"/>
                    </a:lnTo>
                    <a:lnTo>
                      <a:pt x="65892" y="187265"/>
                    </a:lnTo>
                    <a:lnTo>
                      <a:pt x="66010" y="187318"/>
                    </a:lnTo>
                    <a:lnTo>
                      <a:pt x="66181" y="187388"/>
                    </a:lnTo>
                    <a:lnTo>
                      <a:pt x="66282" y="187422"/>
                    </a:lnTo>
                    <a:lnTo>
                      <a:pt x="66431" y="187468"/>
                    </a:lnTo>
                    <a:lnTo>
                      <a:pt x="66645" y="187536"/>
                    </a:lnTo>
                    <a:lnTo>
                      <a:pt x="66800" y="187588"/>
                    </a:lnTo>
                    <a:lnTo>
                      <a:pt x="66965" y="187646"/>
                    </a:lnTo>
                    <a:lnTo>
                      <a:pt x="67145" y="187706"/>
                    </a:lnTo>
                    <a:lnTo>
                      <a:pt x="67270" y="187747"/>
                    </a:lnTo>
                    <a:lnTo>
                      <a:pt x="67371" y="187784"/>
                    </a:lnTo>
                    <a:lnTo>
                      <a:pt x="67526" y="187840"/>
                    </a:lnTo>
                    <a:lnTo>
                      <a:pt x="67627" y="187864"/>
                    </a:lnTo>
                    <a:lnTo>
                      <a:pt x="67722" y="187897"/>
                    </a:lnTo>
                    <a:lnTo>
                      <a:pt x="67800" y="187926"/>
                    </a:lnTo>
                    <a:lnTo>
                      <a:pt x="67894" y="187958"/>
                    </a:lnTo>
                    <a:lnTo>
                      <a:pt x="68030" y="188012"/>
                    </a:lnTo>
                    <a:lnTo>
                      <a:pt x="68123" y="188049"/>
                    </a:lnTo>
                    <a:lnTo>
                      <a:pt x="68212" y="188069"/>
                    </a:lnTo>
                    <a:lnTo>
                      <a:pt x="68321" y="188100"/>
                    </a:lnTo>
                    <a:lnTo>
                      <a:pt x="68550" y="188178"/>
                    </a:lnTo>
                    <a:lnTo>
                      <a:pt x="68712" y="188244"/>
                    </a:lnTo>
                    <a:lnTo>
                      <a:pt x="68859" y="188288"/>
                    </a:lnTo>
                    <a:lnTo>
                      <a:pt x="69033" y="188333"/>
                    </a:lnTo>
                    <a:lnTo>
                      <a:pt x="69196" y="188387"/>
                    </a:lnTo>
                    <a:lnTo>
                      <a:pt x="69462" y="188490"/>
                    </a:lnTo>
                    <a:lnTo>
                      <a:pt x="69625" y="188548"/>
                    </a:lnTo>
                    <a:lnTo>
                      <a:pt x="69755" y="188603"/>
                    </a:lnTo>
                    <a:lnTo>
                      <a:pt x="70035" y="188727"/>
                    </a:lnTo>
                    <a:lnTo>
                      <a:pt x="70149" y="188765"/>
                    </a:lnTo>
                    <a:lnTo>
                      <a:pt x="70242" y="188796"/>
                    </a:lnTo>
                    <a:lnTo>
                      <a:pt x="70244" y="188796"/>
                    </a:lnTo>
                    <a:lnTo>
                      <a:pt x="70253" y="188800"/>
                    </a:lnTo>
                    <a:lnTo>
                      <a:pt x="70379" y="188848"/>
                    </a:lnTo>
                    <a:lnTo>
                      <a:pt x="70386" y="188851"/>
                    </a:lnTo>
                    <a:lnTo>
                      <a:pt x="70403" y="188857"/>
                    </a:lnTo>
                    <a:lnTo>
                      <a:pt x="70617" y="188944"/>
                    </a:lnTo>
                    <a:lnTo>
                      <a:pt x="70877" y="189030"/>
                    </a:lnTo>
                    <a:lnTo>
                      <a:pt x="70959" y="189047"/>
                    </a:lnTo>
                    <a:lnTo>
                      <a:pt x="71059" y="189097"/>
                    </a:lnTo>
                    <a:lnTo>
                      <a:pt x="71173" y="189126"/>
                    </a:lnTo>
                    <a:lnTo>
                      <a:pt x="71298" y="189165"/>
                    </a:lnTo>
                    <a:lnTo>
                      <a:pt x="71480" y="189223"/>
                    </a:lnTo>
                    <a:lnTo>
                      <a:pt x="71641" y="189274"/>
                    </a:lnTo>
                    <a:lnTo>
                      <a:pt x="71723" y="189293"/>
                    </a:lnTo>
                    <a:lnTo>
                      <a:pt x="71851" y="189334"/>
                    </a:lnTo>
                    <a:lnTo>
                      <a:pt x="71995" y="189377"/>
                    </a:lnTo>
                    <a:lnTo>
                      <a:pt x="72111" y="189414"/>
                    </a:lnTo>
                    <a:lnTo>
                      <a:pt x="72209" y="189445"/>
                    </a:lnTo>
                    <a:lnTo>
                      <a:pt x="72290" y="189474"/>
                    </a:lnTo>
                    <a:lnTo>
                      <a:pt x="72380" y="189509"/>
                    </a:lnTo>
                    <a:lnTo>
                      <a:pt x="72457" y="189546"/>
                    </a:lnTo>
                    <a:lnTo>
                      <a:pt x="72581" y="189608"/>
                    </a:lnTo>
                    <a:lnTo>
                      <a:pt x="72686" y="189655"/>
                    </a:lnTo>
                    <a:lnTo>
                      <a:pt x="72793" y="189706"/>
                    </a:lnTo>
                    <a:lnTo>
                      <a:pt x="72896" y="189755"/>
                    </a:lnTo>
                    <a:lnTo>
                      <a:pt x="73004" y="189810"/>
                    </a:lnTo>
                    <a:lnTo>
                      <a:pt x="73096" y="189859"/>
                    </a:lnTo>
                    <a:lnTo>
                      <a:pt x="73173" y="189899"/>
                    </a:lnTo>
                    <a:lnTo>
                      <a:pt x="73280" y="189951"/>
                    </a:lnTo>
                    <a:lnTo>
                      <a:pt x="73411" y="190006"/>
                    </a:lnTo>
                    <a:lnTo>
                      <a:pt x="73496" y="190039"/>
                    </a:lnTo>
                    <a:lnTo>
                      <a:pt x="73603" y="190078"/>
                    </a:lnTo>
                    <a:lnTo>
                      <a:pt x="73753" y="190134"/>
                    </a:lnTo>
                    <a:lnTo>
                      <a:pt x="73874" y="190179"/>
                    </a:lnTo>
                    <a:lnTo>
                      <a:pt x="73969" y="190209"/>
                    </a:lnTo>
                    <a:lnTo>
                      <a:pt x="74069" y="190239"/>
                    </a:lnTo>
                    <a:lnTo>
                      <a:pt x="74198" y="190281"/>
                    </a:lnTo>
                    <a:lnTo>
                      <a:pt x="74285" y="190302"/>
                    </a:lnTo>
                    <a:lnTo>
                      <a:pt x="74366" y="190319"/>
                    </a:lnTo>
                    <a:lnTo>
                      <a:pt x="74456" y="190336"/>
                    </a:lnTo>
                    <a:lnTo>
                      <a:pt x="74618" y="190348"/>
                    </a:lnTo>
                    <a:lnTo>
                      <a:pt x="74827" y="190355"/>
                    </a:lnTo>
                    <a:lnTo>
                      <a:pt x="75019" y="190363"/>
                    </a:lnTo>
                    <a:lnTo>
                      <a:pt x="75167" y="190381"/>
                    </a:lnTo>
                    <a:lnTo>
                      <a:pt x="75322" y="190398"/>
                    </a:lnTo>
                    <a:lnTo>
                      <a:pt x="75559" y="190424"/>
                    </a:lnTo>
                    <a:lnTo>
                      <a:pt x="75721" y="190436"/>
                    </a:lnTo>
                    <a:lnTo>
                      <a:pt x="75793" y="190474"/>
                    </a:lnTo>
                    <a:lnTo>
                      <a:pt x="75924" y="190584"/>
                    </a:lnTo>
                    <a:lnTo>
                      <a:pt x="76017" y="190643"/>
                    </a:lnTo>
                    <a:lnTo>
                      <a:pt x="76113" y="190711"/>
                    </a:lnTo>
                    <a:lnTo>
                      <a:pt x="76210" y="190772"/>
                    </a:lnTo>
                    <a:lnTo>
                      <a:pt x="76283" y="190818"/>
                    </a:lnTo>
                    <a:lnTo>
                      <a:pt x="76482" y="190936"/>
                    </a:lnTo>
                    <a:lnTo>
                      <a:pt x="76621" y="191018"/>
                    </a:lnTo>
                    <a:lnTo>
                      <a:pt x="76685" y="191055"/>
                    </a:lnTo>
                    <a:lnTo>
                      <a:pt x="76699" y="191064"/>
                    </a:lnTo>
                    <a:lnTo>
                      <a:pt x="76719" y="191075"/>
                    </a:lnTo>
                    <a:lnTo>
                      <a:pt x="76721" y="191077"/>
                    </a:lnTo>
                    <a:lnTo>
                      <a:pt x="76819" y="191138"/>
                    </a:lnTo>
                    <a:lnTo>
                      <a:pt x="76940" y="191209"/>
                    </a:lnTo>
                    <a:lnTo>
                      <a:pt x="77104" y="191312"/>
                    </a:lnTo>
                    <a:lnTo>
                      <a:pt x="77315" y="191442"/>
                    </a:lnTo>
                    <a:lnTo>
                      <a:pt x="77426" y="191513"/>
                    </a:lnTo>
                    <a:lnTo>
                      <a:pt x="77522" y="191575"/>
                    </a:lnTo>
                    <a:lnTo>
                      <a:pt x="77656" y="191663"/>
                    </a:lnTo>
                    <a:lnTo>
                      <a:pt x="77863" y="191798"/>
                    </a:lnTo>
                    <a:lnTo>
                      <a:pt x="78126" y="191969"/>
                    </a:lnTo>
                    <a:lnTo>
                      <a:pt x="78263" y="192089"/>
                    </a:lnTo>
                    <a:lnTo>
                      <a:pt x="78332" y="192154"/>
                    </a:lnTo>
                    <a:lnTo>
                      <a:pt x="78469" y="192259"/>
                    </a:lnTo>
                    <a:lnTo>
                      <a:pt x="78596" y="192361"/>
                    </a:lnTo>
                    <a:lnTo>
                      <a:pt x="78738" y="192455"/>
                    </a:lnTo>
                    <a:lnTo>
                      <a:pt x="78910" y="192560"/>
                    </a:lnTo>
                    <a:lnTo>
                      <a:pt x="79088" y="192662"/>
                    </a:lnTo>
                    <a:lnTo>
                      <a:pt x="79215" y="192749"/>
                    </a:lnTo>
                    <a:lnTo>
                      <a:pt x="79358" y="192848"/>
                    </a:lnTo>
                    <a:lnTo>
                      <a:pt x="79546" y="192978"/>
                    </a:lnTo>
                    <a:lnTo>
                      <a:pt x="79690" y="193078"/>
                    </a:lnTo>
                    <a:lnTo>
                      <a:pt x="79926" y="193244"/>
                    </a:lnTo>
                    <a:lnTo>
                      <a:pt x="80047" y="193322"/>
                    </a:lnTo>
                    <a:lnTo>
                      <a:pt x="80271" y="193458"/>
                    </a:lnTo>
                    <a:lnTo>
                      <a:pt x="80503" y="193610"/>
                    </a:lnTo>
                    <a:lnTo>
                      <a:pt x="80637" y="193678"/>
                    </a:lnTo>
                    <a:lnTo>
                      <a:pt x="80780" y="193763"/>
                    </a:lnTo>
                    <a:lnTo>
                      <a:pt x="80916" y="193847"/>
                    </a:lnTo>
                    <a:lnTo>
                      <a:pt x="81046" y="193928"/>
                    </a:lnTo>
                    <a:lnTo>
                      <a:pt x="81158" y="193998"/>
                    </a:lnTo>
                    <a:lnTo>
                      <a:pt x="81318" y="194089"/>
                    </a:lnTo>
                    <a:lnTo>
                      <a:pt x="81457" y="194176"/>
                    </a:lnTo>
                    <a:lnTo>
                      <a:pt x="81636" y="194278"/>
                    </a:lnTo>
                    <a:lnTo>
                      <a:pt x="81714" y="194331"/>
                    </a:lnTo>
                    <a:lnTo>
                      <a:pt x="81833" y="194403"/>
                    </a:lnTo>
                    <a:lnTo>
                      <a:pt x="81918" y="194457"/>
                    </a:lnTo>
                    <a:lnTo>
                      <a:pt x="82001" y="194513"/>
                    </a:lnTo>
                    <a:lnTo>
                      <a:pt x="82116" y="194585"/>
                    </a:lnTo>
                    <a:lnTo>
                      <a:pt x="82249" y="194666"/>
                    </a:lnTo>
                    <a:lnTo>
                      <a:pt x="82334" y="194719"/>
                    </a:lnTo>
                    <a:lnTo>
                      <a:pt x="82418" y="194769"/>
                    </a:lnTo>
                    <a:lnTo>
                      <a:pt x="82527" y="194826"/>
                    </a:lnTo>
                    <a:lnTo>
                      <a:pt x="82658" y="194917"/>
                    </a:lnTo>
                    <a:lnTo>
                      <a:pt x="82789" y="195002"/>
                    </a:lnTo>
                    <a:lnTo>
                      <a:pt x="82913" y="195090"/>
                    </a:lnTo>
                    <a:lnTo>
                      <a:pt x="83021" y="195163"/>
                    </a:lnTo>
                    <a:lnTo>
                      <a:pt x="83128" y="195236"/>
                    </a:lnTo>
                    <a:lnTo>
                      <a:pt x="83228" y="195309"/>
                    </a:lnTo>
                    <a:lnTo>
                      <a:pt x="83343" y="195387"/>
                    </a:lnTo>
                    <a:lnTo>
                      <a:pt x="83413" y="195432"/>
                    </a:lnTo>
                    <a:lnTo>
                      <a:pt x="83500" y="195487"/>
                    </a:lnTo>
                    <a:lnTo>
                      <a:pt x="83579" y="195541"/>
                    </a:lnTo>
                    <a:lnTo>
                      <a:pt x="83669" y="195604"/>
                    </a:lnTo>
                    <a:lnTo>
                      <a:pt x="83770" y="195674"/>
                    </a:lnTo>
                    <a:lnTo>
                      <a:pt x="83861" y="195739"/>
                    </a:lnTo>
                    <a:lnTo>
                      <a:pt x="83962" y="195801"/>
                    </a:lnTo>
                    <a:lnTo>
                      <a:pt x="84133" y="195900"/>
                    </a:lnTo>
                    <a:lnTo>
                      <a:pt x="84217" y="195950"/>
                    </a:lnTo>
                    <a:lnTo>
                      <a:pt x="84293" y="195993"/>
                    </a:lnTo>
                    <a:lnTo>
                      <a:pt x="84421" y="196076"/>
                    </a:lnTo>
                    <a:lnTo>
                      <a:pt x="84482" y="196130"/>
                    </a:lnTo>
                    <a:lnTo>
                      <a:pt x="84555" y="196182"/>
                    </a:lnTo>
                    <a:lnTo>
                      <a:pt x="84655" y="196250"/>
                    </a:lnTo>
                    <a:lnTo>
                      <a:pt x="84850" y="196373"/>
                    </a:lnTo>
                    <a:lnTo>
                      <a:pt x="85028" y="196503"/>
                    </a:lnTo>
                    <a:lnTo>
                      <a:pt x="85122" y="196576"/>
                    </a:lnTo>
                    <a:lnTo>
                      <a:pt x="85205" y="196640"/>
                    </a:lnTo>
                    <a:lnTo>
                      <a:pt x="85295" y="196706"/>
                    </a:lnTo>
                    <a:lnTo>
                      <a:pt x="85376" y="196763"/>
                    </a:lnTo>
                    <a:lnTo>
                      <a:pt x="85452" y="196816"/>
                    </a:lnTo>
                    <a:lnTo>
                      <a:pt x="85537" y="196871"/>
                    </a:lnTo>
                    <a:lnTo>
                      <a:pt x="85624" y="196927"/>
                    </a:lnTo>
                    <a:lnTo>
                      <a:pt x="85715" y="196992"/>
                    </a:lnTo>
                    <a:lnTo>
                      <a:pt x="85817" y="197059"/>
                    </a:lnTo>
                    <a:lnTo>
                      <a:pt x="85905" y="197118"/>
                    </a:lnTo>
                    <a:lnTo>
                      <a:pt x="86017" y="197188"/>
                    </a:lnTo>
                    <a:lnTo>
                      <a:pt x="86087" y="197235"/>
                    </a:lnTo>
                    <a:lnTo>
                      <a:pt x="86179" y="197304"/>
                    </a:lnTo>
                    <a:lnTo>
                      <a:pt x="86271" y="197369"/>
                    </a:lnTo>
                    <a:lnTo>
                      <a:pt x="86339" y="197418"/>
                    </a:lnTo>
                    <a:lnTo>
                      <a:pt x="86415" y="197466"/>
                    </a:lnTo>
                    <a:lnTo>
                      <a:pt x="86509" y="197528"/>
                    </a:lnTo>
                    <a:lnTo>
                      <a:pt x="86582" y="197581"/>
                    </a:lnTo>
                    <a:lnTo>
                      <a:pt x="86672" y="197648"/>
                    </a:lnTo>
                    <a:lnTo>
                      <a:pt x="86794" y="197729"/>
                    </a:lnTo>
                    <a:lnTo>
                      <a:pt x="86908" y="197798"/>
                    </a:lnTo>
                    <a:lnTo>
                      <a:pt x="87010" y="197864"/>
                    </a:lnTo>
                    <a:lnTo>
                      <a:pt x="87139" y="197947"/>
                    </a:lnTo>
                    <a:lnTo>
                      <a:pt x="87220" y="198007"/>
                    </a:lnTo>
                    <a:lnTo>
                      <a:pt x="87382" y="198107"/>
                    </a:lnTo>
                    <a:lnTo>
                      <a:pt x="87396" y="198117"/>
                    </a:lnTo>
                    <a:lnTo>
                      <a:pt x="87440" y="198148"/>
                    </a:lnTo>
                    <a:lnTo>
                      <a:pt x="87431" y="198066"/>
                    </a:lnTo>
                    <a:lnTo>
                      <a:pt x="87431" y="198065"/>
                    </a:lnTo>
                    <a:lnTo>
                      <a:pt x="87430" y="198064"/>
                    </a:lnTo>
                    <a:close/>
                  </a:path>
                </a:pathLst>
              </a:custGeom>
              <a:solidFill>
                <a:srgbClr val="F9B072"/>
              </a:solidFill>
              <a:ln w="4763" cap="rnd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8">
                <a:extLst>
                  <a:ext uri="{FF2B5EF4-FFF2-40B4-BE49-F238E27FC236}">
                    <a16:creationId xmlns:a16="http://schemas.microsoft.com/office/drawing/2014/main" id="{CC59746D-E70A-4530-3C8E-627105FDC79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136" y="921"/>
                <a:ext cx="788" cy="657"/>
              </a:xfrm>
              <a:custGeom>
                <a:avLst/>
                <a:gdLst>
                  <a:gd name="T0" fmla="*/ 100246 w 182566"/>
                  <a:gd name="T1" fmla="*/ 130965 h 152179"/>
                  <a:gd name="T2" fmla="*/ 108373 w 182566"/>
                  <a:gd name="T3" fmla="*/ 127920 h 152179"/>
                  <a:gd name="T4" fmla="*/ 114455 w 182566"/>
                  <a:gd name="T5" fmla="*/ 126461 h 152179"/>
                  <a:gd name="T6" fmla="*/ 121220 w 182566"/>
                  <a:gd name="T7" fmla="*/ 126981 h 152179"/>
                  <a:gd name="T8" fmla="*/ 127086 w 182566"/>
                  <a:gd name="T9" fmla="*/ 128107 h 152179"/>
                  <a:gd name="T10" fmla="*/ 132541 w 182566"/>
                  <a:gd name="T11" fmla="*/ 129983 h 152179"/>
                  <a:gd name="T12" fmla="*/ 137558 w 182566"/>
                  <a:gd name="T13" fmla="*/ 131908 h 152179"/>
                  <a:gd name="T14" fmla="*/ 144681 w 182566"/>
                  <a:gd name="T15" fmla="*/ 132068 h 152179"/>
                  <a:gd name="T16" fmla="*/ 151586 w 182566"/>
                  <a:gd name="T17" fmla="*/ 130331 h 152179"/>
                  <a:gd name="T18" fmla="*/ 156941 w 182566"/>
                  <a:gd name="T19" fmla="*/ 126929 h 152179"/>
                  <a:gd name="T20" fmla="*/ 161572 w 182566"/>
                  <a:gd name="T21" fmla="*/ 123785 h 152179"/>
                  <a:gd name="T22" fmla="*/ 166445 w 182566"/>
                  <a:gd name="T23" fmla="*/ 122187 h 152179"/>
                  <a:gd name="T24" fmla="*/ 170024 w 182566"/>
                  <a:gd name="T25" fmla="*/ 119166 h 152179"/>
                  <a:gd name="T26" fmla="*/ 170931 w 182566"/>
                  <a:gd name="T27" fmla="*/ 113799 h 152179"/>
                  <a:gd name="T28" fmla="*/ 171957 w 182566"/>
                  <a:gd name="T29" fmla="*/ 108999 h 152179"/>
                  <a:gd name="T30" fmla="*/ 173778 w 182566"/>
                  <a:gd name="T31" fmla="*/ 104977 h 152179"/>
                  <a:gd name="T32" fmla="*/ 176274 w 182566"/>
                  <a:gd name="T33" fmla="*/ 100295 h 152179"/>
                  <a:gd name="T34" fmla="*/ 177901 w 182566"/>
                  <a:gd name="T35" fmla="*/ 95708 h 152179"/>
                  <a:gd name="T36" fmla="*/ 175595 w 182566"/>
                  <a:gd name="T37" fmla="*/ 89877 h 152179"/>
                  <a:gd name="T38" fmla="*/ 174078 w 182566"/>
                  <a:gd name="T39" fmla="*/ 83684 h 152179"/>
                  <a:gd name="T40" fmla="*/ 175070 w 182566"/>
                  <a:gd name="T41" fmla="*/ 77874 h 152179"/>
                  <a:gd name="T42" fmla="*/ 176967 w 182566"/>
                  <a:gd name="T43" fmla="*/ 72260 h 152179"/>
                  <a:gd name="T44" fmla="*/ 180442 w 182566"/>
                  <a:gd name="T45" fmla="*/ 68740 h 152179"/>
                  <a:gd name="T46" fmla="*/ 171663 w 182566"/>
                  <a:gd name="T47" fmla="*/ 50415 h 152179"/>
                  <a:gd name="T48" fmla="*/ 147641 w 182566"/>
                  <a:gd name="T49" fmla="*/ 43379 h 152179"/>
                  <a:gd name="T50" fmla="*/ 134806 w 182566"/>
                  <a:gd name="T51" fmla="*/ 30144 h 152179"/>
                  <a:gd name="T52" fmla="*/ 131009 w 182566"/>
                  <a:gd name="T53" fmla="*/ 7819 h 152179"/>
                  <a:gd name="T54" fmla="*/ 113104 w 182566"/>
                  <a:gd name="T55" fmla="*/ 7195 h 152179"/>
                  <a:gd name="T56" fmla="*/ 90415 w 182566"/>
                  <a:gd name="T57" fmla="*/ 2446 h 152179"/>
                  <a:gd name="T58" fmla="*/ 78243 w 182566"/>
                  <a:gd name="T59" fmla="*/ 4564 h 152179"/>
                  <a:gd name="T60" fmla="*/ 66070 w 182566"/>
                  <a:gd name="T61" fmla="*/ 9430 h 152179"/>
                  <a:gd name="T62" fmla="*/ 51252 w 182566"/>
                  <a:gd name="T63" fmla="*/ 7494 h 152179"/>
                  <a:gd name="T64" fmla="*/ 43826 w 182566"/>
                  <a:gd name="T65" fmla="*/ 13875 h 152179"/>
                  <a:gd name="T66" fmla="*/ 37886 w 182566"/>
                  <a:gd name="T67" fmla="*/ 21544 h 152179"/>
                  <a:gd name="T68" fmla="*/ 32313 w 182566"/>
                  <a:gd name="T69" fmla="*/ 31050 h 152179"/>
                  <a:gd name="T70" fmla="*/ 19322 w 182566"/>
                  <a:gd name="T71" fmla="*/ 34069 h 152179"/>
                  <a:gd name="T72" fmla="*/ 26943 w 182566"/>
                  <a:gd name="T73" fmla="*/ 40271 h 152179"/>
                  <a:gd name="T74" fmla="*/ 23765 w 182566"/>
                  <a:gd name="T75" fmla="*/ 47670 h 152179"/>
                  <a:gd name="T76" fmla="*/ 22413 w 182566"/>
                  <a:gd name="T77" fmla="*/ 58504 h 152179"/>
                  <a:gd name="T78" fmla="*/ 7507 w 182566"/>
                  <a:gd name="T79" fmla="*/ 71701 h 152179"/>
                  <a:gd name="T80" fmla="*/ 11568 w 182566"/>
                  <a:gd name="T81" fmla="*/ 89142 h 152179"/>
                  <a:gd name="T82" fmla="*/ 2263 w 182566"/>
                  <a:gd name="T83" fmla="*/ 95088 h 152179"/>
                  <a:gd name="T84" fmla="*/ 1536 w 182566"/>
                  <a:gd name="T85" fmla="*/ 97627 h 152179"/>
                  <a:gd name="T86" fmla="*/ 6467 w 182566"/>
                  <a:gd name="T87" fmla="*/ 101536 h 152179"/>
                  <a:gd name="T88" fmla="*/ 9720 w 182566"/>
                  <a:gd name="T89" fmla="*/ 105630 h 152179"/>
                  <a:gd name="T90" fmla="*/ 15360 w 182566"/>
                  <a:gd name="T91" fmla="*/ 107420 h 152179"/>
                  <a:gd name="T92" fmla="*/ 19605 w 182566"/>
                  <a:gd name="T93" fmla="*/ 106687 h 152179"/>
                  <a:gd name="T94" fmla="*/ 24617 w 182566"/>
                  <a:gd name="T95" fmla="*/ 109398 h 152179"/>
                  <a:gd name="T96" fmla="*/ 29711 w 182566"/>
                  <a:gd name="T97" fmla="*/ 113082 h 152179"/>
                  <a:gd name="T98" fmla="*/ 33640 w 182566"/>
                  <a:gd name="T99" fmla="*/ 117312 h 152179"/>
                  <a:gd name="T100" fmla="*/ 39352 w 182566"/>
                  <a:gd name="T101" fmla="*/ 119851 h 152179"/>
                  <a:gd name="T102" fmla="*/ 42863 w 182566"/>
                  <a:gd name="T103" fmla="*/ 122359 h 152179"/>
                  <a:gd name="T104" fmla="*/ 46306 w 182566"/>
                  <a:gd name="T105" fmla="*/ 124759 h 152179"/>
                  <a:gd name="T106" fmla="*/ 51066 w 182566"/>
                  <a:gd name="T107" fmla="*/ 129226 h 152179"/>
                  <a:gd name="T108" fmla="*/ 54553 w 182566"/>
                  <a:gd name="T109" fmla="*/ 134000 h 152179"/>
                  <a:gd name="T110" fmla="*/ 58796 w 182566"/>
                  <a:gd name="T111" fmla="*/ 134870 h 152179"/>
                  <a:gd name="T112" fmla="*/ 62533 w 182566"/>
                  <a:gd name="T113" fmla="*/ 139587 h 152179"/>
                  <a:gd name="T114" fmla="*/ 66790 w 182566"/>
                  <a:gd name="T115" fmla="*/ 144724 h 152179"/>
                  <a:gd name="T116" fmla="*/ 72437 w 182566"/>
                  <a:gd name="T117" fmla="*/ 147299 h 152179"/>
                  <a:gd name="T118" fmla="*/ 75906 w 182566"/>
                  <a:gd name="T119" fmla="*/ 150912 h 152179"/>
                  <a:gd name="T120" fmla="*/ 80139 w 182566"/>
                  <a:gd name="T121" fmla="*/ 148690 h 152179"/>
                  <a:gd name="T122" fmla="*/ 83949 w 182566"/>
                  <a:gd name="T123" fmla="*/ 142678 h 152179"/>
                  <a:gd name="T124" fmla="*/ 88977 w 182566"/>
                  <a:gd name="T125" fmla="*/ 137746 h 152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2566" h="152179">
                    <a:moveTo>
                      <a:pt x="91935" y="134778"/>
                    </a:moveTo>
                    <a:lnTo>
                      <a:pt x="92004" y="134713"/>
                    </a:lnTo>
                    <a:lnTo>
                      <a:pt x="92084" y="134633"/>
                    </a:lnTo>
                    <a:lnTo>
                      <a:pt x="92166" y="134562"/>
                    </a:lnTo>
                    <a:lnTo>
                      <a:pt x="92243" y="134502"/>
                    </a:lnTo>
                    <a:lnTo>
                      <a:pt x="92315" y="134463"/>
                    </a:lnTo>
                    <a:lnTo>
                      <a:pt x="92412" y="134408"/>
                    </a:lnTo>
                    <a:lnTo>
                      <a:pt x="92548" y="134358"/>
                    </a:lnTo>
                    <a:lnTo>
                      <a:pt x="92643" y="134318"/>
                    </a:lnTo>
                    <a:lnTo>
                      <a:pt x="92736" y="134276"/>
                    </a:lnTo>
                    <a:lnTo>
                      <a:pt x="92760" y="134265"/>
                    </a:lnTo>
                    <a:lnTo>
                      <a:pt x="92831" y="134235"/>
                    </a:lnTo>
                    <a:lnTo>
                      <a:pt x="92880" y="134214"/>
                    </a:lnTo>
                    <a:lnTo>
                      <a:pt x="93133" y="134095"/>
                    </a:lnTo>
                    <a:lnTo>
                      <a:pt x="93161" y="134081"/>
                    </a:lnTo>
                    <a:lnTo>
                      <a:pt x="93241" y="134042"/>
                    </a:lnTo>
                    <a:lnTo>
                      <a:pt x="93248" y="134038"/>
                    </a:lnTo>
                    <a:lnTo>
                      <a:pt x="93370" y="133978"/>
                    </a:lnTo>
                    <a:lnTo>
                      <a:pt x="93564" y="133879"/>
                    </a:lnTo>
                    <a:lnTo>
                      <a:pt x="93729" y="133807"/>
                    </a:lnTo>
                    <a:lnTo>
                      <a:pt x="93924" y="133715"/>
                    </a:lnTo>
                    <a:lnTo>
                      <a:pt x="94070" y="133653"/>
                    </a:lnTo>
                    <a:lnTo>
                      <a:pt x="94227" y="133577"/>
                    </a:lnTo>
                    <a:lnTo>
                      <a:pt x="94340" y="133528"/>
                    </a:lnTo>
                    <a:lnTo>
                      <a:pt x="94463" y="133473"/>
                    </a:lnTo>
                    <a:lnTo>
                      <a:pt x="94593" y="133419"/>
                    </a:lnTo>
                    <a:lnTo>
                      <a:pt x="94693" y="133382"/>
                    </a:lnTo>
                    <a:lnTo>
                      <a:pt x="94821" y="133322"/>
                    </a:lnTo>
                    <a:lnTo>
                      <a:pt x="94932" y="133268"/>
                    </a:lnTo>
                    <a:lnTo>
                      <a:pt x="95027" y="133224"/>
                    </a:lnTo>
                    <a:lnTo>
                      <a:pt x="95141" y="133165"/>
                    </a:lnTo>
                    <a:lnTo>
                      <a:pt x="95268" y="133116"/>
                    </a:lnTo>
                    <a:lnTo>
                      <a:pt x="95369" y="133074"/>
                    </a:lnTo>
                    <a:lnTo>
                      <a:pt x="95519" y="132994"/>
                    </a:lnTo>
                    <a:lnTo>
                      <a:pt x="95712" y="132906"/>
                    </a:lnTo>
                    <a:lnTo>
                      <a:pt x="95913" y="132834"/>
                    </a:lnTo>
                    <a:lnTo>
                      <a:pt x="96132" y="132756"/>
                    </a:lnTo>
                    <a:lnTo>
                      <a:pt x="96218" y="132722"/>
                    </a:lnTo>
                    <a:lnTo>
                      <a:pt x="96600" y="132574"/>
                    </a:lnTo>
                    <a:lnTo>
                      <a:pt x="96874" y="132447"/>
                    </a:lnTo>
                    <a:lnTo>
                      <a:pt x="96988" y="132398"/>
                    </a:lnTo>
                    <a:lnTo>
                      <a:pt x="97143" y="132327"/>
                    </a:lnTo>
                    <a:lnTo>
                      <a:pt x="97317" y="132252"/>
                    </a:lnTo>
                    <a:lnTo>
                      <a:pt x="97489" y="132179"/>
                    </a:lnTo>
                    <a:lnTo>
                      <a:pt x="97675" y="132091"/>
                    </a:lnTo>
                    <a:lnTo>
                      <a:pt x="97863" y="131986"/>
                    </a:lnTo>
                    <a:lnTo>
                      <a:pt x="98166" y="131838"/>
                    </a:lnTo>
                    <a:lnTo>
                      <a:pt x="98285" y="131778"/>
                    </a:lnTo>
                    <a:lnTo>
                      <a:pt x="98394" y="131741"/>
                    </a:lnTo>
                    <a:lnTo>
                      <a:pt x="98474" y="131711"/>
                    </a:lnTo>
                    <a:lnTo>
                      <a:pt x="98676" y="131635"/>
                    </a:lnTo>
                    <a:lnTo>
                      <a:pt x="98827" y="131564"/>
                    </a:lnTo>
                    <a:lnTo>
                      <a:pt x="99003" y="131477"/>
                    </a:lnTo>
                    <a:lnTo>
                      <a:pt x="99237" y="131383"/>
                    </a:lnTo>
                    <a:lnTo>
                      <a:pt x="99429" y="131304"/>
                    </a:lnTo>
                    <a:lnTo>
                      <a:pt x="99586" y="131231"/>
                    </a:lnTo>
                    <a:lnTo>
                      <a:pt x="99712" y="131175"/>
                    </a:lnTo>
                    <a:lnTo>
                      <a:pt x="99869" y="131118"/>
                    </a:lnTo>
                    <a:lnTo>
                      <a:pt x="99988" y="131068"/>
                    </a:lnTo>
                    <a:lnTo>
                      <a:pt x="100098" y="131028"/>
                    </a:lnTo>
                    <a:lnTo>
                      <a:pt x="100246" y="130965"/>
                    </a:lnTo>
                    <a:lnTo>
                      <a:pt x="100384" y="130898"/>
                    </a:lnTo>
                    <a:lnTo>
                      <a:pt x="100579" y="130809"/>
                    </a:lnTo>
                    <a:lnTo>
                      <a:pt x="100862" y="130683"/>
                    </a:lnTo>
                    <a:lnTo>
                      <a:pt x="101016" y="130619"/>
                    </a:lnTo>
                    <a:lnTo>
                      <a:pt x="101263" y="130507"/>
                    </a:lnTo>
                    <a:lnTo>
                      <a:pt x="101476" y="130408"/>
                    </a:lnTo>
                    <a:lnTo>
                      <a:pt x="101630" y="130346"/>
                    </a:lnTo>
                    <a:lnTo>
                      <a:pt x="101912" y="130208"/>
                    </a:lnTo>
                    <a:lnTo>
                      <a:pt x="102245" y="130055"/>
                    </a:lnTo>
                    <a:lnTo>
                      <a:pt x="102354" y="130004"/>
                    </a:lnTo>
                    <a:lnTo>
                      <a:pt x="102493" y="129939"/>
                    </a:lnTo>
                    <a:lnTo>
                      <a:pt x="102609" y="129887"/>
                    </a:lnTo>
                    <a:lnTo>
                      <a:pt x="102757" y="129815"/>
                    </a:lnTo>
                    <a:lnTo>
                      <a:pt x="102859" y="129760"/>
                    </a:lnTo>
                    <a:lnTo>
                      <a:pt x="102955" y="129715"/>
                    </a:lnTo>
                    <a:lnTo>
                      <a:pt x="103045" y="129672"/>
                    </a:lnTo>
                    <a:lnTo>
                      <a:pt x="103131" y="129634"/>
                    </a:lnTo>
                    <a:lnTo>
                      <a:pt x="103231" y="129590"/>
                    </a:lnTo>
                    <a:lnTo>
                      <a:pt x="103536" y="129492"/>
                    </a:lnTo>
                    <a:lnTo>
                      <a:pt x="103653" y="129425"/>
                    </a:lnTo>
                    <a:lnTo>
                      <a:pt x="103750" y="129387"/>
                    </a:lnTo>
                    <a:lnTo>
                      <a:pt x="103904" y="129340"/>
                    </a:lnTo>
                    <a:lnTo>
                      <a:pt x="104013" y="129301"/>
                    </a:lnTo>
                    <a:lnTo>
                      <a:pt x="104127" y="129266"/>
                    </a:lnTo>
                    <a:lnTo>
                      <a:pt x="104235" y="129230"/>
                    </a:lnTo>
                    <a:lnTo>
                      <a:pt x="104322" y="129214"/>
                    </a:lnTo>
                    <a:lnTo>
                      <a:pt x="104399" y="129178"/>
                    </a:lnTo>
                    <a:lnTo>
                      <a:pt x="104493" y="129139"/>
                    </a:lnTo>
                    <a:lnTo>
                      <a:pt x="104589" y="129108"/>
                    </a:lnTo>
                    <a:lnTo>
                      <a:pt x="104683" y="129071"/>
                    </a:lnTo>
                    <a:lnTo>
                      <a:pt x="104815" y="129034"/>
                    </a:lnTo>
                    <a:lnTo>
                      <a:pt x="104977" y="128993"/>
                    </a:lnTo>
                    <a:lnTo>
                      <a:pt x="105059" y="128972"/>
                    </a:lnTo>
                    <a:lnTo>
                      <a:pt x="105185" y="128928"/>
                    </a:lnTo>
                    <a:lnTo>
                      <a:pt x="105403" y="128835"/>
                    </a:lnTo>
                    <a:lnTo>
                      <a:pt x="105533" y="128795"/>
                    </a:lnTo>
                    <a:lnTo>
                      <a:pt x="105643" y="128755"/>
                    </a:lnTo>
                    <a:lnTo>
                      <a:pt x="105768" y="128716"/>
                    </a:lnTo>
                    <a:lnTo>
                      <a:pt x="105877" y="128686"/>
                    </a:lnTo>
                    <a:lnTo>
                      <a:pt x="105989" y="128657"/>
                    </a:lnTo>
                    <a:lnTo>
                      <a:pt x="106098" y="128625"/>
                    </a:lnTo>
                    <a:lnTo>
                      <a:pt x="106217" y="128589"/>
                    </a:lnTo>
                    <a:lnTo>
                      <a:pt x="106343" y="128539"/>
                    </a:lnTo>
                    <a:lnTo>
                      <a:pt x="106458" y="128513"/>
                    </a:lnTo>
                    <a:lnTo>
                      <a:pt x="106593" y="128481"/>
                    </a:lnTo>
                    <a:lnTo>
                      <a:pt x="106683" y="128461"/>
                    </a:lnTo>
                    <a:lnTo>
                      <a:pt x="106798" y="128415"/>
                    </a:lnTo>
                    <a:lnTo>
                      <a:pt x="106889" y="128378"/>
                    </a:lnTo>
                    <a:lnTo>
                      <a:pt x="106987" y="128347"/>
                    </a:lnTo>
                    <a:lnTo>
                      <a:pt x="107095" y="128322"/>
                    </a:lnTo>
                    <a:lnTo>
                      <a:pt x="107314" y="128249"/>
                    </a:lnTo>
                    <a:lnTo>
                      <a:pt x="107457" y="128211"/>
                    </a:lnTo>
                    <a:lnTo>
                      <a:pt x="107563" y="128182"/>
                    </a:lnTo>
                    <a:lnTo>
                      <a:pt x="107641" y="128153"/>
                    </a:lnTo>
                    <a:lnTo>
                      <a:pt x="107759" y="128113"/>
                    </a:lnTo>
                    <a:lnTo>
                      <a:pt x="107884" y="128071"/>
                    </a:lnTo>
                    <a:lnTo>
                      <a:pt x="107961" y="128043"/>
                    </a:lnTo>
                    <a:lnTo>
                      <a:pt x="108085" y="128004"/>
                    </a:lnTo>
                    <a:lnTo>
                      <a:pt x="108184" y="127976"/>
                    </a:lnTo>
                    <a:lnTo>
                      <a:pt x="108275" y="127954"/>
                    </a:lnTo>
                    <a:lnTo>
                      <a:pt x="108373" y="127920"/>
                    </a:lnTo>
                    <a:lnTo>
                      <a:pt x="108484" y="127869"/>
                    </a:lnTo>
                    <a:lnTo>
                      <a:pt x="108583" y="127832"/>
                    </a:lnTo>
                    <a:lnTo>
                      <a:pt x="108861" y="127765"/>
                    </a:lnTo>
                    <a:lnTo>
                      <a:pt x="108909" y="127753"/>
                    </a:lnTo>
                    <a:lnTo>
                      <a:pt x="109024" y="127725"/>
                    </a:lnTo>
                    <a:lnTo>
                      <a:pt x="109341" y="127633"/>
                    </a:lnTo>
                    <a:lnTo>
                      <a:pt x="109645" y="127516"/>
                    </a:lnTo>
                    <a:lnTo>
                      <a:pt x="109782" y="127461"/>
                    </a:lnTo>
                    <a:lnTo>
                      <a:pt x="109911" y="127412"/>
                    </a:lnTo>
                    <a:lnTo>
                      <a:pt x="110033" y="127364"/>
                    </a:lnTo>
                    <a:lnTo>
                      <a:pt x="110215" y="127304"/>
                    </a:lnTo>
                    <a:lnTo>
                      <a:pt x="110298" y="127278"/>
                    </a:lnTo>
                    <a:lnTo>
                      <a:pt x="110396" y="127237"/>
                    </a:lnTo>
                    <a:lnTo>
                      <a:pt x="110521" y="127204"/>
                    </a:lnTo>
                    <a:lnTo>
                      <a:pt x="110747" y="127127"/>
                    </a:lnTo>
                    <a:lnTo>
                      <a:pt x="110862" y="127091"/>
                    </a:lnTo>
                    <a:lnTo>
                      <a:pt x="110950" y="127065"/>
                    </a:lnTo>
                    <a:lnTo>
                      <a:pt x="111041" y="127039"/>
                    </a:lnTo>
                    <a:lnTo>
                      <a:pt x="111159" y="127008"/>
                    </a:lnTo>
                    <a:lnTo>
                      <a:pt x="111250" y="126985"/>
                    </a:lnTo>
                    <a:lnTo>
                      <a:pt x="111436" y="126948"/>
                    </a:lnTo>
                    <a:lnTo>
                      <a:pt x="111514" y="126926"/>
                    </a:lnTo>
                    <a:lnTo>
                      <a:pt x="111611" y="126895"/>
                    </a:lnTo>
                    <a:lnTo>
                      <a:pt x="111722" y="126872"/>
                    </a:lnTo>
                    <a:lnTo>
                      <a:pt x="111819" y="126845"/>
                    </a:lnTo>
                    <a:lnTo>
                      <a:pt x="111925" y="126813"/>
                    </a:lnTo>
                    <a:lnTo>
                      <a:pt x="111940" y="126808"/>
                    </a:lnTo>
                    <a:lnTo>
                      <a:pt x="111951" y="126807"/>
                    </a:lnTo>
                    <a:lnTo>
                      <a:pt x="112070" y="126795"/>
                    </a:lnTo>
                    <a:lnTo>
                      <a:pt x="112112" y="126773"/>
                    </a:lnTo>
                    <a:lnTo>
                      <a:pt x="112127" y="126765"/>
                    </a:lnTo>
                    <a:lnTo>
                      <a:pt x="112164" y="126746"/>
                    </a:lnTo>
                    <a:lnTo>
                      <a:pt x="112265" y="126732"/>
                    </a:lnTo>
                    <a:lnTo>
                      <a:pt x="112298" y="126727"/>
                    </a:lnTo>
                    <a:lnTo>
                      <a:pt x="112350" y="126720"/>
                    </a:lnTo>
                    <a:lnTo>
                      <a:pt x="112351" y="126720"/>
                    </a:lnTo>
                    <a:lnTo>
                      <a:pt x="112430" y="126710"/>
                    </a:lnTo>
                    <a:lnTo>
                      <a:pt x="112521" y="126688"/>
                    </a:lnTo>
                    <a:lnTo>
                      <a:pt x="112622" y="126652"/>
                    </a:lnTo>
                    <a:lnTo>
                      <a:pt x="112639" y="126646"/>
                    </a:lnTo>
                    <a:lnTo>
                      <a:pt x="112651" y="126642"/>
                    </a:lnTo>
                    <a:lnTo>
                      <a:pt x="112762" y="126607"/>
                    </a:lnTo>
                    <a:lnTo>
                      <a:pt x="112858" y="126588"/>
                    </a:lnTo>
                    <a:lnTo>
                      <a:pt x="112905" y="126579"/>
                    </a:lnTo>
                    <a:lnTo>
                      <a:pt x="112916" y="126577"/>
                    </a:lnTo>
                    <a:lnTo>
                      <a:pt x="112989" y="126564"/>
                    </a:lnTo>
                    <a:lnTo>
                      <a:pt x="113126" y="126546"/>
                    </a:lnTo>
                    <a:lnTo>
                      <a:pt x="113235" y="126520"/>
                    </a:lnTo>
                    <a:lnTo>
                      <a:pt x="113349" y="126503"/>
                    </a:lnTo>
                    <a:lnTo>
                      <a:pt x="113461" y="126492"/>
                    </a:lnTo>
                    <a:lnTo>
                      <a:pt x="113600" y="126482"/>
                    </a:lnTo>
                    <a:lnTo>
                      <a:pt x="113600" y="126482"/>
                    </a:lnTo>
                    <a:lnTo>
                      <a:pt x="113634" y="126479"/>
                    </a:lnTo>
                    <a:lnTo>
                      <a:pt x="113690" y="126475"/>
                    </a:lnTo>
                    <a:lnTo>
                      <a:pt x="113783" y="126459"/>
                    </a:lnTo>
                    <a:lnTo>
                      <a:pt x="113875" y="126455"/>
                    </a:lnTo>
                    <a:lnTo>
                      <a:pt x="113990" y="126460"/>
                    </a:lnTo>
                    <a:lnTo>
                      <a:pt x="114083" y="126462"/>
                    </a:lnTo>
                    <a:lnTo>
                      <a:pt x="114183" y="126460"/>
                    </a:lnTo>
                    <a:lnTo>
                      <a:pt x="114322" y="126463"/>
                    </a:lnTo>
                    <a:lnTo>
                      <a:pt x="114455" y="126461"/>
                    </a:lnTo>
                    <a:lnTo>
                      <a:pt x="114591" y="126463"/>
                    </a:lnTo>
                    <a:lnTo>
                      <a:pt x="114699" y="126461"/>
                    </a:lnTo>
                    <a:lnTo>
                      <a:pt x="114809" y="126451"/>
                    </a:lnTo>
                    <a:lnTo>
                      <a:pt x="114928" y="126455"/>
                    </a:lnTo>
                    <a:lnTo>
                      <a:pt x="115035" y="126461"/>
                    </a:lnTo>
                    <a:lnTo>
                      <a:pt x="115124" y="126469"/>
                    </a:lnTo>
                    <a:lnTo>
                      <a:pt x="115264" y="126478"/>
                    </a:lnTo>
                    <a:lnTo>
                      <a:pt x="115389" y="126485"/>
                    </a:lnTo>
                    <a:lnTo>
                      <a:pt x="115558" y="126487"/>
                    </a:lnTo>
                    <a:lnTo>
                      <a:pt x="115700" y="126486"/>
                    </a:lnTo>
                    <a:lnTo>
                      <a:pt x="115782" y="126483"/>
                    </a:lnTo>
                    <a:lnTo>
                      <a:pt x="115899" y="126477"/>
                    </a:lnTo>
                    <a:lnTo>
                      <a:pt x="115990" y="126486"/>
                    </a:lnTo>
                    <a:lnTo>
                      <a:pt x="116097" y="126490"/>
                    </a:lnTo>
                    <a:lnTo>
                      <a:pt x="116192" y="126498"/>
                    </a:lnTo>
                    <a:lnTo>
                      <a:pt x="116286" y="126506"/>
                    </a:lnTo>
                    <a:lnTo>
                      <a:pt x="116387" y="126503"/>
                    </a:lnTo>
                    <a:lnTo>
                      <a:pt x="116478" y="126495"/>
                    </a:lnTo>
                    <a:lnTo>
                      <a:pt x="116706" y="126506"/>
                    </a:lnTo>
                    <a:lnTo>
                      <a:pt x="116874" y="126523"/>
                    </a:lnTo>
                    <a:lnTo>
                      <a:pt x="116958" y="126527"/>
                    </a:lnTo>
                    <a:lnTo>
                      <a:pt x="117054" y="126529"/>
                    </a:lnTo>
                    <a:lnTo>
                      <a:pt x="117146" y="126532"/>
                    </a:lnTo>
                    <a:lnTo>
                      <a:pt x="117310" y="126526"/>
                    </a:lnTo>
                    <a:lnTo>
                      <a:pt x="117405" y="126523"/>
                    </a:lnTo>
                    <a:lnTo>
                      <a:pt x="117538" y="126525"/>
                    </a:lnTo>
                    <a:lnTo>
                      <a:pt x="117723" y="126529"/>
                    </a:lnTo>
                    <a:lnTo>
                      <a:pt x="117814" y="126542"/>
                    </a:lnTo>
                    <a:lnTo>
                      <a:pt x="117925" y="126547"/>
                    </a:lnTo>
                    <a:lnTo>
                      <a:pt x="118061" y="126555"/>
                    </a:lnTo>
                    <a:lnTo>
                      <a:pt x="118199" y="126570"/>
                    </a:lnTo>
                    <a:lnTo>
                      <a:pt x="118309" y="126582"/>
                    </a:lnTo>
                    <a:lnTo>
                      <a:pt x="118425" y="126593"/>
                    </a:lnTo>
                    <a:lnTo>
                      <a:pt x="118541" y="126603"/>
                    </a:lnTo>
                    <a:lnTo>
                      <a:pt x="118628" y="126614"/>
                    </a:lnTo>
                    <a:lnTo>
                      <a:pt x="118736" y="126623"/>
                    </a:lnTo>
                    <a:lnTo>
                      <a:pt x="118909" y="126633"/>
                    </a:lnTo>
                    <a:lnTo>
                      <a:pt x="118999" y="126636"/>
                    </a:lnTo>
                    <a:lnTo>
                      <a:pt x="119160" y="126648"/>
                    </a:lnTo>
                    <a:lnTo>
                      <a:pt x="119268" y="126663"/>
                    </a:lnTo>
                    <a:lnTo>
                      <a:pt x="119361" y="126672"/>
                    </a:lnTo>
                    <a:lnTo>
                      <a:pt x="119517" y="126663"/>
                    </a:lnTo>
                    <a:lnTo>
                      <a:pt x="119663" y="126630"/>
                    </a:lnTo>
                    <a:lnTo>
                      <a:pt x="119804" y="126627"/>
                    </a:lnTo>
                    <a:lnTo>
                      <a:pt x="119904" y="126644"/>
                    </a:lnTo>
                    <a:lnTo>
                      <a:pt x="120020" y="126665"/>
                    </a:lnTo>
                    <a:lnTo>
                      <a:pt x="120120" y="126682"/>
                    </a:lnTo>
                    <a:lnTo>
                      <a:pt x="120205" y="126697"/>
                    </a:lnTo>
                    <a:lnTo>
                      <a:pt x="120284" y="126721"/>
                    </a:lnTo>
                    <a:lnTo>
                      <a:pt x="120391" y="126769"/>
                    </a:lnTo>
                    <a:lnTo>
                      <a:pt x="120480" y="126802"/>
                    </a:lnTo>
                    <a:lnTo>
                      <a:pt x="120558" y="126827"/>
                    </a:lnTo>
                    <a:lnTo>
                      <a:pt x="120605" y="126841"/>
                    </a:lnTo>
                    <a:lnTo>
                      <a:pt x="120608" y="126842"/>
                    </a:lnTo>
                    <a:lnTo>
                      <a:pt x="120644" y="126852"/>
                    </a:lnTo>
                    <a:lnTo>
                      <a:pt x="120647" y="126853"/>
                    </a:lnTo>
                    <a:lnTo>
                      <a:pt x="120800" y="126871"/>
                    </a:lnTo>
                    <a:lnTo>
                      <a:pt x="120895" y="126904"/>
                    </a:lnTo>
                    <a:lnTo>
                      <a:pt x="121037" y="126939"/>
                    </a:lnTo>
                    <a:lnTo>
                      <a:pt x="121141" y="126964"/>
                    </a:lnTo>
                    <a:lnTo>
                      <a:pt x="121220" y="126981"/>
                    </a:lnTo>
                    <a:lnTo>
                      <a:pt x="121334" y="127022"/>
                    </a:lnTo>
                    <a:lnTo>
                      <a:pt x="121458" y="127051"/>
                    </a:lnTo>
                    <a:lnTo>
                      <a:pt x="121569" y="127082"/>
                    </a:lnTo>
                    <a:lnTo>
                      <a:pt x="121652" y="127111"/>
                    </a:lnTo>
                    <a:lnTo>
                      <a:pt x="121765" y="127129"/>
                    </a:lnTo>
                    <a:lnTo>
                      <a:pt x="121855" y="127147"/>
                    </a:lnTo>
                    <a:lnTo>
                      <a:pt x="121928" y="127168"/>
                    </a:lnTo>
                    <a:lnTo>
                      <a:pt x="121952" y="127174"/>
                    </a:lnTo>
                    <a:lnTo>
                      <a:pt x="121978" y="127182"/>
                    </a:lnTo>
                    <a:lnTo>
                      <a:pt x="122087" y="127206"/>
                    </a:lnTo>
                    <a:lnTo>
                      <a:pt x="122200" y="127229"/>
                    </a:lnTo>
                    <a:lnTo>
                      <a:pt x="122323" y="127257"/>
                    </a:lnTo>
                    <a:lnTo>
                      <a:pt x="122411" y="127284"/>
                    </a:lnTo>
                    <a:lnTo>
                      <a:pt x="122519" y="127314"/>
                    </a:lnTo>
                    <a:lnTo>
                      <a:pt x="122604" y="127333"/>
                    </a:lnTo>
                    <a:lnTo>
                      <a:pt x="122724" y="127356"/>
                    </a:lnTo>
                    <a:lnTo>
                      <a:pt x="122827" y="127383"/>
                    </a:lnTo>
                    <a:lnTo>
                      <a:pt x="122995" y="127419"/>
                    </a:lnTo>
                    <a:lnTo>
                      <a:pt x="123093" y="127436"/>
                    </a:lnTo>
                    <a:lnTo>
                      <a:pt x="123206" y="127458"/>
                    </a:lnTo>
                    <a:lnTo>
                      <a:pt x="123316" y="127473"/>
                    </a:lnTo>
                    <a:lnTo>
                      <a:pt x="123401" y="127484"/>
                    </a:lnTo>
                    <a:lnTo>
                      <a:pt x="123543" y="127507"/>
                    </a:lnTo>
                    <a:lnTo>
                      <a:pt x="123675" y="127531"/>
                    </a:lnTo>
                    <a:lnTo>
                      <a:pt x="123795" y="127544"/>
                    </a:lnTo>
                    <a:lnTo>
                      <a:pt x="123916" y="127562"/>
                    </a:lnTo>
                    <a:lnTo>
                      <a:pt x="124005" y="127573"/>
                    </a:lnTo>
                    <a:lnTo>
                      <a:pt x="124192" y="127594"/>
                    </a:lnTo>
                    <a:lnTo>
                      <a:pt x="124311" y="127608"/>
                    </a:lnTo>
                    <a:lnTo>
                      <a:pt x="124403" y="127616"/>
                    </a:lnTo>
                    <a:lnTo>
                      <a:pt x="124484" y="127624"/>
                    </a:lnTo>
                    <a:lnTo>
                      <a:pt x="124660" y="127642"/>
                    </a:lnTo>
                    <a:lnTo>
                      <a:pt x="124762" y="127663"/>
                    </a:lnTo>
                    <a:lnTo>
                      <a:pt x="124850" y="127691"/>
                    </a:lnTo>
                    <a:lnTo>
                      <a:pt x="125023" y="127690"/>
                    </a:lnTo>
                    <a:lnTo>
                      <a:pt x="125106" y="127721"/>
                    </a:lnTo>
                    <a:lnTo>
                      <a:pt x="125237" y="127647"/>
                    </a:lnTo>
                    <a:lnTo>
                      <a:pt x="125242" y="127645"/>
                    </a:lnTo>
                    <a:lnTo>
                      <a:pt x="125279" y="127624"/>
                    </a:lnTo>
                    <a:lnTo>
                      <a:pt x="125364" y="127645"/>
                    </a:lnTo>
                    <a:lnTo>
                      <a:pt x="125455" y="127675"/>
                    </a:lnTo>
                    <a:lnTo>
                      <a:pt x="125473" y="127681"/>
                    </a:lnTo>
                    <a:lnTo>
                      <a:pt x="125490" y="127687"/>
                    </a:lnTo>
                    <a:lnTo>
                      <a:pt x="125616" y="127723"/>
                    </a:lnTo>
                    <a:lnTo>
                      <a:pt x="125757" y="127748"/>
                    </a:lnTo>
                    <a:lnTo>
                      <a:pt x="125834" y="127773"/>
                    </a:lnTo>
                    <a:lnTo>
                      <a:pt x="125940" y="127808"/>
                    </a:lnTo>
                    <a:lnTo>
                      <a:pt x="126043" y="127833"/>
                    </a:lnTo>
                    <a:lnTo>
                      <a:pt x="126126" y="127857"/>
                    </a:lnTo>
                    <a:lnTo>
                      <a:pt x="126230" y="127878"/>
                    </a:lnTo>
                    <a:lnTo>
                      <a:pt x="126251" y="127880"/>
                    </a:lnTo>
                    <a:lnTo>
                      <a:pt x="126269" y="127882"/>
                    </a:lnTo>
                    <a:lnTo>
                      <a:pt x="126339" y="127890"/>
                    </a:lnTo>
                    <a:lnTo>
                      <a:pt x="126486" y="127934"/>
                    </a:lnTo>
                    <a:lnTo>
                      <a:pt x="126596" y="127959"/>
                    </a:lnTo>
                    <a:lnTo>
                      <a:pt x="126736" y="128001"/>
                    </a:lnTo>
                    <a:lnTo>
                      <a:pt x="126855" y="128031"/>
                    </a:lnTo>
                    <a:lnTo>
                      <a:pt x="126970" y="128072"/>
                    </a:lnTo>
                    <a:lnTo>
                      <a:pt x="126973" y="128073"/>
                    </a:lnTo>
                    <a:lnTo>
                      <a:pt x="127025" y="128088"/>
                    </a:lnTo>
                    <a:lnTo>
                      <a:pt x="127086" y="128107"/>
                    </a:lnTo>
                    <a:lnTo>
                      <a:pt x="127214" y="128144"/>
                    </a:lnTo>
                    <a:lnTo>
                      <a:pt x="127338" y="128189"/>
                    </a:lnTo>
                    <a:lnTo>
                      <a:pt x="127457" y="128231"/>
                    </a:lnTo>
                    <a:lnTo>
                      <a:pt x="127580" y="128270"/>
                    </a:lnTo>
                    <a:lnTo>
                      <a:pt x="127674" y="128299"/>
                    </a:lnTo>
                    <a:lnTo>
                      <a:pt x="127771" y="128328"/>
                    </a:lnTo>
                    <a:lnTo>
                      <a:pt x="127868" y="128346"/>
                    </a:lnTo>
                    <a:lnTo>
                      <a:pt x="128032" y="128385"/>
                    </a:lnTo>
                    <a:lnTo>
                      <a:pt x="128180" y="128425"/>
                    </a:lnTo>
                    <a:lnTo>
                      <a:pt x="128273" y="128448"/>
                    </a:lnTo>
                    <a:lnTo>
                      <a:pt x="128363" y="128475"/>
                    </a:lnTo>
                    <a:lnTo>
                      <a:pt x="128504" y="128511"/>
                    </a:lnTo>
                    <a:lnTo>
                      <a:pt x="128649" y="128545"/>
                    </a:lnTo>
                    <a:lnTo>
                      <a:pt x="128778" y="128575"/>
                    </a:lnTo>
                    <a:lnTo>
                      <a:pt x="128869" y="128612"/>
                    </a:lnTo>
                    <a:lnTo>
                      <a:pt x="129009" y="128657"/>
                    </a:lnTo>
                    <a:lnTo>
                      <a:pt x="129105" y="128687"/>
                    </a:lnTo>
                    <a:lnTo>
                      <a:pt x="129201" y="128711"/>
                    </a:lnTo>
                    <a:lnTo>
                      <a:pt x="129305" y="128744"/>
                    </a:lnTo>
                    <a:lnTo>
                      <a:pt x="129418" y="128780"/>
                    </a:lnTo>
                    <a:lnTo>
                      <a:pt x="129507" y="128824"/>
                    </a:lnTo>
                    <a:lnTo>
                      <a:pt x="129586" y="128847"/>
                    </a:lnTo>
                    <a:lnTo>
                      <a:pt x="129681" y="128871"/>
                    </a:lnTo>
                    <a:lnTo>
                      <a:pt x="129783" y="128894"/>
                    </a:lnTo>
                    <a:lnTo>
                      <a:pt x="129874" y="128933"/>
                    </a:lnTo>
                    <a:lnTo>
                      <a:pt x="129974" y="128968"/>
                    </a:lnTo>
                    <a:lnTo>
                      <a:pt x="130070" y="129000"/>
                    </a:lnTo>
                    <a:lnTo>
                      <a:pt x="130196" y="129046"/>
                    </a:lnTo>
                    <a:lnTo>
                      <a:pt x="130318" y="129087"/>
                    </a:lnTo>
                    <a:lnTo>
                      <a:pt x="130402" y="129114"/>
                    </a:lnTo>
                    <a:lnTo>
                      <a:pt x="130481" y="129132"/>
                    </a:lnTo>
                    <a:lnTo>
                      <a:pt x="130620" y="129169"/>
                    </a:lnTo>
                    <a:lnTo>
                      <a:pt x="130650" y="129177"/>
                    </a:lnTo>
                    <a:lnTo>
                      <a:pt x="130653" y="129178"/>
                    </a:lnTo>
                    <a:lnTo>
                      <a:pt x="130669" y="129182"/>
                    </a:lnTo>
                    <a:lnTo>
                      <a:pt x="130703" y="129191"/>
                    </a:lnTo>
                    <a:lnTo>
                      <a:pt x="130817" y="129235"/>
                    </a:lnTo>
                    <a:lnTo>
                      <a:pt x="130899" y="129271"/>
                    </a:lnTo>
                    <a:lnTo>
                      <a:pt x="131009" y="129319"/>
                    </a:lnTo>
                    <a:lnTo>
                      <a:pt x="131101" y="129355"/>
                    </a:lnTo>
                    <a:lnTo>
                      <a:pt x="131184" y="129395"/>
                    </a:lnTo>
                    <a:lnTo>
                      <a:pt x="131190" y="129397"/>
                    </a:lnTo>
                    <a:lnTo>
                      <a:pt x="131260" y="129429"/>
                    </a:lnTo>
                    <a:lnTo>
                      <a:pt x="131266" y="129431"/>
                    </a:lnTo>
                    <a:lnTo>
                      <a:pt x="131352" y="129483"/>
                    </a:lnTo>
                    <a:lnTo>
                      <a:pt x="131438" y="129530"/>
                    </a:lnTo>
                    <a:lnTo>
                      <a:pt x="131530" y="129556"/>
                    </a:lnTo>
                    <a:lnTo>
                      <a:pt x="131614" y="129591"/>
                    </a:lnTo>
                    <a:lnTo>
                      <a:pt x="131720" y="129655"/>
                    </a:lnTo>
                    <a:lnTo>
                      <a:pt x="131792" y="129692"/>
                    </a:lnTo>
                    <a:lnTo>
                      <a:pt x="131931" y="129756"/>
                    </a:lnTo>
                    <a:lnTo>
                      <a:pt x="132028" y="129801"/>
                    </a:lnTo>
                    <a:lnTo>
                      <a:pt x="132075" y="129826"/>
                    </a:lnTo>
                    <a:lnTo>
                      <a:pt x="132087" y="129831"/>
                    </a:lnTo>
                    <a:lnTo>
                      <a:pt x="132157" y="129867"/>
                    </a:lnTo>
                    <a:lnTo>
                      <a:pt x="132276" y="129932"/>
                    </a:lnTo>
                    <a:lnTo>
                      <a:pt x="132332" y="129958"/>
                    </a:lnTo>
                    <a:lnTo>
                      <a:pt x="132347" y="129965"/>
                    </a:lnTo>
                    <a:lnTo>
                      <a:pt x="132358" y="129971"/>
                    </a:lnTo>
                    <a:lnTo>
                      <a:pt x="132452" y="129992"/>
                    </a:lnTo>
                    <a:lnTo>
                      <a:pt x="132541" y="129983"/>
                    </a:lnTo>
                    <a:lnTo>
                      <a:pt x="132633" y="129963"/>
                    </a:lnTo>
                    <a:lnTo>
                      <a:pt x="132715" y="129964"/>
                    </a:lnTo>
                    <a:lnTo>
                      <a:pt x="132755" y="129969"/>
                    </a:lnTo>
                    <a:lnTo>
                      <a:pt x="132760" y="129970"/>
                    </a:lnTo>
                    <a:lnTo>
                      <a:pt x="132805" y="129976"/>
                    </a:lnTo>
                    <a:lnTo>
                      <a:pt x="132878" y="129990"/>
                    </a:lnTo>
                    <a:lnTo>
                      <a:pt x="132888" y="129992"/>
                    </a:lnTo>
                    <a:lnTo>
                      <a:pt x="132908" y="129996"/>
                    </a:lnTo>
                    <a:lnTo>
                      <a:pt x="133018" y="129975"/>
                    </a:lnTo>
                    <a:lnTo>
                      <a:pt x="133097" y="129950"/>
                    </a:lnTo>
                    <a:lnTo>
                      <a:pt x="133194" y="129930"/>
                    </a:lnTo>
                    <a:lnTo>
                      <a:pt x="133299" y="129929"/>
                    </a:lnTo>
                    <a:lnTo>
                      <a:pt x="133399" y="129965"/>
                    </a:lnTo>
                    <a:lnTo>
                      <a:pt x="133475" y="130015"/>
                    </a:lnTo>
                    <a:lnTo>
                      <a:pt x="133546" y="130065"/>
                    </a:lnTo>
                    <a:lnTo>
                      <a:pt x="133630" y="130114"/>
                    </a:lnTo>
                    <a:lnTo>
                      <a:pt x="133749" y="130193"/>
                    </a:lnTo>
                    <a:lnTo>
                      <a:pt x="133823" y="130241"/>
                    </a:lnTo>
                    <a:lnTo>
                      <a:pt x="133863" y="130268"/>
                    </a:lnTo>
                    <a:lnTo>
                      <a:pt x="133928" y="130315"/>
                    </a:lnTo>
                    <a:lnTo>
                      <a:pt x="133999" y="130368"/>
                    </a:lnTo>
                    <a:lnTo>
                      <a:pt x="133999" y="130368"/>
                    </a:lnTo>
                    <a:lnTo>
                      <a:pt x="134002" y="130372"/>
                    </a:lnTo>
                    <a:lnTo>
                      <a:pt x="134005" y="130376"/>
                    </a:lnTo>
                    <a:lnTo>
                      <a:pt x="134012" y="130378"/>
                    </a:lnTo>
                    <a:lnTo>
                      <a:pt x="134022" y="130385"/>
                    </a:lnTo>
                    <a:lnTo>
                      <a:pt x="134097" y="130418"/>
                    </a:lnTo>
                    <a:lnTo>
                      <a:pt x="134189" y="130418"/>
                    </a:lnTo>
                    <a:lnTo>
                      <a:pt x="134347" y="130423"/>
                    </a:lnTo>
                    <a:lnTo>
                      <a:pt x="134430" y="130435"/>
                    </a:lnTo>
                    <a:lnTo>
                      <a:pt x="134534" y="130457"/>
                    </a:lnTo>
                    <a:lnTo>
                      <a:pt x="134620" y="130504"/>
                    </a:lnTo>
                    <a:lnTo>
                      <a:pt x="134683" y="130571"/>
                    </a:lnTo>
                    <a:lnTo>
                      <a:pt x="134764" y="130639"/>
                    </a:lnTo>
                    <a:lnTo>
                      <a:pt x="134848" y="130685"/>
                    </a:lnTo>
                    <a:lnTo>
                      <a:pt x="134937" y="130725"/>
                    </a:lnTo>
                    <a:lnTo>
                      <a:pt x="135012" y="130763"/>
                    </a:lnTo>
                    <a:lnTo>
                      <a:pt x="135087" y="130800"/>
                    </a:lnTo>
                    <a:lnTo>
                      <a:pt x="135179" y="130838"/>
                    </a:lnTo>
                    <a:lnTo>
                      <a:pt x="135259" y="130876"/>
                    </a:lnTo>
                    <a:lnTo>
                      <a:pt x="135334" y="130908"/>
                    </a:lnTo>
                    <a:lnTo>
                      <a:pt x="135421" y="130945"/>
                    </a:lnTo>
                    <a:lnTo>
                      <a:pt x="135517" y="130990"/>
                    </a:lnTo>
                    <a:lnTo>
                      <a:pt x="135621" y="131040"/>
                    </a:lnTo>
                    <a:lnTo>
                      <a:pt x="135741" y="131096"/>
                    </a:lnTo>
                    <a:lnTo>
                      <a:pt x="135844" y="131160"/>
                    </a:lnTo>
                    <a:lnTo>
                      <a:pt x="135940" y="131211"/>
                    </a:lnTo>
                    <a:lnTo>
                      <a:pt x="136053" y="131268"/>
                    </a:lnTo>
                    <a:lnTo>
                      <a:pt x="136189" y="131324"/>
                    </a:lnTo>
                    <a:lnTo>
                      <a:pt x="136312" y="131369"/>
                    </a:lnTo>
                    <a:lnTo>
                      <a:pt x="136454" y="131418"/>
                    </a:lnTo>
                    <a:lnTo>
                      <a:pt x="136537" y="131446"/>
                    </a:lnTo>
                    <a:lnTo>
                      <a:pt x="136682" y="131493"/>
                    </a:lnTo>
                    <a:lnTo>
                      <a:pt x="136826" y="131542"/>
                    </a:lnTo>
                    <a:lnTo>
                      <a:pt x="136960" y="131591"/>
                    </a:lnTo>
                    <a:lnTo>
                      <a:pt x="137079" y="131640"/>
                    </a:lnTo>
                    <a:lnTo>
                      <a:pt x="137201" y="131700"/>
                    </a:lnTo>
                    <a:lnTo>
                      <a:pt x="137332" y="131766"/>
                    </a:lnTo>
                    <a:lnTo>
                      <a:pt x="137410" y="131814"/>
                    </a:lnTo>
                    <a:lnTo>
                      <a:pt x="137481" y="131860"/>
                    </a:lnTo>
                    <a:lnTo>
                      <a:pt x="137558" y="131908"/>
                    </a:lnTo>
                    <a:lnTo>
                      <a:pt x="137641" y="131954"/>
                    </a:lnTo>
                    <a:lnTo>
                      <a:pt x="137750" y="132007"/>
                    </a:lnTo>
                    <a:lnTo>
                      <a:pt x="137868" y="132073"/>
                    </a:lnTo>
                    <a:lnTo>
                      <a:pt x="138014" y="132133"/>
                    </a:lnTo>
                    <a:lnTo>
                      <a:pt x="138101" y="132166"/>
                    </a:lnTo>
                    <a:lnTo>
                      <a:pt x="138247" y="132202"/>
                    </a:lnTo>
                    <a:lnTo>
                      <a:pt x="138338" y="132219"/>
                    </a:lnTo>
                    <a:lnTo>
                      <a:pt x="138524" y="132247"/>
                    </a:lnTo>
                    <a:lnTo>
                      <a:pt x="138626" y="132263"/>
                    </a:lnTo>
                    <a:lnTo>
                      <a:pt x="138770" y="132286"/>
                    </a:lnTo>
                    <a:lnTo>
                      <a:pt x="138861" y="132298"/>
                    </a:lnTo>
                    <a:lnTo>
                      <a:pt x="138980" y="132309"/>
                    </a:lnTo>
                    <a:lnTo>
                      <a:pt x="139107" y="132313"/>
                    </a:lnTo>
                    <a:lnTo>
                      <a:pt x="139209" y="132308"/>
                    </a:lnTo>
                    <a:lnTo>
                      <a:pt x="139364" y="132300"/>
                    </a:lnTo>
                    <a:lnTo>
                      <a:pt x="139540" y="132283"/>
                    </a:lnTo>
                    <a:lnTo>
                      <a:pt x="139670" y="132262"/>
                    </a:lnTo>
                    <a:lnTo>
                      <a:pt x="139777" y="132238"/>
                    </a:lnTo>
                    <a:lnTo>
                      <a:pt x="139874" y="132202"/>
                    </a:lnTo>
                    <a:lnTo>
                      <a:pt x="139976" y="132168"/>
                    </a:lnTo>
                    <a:lnTo>
                      <a:pt x="140076" y="132136"/>
                    </a:lnTo>
                    <a:lnTo>
                      <a:pt x="140206" y="132103"/>
                    </a:lnTo>
                    <a:lnTo>
                      <a:pt x="140327" y="132085"/>
                    </a:lnTo>
                    <a:lnTo>
                      <a:pt x="140410" y="132067"/>
                    </a:lnTo>
                    <a:lnTo>
                      <a:pt x="140501" y="132042"/>
                    </a:lnTo>
                    <a:lnTo>
                      <a:pt x="140597" y="132014"/>
                    </a:lnTo>
                    <a:lnTo>
                      <a:pt x="140692" y="131992"/>
                    </a:lnTo>
                    <a:lnTo>
                      <a:pt x="140798" y="131968"/>
                    </a:lnTo>
                    <a:lnTo>
                      <a:pt x="140908" y="131934"/>
                    </a:lnTo>
                    <a:lnTo>
                      <a:pt x="141022" y="131893"/>
                    </a:lnTo>
                    <a:lnTo>
                      <a:pt x="141108" y="131862"/>
                    </a:lnTo>
                    <a:lnTo>
                      <a:pt x="141205" y="131819"/>
                    </a:lnTo>
                    <a:lnTo>
                      <a:pt x="141323" y="131780"/>
                    </a:lnTo>
                    <a:lnTo>
                      <a:pt x="141419" y="131759"/>
                    </a:lnTo>
                    <a:lnTo>
                      <a:pt x="141508" y="131734"/>
                    </a:lnTo>
                    <a:lnTo>
                      <a:pt x="141627" y="131699"/>
                    </a:lnTo>
                    <a:lnTo>
                      <a:pt x="141735" y="131674"/>
                    </a:lnTo>
                    <a:lnTo>
                      <a:pt x="141855" y="131649"/>
                    </a:lnTo>
                    <a:lnTo>
                      <a:pt x="141998" y="131617"/>
                    </a:lnTo>
                    <a:lnTo>
                      <a:pt x="142112" y="131604"/>
                    </a:lnTo>
                    <a:lnTo>
                      <a:pt x="142255" y="131620"/>
                    </a:lnTo>
                    <a:lnTo>
                      <a:pt x="142344" y="131653"/>
                    </a:lnTo>
                    <a:lnTo>
                      <a:pt x="142448" y="131687"/>
                    </a:lnTo>
                    <a:lnTo>
                      <a:pt x="142575" y="131731"/>
                    </a:lnTo>
                    <a:lnTo>
                      <a:pt x="142703" y="131770"/>
                    </a:lnTo>
                    <a:lnTo>
                      <a:pt x="142842" y="131792"/>
                    </a:lnTo>
                    <a:lnTo>
                      <a:pt x="142999" y="131812"/>
                    </a:lnTo>
                    <a:lnTo>
                      <a:pt x="143101" y="131834"/>
                    </a:lnTo>
                    <a:lnTo>
                      <a:pt x="143198" y="131877"/>
                    </a:lnTo>
                    <a:lnTo>
                      <a:pt x="143291" y="131907"/>
                    </a:lnTo>
                    <a:lnTo>
                      <a:pt x="143414" y="131933"/>
                    </a:lnTo>
                    <a:lnTo>
                      <a:pt x="143579" y="131973"/>
                    </a:lnTo>
                    <a:lnTo>
                      <a:pt x="143698" y="132006"/>
                    </a:lnTo>
                    <a:lnTo>
                      <a:pt x="143821" y="132055"/>
                    </a:lnTo>
                    <a:lnTo>
                      <a:pt x="143899" y="132080"/>
                    </a:lnTo>
                    <a:lnTo>
                      <a:pt x="144000" y="132089"/>
                    </a:lnTo>
                    <a:lnTo>
                      <a:pt x="144125" y="132089"/>
                    </a:lnTo>
                    <a:lnTo>
                      <a:pt x="144248" y="132080"/>
                    </a:lnTo>
                    <a:lnTo>
                      <a:pt x="144410" y="132077"/>
                    </a:lnTo>
                    <a:lnTo>
                      <a:pt x="144512" y="132074"/>
                    </a:lnTo>
                    <a:lnTo>
                      <a:pt x="144681" y="132068"/>
                    </a:lnTo>
                    <a:lnTo>
                      <a:pt x="144828" y="132063"/>
                    </a:lnTo>
                    <a:lnTo>
                      <a:pt x="144917" y="132058"/>
                    </a:lnTo>
                    <a:lnTo>
                      <a:pt x="145018" y="132054"/>
                    </a:lnTo>
                    <a:lnTo>
                      <a:pt x="145213" y="132040"/>
                    </a:lnTo>
                    <a:lnTo>
                      <a:pt x="145411" y="132021"/>
                    </a:lnTo>
                    <a:lnTo>
                      <a:pt x="145519" y="132008"/>
                    </a:lnTo>
                    <a:lnTo>
                      <a:pt x="145604" y="131999"/>
                    </a:lnTo>
                    <a:lnTo>
                      <a:pt x="145711" y="131986"/>
                    </a:lnTo>
                    <a:lnTo>
                      <a:pt x="145802" y="131974"/>
                    </a:lnTo>
                    <a:lnTo>
                      <a:pt x="145898" y="131954"/>
                    </a:lnTo>
                    <a:lnTo>
                      <a:pt x="146015" y="131931"/>
                    </a:lnTo>
                    <a:lnTo>
                      <a:pt x="146100" y="131914"/>
                    </a:lnTo>
                    <a:lnTo>
                      <a:pt x="146188" y="131898"/>
                    </a:lnTo>
                    <a:lnTo>
                      <a:pt x="146298" y="131880"/>
                    </a:lnTo>
                    <a:lnTo>
                      <a:pt x="146400" y="131858"/>
                    </a:lnTo>
                    <a:lnTo>
                      <a:pt x="146496" y="131833"/>
                    </a:lnTo>
                    <a:lnTo>
                      <a:pt x="146588" y="131813"/>
                    </a:lnTo>
                    <a:lnTo>
                      <a:pt x="146682" y="131786"/>
                    </a:lnTo>
                    <a:lnTo>
                      <a:pt x="146774" y="131756"/>
                    </a:lnTo>
                    <a:lnTo>
                      <a:pt x="146868" y="131728"/>
                    </a:lnTo>
                    <a:lnTo>
                      <a:pt x="147002" y="131684"/>
                    </a:lnTo>
                    <a:lnTo>
                      <a:pt x="147127" y="131637"/>
                    </a:lnTo>
                    <a:lnTo>
                      <a:pt x="147244" y="131563"/>
                    </a:lnTo>
                    <a:lnTo>
                      <a:pt x="147362" y="131497"/>
                    </a:lnTo>
                    <a:lnTo>
                      <a:pt x="147444" y="131450"/>
                    </a:lnTo>
                    <a:lnTo>
                      <a:pt x="147531" y="131395"/>
                    </a:lnTo>
                    <a:lnTo>
                      <a:pt x="147649" y="131367"/>
                    </a:lnTo>
                    <a:lnTo>
                      <a:pt x="147735" y="131362"/>
                    </a:lnTo>
                    <a:lnTo>
                      <a:pt x="147858" y="131341"/>
                    </a:lnTo>
                    <a:lnTo>
                      <a:pt x="147959" y="131320"/>
                    </a:lnTo>
                    <a:lnTo>
                      <a:pt x="148119" y="131292"/>
                    </a:lnTo>
                    <a:lnTo>
                      <a:pt x="148205" y="131284"/>
                    </a:lnTo>
                    <a:lnTo>
                      <a:pt x="148378" y="131255"/>
                    </a:lnTo>
                    <a:lnTo>
                      <a:pt x="148473" y="131238"/>
                    </a:lnTo>
                    <a:lnTo>
                      <a:pt x="148592" y="131211"/>
                    </a:lnTo>
                    <a:lnTo>
                      <a:pt x="148689" y="131192"/>
                    </a:lnTo>
                    <a:lnTo>
                      <a:pt x="148793" y="131167"/>
                    </a:lnTo>
                    <a:lnTo>
                      <a:pt x="148929" y="131141"/>
                    </a:lnTo>
                    <a:lnTo>
                      <a:pt x="149036" y="131122"/>
                    </a:lnTo>
                    <a:lnTo>
                      <a:pt x="149158" y="131097"/>
                    </a:lnTo>
                    <a:lnTo>
                      <a:pt x="149246" y="131083"/>
                    </a:lnTo>
                    <a:lnTo>
                      <a:pt x="149337" y="131067"/>
                    </a:lnTo>
                    <a:lnTo>
                      <a:pt x="149482" y="131039"/>
                    </a:lnTo>
                    <a:lnTo>
                      <a:pt x="149635" y="131011"/>
                    </a:lnTo>
                    <a:lnTo>
                      <a:pt x="149779" y="130984"/>
                    </a:lnTo>
                    <a:lnTo>
                      <a:pt x="149890" y="130962"/>
                    </a:lnTo>
                    <a:lnTo>
                      <a:pt x="150001" y="130944"/>
                    </a:lnTo>
                    <a:lnTo>
                      <a:pt x="150098" y="130926"/>
                    </a:lnTo>
                    <a:lnTo>
                      <a:pt x="150198" y="130901"/>
                    </a:lnTo>
                    <a:lnTo>
                      <a:pt x="150288" y="130873"/>
                    </a:lnTo>
                    <a:lnTo>
                      <a:pt x="150369" y="130826"/>
                    </a:lnTo>
                    <a:lnTo>
                      <a:pt x="150484" y="130775"/>
                    </a:lnTo>
                    <a:lnTo>
                      <a:pt x="150589" y="130732"/>
                    </a:lnTo>
                    <a:lnTo>
                      <a:pt x="150734" y="130678"/>
                    </a:lnTo>
                    <a:lnTo>
                      <a:pt x="150912" y="130618"/>
                    </a:lnTo>
                    <a:lnTo>
                      <a:pt x="151003" y="130588"/>
                    </a:lnTo>
                    <a:lnTo>
                      <a:pt x="151111" y="130537"/>
                    </a:lnTo>
                    <a:lnTo>
                      <a:pt x="151179" y="130491"/>
                    </a:lnTo>
                    <a:lnTo>
                      <a:pt x="151331" y="130430"/>
                    </a:lnTo>
                    <a:lnTo>
                      <a:pt x="151454" y="130382"/>
                    </a:lnTo>
                    <a:lnTo>
                      <a:pt x="151586" y="130331"/>
                    </a:lnTo>
                    <a:lnTo>
                      <a:pt x="151679" y="130294"/>
                    </a:lnTo>
                    <a:lnTo>
                      <a:pt x="151760" y="130259"/>
                    </a:lnTo>
                    <a:lnTo>
                      <a:pt x="151847" y="130222"/>
                    </a:lnTo>
                    <a:lnTo>
                      <a:pt x="151935" y="130180"/>
                    </a:lnTo>
                    <a:lnTo>
                      <a:pt x="152025" y="130138"/>
                    </a:lnTo>
                    <a:lnTo>
                      <a:pt x="152244" y="130045"/>
                    </a:lnTo>
                    <a:lnTo>
                      <a:pt x="152319" y="130014"/>
                    </a:lnTo>
                    <a:lnTo>
                      <a:pt x="152420" y="129967"/>
                    </a:lnTo>
                    <a:lnTo>
                      <a:pt x="152530" y="129916"/>
                    </a:lnTo>
                    <a:lnTo>
                      <a:pt x="152644" y="129857"/>
                    </a:lnTo>
                    <a:lnTo>
                      <a:pt x="152765" y="129797"/>
                    </a:lnTo>
                    <a:lnTo>
                      <a:pt x="152855" y="129737"/>
                    </a:lnTo>
                    <a:lnTo>
                      <a:pt x="152954" y="129670"/>
                    </a:lnTo>
                    <a:lnTo>
                      <a:pt x="153041" y="129616"/>
                    </a:lnTo>
                    <a:lnTo>
                      <a:pt x="153166" y="129540"/>
                    </a:lnTo>
                    <a:lnTo>
                      <a:pt x="153262" y="129478"/>
                    </a:lnTo>
                    <a:lnTo>
                      <a:pt x="153352" y="129414"/>
                    </a:lnTo>
                    <a:lnTo>
                      <a:pt x="153429" y="129358"/>
                    </a:lnTo>
                    <a:lnTo>
                      <a:pt x="153516" y="129292"/>
                    </a:lnTo>
                    <a:lnTo>
                      <a:pt x="153611" y="129234"/>
                    </a:lnTo>
                    <a:lnTo>
                      <a:pt x="153682" y="129183"/>
                    </a:lnTo>
                    <a:lnTo>
                      <a:pt x="153754" y="129120"/>
                    </a:lnTo>
                    <a:lnTo>
                      <a:pt x="153811" y="129061"/>
                    </a:lnTo>
                    <a:lnTo>
                      <a:pt x="153876" y="128997"/>
                    </a:lnTo>
                    <a:lnTo>
                      <a:pt x="153969" y="128906"/>
                    </a:lnTo>
                    <a:lnTo>
                      <a:pt x="154039" y="128839"/>
                    </a:lnTo>
                    <a:lnTo>
                      <a:pt x="154130" y="128778"/>
                    </a:lnTo>
                    <a:lnTo>
                      <a:pt x="154194" y="128728"/>
                    </a:lnTo>
                    <a:lnTo>
                      <a:pt x="154252" y="128653"/>
                    </a:lnTo>
                    <a:lnTo>
                      <a:pt x="154332" y="128562"/>
                    </a:lnTo>
                    <a:lnTo>
                      <a:pt x="154404" y="128488"/>
                    </a:lnTo>
                    <a:lnTo>
                      <a:pt x="154471" y="128414"/>
                    </a:lnTo>
                    <a:lnTo>
                      <a:pt x="154528" y="128351"/>
                    </a:lnTo>
                    <a:lnTo>
                      <a:pt x="154600" y="128286"/>
                    </a:lnTo>
                    <a:lnTo>
                      <a:pt x="154675" y="128223"/>
                    </a:lnTo>
                    <a:lnTo>
                      <a:pt x="154765" y="128171"/>
                    </a:lnTo>
                    <a:lnTo>
                      <a:pt x="154847" y="128131"/>
                    </a:lnTo>
                    <a:lnTo>
                      <a:pt x="154926" y="128086"/>
                    </a:lnTo>
                    <a:lnTo>
                      <a:pt x="155001" y="128030"/>
                    </a:lnTo>
                    <a:lnTo>
                      <a:pt x="155113" y="127972"/>
                    </a:lnTo>
                    <a:lnTo>
                      <a:pt x="155213" y="127930"/>
                    </a:lnTo>
                    <a:lnTo>
                      <a:pt x="155293" y="127895"/>
                    </a:lnTo>
                    <a:lnTo>
                      <a:pt x="155379" y="127852"/>
                    </a:lnTo>
                    <a:lnTo>
                      <a:pt x="155468" y="127799"/>
                    </a:lnTo>
                    <a:lnTo>
                      <a:pt x="155549" y="127750"/>
                    </a:lnTo>
                    <a:lnTo>
                      <a:pt x="155621" y="127712"/>
                    </a:lnTo>
                    <a:lnTo>
                      <a:pt x="155713" y="127681"/>
                    </a:lnTo>
                    <a:lnTo>
                      <a:pt x="155806" y="127635"/>
                    </a:lnTo>
                    <a:lnTo>
                      <a:pt x="155889" y="127585"/>
                    </a:lnTo>
                    <a:lnTo>
                      <a:pt x="155978" y="127529"/>
                    </a:lnTo>
                    <a:lnTo>
                      <a:pt x="156037" y="127490"/>
                    </a:lnTo>
                    <a:lnTo>
                      <a:pt x="156061" y="127475"/>
                    </a:lnTo>
                    <a:lnTo>
                      <a:pt x="156079" y="127462"/>
                    </a:lnTo>
                    <a:lnTo>
                      <a:pt x="156176" y="127395"/>
                    </a:lnTo>
                    <a:lnTo>
                      <a:pt x="156329" y="127301"/>
                    </a:lnTo>
                    <a:lnTo>
                      <a:pt x="156400" y="127261"/>
                    </a:lnTo>
                    <a:lnTo>
                      <a:pt x="156517" y="127188"/>
                    </a:lnTo>
                    <a:lnTo>
                      <a:pt x="156639" y="127111"/>
                    </a:lnTo>
                    <a:lnTo>
                      <a:pt x="156750" y="127036"/>
                    </a:lnTo>
                    <a:lnTo>
                      <a:pt x="156828" y="126994"/>
                    </a:lnTo>
                    <a:lnTo>
                      <a:pt x="156941" y="126929"/>
                    </a:lnTo>
                    <a:lnTo>
                      <a:pt x="157060" y="126861"/>
                    </a:lnTo>
                    <a:lnTo>
                      <a:pt x="157155" y="126810"/>
                    </a:lnTo>
                    <a:lnTo>
                      <a:pt x="157186" y="126793"/>
                    </a:lnTo>
                    <a:lnTo>
                      <a:pt x="157327" y="126697"/>
                    </a:lnTo>
                    <a:lnTo>
                      <a:pt x="157402" y="126646"/>
                    </a:lnTo>
                    <a:lnTo>
                      <a:pt x="157459" y="126605"/>
                    </a:lnTo>
                    <a:lnTo>
                      <a:pt x="157477" y="126593"/>
                    </a:lnTo>
                    <a:lnTo>
                      <a:pt x="157550" y="126538"/>
                    </a:lnTo>
                    <a:lnTo>
                      <a:pt x="157621" y="126487"/>
                    </a:lnTo>
                    <a:lnTo>
                      <a:pt x="157759" y="126386"/>
                    </a:lnTo>
                    <a:lnTo>
                      <a:pt x="157862" y="126297"/>
                    </a:lnTo>
                    <a:lnTo>
                      <a:pt x="157935" y="126238"/>
                    </a:lnTo>
                    <a:lnTo>
                      <a:pt x="158027" y="126176"/>
                    </a:lnTo>
                    <a:lnTo>
                      <a:pt x="158150" y="126081"/>
                    </a:lnTo>
                    <a:lnTo>
                      <a:pt x="158260" y="125990"/>
                    </a:lnTo>
                    <a:lnTo>
                      <a:pt x="158344" y="125911"/>
                    </a:lnTo>
                    <a:lnTo>
                      <a:pt x="158393" y="125872"/>
                    </a:lnTo>
                    <a:lnTo>
                      <a:pt x="158457" y="125821"/>
                    </a:lnTo>
                    <a:lnTo>
                      <a:pt x="158467" y="125811"/>
                    </a:lnTo>
                    <a:lnTo>
                      <a:pt x="158469" y="125810"/>
                    </a:lnTo>
                    <a:lnTo>
                      <a:pt x="158574" y="125717"/>
                    </a:lnTo>
                    <a:lnTo>
                      <a:pt x="158661" y="125615"/>
                    </a:lnTo>
                    <a:lnTo>
                      <a:pt x="158746" y="125524"/>
                    </a:lnTo>
                    <a:lnTo>
                      <a:pt x="158812" y="125436"/>
                    </a:lnTo>
                    <a:lnTo>
                      <a:pt x="158859" y="125342"/>
                    </a:lnTo>
                    <a:lnTo>
                      <a:pt x="158901" y="125256"/>
                    </a:lnTo>
                    <a:lnTo>
                      <a:pt x="158943" y="125167"/>
                    </a:lnTo>
                    <a:lnTo>
                      <a:pt x="158951" y="125150"/>
                    </a:lnTo>
                    <a:lnTo>
                      <a:pt x="158971" y="125104"/>
                    </a:lnTo>
                    <a:lnTo>
                      <a:pt x="158987" y="125067"/>
                    </a:lnTo>
                    <a:lnTo>
                      <a:pt x="159032" y="124959"/>
                    </a:lnTo>
                    <a:lnTo>
                      <a:pt x="159062" y="124883"/>
                    </a:lnTo>
                    <a:lnTo>
                      <a:pt x="159105" y="124795"/>
                    </a:lnTo>
                    <a:lnTo>
                      <a:pt x="159139" y="124719"/>
                    </a:lnTo>
                    <a:lnTo>
                      <a:pt x="159191" y="124615"/>
                    </a:lnTo>
                    <a:lnTo>
                      <a:pt x="159247" y="124523"/>
                    </a:lnTo>
                    <a:lnTo>
                      <a:pt x="159310" y="124405"/>
                    </a:lnTo>
                    <a:lnTo>
                      <a:pt x="159376" y="124293"/>
                    </a:lnTo>
                    <a:lnTo>
                      <a:pt x="159440" y="124196"/>
                    </a:lnTo>
                    <a:lnTo>
                      <a:pt x="159475" y="124134"/>
                    </a:lnTo>
                    <a:lnTo>
                      <a:pt x="159489" y="124110"/>
                    </a:lnTo>
                    <a:lnTo>
                      <a:pt x="159504" y="124082"/>
                    </a:lnTo>
                    <a:lnTo>
                      <a:pt x="159536" y="124025"/>
                    </a:lnTo>
                    <a:lnTo>
                      <a:pt x="159595" y="123942"/>
                    </a:lnTo>
                    <a:lnTo>
                      <a:pt x="159649" y="123877"/>
                    </a:lnTo>
                    <a:lnTo>
                      <a:pt x="159716" y="123816"/>
                    </a:lnTo>
                    <a:lnTo>
                      <a:pt x="159782" y="123764"/>
                    </a:lnTo>
                    <a:lnTo>
                      <a:pt x="159862" y="123710"/>
                    </a:lnTo>
                    <a:lnTo>
                      <a:pt x="159943" y="123693"/>
                    </a:lnTo>
                    <a:lnTo>
                      <a:pt x="160035" y="123686"/>
                    </a:lnTo>
                    <a:lnTo>
                      <a:pt x="160127" y="123681"/>
                    </a:lnTo>
                    <a:lnTo>
                      <a:pt x="160234" y="123677"/>
                    </a:lnTo>
                    <a:lnTo>
                      <a:pt x="160418" y="123666"/>
                    </a:lnTo>
                    <a:lnTo>
                      <a:pt x="160600" y="123678"/>
                    </a:lnTo>
                    <a:lnTo>
                      <a:pt x="160754" y="123691"/>
                    </a:lnTo>
                    <a:lnTo>
                      <a:pt x="160920" y="123705"/>
                    </a:lnTo>
                    <a:lnTo>
                      <a:pt x="161029" y="123718"/>
                    </a:lnTo>
                    <a:lnTo>
                      <a:pt x="161153" y="123734"/>
                    </a:lnTo>
                    <a:lnTo>
                      <a:pt x="161260" y="123743"/>
                    </a:lnTo>
                    <a:lnTo>
                      <a:pt x="161387" y="123760"/>
                    </a:lnTo>
                    <a:lnTo>
                      <a:pt x="161572" y="123785"/>
                    </a:lnTo>
                    <a:lnTo>
                      <a:pt x="161656" y="123794"/>
                    </a:lnTo>
                    <a:lnTo>
                      <a:pt x="161792" y="123802"/>
                    </a:lnTo>
                    <a:lnTo>
                      <a:pt x="161897" y="123812"/>
                    </a:lnTo>
                    <a:lnTo>
                      <a:pt x="162004" y="123820"/>
                    </a:lnTo>
                    <a:lnTo>
                      <a:pt x="162156" y="123836"/>
                    </a:lnTo>
                    <a:lnTo>
                      <a:pt x="162243" y="123843"/>
                    </a:lnTo>
                    <a:lnTo>
                      <a:pt x="162394" y="123851"/>
                    </a:lnTo>
                    <a:lnTo>
                      <a:pt x="162476" y="123853"/>
                    </a:lnTo>
                    <a:lnTo>
                      <a:pt x="162561" y="123856"/>
                    </a:lnTo>
                    <a:lnTo>
                      <a:pt x="162643" y="123859"/>
                    </a:lnTo>
                    <a:lnTo>
                      <a:pt x="162746" y="123859"/>
                    </a:lnTo>
                    <a:lnTo>
                      <a:pt x="162838" y="123848"/>
                    </a:lnTo>
                    <a:lnTo>
                      <a:pt x="162923" y="123817"/>
                    </a:lnTo>
                    <a:lnTo>
                      <a:pt x="163004" y="123771"/>
                    </a:lnTo>
                    <a:lnTo>
                      <a:pt x="163109" y="123721"/>
                    </a:lnTo>
                    <a:lnTo>
                      <a:pt x="163195" y="123691"/>
                    </a:lnTo>
                    <a:lnTo>
                      <a:pt x="163291" y="123646"/>
                    </a:lnTo>
                    <a:lnTo>
                      <a:pt x="163410" y="123586"/>
                    </a:lnTo>
                    <a:lnTo>
                      <a:pt x="163547" y="123513"/>
                    </a:lnTo>
                    <a:lnTo>
                      <a:pt x="163636" y="123469"/>
                    </a:lnTo>
                    <a:lnTo>
                      <a:pt x="163679" y="123445"/>
                    </a:lnTo>
                    <a:lnTo>
                      <a:pt x="163704" y="123431"/>
                    </a:lnTo>
                    <a:lnTo>
                      <a:pt x="163748" y="123407"/>
                    </a:lnTo>
                    <a:lnTo>
                      <a:pt x="163873" y="123351"/>
                    </a:lnTo>
                    <a:lnTo>
                      <a:pt x="163879" y="123349"/>
                    </a:lnTo>
                    <a:lnTo>
                      <a:pt x="163932" y="123327"/>
                    </a:lnTo>
                    <a:lnTo>
                      <a:pt x="163951" y="123319"/>
                    </a:lnTo>
                    <a:lnTo>
                      <a:pt x="163981" y="123301"/>
                    </a:lnTo>
                    <a:lnTo>
                      <a:pt x="164021" y="123277"/>
                    </a:lnTo>
                    <a:lnTo>
                      <a:pt x="164121" y="123222"/>
                    </a:lnTo>
                    <a:lnTo>
                      <a:pt x="164227" y="123168"/>
                    </a:lnTo>
                    <a:lnTo>
                      <a:pt x="164335" y="123122"/>
                    </a:lnTo>
                    <a:lnTo>
                      <a:pt x="164435" y="123081"/>
                    </a:lnTo>
                    <a:lnTo>
                      <a:pt x="164535" y="123007"/>
                    </a:lnTo>
                    <a:lnTo>
                      <a:pt x="164613" y="122973"/>
                    </a:lnTo>
                    <a:lnTo>
                      <a:pt x="164687" y="122932"/>
                    </a:lnTo>
                    <a:lnTo>
                      <a:pt x="164774" y="122872"/>
                    </a:lnTo>
                    <a:lnTo>
                      <a:pt x="164778" y="122870"/>
                    </a:lnTo>
                    <a:lnTo>
                      <a:pt x="164849" y="122826"/>
                    </a:lnTo>
                    <a:lnTo>
                      <a:pt x="164878" y="122808"/>
                    </a:lnTo>
                    <a:lnTo>
                      <a:pt x="164966" y="122757"/>
                    </a:lnTo>
                    <a:lnTo>
                      <a:pt x="165048" y="122708"/>
                    </a:lnTo>
                    <a:lnTo>
                      <a:pt x="165139" y="122654"/>
                    </a:lnTo>
                    <a:lnTo>
                      <a:pt x="165214" y="122605"/>
                    </a:lnTo>
                    <a:lnTo>
                      <a:pt x="165290" y="122559"/>
                    </a:lnTo>
                    <a:lnTo>
                      <a:pt x="165387" y="122503"/>
                    </a:lnTo>
                    <a:lnTo>
                      <a:pt x="165524" y="122427"/>
                    </a:lnTo>
                    <a:lnTo>
                      <a:pt x="165665" y="122359"/>
                    </a:lnTo>
                    <a:lnTo>
                      <a:pt x="165681" y="122351"/>
                    </a:lnTo>
                    <a:lnTo>
                      <a:pt x="165749" y="122317"/>
                    </a:lnTo>
                    <a:lnTo>
                      <a:pt x="165786" y="122290"/>
                    </a:lnTo>
                    <a:lnTo>
                      <a:pt x="165824" y="122262"/>
                    </a:lnTo>
                    <a:lnTo>
                      <a:pt x="165902" y="122223"/>
                    </a:lnTo>
                    <a:lnTo>
                      <a:pt x="165907" y="122221"/>
                    </a:lnTo>
                    <a:lnTo>
                      <a:pt x="165988" y="122184"/>
                    </a:lnTo>
                    <a:lnTo>
                      <a:pt x="165989" y="122184"/>
                    </a:lnTo>
                    <a:lnTo>
                      <a:pt x="165991" y="122184"/>
                    </a:lnTo>
                    <a:lnTo>
                      <a:pt x="166094" y="122189"/>
                    </a:lnTo>
                    <a:lnTo>
                      <a:pt x="166190" y="122214"/>
                    </a:lnTo>
                    <a:lnTo>
                      <a:pt x="166346" y="122203"/>
                    </a:lnTo>
                    <a:lnTo>
                      <a:pt x="166445" y="122187"/>
                    </a:lnTo>
                    <a:lnTo>
                      <a:pt x="166525" y="122171"/>
                    </a:lnTo>
                    <a:lnTo>
                      <a:pt x="166568" y="122154"/>
                    </a:lnTo>
                    <a:lnTo>
                      <a:pt x="166569" y="122153"/>
                    </a:lnTo>
                    <a:lnTo>
                      <a:pt x="166604" y="122139"/>
                    </a:lnTo>
                    <a:lnTo>
                      <a:pt x="166619" y="122133"/>
                    </a:lnTo>
                    <a:lnTo>
                      <a:pt x="166713" y="122086"/>
                    </a:lnTo>
                    <a:lnTo>
                      <a:pt x="166827" y="122037"/>
                    </a:lnTo>
                    <a:lnTo>
                      <a:pt x="166848" y="122030"/>
                    </a:lnTo>
                    <a:lnTo>
                      <a:pt x="166868" y="122022"/>
                    </a:lnTo>
                    <a:lnTo>
                      <a:pt x="166962" y="121989"/>
                    </a:lnTo>
                    <a:lnTo>
                      <a:pt x="167091" y="121943"/>
                    </a:lnTo>
                    <a:lnTo>
                      <a:pt x="167268" y="121893"/>
                    </a:lnTo>
                    <a:lnTo>
                      <a:pt x="167387" y="121865"/>
                    </a:lnTo>
                    <a:lnTo>
                      <a:pt x="167474" y="121847"/>
                    </a:lnTo>
                    <a:lnTo>
                      <a:pt x="167555" y="121825"/>
                    </a:lnTo>
                    <a:lnTo>
                      <a:pt x="167683" y="121800"/>
                    </a:lnTo>
                    <a:lnTo>
                      <a:pt x="167887" y="121790"/>
                    </a:lnTo>
                    <a:lnTo>
                      <a:pt x="167971" y="121795"/>
                    </a:lnTo>
                    <a:lnTo>
                      <a:pt x="168097" y="121810"/>
                    </a:lnTo>
                    <a:lnTo>
                      <a:pt x="168202" y="121817"/>
                    </a:lnTo>
                    <a:lnTo>
                      <a:pt x="168292" y="121753"/>
                    </a:lnTo>
                    <a:lnTo>
                      <a:pt x="168370" y="121706"/>
                    </a:lnTo>
                    <a:lnTo>
                      <a:pt x="168453" y="121666"/>
                    </a:lnTo>
                    <a:lnTo>
                      <a:pt x="168543" y="121634"/>
                    </a:lnTo>
                    <a:lnTo>
                      <a:pt x="168652" y="121628"/>
                    </a:lnTo>
                    <a:lnTo>
                      <a:pt x="168807" y="121620"/>
                    </a:lnTo>
                    <a:lnTo>
                      <a:pt x="168923" y="121609"/>
                    </a:lnTo>
                    <a:lnTo>
                      <a:pt x="169005" y="121579"/>
                    </a:lnTo>
                    <a:lnTo>
                      <a:pt x="169089" y="121526"/>
                    </a:lnTo>
                    <a:lnTo>
                      <a:pt x="169186" y="121467"/>
                    </a:lnTo>
                    <a:lnTo>
                      <a:pt x="169248" y="121416"/>
                    </a:lnTo>
                    <a:lnTo>
                      <a:pt x="169263" y="121396"/>
                    </a:lnTo>
                    <a:lnTo>
                      <a:pt x="169278" y="121385"/>
                    </a:lnTo>
                    <a:lnTo>
                      <a:pt x="169288" y="121364"/>
                    </a:lnTo>
                    <a:lnTo>
                      <a:pt x="169322" y="121320"/>
                    </a:lnTo>
                    <a:lnTo>
                      <a:pt x="169367" y="121226"/>
                    </a:lnTo>
                    <a:lnTo>
                      <a:pt x="169414" y="121122"/>
                    </a:lnTo>
                    <a:lnTo>
                      <a:pt x="169465" y="121018"/>
                    </a:lnTo>
                    <a:lnTo>
                      <a:pt x="169503" y="120939"/>
                    </a:lnTo>
                    <a:lnTo>
                      <a:pt x="169550" y="120828"/>
                    </a:lnTo>
                    <a:lnTo>
                      <a:pt x="169607" y="120717"/>
                    </a:lnTo>
                    <a:lnTo>
                      <a:pt x="169663" y="120633"/>
                    </a:lnTo>
                    <a:lnTo>
                      <a:pt x="169735" y="120514"/>
                    </a:lnTo>
                    <a:lnTo>
                      <a:pt x="169782" y="120442"/>
                    </a:lnTo>
                    <a:lnTo>
                      <a:pt x="169791" y="120427"/>
                    </a:lnTo>
                    <a:lnTo>
                      <a:pt x="169809" y="120401"/>
                    </a:lnTo>
                    <a:lnTo>
                      <a:pt x="169854" y="120319"/>
                    </a:lnTo>
                    <a:lnTo>
                      <a:pt x="169865" y="120288"/>
                    </a:lnTo>
                    <a:lnTo>
                      <a:pt x="169876" y="120256"/>
                    </a:lnTo>
                    <a:lnTo>
                      <a:pt x="169901" y="120186"/>
                    </a:lnTo>
                    <a:lnTo>
                      <a:pt x="169953" y="120076"/>
                    </a:lnTo>
                    <a:lnTo>
                      <a:pt x="169958" y="120067"/>
                    </a:lnTo>
                    <a:lnTo>
                      <a:pt x="169984" y="120014"/>
                    </a:lnTo>
                    <a:lnTo>
                      <a:pt x="170017" y="119950"/>
                    </a:lnTo>
                    <a:lnTo>
                      <a:pt x="170022" y="119930"/>
                    </a:lnTo>
                    <a:lnTo>
                      <a:pt x="170046" y="119835"/>
                    </a:lnTo>
                    <a:lnTo>
                      <a:pt x="170046" y="119707"/>
                    </a:lnTo>
                    <a:lnTo>
                      <a:pt x="170041" y="119534"/>
                    </a:lnTo>
                    <a:lnTo>
                      <a:pt x="170037" y="119375"/>
                    </a:lnTo>
                    <a:lnTo>
                      <a:pt x="170031" y="119270"/>
                    </a:lnTo>
                    <a:lnTo>
                      <a:pt x="170024" y="119166"/>
                    </a:lnTo>
                    <a:lnTo>
                      <a:pt x="170012" y="119043"/>
                    </a:lnTo>
                    <a:lnTo>
                      <a:pt x="169990" y="118878"/>
                    </a:lnTo>
                    <a:lnTo>
                      <a:pt x="169984" y="118756"/>
                    </a:lnTo>
                    <a:lnTo>
                      <a:pt x="169969" y="118595"/>
                    </a:lnTo>
                    <a:lnTo>
                      <a:pt x="169961" y="118475"/>
                    </a:lnTo>
                    <a:lnTo>
                      <a:pt x="169950" y="118343"/>
                    </a:lnTo>
                    <a:lnTo>
                      <a:pt x="169926" y="118209"/>
                    </a:lnTo>
                    <a:lnTo>
                      <a:pt x="169909" y="118101"/>
                    </a:lnTo>
                    <a:lnTo>
                      <a:pt x="169903" y="117918"/>
                    </a:lnTo>
                    <a:lnTo>
                      <a:pt x="169899" y="117818"/>
                    </a:lnTo>
                    <a:lnTo>
                      <a:pt x="169899" y="117704"/>
                    </a:lnTo>
                    <a:lnTo>
                      <a:pt x="169899" y="117617"/>
                    </a:lnTo>
                    <a:lnTo>
                      <a:pt x="169879" y="117517"/>
                    </a:lnTo>
                    <a:lnTo>
                      <a:pt x="169937" y="117476"/>
                    </a:lnTo>
                    <a:lnTo>
                      <a:pt x="169942" y="117473"/>
                    </a:lnTo>
                    <a:lnTo>
                      <a:pt x="170047" y="117398"/>
                    </a:lnTo>
                    <a:lnTo>
                      <a:pt x="170055" y="117382"/>
                    </a:lnTo>
                    <a:lnTo>
                      <a:pt x="170059" y="117372"/>
                    </a:lnTo>
                    <a:lnTo>
                      <a:pt x="170086" y="117315"/>
                    </a:lnTo>
                    <a:lnTo>
                      <a:pt x="170062" y="117217"/>
                    </a:lnTo>
                    <a:lnTo>
                      <a:pt x="170007" y="116985"/>
                    </a:lnTo>
                    <a:lnTo>
                      <a:pt x="169984" y="116872"/>
                    </a:lnTo>
                    <a:lnTo>
                      <a:pt x="169960" y="116767"/>
                    </a:lnTo>
                    <a:lnTo>
                      <a:pt x="169973" y="116659"/>
                    </a:lnTo>
                    <a:lnTo>
                      <a:pt x="169997" y="116597"/>
                    </a:lnTo>
                    <a:lnTo>
                      <a:pt x="170015" y="116552"/>
                    </a:lnTo>
                    <a:lnTo>
                      <a:pt x="170017" y="116549"/>
                    </a:lnTo>
                    <a:lnTo>
                      <a:pt x="170081" y="116436"/>
                    </a:lnTo>
                    <a:lnTo>
                      <a:pt x="170118" y="116325"/>
                    </a:lnTo>
                    <a:lnTo>
                      <a:pt x="170147" y="116247"/>
                    </a:lnTo>
                    <a:lnTo>
                      <a:pt x="170193" y="116118"/>
                    </a:lnTo>
                    <a:lnTo>
                      <a:pt x="170229" y="116004"/>
                    </a:lnTo>
                    <a:lnTo>
                      <a:pt x="170248" y="115933"/>
                    </a:lnTo>
                    <a:lnTo>
                      <a:pt x="170264" y="115876"/>
                    </a:lnTo>
                    <a:lnTo>
                      <a:pt x="170294" y="115788"/>
                    </a:lnTo>
                    <a:lnTo>
                      <a:pt x="170295" y="115785"/>
                    </a:lnTo>
                    <a:lnTo>
                      <a:pt x="170316" y="115679"/>
                    </a:lnTo>
                    <a:lnTo>
                      <a:pt x="170343" y="115573"/>
                    </a:lnTo>
                    <a:lnTo>
                      <a:pt x="170376" y="115465"/>
                    </a:lnTo>
                    <a:lnTo>
                      <a:pt x="170405" y="115375"/>
                    </a:lnTo>
                    <a:lnTo>
                      <a:pt x="170433" y="115273"/>
                    </a:lnTo>
                    <a:lnTo>
                      <a:pt x="170463" y="115188"/>
                    </a:lnTo>
                    <a:lnTo>
                      <a:pt x="170498" y="115091"/>
                    </a:lnTo>
                    <a:lnTo>
                      <a:pt x="170531" y="114987"/>
                    </a:lnTo>
                    <a:lnTo>
                      <a:pt x="170559" y="114901"/>
                    </a:lnTo>
                    <a:lnTo>
                      <a:pt x="170588" y="114820"/>
                    </a:lnTo>
                    <a:lnTo>
                      <a:pt x="170623" y="114741"/>
                    </a:lnTo>
                    <a:lnTo>
                      <a:pt x="170660" y="114652"/>
                    </a:lnTo>
                    <a:lnTo>
                      <a:pt x="170699" y="114542"/>
                    </a:lnTo>
                    <a:lnTo>
                      <a:pt x="170706" y="114523"/>
                    </a:lnTo>
                    <a:lnTo>
                      <a:pt x="170729" y="114461"/>
                    </a:lnTo>
                    <a:lnTo>
                      <a:pt x="170731" y="114453"/>
                    </a:lnTo>
                    <a:lnTo>
                      <a:pt x="170755" y="114384"/>
                    </a:lnTo>
                    <a:lnTo>
                      <a:pt x="170789" y="114279"/>
                    </a:lnTo>
                    <a:lnTo>
                      <a:pt x="170817" y="114191"/>
                    </a:lnTo>
                    <a:lnTo>
                      <a:pt x="170854" y="114081"/>
                    </a:lnTo>
                    <a:lnTo>
                      <a:pt x="170878" y="114000"/>
                    </a:lnTo>
                    <a:lnTo>
                      <a:pt x="170883" y="113981"/>
                    </a:lnTo>
                    <a:lnTo>
                      <a:pt x="170903" y="113904"/>
                    </a:lnTo>
                    <a:lnTo>
                      <a:pt x="170908" y="113884"/>
                    </a:lnTo>
                    <a:lnTo>
                      <a:pt x="170931" y="113799"/>
                    </a:lnTo>
                    <a:lnTo>
                      <a:pt x="170963" y="113652"/>
                    </a:lnTo>
                    <a:lnTo>
                      <a:pt x="170992" y="113538"/>
                    </a:lnTo>
                    <a:lnTo>
                      <a:pt x="171015" y="113456"/>
                    </a:lnTo>
                    <a:lnTo>
                      <a:pt x="171050" y="113341"/>
                    </a:lnTo>
                    <a:lnTo>
                      <a:pt x="171071" y="113261"/>
                    </a:lnTo>
                    <a:lnTo>
                      <a:pt x="171090" y="113172"/>
                    </a:lnTo>
                    <a:lnTo>
                      <a:pt x="171111" y="113074"/>
                    </a:lnTo>
                    <a:lnTo>
                      <a:pt x="171135" y="112961"/>
                    </a:lnTo>
                    <a:lnTo>
                      <a:pt x="171168" y="112830"/>
                    </a:lnTo>
                    <a:lnTo>
                      <a:pt x="171182" y="112748"/>
                    </a:lnTo>
                    <a:lnTo>
                      <a:pt x="171203" y="112633"/>
                    </a:lnTo>
                    <a:lnTo>
                      <a:pt x="171229" y="112494"/>
                    </a:lnTo>
                    <a:lnTo>
                      <a:pt x="171241" y="112415"/>
                    </a:lnTo>
                    <a:lnTo>
                      <a:pt x="171252" y="112376"/>
                    </a:lnTo>
                    <a:lnTo>
                      <a:pt x="171262" y="112343"/>
                    </a:lnTo>
                    <a:lnTo>
                      <a:pt x="171271" y="112311"/>
                    </a:lnTo>
                    <a:lnTo>
                      <a:pt x="171278" y="112266"/>
                    </a:lnTo>
                    <a:lnTo>
                      <a:pt x="171283" y="112229"/>
                    </a:lnTo>
                    <a:lnTo>
                      <a:pt x="171287" y="112207"/>
                    </a:lnTo>
                    <a:lnTo>
                      <a:pt x="171297" y="112140"/>
                    </a:lnTo>
                    <a:lnTo>
                      <a:pt x="171323" y="111997"/>
                    </a:lnTo>
                    <a:lnTo>
                      <a:pt x="171344" y="111915"/>
                    </a:lnTo>
                    <a:lnTo>
                      <a:pt x="171384" y="111736"/>
                    </a:lnTo>
                    <a:lnTo>
                      <a:pt x="171412" y="111577"/>
                    </a:lnTo>
                    <a:lnTo>
                      <a:pt x="171433" y="111450"/>
                    </a:lnTo>
                    <a:lnTo>
                      <a:pt x="171434" y="111445"/>
                    </a:lnTo>
                    <a:lnTo>
                      <a:pt x="171440" y="111418"/>
                    </a:lnTo>
                    <a:lnTo>
                      <a:pt x="171457" y="111326"/>
                    </a:lnTo>
                    <a:lnTo>
                      <a:pt x="171469" y="111246"/>
                    </a:lnTo>
                    <a:lnTo>
                      <a:pt x="171476" y="111164"/>
                    </a:lnTo>
                    <a:lnTo>
                      <a:pt x="171483" y="111047"/>
                    </a:lnTo>
                    <a:lnTo>
                      <a:pt x="171386" y="111007"/>
                    </a:lnTo>
                    <a:lnTo>
                      <a:pt x="171383" y="111006"/>
                    </a:lnTo>
                    <a:lnTo>
                      <a:pt x="171346" y="110991"/>
                    </a:lnTo>
                    <a:lnTo>
                      <a:pt x="171343" y="110886"/>
                    </a:lnTo>
                    <a:lnTo>
                      <a:pt x="171348" y="110781"/>
                    </a:lnTo>
                    <a:lnTo>
                      <a:pt x="171353" y="110672"/>
                    </a:lnTo>
                    <a:lnTo>
                      <a:pt x="171365" y="110565"/>
                    </a:lnTo>
                    <a:lnTo>
                      <a:pt x="171386" y="110479"/>
                    </a:lnTo>
                    <a:lnTo>
                      <a:pt x="171420" y="110353"/>
                    </a:lnTo>
                    <a:lnTo>
                      <a:pt x="171444" y="110264"/>
                    </a:lnTo>
                    <a:lnTo>
                      <a:pt x="171473" y="110181"/>
                    </a:lnTo>
                    <a:lnTo>
                      <a:pt x="171484" y="110161"/>
                    </a:lnTo>
                    <a:lnTo>
                      <a:pt x="171503" y="110126"/>
                    </a:lnTo>
                    <a:lnTo>
                      <a:pt x="171525" y="110085"/>
                    </a:lnTo>
                    <a:lnTo>
                      <a:pt x="171584" y="109988"/>
                    </a:lnTo>
                    <a:lnTo>
                      <a:pt x="171620" y="109912"/>
                    </a:lnTo>
                    <a:lnTo>
                      <a:pt x="171662" y="109802"/>
                    </a:lnTo>
                    <a:lnTo>
                      <a:pt x="171685" y="109733"/>
                    </a:lnTo>
                    <a:lnTo>
                      <a:pt x="171689" y="109719"/>
                    </a:lnTo>
                    <a:lnTo>
                      <a:pt x="171697" y="109701"/>
                    </a:lnTo>
                    <a:lnTo>
                      <a:pt x="171720" y="109644"/>
                    </a:lnTo>
                    <a:lnTo>
                      <a:pt x="171739" y="109604"/>
                    </a:lnTo>
                    <a:lnTo>
                      <a:pt x="171762" y="109552"/>
                    </a:lnTo>
                    <a:lnTo>
                      <a:pt x="171762" y="109550"/>
                    </a:lnTo>
                    <a:lnTo>
                      <a:pt x="171800" y="109469"/>
                    </a:lnTo>
                    <a:lnTo>
                      <a:pt x="171842" y="109365"/>
                    </a:lnTo>
                    <a:lnTo>
                      <a:pt x="171866" y="109283"/>
                    </a:lnTo>
                    <a:lnTo>
                      <a:pt x="171891" y="109185"/>
                    </a:lnTo>
                    <a:lnTo>
                      <a:pt x="171915" y="109096"/>
                    </a:lnTo>
                    <a:lnTo>
                      <a:pt x="171957" y="108999"/>
                    </a:lnTo>
                    <a:lnTo>
                      <a:pt x="171977" y="108913"/>
                    </a:lnTo>
                    <a:lnTo>
                      <a:pt x="172003" y="108814"/>
                    </a:lnTo>
                    <a:lnTo>
                      <a:pt x="172024" y="108704"/>
                    </a:lnTo>
                    <a:lnTo>
                      <a:pt x="172052" y="108600"/>
                    </a:lnTo>
                    <a:lnTo>
                      <a:pt x="172078" y="108490"/>
                    </a:lnTo>
                    <a:lnTo>
                      <a:pt x="172110" y="108367"/>
                    </a:lnTo>
                    <a:lnTo>
                      <a:pt x="172131" y="108314"/>
                    </a:lnTo>
                    <a:lnTo>
                      <a:pt x="172143" y="108284"/>
                    </a:lnTo>
                    <a:lnTo>
                      <a:pt x="172183" y="108200"/>
                    </a:lnTo>
                    <a:lnTo>
                      <a:pt x="172217" y="108108"/>
                    </a:lnTo>
                    <a:lnTo>
                      <a:pt x="172219" y="108104"/>
                    </a:lnTo>
                    <a:lnTo>
                      <a:pt x="172255" y="108010"/>
                    </a:lnTo>
                    <a:lnTo>
                      <a:pt x="172257" y="108001"/>
                    </a:lnTo>
                    <a:lnTo>
                      <a:pt x="172279" y="107929"/>
                    </a:lnTo>
                    <a:lnTo>
                      <a:pt x="172320" y="107824"/>
                    </a:lnTo>
                    <a:lnTo>
                      <a:pt x="172324" y="107813"/>
                    </a:lnTo>
                    <a:lnTo>
                      <a:pt x="172340" y="107778"/>
                    </a:lnTo>
                    <a:lnTo>
                      <a:pt x="172360" y="107734"/>
                    </a:lnTo>
                    <a:lnTo>
                      <a:pt x="172379" y="107657"/>
                    </a:lnTo>
                    <a:lnTo>
                      <a:pt x="172383" y="107642"/>
                    </a:lnTo>
                    <a:lnTo>
                      <a:pt x="172391" y="107620"/>
                    </a:lnTo>
                    <a:lnTo>
                      <a:pt x="172425" y="107528"/>
                    </a:lnTo>
                    <a:lnTo>
                      <a:pt x="172461" y="107436"/>
                    </a:lnTo>
                    <a:lnTo>
                      <a:pt x="172495" y="107348"/>
                    </a:lnTo>
                    <a:lnTo>
                      <a:pt x="172529" y="107257"/>
                    </a:lnTo>
                    <a:lnTo>
                      <a:pt x="172561" y="107173"/>
                    </a:lnTo>
                    <a:lnTo>
                      <a:pt x="172596" y="107081"/>
                    </a:lnTo>
                    <a:lnTo>
                      <a:pt x="172618" y="107014"/>
                    </a:lnTo>
                    <a:lnTo>
                      <a:pt x="172633" y="106967"/>
                    </a:lnTo>
                    <a:lnTo>
                      <a:pt x="172637" y="106954"/>
                    </a:lnTo>
                    <a:lnTo>
                      <a:pt x="172656" y="106889"/>
                    </a:lnTo>
                    <a:lnTo>
                      <a:pt x="172691" y="106820"/>
                    </a:lnTo>
                    <a:lnTo>
                      <a:pt x="172701" y="106800"/>
                    </a:lnTo>
                    <a:lnTo>
                      <a:pt x="172711" y="106782"/>
                    </a:lnTo>
                    <a:lnTo>
                      <a:pt x="172754" y="106706"/>
                    </a:lnTo>
                    <a:lnTo>
                      <a:pt x="172793" y="106627"/>
                    </a:lnTo>
                    <a:lnTo>
                      <a:pt x="172834" y="106519"/>
                    </a:lnTo>
                    <a:lnTo>
                      <a:pt x="172835" y="106516"/>
                    </a:lnTo>
                    <a:lnTo>
                      <a:pt x="172842" y="106495"/>
                    </a:lnTo>
                    <a:lnTo>
                      <a:pt x="172867" y="106411"/>
                    </a:lnTo>
                    <a:lnTo>
                      <a:pt x="172909" y="106330"/>
                    </a:lnTo>
                    <a:lnTo>
                      <a:pt x="172961" y="106242"/>
                    </a:lnTo>
                    <a:lnTo>
                      <a:pt x="172995" y="106189"/>
                    </a:lnTo>
                    <a:lnTo>
                      <a:pt x="173004" y="106175"/>
                    </a:lnTo>
                    <a:lnTo>
                      <a:pt x="173015" y="106158"/>
                    </a:lnTo>
                    <a:lnTo>
                      <a:pt x="173077" y="106028"/>
                    </a:lnTo>
                    <a:lnTo>
                      <a:pt x="173119" y="105949"/>
                    </a:lnTo>
                    <a:lnTo>
                      <a:pt x="173158" y="105895"/>
                    </a:lnTo>
                    <a:lnTo>
                      <a:pt x="173174" y="105873"/>
                    </a:lnTo>
                    <a:lnTo>
                      <a:pt x="173193" y="105846"/>
                    </a:lnTo>
                    <a:lnTo>
                      <a:pt x="173262" y="105778"/>
                    </a:lnTo>
                    <a:lnTo>
                      <a:pt x="173335" y="105726"/>
                    </a:lnTo>
                    <a:lnTo>
                      <a:pt x="173353" y="105719"/>
                    </a:lnTo>
                    <a:lnTo>
                      <a:pt x="173368" y="105713"/>
                    </a:lnTo>
                    <a:lnTo>
                      <a:pt x="173433" y="105685"/>
                    </a:lnTo>
                    <a:lnTo>
                      <a:pt x="173561" y="105577"/>
                    </a:lnTo>
                    <a:lnTo>
                      <a:pt x="173632" y="105455"/>
                    </a:lnTo>
                    <a:lnTo>
                      <a:pt x="173669" y="105336"/>
                    </a:lnTo>
                    <a:lnTo>
                      <a:pt x="173706" y="105187"/>
                    </a:lnTo>
                    <a:lnTo>
                      <a:pt x="173734" y="105096"/>
                    </a:lnTo>
                    <a:lnTo>
                      <a:pt x="173778" y="104977"/>
                    </a:lnTo>
                    <a:lnTo>
                      <a:pt x="173825" y="104877"/>
                    </a:lnTo>
                    <a:lnTo>
                      <a:pt x="173895" y="104806"/>
                    </a:lnTo>
                    <a:lnTo>
                      <a:pt x="173962" y="104742"/>
                    </a:lnTo>
                    <a:lnTo>
                      <a:pt x="174011" y="104709"/>
                    </a:lnTo>
                    <a:lnTo>
                      <a:pt x="174013" y="104709"/>
                    </a:lnTo>
                    <a:lnTo>
                      <a:pt x="174015" y="104707"/>
                    </a:lnTo>
                    <a:lnTo>
                      <a:pt x="174052" y="104683"/>
                    </a:lnTo>
                    <a:lnTo>
                      <a:pt x="174149" y="104624"/>
                    </a:lnTo>
                    <a:lnTo>
                      <a:pt x="174154" y="104619"/>
                    </a:lnTo>
                    <a:lnTo>
                      <a:pt x="174224" y="104554"/>
                    </a:lnTo>
                    <a:lnTo>
                      <a:pt x="174299" y="104485"/>
                    </a:lnTo>
                    <a:lnTo>
                      <a:pt x="174358" y="104420"/>
                    </a:lnTo>
                    <a:lnTo>
                      <a:pt x="174417" y="104330"/>
                    </a:lnTo>
                    <a:lnTo>
                      <a:pt x="174459" y="104245"/>
                    </a:lnTo>
                    <a:lnTo>
                      <a:pt x="174506" y="104161"/>
                    </a:lnTo>
                    <a:lnTo>
                      <a:pt x="174552" y="104085"/>
                    </a:lnTo>
                    <a:lnTo>
                      <a:pt x="174614" y="103997"/>
                    </a:lnTo>
                    <a:lnTo>
                      <a:pt x="174656" y="103912"/>
                    </a:lnTo>
                    <a:lnTo>
                      <a:pt x="174701" y="103821"/>
                    </a:lnTo>
                    <a:lnTo>
                      <a:pt x="174751" y="103736"/>
                    </a:lnTo>
                    <a:lnTo>
                      <a:pt x="174796" y="103646"/>
                    </a:lnTo>
                    <a:lnTo>
                      <a:pt x="174837" y="103555"/>
                    </a:lnTo>
                    <a:lnTo>
                      <a:pt x="174888" y="103468"/>
                    </a:lnTo>
                    <a:lnTo>
                      <a:pt x="174940" y="103376"/>
                    </a:lnTo>
                    <a:lnTo>
                      <a:pt x="174978" y="103288"/>
                    </a:lnTo>
                    <a:lnTo>
                      <a:pt x="175004" y="103211"/>
                    </a:lnTo>
                    <a:lnTo>
                      <a:pt x="175038" y="103122"/>
                    </a:lnTo>
                    <a:lnTo>
                      <a:pt x="175076" y="103040"/>
                    </a:lnTo>
                    <a:lnTo>
                      <a:pt x="175102" y="102962"/>
                    </a:lnTo>
                    <a:lnTo>
                      <a:pt x="175134" y="102856"/>
                    </a:lnTo>
                    <a:lnTo>
                      <a:pt x="175175" y="102763"/>
                    </a:lnTo>
                    <a:lnTo>
                      <a:pt x="175206" y="102678"/>
                    </a:lnTo>
                    <a:lnTo>
                      <a:pt x="175243" y="102596"/>
                    </a:lnTo>
                    <a:lnTo>
                      <a:pt x="175281" y="102507"/>
                    </a:lnTo>
                    <a:lnTo>
                      <a:pt x="175304" y="102428"/>
                    </a:lnTo>
                    <a:lnTo>
                      <a:pt x="175337" y="102341"/>
                    </a:lnTo>
                    <a:lnTo>
                      <a:pt x="175378" y="102271"/>
                    </a:lnTo>
                    <a:lnTo>
                      <a:pt x="175417" y="102192"/>
                    </a:lnTo>
                    <a:lnTo>
                      <a:pt x="175443" y="102115"/>
                    </a:lnTo>
                    <a:lnTo>
                      <a:pt x="175464" y="102036"/>
                    </a:lnTo>
                    <a:lnTo>
                      <a:pt x="175507" y="101956"/>
                    </a:lnTo>
                    <a:lnTo>
                      <a:pt x="175540" y="101878"/>
                    </a:lnTo>
                    <a:lnTo>
                      <a:pt x="175584" y="101790"/>
                    </a:lnTo>
                    <a:lnTo>
                      <a:pt x="175620" y="101717"/>
                    </a:lnTo>
                    <a:lnTo>
                      <a:pt x="175662" y="101620"/>
                    </a:lnTo>
                    <a:lnTo>
                      <a:pt x="175692" y="101543"/>
                    </a:lnTo>
                    <a:lnTo>
                      <a:pt x="175735" y="101455"/>
                    </a:lnTo>
                    <a:lnTo>
                      <a:pt x="175767" y="101369"/>
                    </a:lnTo>
                    <a:lnTo>
                      <a:pt x="175804" y="101283"/>
                    </a:lnTo>
                    <a:lnTo>
                      <a:pt x="175848" y="101215"/>
                    </a:lnTo>
                    <a:lnTo>
                      <a:pt x="175888" y="101138"/>
                    </a:lnTo>
                    <a:lnTo>
                      <a:pt x="175931" y="101049"/>
                    </a:lnTo>
                    <a:lnTo>
                      <a:pt x="175968" y="100973"/>
                    </a:lnTo>
                    <a:lnTo>
                      <a:pt x="176004" y="100896"/>
                    </a:lnTo>
                    <a:lnTo>
                      <a:pt x="176060" y="100791"/>
                    </a:lnTo>
                    <a:lnTo>
                      <a:pt x="176109" y="100697"/>
                    </a:lnTo>
                    <a:lnTo>
                      <a:pt x="176145" y="100606"/>
                    </a:lnTo>
                    <a:lnTo>
                      <a:pt x="176182" y="100530"/>
                    </a:lnTo>
                    <a:lnTo>
                      <a:pt x="176210" y="100449"/>
                    </a:lnTo>
                    <a:lnTo>
                      <a:pt x="176238" y="100370"/>
                    </a:lnTo>
                    <a:lnTo>
                      <a:pt x="176274" y="100295"/>
                    </a:lnTo>
                    <a:lnTo>
                      <a:pt x="176312" y="100211"/>
                    </a:lnTo>
                    <a:lnTo>
                      <a:pt x="176356" y="100104"/>
                    </a:lnTo>
                    <a:lnTo>
                      <a:pt x="176379" y="100026"/>
                    </a:lnTo>
                    <a:lnTo>
                      <a:pt x="176402" y="99925"/>
                    </a:lnTo>
                    <a:lnTo>
                      <a:pt x="176417" y="99835"/>
                    </a:lnTo>
                    <a:lnTo>
                      <a:pt x="176439" y="99755"/>
                    </a:lnTo>
                    <a:lnTo>
                      <a:pt x="176469" y="99639"/>
                    </a:lnTo>
                    <a:lnTo>
                      <a:pt x="176487" y="99545"/>
                    </a:lnTo>
                    <a:lnTo>
                      <a:pt x="176521" y="99419"/>
                    </a:lnTo>
                    <a:lnTo>
                      <a:pt x="176542" y="99336"/>
                    </a:lnTo>
                    <a:lnTo>
                      <a:pt x="176572" y="99241"/>
                    </a:lnTo>
                    <a:lnTo>
                      <a:pt x="176612" y="99128"/>
                    </a:lnTo>
                    <a:lnTo>
                      <a:pt x="176644" y="99033"/>
                    </a:lnTo>
                    <a:lnTo>
                      <a:pt x="176674" y="98929"/>
                    </a:lnTo>
                    <a:lnTo>
                      <a:pt x="176697" y="98832"/>
                    </a:lnTo>
                    <a:lnTo>
                      <a:pt x="176772" y="98743"/>
                    </a:lnTo>
                    <a:lnTo>
                      <a:pt x="176875" y="98663"/>
                    </a:lnTo>
                    <a:lnTo>
                      <a:pt x="176991" y="98581"/>
                    </a:lnTo>
                    <a:lnTo>
                      <a:pt x="177096" y="98518"/>
                    </a:lnTo>
                    <a:lnTo>
                      <a:pt x="177179" y="98465"/>
                    </a:lnTo>
                    <a:lnTo>
                      <a:pt x="177179" y="98465"/>
                    </a:lnTo>
                    <a:lnTo>
                      <a:pt x="177180" y="98464"/>
                    </a:lnTo>
                    <a:lnTo>
                      <a:pt x="177190" y="98456"/>
                    </a:lnTo>
                    <a:lnTo>
                      <a:pt x="177234" y="98420"/>
                    </a:lnTo>
                    <a:lnTo>
                      <a:pt x="177262" y="98397"/>
                    </a:lnTo>
                    <a:lnTo>
                      <a:pt x="177342" y="98338"/>
                    </a:lnTo>
                    <a:lnTo>
                      <a:pt x="177422" y="98279"/>
                    </a:lnTo>
                    <a:lnTo>
                      <a:pt x="177497" y="98223"/>
                    </a:lnTo>
                    <a:lnTo>
                      <a:pt x="177560" y="98165"/>
                    </a:lnTo>
                    <a:lnTo>
                      <a:pt x="177637" y="98123"/>
                    </a:lnTo>
                    <a:lnTo>
                      <a:pt x="177663" y="98025"/>
                    </a:lnTo>
                    <a:lnTo>
                      <a:pt x="177682" y="97925"/>
                    </a:lnTo>
                    <a:lnTo>
                      <a:pt x="177683" y="97922"/>
                    </a:lnTo>
                    <a:lnTo>
                      <a:pt x="177683" y="97921"/>
                    </a:lnTo>
                    <a:lnTo>
                      <a:pt x="177692" y="97884"/>
                    </a:lnTo>
                    <a:lnTo>
                      <a:pt x="177703" y="97833"/>
                    </a:lnTo>
                    <a:lnTo>
                      <a:pt x="177725" y="97750"/>
                    </a:lnTo>
                    <a:lnTo>
                      <a:pt x="177748" y="97655"/>
                    </a:lnTo>
                    <a:lnTo>
                      <a:pt x="177768" y="97570"/>
                    </a:lnTo>
                    <a:lnTo>
                      <a:pt x="177788" y="97487"/>
                    </a:lnTo>
                    <a:lnTo>
                      <a:pt x="177808" y="97397"/>
                    </a:lnTo>
                    <a:lnTo>
                      <a:pt x="177831" y="97319"/>
                    </a:lnTo>
                    <a:lnTo>
                      <a:pt x="177880" y="97157"/>
                    </a:lnTo>
                    <a:lnTo>
                      <a:pt x="177904" y="97053"/>
                    </a:lnTo>
                    <a:lnTo>
                      <a:pt x="177924" y="96966"/>
                    </a:lnTo>
                    <a:lnTo>
                      <a:pt x="177951" y="96848"/>
                    </a:lnTo>
                    <a:lnTo>
                      <a:pt x="177976" y="96744"/>
                    </a:lnTo>
                    <a:lnTo>
                      <a:pt x="177995" y="96669"/>
                    </a:lnTo>
                    <a:lnTo>
                      <a:pt x="177996" y="96665"/>
                    </a:lnTo>
                    <a:lnTo>
                      <a:pt x="178019" y="96548"/>
                    </a:lnTo>
                    <a:lnTo>
                      <a:pt x="178027" y="96499"/>
                    </a:lnTo>
                    <a:lnTo>
                      <a:pt x="178036" y="96446"/>
                    </a:lnTo>
                    <a:lnTo>
                      <a:pt x="178039" y="96427"/>
                    </a:lnTo>
                    <a:lnTo>
                      <a:pt x="178057" y="96322"/>
                    </a:lnTo>
                    <a:lnTo>
                      <a:pt x="178077" y="96204"/>
                    </a:lnTo>
                    <a:lnTo>
                      <a:pt x="178097" y="96104"/>
                    </a:lnTo>
                    <a:lnTo>
                      <a:pt x="178117" y="96015"/>
                    </a:lnTo>
                    <a:lnTo>
                      <a:pt x="178136" y="95918"/>
                    </a:lnTo>
                    <a:lnTo>
                      <a:pt x="178054" y="95832"/>
                    </a:lnTo>
                    <a:lnTo>
                      <a:pt x="177976" y="95771"/>
                    </a:lnTo>
                    <a:lnTo>
                      <a:pt x="177901" y="95708"/>
                    </a:lnTo>
                    <a:lnTo>
                      <a:pt x="177825" y="95639"/>
                    </a:lnTo>
                    <a:lnTo>
                      <a:pt x="177734" y="95563"/>
                    </a:lnTo>
                    <a:lnTo>
                      <a:pt x="177630" y="95480"/>
                    </a:lnTo>
                    <a:lnTo>
                      <a:pt x="177538" y="95404"/>
                    </a:lnTo>
                    <a:lnTo>
                      <a:pt x="177467" y="95341"/>
                    </a:lnTo>
                    <a:lnTo>
                      <a:pt x="177385" y="95274"/>
                    </a:lnTo>
                    <a:lnTo>
                      <a:pt x="177319" y="95213"/>
                    </a:lnTo>
                    <a:lnTo>
                      <a:pt x="177213" y="95120"/>
                    </a:lnTo>
                    <a:lnTo>
                      <a:pt x="177148" y="95068"/>
                    </a:lnTo>
                    <a:lnTo>
                      <a:pt x="177035" y="94977"/>
                    </a:lnTo>
                    <a:lnTo>
                      <a:pt x="176947" y="94910"/>
                    </a:lnTo>
                    <a:lnTo>
                      <a:pt x="176875" y="94854"/>
                    </a:lnTo>
                    <a:lnTo>
                      <a:pt x="176805" y="94807"/>
                    </a:lnTo>
                    <a:lnTo>
                      <a:pt x="176727" y="94746"/>
                    </a:lnTo>
                    <a:lnTo>
                      <a:pt x="176629" y="94617"/>
                    </a:lnTo>
                    <a:lnTo>
                      <a:pt x="176600" y="94509"/>
                    </a:lnTo>
                    <a:lnTo>
                      <a:pt x="176588" y="94411"/>
                    </a:lnTo>
                    <a:lnTo>
                      <a:pt x="176568" y="94315"/>
                    </a:lnTo>
                    <a:lnTo>
                      <a:pt x="176541" y="94213"/>
                    </a:lnTo>
                    <a:lnTo>
                      <a:pt x="176513" y="94097"/>
                    </a:lnTo>
                    <a:lnTo>
                      <a:pt x="176484" y="93975"/>
                    </a:lnTo>
                    <a:lnTo>
                      <a:pt x="176458" y="93883"/>
                    </a:lnTo>
                    <a:lnTo>
                      <a:pt x="176433" y="93781"/>
                    </a:lnTo>
                    <a:lnTo>
                      <a:pt x="176403" y="93667"/>
                    </a:lnTo>
                    <a:lnTo>
                      <a:pt x="176378" y="93579"/>
                    </a:lnTo>
                    <a:lnTo>
                      <a:pt x="176358" y="93456"/>
                    </a:lnTo>
                    <a:lnTo>
                      <a:pt x="176332" y="93340"/>
                    </a:lnTo>
                    <a:lnTo>
                      <a:pt x="176307" y="93244"/>
                    </a:lnTo>
                    <a:lnTo>
                      <a:pt x="176293" y="93152"/>
                    </a:lnTo>
                    <a:lnTo>
                      <a:pt x="176272" y="93056"/>
                    </a:lnTo>
                    <a:lnTo>
                      <a:pt x="176242" y="92946"/>
                    </a:lnTo>
                    <a:lnTo>
                      <a:pt x="176217" y="92842"/>
                    </a:lnTo>
                    <a:lnTo>
                      <a:pt x="176189" y="92744"/>
                    </a:lnTo>
                    <a:lnTo>
                      <a:pt x="176164" y="92658"/>
                    </a:lnTo>
                    <a:lnTo>
                      <a:pt x="176144" y="92566"/>
                    </a:lnTo>
                    <a:lnTo>
                      <a:pt x="176126" y="92471"/>
                    </a:lnTo>
                    <a:lnTo>
                      <a:pt x="176103" y="92318"/>
                    </a:lnTo>
                    <a:lnTo>
                      <a:pt x="176075" y="92215"/>
                    </a:lnTo>
                    <a:lnTo>
                      <a:pt x="176050" y="92124"/>
                    </a:lnTo>
                    <a:lnTo>
                      <a:pt x="176038" y="92011"/>
                    </a:lnTo>
                    <a:lnTo>
                      <a:pt x="176009" y="91905"/>
                    </a:lnTo>
                    <a:lnTo>
                      <a:pt x="175985" y="91797"/>
                    </a:lnTo>
                    <a:lnTo>
                      <a:pt x="175965" y="91673"/>
                    </a:lnTo>
                    <a:lnTo>
                      <a:pt x="175936" y="91542"/>
                    </a:lnTo>
                    <a:lnTo>
                      <a:pt x="175911" y="91448"/>
                    </a:lnTo>
                    <a:lnTo>
                      <a:pt x="175891" y="91344"/>
                    </a:lnTo>
                    <a:lnTo>
                      <a:pt x="175875" y="91257"/>
                    </a:lnTo>
                    <a:lnTo>
                      <a:pt x="175852" y="91153"/>
                    </a:lnTo>
                    <a:lnTo>
                      <a:pt x="175834" y="91059"/>
                    </a:lnTo>
                    <a:lnTo>
                      <a:pt x="175822" y="90971"/>
                    </a:lnTo>
                    <a:lnTo>
                      <a:pt x="175805" y="90861"/>
                    </a:lnTo>
                    <a:lnTo>
                      <a:pt x="175777" y="90738"/>
                    </a:lnTo>
                    <a:lnTo>
                      <a:pt x="175753" y="90650"/>
                    </a:lnTo>
                    <a:lnTo>
                      <a:pt x="175730" y="90561"/>
                    </a:lnTo>
                    <a:lnTo>
                      <a:pt x="175720" y="90459"/>
                    </a:lnTo>
                    <a:lnTo>
                      <a:pt x="175698" y="90344"/>
                    </a:lnTo>
                    <a:lnTo>
                      <a:pt x="175681" y="90253"/>
                    </a:lnTo>
                    <a:lnTo>
                      <a:pt x="175667" y="90161"/>
                    </a:lnTo>
                    <a:lnTo>
                      <a:pt x="175636" y="90042"/>
                    </a:lnTo>
                    <a:lnTo>
                      <a:pt x="175614" y="89955"/>
                    </a:lnTo>
                    <a:lnTo>
                      <a:pt x="175595" y="89877"/>
                    </a:lnTo>
                    <a:lnTo>
                      <a:pt x="175573" y="89787"/>
                    </a:lnTo>
                    <a:lnTo>
                      <a:pt x="175555" y="89704"/>
                    </a:lnTo>
                    <a:lnTo>
                      <a:pt x="175534" y="89610"/>
                    </a:lnTo>
                    <a:lnTo>
                      <a:pt x="175520" y="89526"/>
                    </a:lnTo>
                    <a:lnTo>
                      <a:pt x="175506" y="89439"/>
                    </a:lnTo>
                    <a:lnTo>
                      <a:pt x="175485" y="89361"/>
                    </a:lnTo>
                    <a:lnTo>
                      <a:pt x="175459" y="89277"/>
                    </a:lnTo>
                    <a:lnTo>
                      <a:pt x="175428" y="89160"/>
                    </a:lnTo>
                    <a:lnTo>
                      <a:pt x="175397" y="89069"/>
                    </a:lnTo>
                    <a:lnTo>
                      <a:pt x="175359" y="88941"/>
                    </a:lnTo>
                    <a:lnTo>
                      <a:pt x="175308" y="88786"/>
                    </a:lnTo>
                    <a:lnTo>
                      <a:pt x="175271" y="88670"/>
                    </a:lnTo>
                    <a:lnTo>
                      <a:pt x="175215" y="88508"/>
                    </a:lnTo>
                    <a:lnTo>
                      <a:pt x="175197" y="88427"/>
                    </a:lnTo>
                    <a:lnTo>
                      <a:pt x="175180" y="88319"/>
                    </a:lnTo>
                    <a:lnTo>
                      <a:pt x="175157" y="88195"/>
                    </a:lnTo>
                    <a:lnTo>
                      <a:pt x="175134" y="88091"/>
                    </a:lnTo>
                    <a:lnTo>
                      <a:pt x="175106" y="87990"/>
                    </a:lnTo>
                    <a:lnTo>
                      <a:pt x="175076" y="87909"/>
                    </a:lnTo>
                    <a:lnTo>
                      <a:pt x="175045" y="87823"/>
                    </a:lnTo>
                    <a:lnTo>
                      <a:pt x="175020" y="87727"/>
                    </a:lnTo>
                    <a:lnTo>
                      <a:pt x="174997" y="87628"/>
                    </a:lnTo>
                    <a:lnTo>
                      <a:pt x="174977" y="87517"/>
                    </a:lnTo>
                    <a:lnTo>
                      <a:pt x="174952" y="87396"/>
                    </a:lnTo>
                    <a:lnTo>
                      <a:pt x="174932" y="87288"/>
                    </a:lnTo>
                    <a:lnTo>
                      <a:pt x="174904" y="87186"/>
                    </a:lnTo>
                    <a:lnTo>
                      <a:pt x="174876" y="87095"/>
                    </a:lnTo>
                    <a:lnTo>
                      <a:pt x="174848" y="87002"/>
                    </a:lnTo>
                    <a:lnTo>
                      <a:pt x="174820" y="86921"/>
                    </a:lnTo>
                    <a:lnTo>
                      <a:pt x="174785" y="86795"/>
                    </a:lnTo>
                    <a:lnTo>
                      <a:pt x="174760" y="86709"/>
                    </a:lnTo>
                    <a:lnTo>
                      <a:pt x="174722" y="86562"/>
                    </a:lnTo>
                    <a:lnTo>
                      <a:pt x="174689" y="86430"/>
                    </a:lnTo>
                    <a:lnTo>
                      <a:pt x="174666" y="86347"/>
                    </a:lnTo>
                    <a:lnTo>
                      <a:pt x="174648" y="86261"/>
                    </a:lnTo>
                    <a:lnTo>
                      <a:pt x="174623" y="86165"/>
                    </a:lnTo>
                    <a:lnTo>
                      <a:pt x="174595" y="86064"/>
                    </a:lnTo>
                    <a:lnTo>
                      <a:pt x="174550" y="85930"/>
                    </a:lnTo>
                    <a:lnTo>
                      <a:pt x="174526" y="85819"/>
                    </a:lnTo>
                    <a:lnTo>
                      <a:pt x="174509" y="85726"/>
                    </a:lnTo>
                    <a:lnTo>
                      <a:pt x="174481" y="85622"/>
                    </a:lnTo>
                    <a:lnTo>
                      <a:pt x="174453" y="85541"/>
                    </a:lnTo>
                    <a:lnTo>
                      <a:pt x="174433" y="85440"/>
                    </a:lnTo>
                    <a:lnTo>
                      <a:pt x="174420" y="85354"/>
                    </a:lnTo>
                    <a:lnTo>
                      <a:pt x="174407" y="85263"/>
                    </a:lnTo>
                    <a:lnTo>
                      <a:pt x="174385" y="85154"/>
                    </a:lnTo>
                    <a:lnTo>
                      <a:pt x="174364" y="85056"/>
                    </a:lnTo>
                    <a:lnTo>
                      <a:pt x="174339" y="84929"/>
                    </a:lnTo>
                    <a:lnTo>
                      <a:pt x="174316" y="84843"/>
                    </a:lnTo>
                    <a:lnTo>
                      <a:pt x="174296" y="84750"/>
                    </a:lnTo>
                    <a:lnTo>
                      <a:pt x="174276" y="84666"/>
                    </a:lnTo>
                    <a:lnTo>
                      <a:pt x="174256" y="84585"/>
                    </a:lnTo>
                    <a:lnTo>
                      <a:pt x="174220" y="84459"/>
                    </a:lnTo>
                    <a:lnTo>
                      <a:pt x="174200" y="84378"/>
                    </a:lnTo>
                    <a:lnTo>
                      <a:pt x="174198" y="84282"/>
                    </a:lnTo>
                    <a:lnTo>
                      <a:pt x="174183" y="84151"/>
                    </a:lnTo>
                    <a:lnTo>
                      <a:pt x="174163" y="84054"/>
                    </a:lnTo>
                    <a:lnTo>
                      <a:pt x="174139" y="83961"/>
                    </a:lnTo>
                    <a:lnTo>
                      <a:pt x="174118" y="83876"/>
                    </a:lnTo>
                    <a:lnTo>
                      <a:pt x="174099" y="83776"/>
                    </a:lnTo>
                    <a:lnTo>
                      <a:pt x="174078" y="83684"/>
                    </a:lnTo>
                    <a:lnTo>
                      <a:pt x="174047" y="83607"/>
                    </a:lnTo>
                    <a:lnTo>
                      <a:pt x="174014" y="83504"/>
                    </a:lnTo>
                    <a:lnTo>
                      <a:pt x="173993" y="83416"/>
                    </a:lnTo>
                    <a:lnTo>
                      <a:pt x="173972" y="83316"/>
                    </a:lnTo>
                    <a:lnTo>
                      <a:pt x="173949" y="83214"/>
                    </a:lnTo>
                    <a:lnTo>
                      <a:pt x="173933" y="83115"/>
                    </a:lnTo>
                    <a:lnTo>
                      <a:pt x="173920" y="83013"/>
                    </a:lnTo>
                    <a:lnTo>
                      <a:pt x="173913" y="82923"/>
                    </a:lnTo>
                    <a:lnTo>
                      <a:pt x="173909" y="82838"/>
                    </a:lnTo>
                    <a:lnTo>
                      <a:pt x="173905" y="82756"/>
                    </a:lnTo>
                    <a:lnTo>
                      <a:pt x="173909" y="82672"/>
                    </a:lnTo>
                    <a:lnTo>
                      <a:pt x="173899" y="82563"/>
                    </a:lnTo>
                    <a:lnTo>
                      <a:pt x="173889" y="82448"/>
                    </a:lnTo>
                    <a:lnTo>
                      <a:pt x="173883" y="82339"/>
                    </a:lnTo>
                    <a:lnTo>
                      <a:pt x="173881" y="82220"/>
                    </a:lnTo>
                    <a:lnTo>
                      <a:pt x="173881" y="82115"/>
                    </a:lnTo>
                    <a:lnTo>
                      <a:pt x="173876" y="82004"/>
                    </a:lnTo>
                    <a:lnTo>
                      <a:pt x="173873" y="81893"/>
                    </a:lnTo>
                    <a:lnTo>
                      <a:pt x="173875" y="81811"/>
                    </a:lnTo>
                    <a:lnTo>
                      <a:pt x="173863" y="81726"/>
                    </a:lnTo>
                    <a:lnTo>
                      <a:pt x="173867" y="81629"/>
                    </a:lnTo>
                    <a:lnTo>
                      <a:pt x="173865" y="81531"/>
                    </a:lnTo>
                    <a:lnTo>
                      <a:pt x="173862" y="81444"/>
                    </a:lnTo>
                    <a:lnTo>
                      <a:pt x="173860" y="81357"/>
                    </a:lnTo>
                    <a:lnTo>
                      <a:pt x="173870" y="81265"/>
                    </a:lnTo>
                    <a:lnTo>
                      <a:pt x="173881" y="81177"/>
                    </a:lnTo>
                    <a:lnTo>
                      <a:pt x="173897" y="81074"/>
                    </a:lnTo>
                    <a:lnTo>
                      <a:pt x="173913" y="80958"/>
                    </a:lnTo>
                    <a:lnTo>
                      <a:pt x="173927" y="80876"/>
                    </a:lnTo>
                    <a:lnTo>
                      <a:pt x="173946" y="80783"/>
                    </a:lnTo>
                    <a:lnTo>
                      <a:pt x="173965" y="80702"/>
                    </a:lnTo>
                    <a:lnTo>
                      <a:pt x="173988" y="80615"/>
                    </a:lnTo>
                    <a:lnTo>
                      <a:pt x="174015" y="80520"/>
                    </a:lnTo>
                    <a:lnTo>
                      <a:pt x="174047" y="80440"/>
                    </a:lnTo>
                    <a:lnTo>
                      <a:pt x="174086" y="80342"/>
                    </a:lnTo>
                    <a:lnTo>
                      <a:pt x="174126" y="80256"/>
                    </a:lnTo>
                    <a:lnTo>
                      <a:pt x="174171" y="80166"/>
                    </a:lnTo>
                    <a:lnTo>
                      <a:pt x="174207" y="80088"/>
                    </a:lnTo>
                    <a:lnTo>
                      <a:pt x="174244" y="79994"/>
                    </a:lnTo>
                    <a:lnTo>
                      <a:pt x="174274" y="79904"/>
                    </a:lnTo>
                    <a:lnTo>
                      <a:pt x="174322" y="79795"/>
                    </a:lnTo>
                    <a:lnTo>
                      <a:pt x="174359" y="79711"/>
                    </a:lnTo>
                    <a:lnTo>
                      <a:pt x="174396" y="79618"/>
                    </a:lnTo>
                    <a:lnTo>
                      <a:pt x="174441" y="79503"/>
                    </a:lnTo>
                    <a:lnTo>
                      <a:pt x="174478" y="79426"/>
                    </a:lnTo>
                    <a:lnTo>
                      <a:pt x="174523" y="79315"/>
                    </a:lnTo>
                    <a:lnTo>
                      <a:pt x="174571" y="79204"/>
                    </a:lnTo>
                    <a:lnTo>
                      <a:pt x="174615" y="79111"/>
                    </a:lnTo>
                    <a:lnTo>
                      <a:pt x="174649" y="79030"/>
                    </a:lnTo>
                    <a:lnTo>
                      <a:pt x="174681" y="78940"/>
                    </a:lnTo>
                    <a:lnTo>
                      <a:pt x="174718" y="78852"/>
                    </a:lnTo>
                    <a:lnTo>
                      <a:pt x="174757" y="78757"/>
                    </a:lnTo>
                    <a:lnTo>
                      <a:pt x="174787" y="78662"/>
                    </a:lnTo>
                    <a:lnTo>
                      <a:pt x="174843" y="78553"/>
                    </a:lnTo>
                    <a:lnTo>
                      <a:pt x="174879" y="78469"/>
                    </a:lnTo>
                    <a:lnTo>
                      <a:pt x="174908" y="78361"/>
                    </a:lnTo>
                    <a:lnTo>
                      <a:pt x="174944" y="78258"/>
                    </a:lnTo>
                    <a:lnTo>
                      <a:pt x="174973" y="78166"/>
                    </a:lnTo>
                    <a:lnTo>
                      <a:pt x="175000" y="78077"/>
                    </a:lnTo>
                    <a:lnTo>
                      <a:pt x="175039" y="77966"/>
                    </a:lnTo>
                    <a:lnTo>
                      <a:pt x="175070" y="77874"/>
                    </a:lnTo>
                    <a:lnTo>
                      <a:pt x="175109" y="77771"/>
                    </a:lnTo>
                    <a:lnTo>
                      <a:pt x="175139" y="77694"/>
                    </a:lnTo>
                    <a:lnTo>
                      <a:pt x="175171" y="77618"/>
                    </a:lnTo>
                    <a:lnTo>
                      <a:pt x="175220" y="77505"/>
                    </a:lnTo>
                    <a:lnTo>
                      <a:pt x="175273" y="77404"/>
                    </a:lnTo>
                    <a:lnTo>
                      <a:pt x="175320" y="77335"/>
                    </a:lnTo>
                    <a:lnTo>
                      <a:pt x="175357" y="77213"/>
                    </a:lnTo>
                    <a:lnTo>
                      <a:pt x="175395" y="77134"/>
                    </a:lnTo>
                    <a:lnTo>
                      <a:pt x="175428" y="77056"/>
                    </a:lnTo>
                    <a:lnTo>
                      <a:pt x="175475" y="76969"/>
                    </a:lnTo>
                    <a:lnTo>
                      <a:pt x="175514" y="76894"/>
                    </a:lnTo>
                    <a:lnTo>
                      <a:pt x="175545" y="76811"/>
                    </a:lnTo>
                    <a:lnTo>
                      <a:pt x="175570" y="76731"/>
                    </a:lnTo>
                    <a:lnTo>
                      <a:pt x="175598" y="76644"/>
                    </a:lnTo>
                    <a:lnTo>
                      <a:pt x="175633" y="76570"/>
                    </a:lnTo>
                    <a:lnTo>
                      <a:pt x="175669" y="76491"/>
                    </a:lnTo>
                    <a:lnTo>
                      <a:pt x="175719" y="76385"/>
                    </a:lnTo>
                    <a:lnTo>
                      <a:pt x="175761" y="76270"/>
                    </a:lnTo>
                    <a:lnTo>
                      <a:pt x="175796" y="76157"/>
                    </a:lnTo>
                    <a:lnTo>
                      <a:pt x="175827" y="76079"/>
                    </a:lnTo>
                    <a:lnTo>
                      <a:pt x="175877" y="75996"/>
                    </a:lnTo>
                    <a:lnTo>
                      <a:pt x="175921" y="75900"/>
                    </a:lnTo>
                    <a:lnTo>
                      <a:pt x="175961" y="75801"/>
                    </a:lnTo>
                    <a:lnTo>
                      <a:pt x="175996" y="75708"/>
                    </a:lnTo>
                    <a:lnTo>
                      <a:pt x="176052" y="75597"/>
                    </a:lnTo>
                    <a:lnTo>
                      <a:pt x="176096" y="75500"/>
                    </a:lnTo>
                    <a:lnTo>
                      <a:pt x="176141" y="75399"/>
                    </a:lnTo>
                    <a:lnTo>
                      <a:pt x="176179" y="75300"/>
                    </a:lnTo>
                    <a:lnTo>
                      <a:pt x="176224" y="75208"/>
                    </a:lnTo>
                    <a:lnTo>
                      <a:pt x="176260" y="75126"/>
                    </a:lnTo>
                    <a:lnTo>
                      <a:pt x="176297" y="75046"/>
                    </a:lnTo>
                    <a:lnTo>
                      <a:pt x="176327" y="74962"/>
                    </a:lnTo>
                    <a:lnTo>
                      <a:pt x="176363" y="74880"/>
                    </a:lnTo>
                    <a:lnTo>
                      <a:pt x="176399" y="74787"/>
                    </a:lnTo>
                    <a:lnTo>
                      <a:pt x="176430" y="74685"/>
                    </a:lnTo>
                    <a:lnTo>
                      <a:pt x="176455" y="74593"/>
                    </a:lnTo>
                    <a:lnTo>
                      <a:pt x="176477" y="74489"/>
                    </a:lnTo>
                    <a:lnTo>
                      <a:pt x="176492" y="74403"/>
                    </a:lnTo>
                    <a:lnTo>
                      <a:pt x="176518" y="74301"/>
                    </a:lnTo>
                    <a:lnTo>
                      <a:pt x="176541" y="74214"/>
                    </a:lnTo>
                    <a:lnTo>
                      <a:pt x="176573" y="74103"/>
                    </a:lnTo>
                    <a:lnTo>
                      <a:pt x="176610" y="73991"/>
                    </a:lnTo>
                    <a:lnTo>
                      <a:pt x="176638" y="73913"/>
                    </a:lnTo>
                    <a:lnTo>
                      <a:pt x="176665" y="73819"/>
                    </a:lnTo>
                    <a:lnTo>
                      <a:pt x="176687" y="73739"/>
                    </a:lnTo>
                    <a:lnTo>
                      <a:pt x="176701" y="73652"/>
                    </a:lnTo>
                    <a:lnTo>
                      <a:pt x="176732" y="73547"/>
                    </a:lnTo>
                    <a:lnTo>
                      <a:pt x="176754" y="73460"/>
                    </a:lnTo>
                    <a:lnTo>
                      <a:pt x="176767" y="73363"/>
                    </a:lnTo>
                    <a:lnTo>
                      <a:pt x="176784" y="73263"/>
                    </a:lnTo>
                    <a:lnTo>
                      <a:pt x="176801" y="73169"/>
                    </a:lnTo>
                    <a:lnTo>
                      <a:pt x="176810" y="73083"/>
                    </a:lnTo>
                    <a:lnTo>
                      <a:pt x="176818" y="72998"/>
                    </a:lnTo>
                    <a:lnTo>
                      <a:pt x="176829" y="72915"/>
                    </a:lnTo>
                    <a:lnTo>
                      <a:pt x="176843" y="72808"/>
                    </a:lnTo>
                    <a:lnTo>
                      <a:pt x="176859" y="72714"/>
                    </a:lnTo>
                    <a:lnTo>
                      <a:pt x="176880" y="72607"/>
                    </a:lnTo>
                    <a:lnTo>
                      <a:pt x="176903" y="72521"/>
                    </a:lnTo>
                    <a:lnTo>
                      <a:pt x="176926" y="72435"/>
                    </a:lnTo>
                    <a:lnTo>
                      <a:pt x="176946" y="72348"/>
                    </a:lnTo>
                    <a:lnTo>
                      <a:pt x="176967" y="72260"/>
                    </a:lnTo>
                    <a:lnTo>
                      <a:pt x="176988" y="72181"/>
                    </a:lnTo>
                    <a:lnTo>
                      <a:pt x="177020" y="72103"/>
                    </a:lnTo>
                    <a:lnTo>
                      <a:pt x="177043" y="72002"/>
                    </a:lnTo>
                    <a:lnTo>
                      <a:pt x="177068" y="71906"/>
                    </a:lnTo>
                    <a:lnTo>
                      <a:pt x="177113" y="71789"/>
                    </a:lnTo>
                    <a:lnTo>
                      <a:pt x="177158" y="71684"/>
                    </a:lnTo>
                    <a:lnTo>
                      <a:pt x="177194" y="71596"/>
                    </a:lnTo>
                    <a:lnTo>
                      <a:pt x="177220" y="71499"/>
                    </a:lnTo>
                    <a:lnTo>
                      <a:pt x="177243" y="71414"/>
                    </a:lnTo>
                    <a:lnTo>
                      <a:pt x="177283" y="71327"/>
                    </a:lnTo>
                    <a:lnTo>
                      <a:pt x="177312" y="71242"/>
                    </a:lnTo>
                    <a:lnTo>
                      <a:pt x="177342" y="71163"/>
                    </a:lnTo>
                    <a:lnTo>
                      <a:pt x="177376" y="71086"/>
                    </a:lnTo>
                    <a:lnTo>
                      <a:pt x="177380" y="71077"/>
                    </a:lnTo>
                    <a:lnTo>
                      <a:pt x="177390" y="71058"/>
                    </a:lnTo>
                    <a:lnTo>
                      <a:pt x="177413" y="71014"/>
                    </a:lnTo>
                    <a:lnTo>
                      <a:pt x="177453" y="70929"/>
                    </a:lnTo>
                    <a:lnTo>
                      <a:pt x="177498" y="70833"/>
                    </a:lnTo>
                    <a:lnTo>
                      <a:pt x="177547" y="70745"/>
                    </a:lnTo>
                    <a:lnTo>
                      <a:pt x="177611" y="70672"/>
                    </a:lnTo>
                    <a:lnTo>
                      <a:pt x="177685" y="70610"/>
                    </a:lnTo>
                    <a:lnTo>
                      <a:pt x="177747" y="70553"/>
                    </a:lnTo>
                    <a:lnTo>
                      <a:pt x="177808" y="70501"/>
                    </a:lnTo>
                    <a:lnTo>
                      <a:pt x="177891" y="70429"/>
                    </a:lnTo>
                    <a:lnTo>
                      <a:pt x="177965" y="70360"/>
                    </a:lnTo>
                    <a:lnTo>
                      <a:pt x="178030" y="70307"/>
                    </a:lnTo>
                    <a:lnTo>
                      <a:pt x="178112" y="70247"/>
                    </a:lnTo>
                    <a:lnTo>
                      <a:pt x="178191" y="70184"/>
                    </a:lnTo>
                    <a:lnTo>
                      <a:pt x="178276" y="70119"/>
                    </a:lnTo>
                    <a:lnTo>
                      <a:pt x="178337" y="70067"/>
                    </a:lnTo>
                    <a:lnTo>
                      <a:pt x="178411" y="70010"/>
                    </a:lnTo>
                    <a:lnTo>
                      <a:pt x="178510" y="69938"/>
                    </a:lnTo>
                    <a:lnTo>
                      <a:pt x="178584" y="69874"/>
                    </a:lnTo>
                    <a:lnTo>
                      <a:pt x="178660" y="69814"/>
                    </a:lnTo>
                    <a:lnTo>
                      <a:pt x="178741" y="69749"/>
                    </a:lnTo>
                    <a:lnTo>
                      <a:pt x="178791" y="69714"/>
                    </a:lnTo>
                    <a:lnTo>
                      <a:pt x="178825" y="69689"/>
                    </a:lnTo>
                    <a:lnTo>
                      <a:pt x="178896" y="69639"/>
                    </a:lnTo>
                    <a:lnTo>
                      <a:pt x="178985" y="69575"/>
                    </a:lnTo>
                    <a:lnTo>
                      <a:pt x="179058" y="69526"/>
                    </a:lnTo>
                    <a:lnTo>
                      <a:pt x="179126" y="69476"/>
                    </a:lnTo>
                    <a:lnTo>
                      <a:pt x="179197" y="69418"/>
                    </a:lnTo>
                    <a:lnTo>
                      <a:pt x="179216" y="69403"/>
                    </a:lnTo>
                    <a:lnTo>
                      <a:pt x="179264" y="69363"/>
                    </a:lnTo>
                    <a:lnTo>
                      <a:pt x="179287" y="69344"/>
                    </a:lnTo>
                    <a:lnTo>
                      <a:pt x="179348" y="69293"/>
                    </a:lnTo>
                    <a:lnTo>
                      <a:pt x="179416" y="69277"/>
                    </a:lnTo>
                    <a:lnTo>
                      <a:pt x="179436" y="69272"/>
                    </a:lnTo>
                    <a:lnTo>
                      <a:pt x="179503" y="69256"/>
                    </a:lnTo>
                    <a:lnTo>
                      <a:pt x="179585" y="69273"/>
                    </a:lnTo>
                    <a:lnTo>
                      <a:pt x="179671" y="69241"/>
                    </a:lnTo>
                    <a:lnTo>
                      <a:pt x="179753" y="69194"/>
                    </a:lnTo>
                    <a:lnTo>
                      <a:pt x="179850" y="69149"/>
                    </a:lnTo>
                    <a:lnTo>
                      <a:pt x="179939" y="69097"/>
                    </a:lnTo>
                    <a:lnTo>
                      <a:pt x="180007" y="69046"/>
                    </a:lnTo>
                    <a:lnTo>
                      <a:pt x="180077" y="69001"/>
                    </a:lnTo>
                    <a:lnTo>
                      <a:pt x="180150" y="68950"/>
                    </a:lnTo>
                    <a:lnTo>
                      <a:pt x="180230" y="68892"/>
                    </a:lnTo>
                    <a:lnTo>
                      <a:pt x="180292" y="68833"/>
                    </a:lnTo>
                    <a:lnTo>
                      <a:pt x="180371" y="68791"/>
                    </a:lnTo>
                    <a:lnTo>
                      <a:pt x="180442" y="68740"/>
                    </a:lnTo>
                    <a:lnTo>
                      <a:pt x="180512" y="68681"/>
                    </a:lnTo>
                    <a:lnTo>
                      <a:pt x="180593" y="68639"/>
                    </a:lnTo>
                    <a:lnTo>
                      <a:pt x="180660" y="68588"/>
                    </a:lnTo>
                    <a:lnTo>
                      <a:pt x="180744" y="68539"/>
                    </a:lnTo>
                    <a:lnTo>
                      <a:pt x="180819" y="68480"/>
                    </a:lnTo>
                    <a:lnTo>
                      <a:pt x="180891" y="68415"/>
                    </a:lnTo>
                    <a:lnTo>
                      <a:pt x="180952" y="68346"/>
                    </a:lnTo>
                    <a:lnTo>
                      <a:pt x="181029" y="68271"/>
                    </a:lnTo>
                    <a:lnTo>
                      <a:pt x="181105" y="68203"/>
                    </a:lnTo>
                    <a:lnTo>
                      <a:pt x="181172" y="68146"/>
                    </a:lnTo>
                    <a:lnTo>
                      <a:pt x="181244" y="68077"/>
                    </a:lnTo>
                    <a:lnTo>
                      <a:pt x="181323" y="68021"/>
                    </a:lnTo>
                    <a:lnTo>
                      <a:pt x="181402" y="67943"/>
                    </a:lnTo>
                    <a:lnTo>
                      <a:pt x="181462" y="67869"/>
                    </a:lnTo>
                    <a:lnTo>
                      <a:pt x="181520" y="67792"/>
                    </a:lnTo>
                    <a:lnTo>
                      <a:pt x="181587" y="67713"/>
                    </a:lnTo>
                    <a:lnTo>
                      <a:pt x="181665" y="67653"/>
                    </a:lnTo>
                    <a:lnTo>
                      <a:pt x="181675" y="67643"/>
                    </a:lnTo>
                    <a:lnTo>
                      <a:pt x="181640" y="67601"/>
                    </a:lnTo>
                    <a:lnTo>
                      <a:pt x="181640" y="67601"/>
                    </a:lnTo>
                    <a:lnTo>
                      <a:pt x="181637" y="67598"/>
                    </a:lnTo>
                    <a:lnTo>
                      <a:pt x="181422" y="67293"/>
                    </a:lnTo>
                    <a:lnTo>
                      <a:pt x="181115" y="67183"/>
                    </a:lnTo>
                    <a:lnTo>
                      <a:pt x="180798" y="67095"/>
                    </a:lnTo>
                    <a:lnTo>
                      <a:pt x="180404" y="66974"/>
                    </a:lnTo>
                    <a:lnTo>
                      <a:pt x="181419" y="64290"/>
                    </a:lnTo>
                    <a:lnTo>
                      <a:pt x="182451" y="62959"/>
                    </a:lnTo>
                    <a:lnTo>
                      <a:pt x="182566" y="61165"/>
                    </a:lnTo>
                    <a:lnTo>
                      <a:pt x="182283" y="60857"/>
                    </a:lnTo>
                    <a:lnTo>
                      <a:pt x="181673" y="60108"/>
                    </a:lnTo>
                    <a:lnTo>
                      <a:pt x="181152" y="59294"/>
                    </a:lnTo>
                    <a:lnTo>
                      <a:pt x="179502" y="56556"/>
                    </a:lnTo>
                    <a:lnTo>
                      <a:pt x="179266" y="56295"/>
                    </a:lnTo>
                    <a:lnTo>
                      <a:pt x="179152" y="56136"/>
                    </a:lnTo>
                    <a:lnTo>
                      <a:pt x="179112" y="55862"/>
                    </a:lnTo>
                    <a:lnTo>
                      <a:pt x="179052" y="55597"/>
                    </a:lnTo>
                    <a:lnTo>
                      <a:pt x="178856" y="55121"/>
                    </a:lnTo>
                    <a:lnTo>
                      <a:pt x="178669" y="54846"/>
                    </a:lnTo>
                    <a:lnTo>
                      <a:pt x="178398" y="54487"/>
                    </a:lnTo>
                    <a:lnTo>
                      <a:pt x="178243" y="54127"/>
                    </a:lnTo>
                    <a:lnTo>
                      <a:pt x="178046" y="53788"/>
                    </a:lnTo>
                    <a:lnTo>
                      <a:pt x="177850" y="53365"/>
                    </a:lnTo>
                    <a:lnTo>
                      <a:pt x="177778" y="53217"/>
                    </a:lnTo>
                    <a:lnTo>
                      <a:pt x="177490" y="53366"/>
                    </a:lnTo>
                    <a:lnTo>
                      <a:pt x="177674" y="53884"/>
                    </a:lnTo>
                    <a:lnTo>
                      <a:pt x="177806" y="54350"/>
                    </a:lnTo>
                    <a:lnTo>
                      <a:pt x="177982" y="54750"/>
                    </a:lnTo>
                    <a:lnTo>
                      <a:pt x="178014" y="54866"/>
                    </a:lnTo>
                    <a:lnTo>
                      <a:pt x="177733" y="55294"/>
                    </a:lnTo>
                    <a:lnTo>
                      <a:pt x="177045" y="55481"/>
                    </a:lnTo>
                    <a:lnTo>
                      <a:pt x="174955" y="56045"/>
                    </a:lnTo>
                    <a:lnTo>
                      <a:pt x="174191" y="56270"/>
                    </a:lnTo>
                    <a:lnTo>
                      <a:pt x="173734" y="56437"/>
                    </a:lnTo>
                    <a:lnTo>
                      <a:pt x="172295" y="56173"/>
                    </a:lnTo>
                    <a:lnTo>
                      <a:pt x="173193" y="53765"/>
                    </a:lnTo>
                    <a:lnTo>
                      <a:pt x="173219" y="51674"/>
                    </a:lnTo>
                    <a:lnTo>
                      <a:pt x="173229" y="50999"/>
                    </a:lnTo>
                    <a:lnTo>
                      <a:pt x="172580" y="49891"/>
                    </a:lnTo>
                    <a:lnTo>
                      <a:pt x="173146" y="49645"/>
                    </a:lnTo>
                    <a:lnTo>
                      <a:pt x="172727" y="49104"/>
                    </a:lnTo>
                    <a:lnTo>
                      <a:pt x="171663" y="50415"/>
                    </a:lnTo>
                    <a:lnTo>
                      <a:pt x="170686" y="51592"/>
                    </a:lnTo>
                    <a:lnTo>
                      <a:pt x="169745" y="52292"/>
                    </a:lnTo>
                    <a:lnTo>
                      <a:pt x="169156" y="52722"/>
                    </a:lnTo>
                    <a:lnTo>
                      <a:pt x="168071" y="53174"/>
                    </a:lnTo>
                    <a:lnTo>
                      <a:pt x="167799" y="52555"/>
                    </a:lnTo>
                    <a:lnTo>
                      <a:pt x="166903" y="52458"/>
                    </a:lnTo>
                    <a:lnTo>
                      <a:pt x="166169" y="53108"/>
                    </a:lnTo>
                    <a:lnTo>
                      <a:pt x="165674" y="53499"/>
                    </a:lnTo>
                    <a:lnTo>
                      <a:pt x="164033" y="53039"/>
                    </a:lnTo>
                    <a:lnTo>
                      <a:pt x="163967" y="52207"/>
                    </a:lnTo>
                    <a:lnTo>
                      <a:pt x="165090" y="51085"/>
                    </a:lnTo>
                    <a:lnTo>
                      <a:pt x="165001" y="49578"/>
                    </a:lnTo>
                    <a:lnTo>
                      <a:pt x="165030" y="49105"/>
                    </a:lnTo>
                    <a:lnTo>
                      <a:pt x="165036" y="48204"/>
                    </a:lnTo>
                    <a:lnTo>
                      <a:pt x="165024" y="47727"/>
                    </a:lnTo>
                    <a:lnTo>
                      <a:pt x="165030" y="47006"/>
                    </a:lnTo>
                    <a:lnTo>
                      <a:pt x="165038" y="46453"/>
                    </a:lnTo>
                    <a:lnTo>
                      <a:pt x="164918" y="45852"/>
                    </a:lnTo>
                    <a:lnTo>
                      <a:pt x="164787" y="45457"/>
                    </a:lnTo>
                    <a:lnTo>
                      <a:pt x="164617" y="45083"/>
                    </a:lnTo>
                    <a:lnTo>
                      <a:pt x="164302" y="44661"/>
                    </a:lnTo>
                    <a:lnTo>
                      <a:pt x="163841" y="43989"/>
                    </a:lnTo>
                    <a:lnTo>
                      <a:pt x="162731" y="42351"/>
                    </a:lnTo>
                    <a:lnTo>
                      <a:pt x="161914" y="42518"/>
                    </a:lnTo>
                    <a:lnTo>
                      <a:pt x="159022" y="39984"/>
                    </a:lnTo>
                    <a:lnTo>
                      <a:pt x="157319" y="41290"/>
                    </a:lnTo>
                    <a:lnTo>
                      <a:pt x="156613" y="41015"/>
                    </a:lnTo>
                    <a:lnTo>
                      <a:pt x="156342" y="41983"/>
                    </a:lnTo>
                    <a:lnTo>
                      <a:pt x="156662" y="42287"/>
                    </a:lnTo>
                    <a:lnTo>
                      <a:pt x="156585" y="42727"/>
                    </a:lnTo>
                    <a:lnTo>
                      <a:pt x="157466" y="42778"/>
                    </a:lnTo>
                    <a:lnTo>
                      <a:pt x="157901" y="42406"/>
                    </a:lnTo>
                    <a:lnTo>
                      <a:pt x="158553" y="43066"/>
                    </a:lnTo>
                    <a:lnTo>
                      <a:pt x="158140" y="43958"/>
                    </a:lnTo>
                    <a:lnTo>
                      <a:pt x="157440" y="43673"/>
                    </a:lnTo>
                    <a:lnTo>
                      <a:pt x="156881" y="44723"/>
                    </a:lnTo>
                    <a:lnTo>
                      <a:pt x="156792" y="45208"/>
                    </a:lnTo>
                    <a:lnTo>
                      <a:pt x="155452" y="46157"/>
                    </a:lnTo>
                    <a:lnTo>
                      <a:pt x="155541" y="47582"/>
                    </a:lnTo>
                    <a:lnTo>
                      <a:pt x="155663" y="49423"/>
                    </a:lnTo>
                    <a:lnTo>
                      <a:pt x="153314" y="48053"/>
                    </a:lnTo>
                    <a:lnTo>
                      <a:pt x="152185" y="47466"/>
                    </a:lnTo>
                    <a:lnTo>
                      <a:pt x="152165" y="46898"/>
                    </a:lnTo>
                    <a:lnTo>
                      <a:pt x="152475" y="46584"/>
                    </a:lnTo>
                    <a:lnTo>
                      <a:pt x="152705" y="46209"/>
                    </a:lnTo>
                    <a:lnTo>
                      <a:pt x="152825" y="45702"/>
                    </a:lnTo>
                    <a:lnTo>
                      <a:pt x="152825" y="45551"/>
                    </a:lnTo>
                    <a:lnTo>
                      <a:pt x="152235" y="45571"/>
                    </a:lnTo>
                    <a:lnTo>
                      <a:pt x="152345" y="45946"/>
                    </a:lnTo>
                    <a:lnTo>
                      <a:pt x="150525" y="46088"/>
                    </a:lnTo>
                    <a:lnTo>
                      <a:pt x="151162" y="45074"/>
                    </a:lnTo>
                    <a:lnTo>
                      <a:pt x="151199" y="44757"/>
                    </a:lnTo>
                    <a:lnTo>
                      <a:pt x="151651" y="44020"/>
                    </a:lnTo>
                    <a:lnTo>
                      <a:pt x="150157" y="44058"/>
                    </a:lnTo>
                    <a:lnTo>
                      <a:pt x="149042" y="43852"/>
                    </a:lnTo>
                    <a:lnTo>
                      <a:pt x="148459" y="43733"/>
                    </a:lnTo>
                    <a:lnTo>
                      <a:pt x="147802" y="43919"/>
                    </a:lnTo>
                    <a:lnTo>
                      <a:pt x="147651" y="43893"/>
                    </a:lnTo>
                    <a:lnTo>
                      <a:pt x="147421" y="43768"/>
                    </a:lnTo>
                    <a:lnTo>
                      <a:pt x="147526" y="43554"/>
                    </a:lnTo>
                    <a:lnTo>
                      <a:pt x="147641" y="43379"/>
                    </a:lnTo>
                    <a:lnTo>
                      <a:pt x="147823" y="43224"/>
                    </a:lnTo>
                    <a:lnTo>
                      <a:pt x="147948" y="43127"/>
                    </a:lnTo>
                    <a:lnTo>
                      <a:pt x="148063" y="42972"/>
                    </a:lnTo>
                    <a:lnTo>
                      <a:pt x="148254" y="42875"/>
                    </a:lnTo>
                    <a:lnTo>
                      <a:pt x="148379" y="42788"/>
                    </a:lnTo>
                    <a:lnTo>
                      <a:pt x="148436" y="42662"/>
                    </a:lnTo>
                    <a:lnTo>
                      <a:pt x="148388" y="42468"/>
                    </a:lnTo>
                    <a:lnTo>
                      <a:pt x="148398" y="42352"/>
                    </a:lnTo>
                    <a:lnTo>
                      <a:pt x="148417" y="42216"/>
                    </a:lnTo>
                    <a:lnTo>
                      <a:pt x="148331" y="42071"/>
                    </a:lnTo>
                    <a:lnTo>
                      <a:pt x="148264" y="41926"/>
                    </a:lnTo>
                    <a:lnTo>
                      <a:pt x="148273" y="41723"/>
                    </a:lnTo>
                    <a:lnTo>
                      <a:pt x="148292" y="41616"/>
                    </a:lnTo>
                    <a:lnTo>
                      <a:pt x="148263" y="41519"/>
                    </a:lnTo>
                    <a:lnTo>
                      <a:pt x="147755" y="40988"/>
                    </a:lnTo>
                    <a:lnTo>
                      <a:pt x="147477" y="40761"/>
                    </a:lnTo>
                    <a:lnTo>
                      <a:pt x="147262" y="40614"/>
                    </a:lnTo>
                    <a:lnTo>
                      <a:pt x="146702" y="40356"/>
                    </a:lnTo>
                    <a:lnTo>
                      <a:pt x="146425" y="40129"/>
                    </a:lnTo>
                    <a:lnTo>
                      <a:pt x="146017" y="39846"/>
                    </a:lnTo>
                    <a:lnTo>
                      <a:pt x="145816" y="39915"/>
                    </a:lnTo>
                    <a:lnTo>
                      <a:pt x="145603" y="39812"/>
                    </a:lnTo>
                    <a:lnTo>
                      <a:pt x="145040" y="39959"/>
                    </a:lnTo>
                    <a:lnTo>
                      <a:pt x="144118" y="40242"/>
                    </a:lnTo>
                    <a:lnTo>
                      <a:pt x="143851" y="40226"/>
                    </a:lnTo>
                    <a:lnTo>
                      <a:pt x="143507" y="40429"/>
                    </a:lnTo>
                    <a:lnTo>
                      <a:pt x="143206" y="40339"/>
                    </a:lnTo>
                    <a:lnTo>
                      <a:pt x="142912" y="40492"/>
                    </a:lnTo>
                    <a:lnTo>
                      <a:pt x="142506" y="40509"/>
                    </a:lnTo>
                    <a:lnTo>
                      <a:pt x="142217" y="40622"/>
                    </a:lnTo>
                    <a:lnTo>
                      <a:pt x="141688" y="40550"/>
                    </a:lnTo>
                    <a:lnTo>
                      <a:pt x="141549" y="40595"/>
                    </a:lnTo>
                    <a:lnTo>
                      <a:pt x="141154" y="40495"/>
                    </a:lnTo>
                    <a:lnTo>
                      <a:pt x="140901" y="40567"/>
                    </a:lnTo>
                    <a:lnTo>
                      <a:pt x="140437" y="40307"/>
                    </a:lnTo>
                    <a:lnTo>
                      <a:pt x="140018" y="40354"/>
                    </a:lnTo>
                    <a:lnTo>
                      <a:pt x="139455" y="40095"/>
                    </a:lnTo>
                    <a:lnTo>
                      <a:pt x="139463" y="40002"/>
                    </a:lnTo>
                    <a:lnTo>
                      <a:pt x="138641" y="39474"/>
                    </a:lnTo>
                    <a:lnTo>
                      <a:pt x="138557" y="39290"/>
                    </a:lnTo>
                    <a:lnTo>
                      <a:pt x="138458" y="39114"/>
                    </a:lnTo>
                    <a:lnTo>
                      <a:pt x="138040" y="38816"/>
                    </a:lnTo>
                    <a:lnTo>
                      <a:pt x="137591" y="38533"/>
                    </a:lnTo>
                    <a:lnTo>
                      <a:pt x="137418" y="38260"/>
                    </a:lnTo>
                    <a:lnTo>
                      <a:pt x="137171" y="37871"/>
                    </a:lnTo>
                    <a:lnTo>
                      <a:pt x="136770" y="37703"/>
                    </a:lnTo>
                    <a:lnTo>
                      <a:pt x="136364" y="37534"/>
                    </a:lnTo>
                    <a:lnTo>
                      <a:pt x="135884" y="37378"/>
                    </a:lnTo>
                    <a:lnTo>
                      <a:pt x="135572" y="37372"/>
                    </a:lnTo>
                    <a:lnTo>
                      <a:pt x="135253" y="36164"/>
                    </a:lnTo>
                    <a:lnTo>
                      <a:pt x="134844" y="34383"/>
                    </a:lnTo>
                    <a:lnTo>
                      <a:pt x="134416" y="32330"/>
                    </a:lnTo>
                    <a:lnTo>
                      <a:pt x="135291" y="32237"/>
                    </a:lnTo>
                    <a:lnTo>
                      <a:pt x="135529" y="32212"/>
                    </a:lnTo>
                    <a:lnTo>
                      <a:pt x="136534" y="31752"/>
                    </a:lnTo>
                    <a:lnTo>
                      <a:pt x="136279" y="31185"/>
                    </a:lnTo>
                    <a:lnTo>
                      <a:pt x="136215" y="30831"/>
                    </a:lnTo>
                    <a:lnTo>
                      <a:pt x="135775" y="30642"/>
                    </a:lnTo>
                    <a:lnTo>
                      <a:pt x="135335" y="30669"/>
                    </a:lnTo>
                    <a:lnTo>
                      <a:pt x="134643" y="30380"/>
                    </a:lnTo>
                    <a:lnTo>
                      <a:pt x="134806" y="30144"/>
                    </a:lnTo>
                    <a:lnTo>
                      <a:pt x="134979" y="29928"/>
                    </a:lnTo>
                    <a:lnTo>
                      <a:pt x="135086" y="29133"/>
                    </a:lnTo>
                    <a:lnTo>
                      <a:pt x="135171" y="28290"/>
                    </a:lnTo>
                    <a:lnTo>
                      <a:pt x="135040" y="27200"/>
                    </a:lnTo>
                    <a:lnTo>
                      <a:pt x="134957" y="26299"/>
                    </a:lnTo>
                    <a:lnTo>
                      <a:pt x="135729" y="25737"/>
                    </a:lnTo>
                    <a:lnTo>
                      <a:pt x="134999" y="25584"/>
                    </a:lnTo>
                    <a:lnTo>
                      <a:pt x="133420" y="25699"/>
                    </a:lnTo>
                    <a:lnTo>
                      <a:pt x="132833" y="25763"/>
                    </a:lnTo>
                    <a:lnTo>
                      <a:pt x="131471" y="25284"/>
                    </a:lnTo>
                    <a:lnTo>
                      <a:pt x="131179" y="25188"/>
                    </a:lnTo>
                    <a:lnTo>
                      <a:pt x="130644" y="24794"/>
                    </a:lnTo>
                    <a:lnTo>
                      <a:pt x="130140" y="24403"/>
                    </a:lnTo>
                    <a:lnTo>
                      <a:pt x="130153" y="24255"/>
                    </a:lnTo>
                    <a:lnTo>
                      <a:pt x="130776" y="24041"/>
                    </a:lnTo>
                    <a:lnTo>
                      <a:pt x="131393" y="23977"/>
                    </a:lnTo>
                    <a:lnTo>
                      <a:pt x="132758" y="23455"/>
                    </a:lnTo>
                    <a:lnTo>
                      <a:pt x="132733" y="23054"/>
                    </a:lnTo>
                    <a:lnTo>
                      <a:pt x="132723" y="22974"/>
                    </a:lnTo>
                    <a:lnTo>
                      <a:pt x="132360" y="22959"/>
                    </a:lnTo>
                    <a:lnTo>
                      <a:pt x="132350" y="22363"/>
                    </a:lnTo>
                    <a:lnTo>
                      <a:pt x="132393" y="21809"/>
                    </a:lnTo>
                    <a:lnTo>
                      <a:pt x="129968" y="22075"/>
                    </a:lnTo>
                    <a:lnTo>
                      <a:pt x="129515" y="21372"/>
                    </a:lnTo>
                    <a:lnTo>
                      <a:pt x="130431" y="20168"/>
                    </a:lnTo>
                    <a:lnTo>
                      <a:pt x="131111" y="19312"/>
                    </a:lnTo>
                    <a:lnTo>
                      <a:pt x="131603" y="18405"/>
                    </a:lnTo>
                    <a:lnTo>
                      <a:pt x="131979" y="17615"/>
                    </a:lnTo>
                    <a:lnTo>
                      <a:pt x="132394" y="16828"/>
                    </a:lnTo>
                    <a:lnTo>
                      <a:pt x="132620" y="16437"/>
                    </a:lnTo>
                    <a:lnTo>
                      <a:pt x="132721" y="16017"/>
                    </a:lnTo>
                    <a:lnTo>
                      <a:pt x="133093" y="15812"/>
                    </a:lnTo>
                    <a:lnTo>
                      <a:pt x="133413" y="15602"/>
                    </a:lnTo>
                    <a:lnTo>
                      <a:pt x="133607" y="15560"/>
                    </a:lnTo>
                    <a:lnTo>
                      <a:pt x="134051" y="15532"/>
                    </a:lnTo>
                    <a:lnTo>
                      <a:pt x="134427" y="14937"/>
                    </a:lnTo>
                    <a:lnTo>
                      <a:pt x="134767" y="14706"/>
                    </a:lnTo>
                    <a:lnTo>
                      <a:pt x="135080" y="14356"/>
                    </a:lnTo>
                    <a:lnTo>
                      <a:pt x="135386" y="14125"/>
                    </a:lnTo>
                    <a:lnTo>
                      <a:pt x="135747" y="13947"/>
                    </a:lnTo>
                    <a:lnTo>
                      <a:pt x="136313" y="14004"/>
                    </a:lnTo>
                    <a:lnTo>
                      <a:pt x="135360" y="12955"/>
                    </a:lnTo>
                    <a:lnTo>
                      <a:pt x="136351" y="12410"/>
                    </a:lnTo>
                    <a:lnTo>
                      <a:pt x="136554" y="12297"/>
                    </a:lnTo>
                    <a:lnTo>
                      <a:pt x="135922" y="11590"/>
                    </a:lnTo>
                    <a:lnTo>
                      <a:pt x="135526" y="11001"/>
                    </a:lnTo>
                    <a:lnTo>
                      <a:pt x="135253" y="10559"/>
                    </a:lnTo>
                    <a:lnTo>
                      <a:pt x="134917" y="9936"/>
                    </a:lnTo>
                    <a:lnTo>
                      <a:pt x="134464" y="9099"/>
                    </a:lnTo>
                    <a:lnTo>
                      <a:pt x="134253" y="8744"/>
                    </a:lnTo>
                    <a:lnTo>
                      <a:pt x="133839" y="7969"/>
                    </a:lnTo>
                    <a:lnTo>
                      <a:pt x="133402" y="7175"/>
                    </a:lnTo>
                    <a:lnTo>
                      <a:pt x="133334" y="7051"/>
                    </a:lnTo>
                    <a:lnTo>
                      <a:pt x="132456" y="7728"/>
                    </a:lnTo>
                    <a:lnTo>
                      <a:pt x="132014" y="8051"/>
                    </a:lnTo>
                    <a:lnTo>
                      <a:pt x="131401" y="8420"/>
                    </a:lnTo>
                    <a:lnTo>
                      <a:pt x="131192" y="8615"/>
                    </a:lnTo>
                    <a:lnTo>
                      <a:pt x="131046" y="8736"/>
                    </a:lnTo>
                    <a:lnTo>
                      <a:pt x="131043" y="8481"/>
                    </a:lnTo>
                    <a:lnTo>
                      <a:pt x="131015" y="8021"/>
                    </a:lnTo>
                    <a:lnTo>
                      <a:pt x="131009" y="7819"/>
                    </a:lnTo>
                    <a:lnTo>
                      <a:pt x="131181" y="7392"/>
                    </a:lnTo>
                    <a:lnTo>
                      <a:pt x="131075" y="6213"/>
                    </a:lnTo>
                    <a:lnTo>
                      <a:pt x="130986" y="5369"/>
                    </a:lnTo>
                    <a:lnTo>
                      <a:pt x="130697" y="2309"/>
                    </a:lnTo>
                    <a:lnTo>
                      <a:pt x="130700" y="2113"/>
                    </a:lnTo>
                    <a:lnTo>
                      <a:pt x="129133" y="1395"/>
                    </a:lnTo>
                    <a:lnTo>
                      <a:pt x="129194" y="651"/>
                    </a:lnTo>
                    <a:lnTo>
                      <a:pt x="128879" y="535"/>
                    </a:lnTo>
                    <a:lnTo>
                      <a:pt x="128562" y="500"/>
                    </a:lnTo>
                    <a:lnTo>
                      <a:pt x="127837" y="356"/>
                    </a:lnTo>
                    <a:lnTo>
                      <a:pt x="127115" y="235"/>
                    </a:lnTo>
                    <a:lnTo>
                      <a:pt x="126065" y="96"/>
                    </a:lnTo>
                    <a:lnTo>
                      <a:pt x="125609" y="0"/>
                    </a:lnTo>
                    <a:lnTo>
                      <a:pt x="125359" y="132"/>
                    </a:lnTo>
                    <a:lnTo>
                      <a:pt x="125188" y="187"/>
                    </a:lnTo>
                    <a:lnTo>
                      <a:pt x="125083" y="220"/>
                    </a:lnTo>
                    <a:lnTo>
                      <a:pt x="124887" y="324"/>
                    </a:lnTo>
                    <a:lnTo>
                      <a:pt x="124651" y="349"/>
                    </a:lnTo>
                    <a:lnTo>
                      <a:pt x="124496" y="382"/>
                    </a:lnTo>
                    <a:lnTo>
                      <a:pt x="124351" y="436"/>
                    </a:lnTo>
                    <a:lnTo>
                      <a:pt x="124266" y="533"/>
                    </a:lnTo>
                    <a:lnTo>
                      <a:pt x="124191" y="602"/>
                    </a:lnTo>
                    <a:lnTo>
                      <a:pt x="124112" y="702"/>
                    </a:lnTo>
                    <a:lnTo>
                      <a:pt x="123997" y="735"/>
                    </a:lnTo>
                    <a:lnTo>
                      <a:pt x="123861" y="755"/>
                    </a:lnTo>
                    <a:lnTo>
                      <a:pt x="123712" y="809"/>
                    </a:lnTo>
                    <a:lnTo>
                      <a:pt x="123567" y="896"/>
                    </a:lnTo>
                    <a:lnTo>
                      <a:pt x="123472" y="987"/>
                    </a:lnTo>
                    <a:lnTo>
                      <a:pt x="123418" y="1119"/>
                    </a:lnTo>
                    <a:lnTo>
                      <a:pt x="123323" y="1218"/>
                    </a:lnTo>
                    <a:lnTo>
                      <a:pt x="123174" y="1292"/>
                    </a:lnTo>
                    <a:lnTo>
                      <a:pt x="122914" y="1342"/>
                    </a:lnTo>
                    <a:lnTo>
                      <a:pt x="122724" y="1449"/>
                    </a:lnTo>
                    <a:lnTo>
                      <a:pt x="122550" y="1503"/>
                    </a:lnTo>
                    <a:lnTo>
                      <a:pt x="122372" y="1503"/>
                    </a:lnTo>
                    <a:lnTo>
                      <a:pt x="122194" y="1482"/>
                    </a:lnTo>
                    <a:lnTo>
                      <a:pt x="122054" y="1490"/>
                    </a:lnTo>
                    <a:lnTo>
                      <a:pt x="121897" y="1490"/>
                    </a:lnTo>
                    <a:lnTo>
                      <a:pt x="121710" y="1655"/>
                    </a:lnTo>
                    <a:lnTo>
                      <a:pt x="121414" y="1934"/>
                    </a:lnTo>
                    <a:lnTo>
                      <a:pt x="121208" y="2165"/>
                    </a:lnTo>
                    <a:lnTo>
                      <a:pt x="120812" y="2058"/>
                    </a:lnTo>
                    <a:lnTo>
                      <a:pt x="120592" y="2159"/>
                    </a:lnTo>
                    <a:lnTo>
                      <a:pt x="120157" y="2236"/>
                    </a:lnTo>
                    <a:lnTo>
                      <a:pt x="119817" y="2279"/>
                    </a:lnTo>
                    <a:lnTo>
                      <a:pt x="119647" y="2318"/>
                    </a:lnTo>
                    <a:lnTo>
                      <a:pt x="119366" y="3105"/>
                    </a:lnTo>
                    <a:lnTo>
                      <a:pt x="118794" y="3849"/>
                    </a:lnTo>
                    <a:lnTo>
                      <a:pt x="117982" y="4041"/>
                    </a:lnTo>
                    <a:lnTo>
                      <a:pt x="117446" y="4133"/>
                    </a:lnTo>
                    <a:lnTo>
                      <a:pt x="116928" y="4335"/>
                    </a:lnTo>
                    <a:lnTo>
                      <a:pt x="116303" y="4940"/>
                    </a:lnTo>
                    <a:lnTo>
                      <a:pt x="115983" y="4535"/>
                    </a:lnTo>
                    <a:lnTo>
                      <a:pt x="115468" y="4942"/>
                    </a:lnTo>
                    <a:lnTo>
                      <a:pt x="115276" y="4871"/>
                    </a:lnTo>
                    <a:lnTo>
                      <a:pt x="114490" y="5693"/>
                    </a:lnTo>
                    <a:lnTo>
                      <a:pt x="114533" y="5950"/>
                    </a:lnTo>
                    <a:lnTo>
                      <a:pt x="114184" y="6486"/>
                    </a:lnTo>
                    <a:lnTo>
                      <a:pt x="113984" y="6793"/>
                    </a:lnTo>
                    <a:lnTo>
                      <a:pt x="113273" y="7164"/>
                    </a:lnTo>
                    <a:lnTo>
                      <a:pt x="113104" y="7195"/>
                    </a:lnTo>
                    <a:lnTo>
                      <a:pt x="112894" y="7965"/>
                    </a:lnTo>
                    <a:lnTo>
                      <a:pt x="111540" y="8068"/>
                    </a:lnTo>
                    <a:lnTo>
                      <a:pt x="111397" y="8767"/>
                    </a:lnTo>
                    <a:lnTo>
                      <a:pt x="110624" y="8889"/>
                    </a:lnTo>
                    <a:lnTo>
                      <a:pt x="110027" y="9342"/>
                    </a:lnTo>
                    <a:lnTo>
                      <a:pt x="109752" y="9495"/>
                    </a:lnTo>
                    <a:lnTo>
                      <a:pt x="109465" y="9663"/>
                    </a:lnTo>
                    <a:lnTo>
                      <a:pt x="108232" y="9877"/>
                    </a:lnTo>
                    <a:lnTo>
                      <a:pt x="107053" y="10091"/>
                    </a:lnTo>
                    <a:lnTo>
                      <a:pt x="106299" y="10247"/>
                    </a:lnTo>
                    <a:lnTo>
                      <a:pt x="106712" y="9729"/>
                    </a:lnTo>
                    <a:lnTo>
                      <a:pt x="106810" y="9597"/>
                    </a:lnTo>
                    <a:lnTo>
                      <a:pt x="106899" y="9375"/>
                    </a:lnTo>
                    <a:lnTo>
                      <a:pt x="106928" y="9153"/>
                    </a:lnTo>
                    <a:lnTo>
                      <a:pt x="106877" y="8924"/>
                    </a:lnTo>
                    <a:lnTo>
                      <a:pt x="106862" y="8569"/>
                    </a:lnTo>
                    <a:lnTo>
                      <a:pt x="106913" y="8272"/>
                    </a:lnTo>
                    <a:lnTo>
                      <a:pt x="106964" y="7902"/>
                    </a:lnTo>
                    <a:lnTo>
                      <a:pt x="107058" y="7643"/>
                    </a:lnTo>
                    <a:lnTo>
                      <a:pt x="106921" y="7495"/>
                    </a:lnTo>
                    <a:lnTo>
                      <a:pt x="106669" y="6794"/>
                    </a:lnTo>
                    <a:lnTo>
                      <a:pt x="105971" y="7421"/>
                    </a:lnTo>
                    <a:lnTo>
                      <a:pt x="105667" y="7127"/>
                    </a:lnTo>
                    <a:lnTo>
                      <a:pt x="105391" y="6387"/>
                    </a:lnTo>
                    <a:lnTo>
                      <a:pt x="105764" y="5974"/>
                    </a:lnTo>
                    <a:lnTo>
                      <a:pt x="105690" y="5860"/>
                    </a:lnTo>
                    <a:lnTo>
                      <a:pt x="105902" y="5358"/>
                    </a:lnTo>
                    <a:lnTo>
                      <a:pt x="105433" y="4938"/>
                    </a:lnTo>
                    <a:lnTo>
                      <a:pt x="104784" y="4431"/>
                    </a:lnTo>
                    <a:lnTo>
                      <a:pt x="103536" y="4506"/>
                    </a:lnTo>
                    <a:lnTo>
                      <a:pt x="103670" y="4170"/>
                    </a:lnTo>
                    <a:lnTo>
                      <a:pt x="103418" y="4015"/>
                    </a:lnTo>
                    <a:lnTo>
                      <a:pt x="103473" y="3878"/>
                    </a:lnTo>
                    <a:lnTo>
                      <a:pt x="102913" y="3810"/>
                    </a:lnTo>
                    <a:lnTo>
                      <a:pt x="102639" y="4307"/>
                    </a:lnTo>
                    <a:lnTo>
                      <a:pt x="102233" y="3826"/>
                    </a:lnTo>
                    <a:lnTo>
                      <a:pt x="102354" y="3152"/>
                    </a:lnTo>
                    <a:lnTo>
                      <a:pt x="102401" y="2873"/>
                    </a:lnTo>
                    <a:lnTo>
                      <a:pt x="102449" y="2566"/>
                    </a:lnTo>
                    <a:lnTo>
                      <a:pt x="102375" y="2340"/>
                    </a:lnTo>
                    <a:lnTo>
                      <a:pt x="102255" y="2166"/>
                    </a:lnTo>
                    <a:lnTo>
                      <a:pt x="102102" y="1990"/>
                    </a:lnTo>
                    <a:lnTo>
                      <a:pt x="100629" y="551"/>
                    </a:lnTo>
                    <a:lnTo>
                      <a:pt x="100527" y="1077"/>
                    </a:lnTo>
                    <a:lnTo>
                      <a:pt x="99527" y="1213"/>
                    </a:lnTo>
                    <a:lnTo>
                      <a:pt x="98980" y="1266"/>
                    </a:lnTo>
                    <a:lnTo>
                      <a:pt x="98043" y="1373"/>
                    </a:lnTo>
                    <a:lnTo>
                      <a:pt x="97631" y="1515"/>
                    </a:lnTo>
                    <a:lnTo>
                      <a:pt x="97085" y="1788"/>
                    </a:lnTo>
                    <a:lnTo>
                      <a:pt x="96229" y="1573"/>
                    </a:lnTo>
                    <a:lnTo>
                      <a:pt x="94807" y="754"/>
                    </a:lnTo>
                    <a:lnTo>
                      <a:pt x="92898" y="1923"/>
                    </a:lnTo>
                    <a:lnTo>
                      <a:pt x="92889" y="2022"/>
                    </a:lnTo>
                    <a:lnTo>
                      <a:pt x="92480" y="2276"/>
                    </a:lnTo>
                    <a:lnTo>
                      <a:pt x="92189" y="1692"/>
                    </a:lnTo>
                    <a:lnTo>
                      <a:pt x="92106" y="1512"/>
                    </a:lnTo>
                    <a:lnTo>
                      <a:pt x="91659" y="1469"/>
                    </a:lnTo>
                    <a:lnTo>
                      <a:pt x="91354" y="1366"/>
                    </a:lnTo>
                    <a:lnTo>
                      <a:pt x="91054" y="1658"/>
                    </a:lnTo>
                    <a:lnTo>
                      <a:pt x="90550" y="2313"/>
                    </a:lnTo>
                    <a:lnTo>
                      <a:pt x="90415" y="2446"/>
                    </a:lnTo>
                    <a:lnTo>
                      <a:pt x="90314" y="2777"/>
                    </a:lnTo>
                    <a:lnTo>
                      <a:pt x="90271" y="2980"/>
                    </a:lnTo>
                    <a:lnTo>
                      <a:pt x="90146" y="3149"/>
                    </a:lnTo>
                    <a:lnTo>
                      <a:pt x="89990" y="3250"/>
                    </a:lnTo>
                    <a:lnTo>
                      <a:pt x="89795" y="3386"/>
                    </a:lnTo>
                    <a:lnTo>
                      <a:pt x="89571" y="3636"/>
                    </a:lnTo>
                    <a:lnTo>
                      <a:pt x="89389" y="3963"/>
                    </a:lnTo>
                    <a:lnTo>
                      <a:pt x="89288" y="4159"/>
                    </a:lnTo>
                    <a:lnTo>
                      <a:pt x="89081" y="4349"/>
                    </a:lnTo>
                    <a:lnTo>
                      <a:pt x="88780" y="4511"/>
                    </a:lnTo>
                    <a:lnTo>
                      <a:pt x="88628" y="4555"/>
                    </a:lnTo>
                    <a:lnTo>
                      <a:pt x="88013" y="3957"/>
                    </a:lnTo>
                    <a:lnTo>
                      <a:pt x="87743" y="4115"/>
                    </a:lnTo>
                    <a:lnTo>
                      <a:pt x="87424" y="3899"/>
                    </a:lnTo>
                    <a:lnTo>
                      <a:pt x="86991" y="4155"/>
                    </a:lnTo>
                    <a:lnTo>
                      <a:pt x="86705" y="4590"/>
                    </a:lnTo>
                    <a:lnTo>
                      <a:pt x="86469" y="4441"/>
                    </a:lnTo>
                    <a:lnTo>
                      <a:pt x="85932" y="4712"/>
                    </a:lnTo>
                    <a:lnTo>
                      <a:pt x="85675" y="4811"/>
                    </a:lnTo>
                    <a:lnTo>
                      <a:pt x="85366" y="4870"/>
                    </a:lnTo>
                    <a:lnTo>
                      <a:pt x="85164" y="4815"/>
                    </a:lnTo>
                    <a:lnTo>
                      <a:pt x="84940" y="4747"/>
                    </a:lnTo>
                    <a:lnTo>
                      <a:pt x="84660" y="5141"/>
                    </a:lnTo>
                    <a:lnTo>
                      <a:pt x="84454" y="5055"/>
                    </a:lnTo>
                    <a:lnTo>
                      <a:pt x="84242" y="5231"/>
                    </a:lnTo>
                    <a:lnTo>
                      <a:pt x="84010" y="4950"/>
                    </a:lnTo>
                    <a:lnTo>
                      <a:pt x="83168" y="4215"/>
                    </a:lnTo>
                    <a:lnTo>
                      <a:pt x="82654" y="3862"/>
                    </a:lnTo>
                    <a:lnTo>
                      <a:pt x="82664" y="4051"/>
                    </a:lnTo>
                    <a:lnTo>
                      <a:pt x="81810" y="4251"/>
                    </a:lnTo>
                    <a:lnTo>
                      <a:pt x="81759" y="3379"/>
                    </a:lnTo>
                    <a:lnTo>
                      <a:pt x="81954" y="3414"/>
                    </a:lnTo>
                    <a:lnTo>
                      <a:pt x="81819" y="2932"/>
                    </a:lnTo>
                    <a:lnTo>
                      <a:pt x="81434" y="3086"/>
                    </a:lnTo>
                    <a:lnTo>
                      <a:pt x="81389" y="3421"/>
                    </a:lnTo>
                    <a:lnTo>
                      <a:pt x="81311" y="3859"/>
                    </a:lnTo>
                    <a:lnTo>
                      <a:pt x="81234" y="4171"/>
                    </a:lnTo>
                    <a:lnTo>
                      <a:pt x="81064" y="4448"/>
                    </a:lnTo>
                    <a:lnTo>
                      <a:pt x="80868" y="4690"/>
                    </a:lnTo>
                    <a:lnTo>
                      <a:pt x="80251" y="5297"/>
                    </a:lnTo>
                    <a:lnTo>
                      <a:pt x="80033" y="5519"/>
                    </a:lnTo>
                    <a:lnTo>
                      <a:pt x="79792" y="5868"/>
                    </a:lnTo>
                    <a:lnTo>
                      <a:pt x="79156" y="5905"/>
                    </a:lnTo>
                    <a:lnTo>
                      <a:pt x="79215" y="5636"/>
                    </a:lnTo>
                    <a:lnTo>
                      <a:pt x="79175" y="4528"/>
                    </a:lnTo>
                    <a:lnTo>
                      <a:pt x="79144" y="3784"/>
                    </a:lnTo>
                    <a:lnTo>
                      <a:pt x="79519" y="3793"/>
                    </a:lnTo>
                    <a:lnTo>
                      <a:pt x="79470" y="3537"/>
                    </a:lnTo>
                    <a:lnTo>
                      <a:pt x="79459" y="3452"/>
                    </a:lnTo>
                    <a:lnTo>
                      <a:pt x="79302" y="3256"/>
                    </a:lnTo>
                    <a:lnTo>
                      <a:pt x="79383" y="3115"/>
                    </a:lnTo>
                    <a:lnTo>
                      <a:pt x="79347" y="2508"/>
                    </a:lnTo>
                    <a:lnTo>
                      <a:pt x="78965" y="2365"/>
                    </a:lnTo>
                    <a:lnTo>
                      <a:pt x="78802" y="2374"/>
                    </a:lnTo>
                    <a:lnTo>
                      <a:pt x="78361" y="2756"/>
                    </a:lnTo>
                    <a:lnTo>
                      <a:pt x="78168" y="3146"/>
                    </a:lnTo>
                    <a:lnTo>
                      <a:pt x="78692" y="3668"/>
                    </a:lnTo>
                    <a:lnTo>
                      <a:pt x="78726" y="3765"/>
                    </a:lnTo>
                    <a:lnTo>
                      <a:pt x="78665" y="3845"/>
                    </a:lnTo>
                    <a:lnTo>
                      <a:pt x="78809" y="4065"/>
                    </a:lnTo>
                    <a:lnTo>
                      <a:pt x="78243" y="4564"/>
                    </a:lnTo>
                    <a:lnTo>
                      <a:pt x="78225" y="5028"/>
                    </a:lnTo>
                    <a:lnTo>
                      <a:pt x="77910" y="5052"/>
                    </a:lnTo>
                    <a:lnTo>
                      <a:pt x="77166" y="4855"/>
                    </a:lnTo>
                    <a:lnTo>
                      <a:pt x="76446" y="5611"/>
                    </a:lnTo>
                    <a:lnTo>
                      <a:pt x="76582" y="5690"/>
                    </a:lnTo>
                    <a:lnTo>
                      <a:pt x="76706" y="6170"/>
                    </a:lnTo>
                    <a:lnTo>
                      <a:pt x="76585" y="6138"/>
                    </a:lnTo>
                    <a:lnTo>
                      <a:pt x="76516" y="6037"/>
                    </a:lnTo>
                    <a:lnTo>
                      <a:pt x="76203" y="6657"/>
                    </a:lnTo>
                    <a:lnTo>
                      <a:pt x="76270" y="6859"/>
                    </a:lnTo>
                    <a:lnTo>
                      <a:pt x="76052" y="7168"/>
                    </a:lnTo>
                    <a:lnTo>
                      <a:pt x="75539" y="7630"/>
                    </a:lnTo>
                    <a:lnTo>
                      <a:pt x="75167" y="7155"/>
                    </a:lnTo>
                    <a:lnTo>
                      <a:pt x="74569" y="7347"/>
                    </a:lnTo>
                    <a:lnTo>
                      <a:pt x="74133" y="7217"/>
                    </a:lnTo>
                    <a:lnTo>
                      <a:pt x="74039" y="7321"/>
                    </a:lnTo>
                    <a:lnTo>
                      <a:pt x="74004" y="7829"/>
                    </a:lnTo>
                    <a:lnTo>
                      <a:pt x="73698" y="7985"/>
                    </a:lnTo>
                    <a:lnTo>
                      <a:pt x="73322" y="8284"/>
                    </a:lnTo>
                    <a:lnTo>
                      <a:pt x="72906" y="8328"/>
                    </a:lnTo>
                    <a:lnTo>
                      <a:pt x="72634" y="8187"/>
                    </a:lnTo>
                    <a:lnTo>
                      <a:pt x="72354" y="8170"/>
                    </a:lnTo>
                    <a:lnTo>
                      <a:pt x="71766" y="8592"/>
                    </a:lnTo>
                    <a:lnTo>
                      <a:pt x="71625" y="8620"/>
                    </a:lnTo>
                    <a:lnTo>
                      <a:pt x="71538" y="8468"/>
                    </a:lnTo>
                    <a:lnTo>
                      <a:pt x="71643" y="8214"/>
                    </a:lnTo>
                    <a:lnTo>
                      <a:pt x="71453" y="8208"/>
                    </a:lnTo>
                    <a:lnTo>
                      <a:pt x="71466" y="8084"/>
                    </a:lnTo>
                    <a:lnTo>
                      <a:pt x="71015" y="7965"/>
                    </a:lnTo>
                    <a:lnTo>
                      <a:pt x="70906" y="8163"/>
                    </a:lnTo>
                    <a:lnTo>
                      <a:pt x="70842" y="8332"/>
                    </a:lnTo>
                    <a:lnTo>
                      <a:pt x="70684" y="9572"/>
                    </a:lnTo>
                    <a:lnTo>
                      <a:pt x="70529" y="9332"/>
                    </a:lnTo>
                    <a:lnTo>
                      <a:pt x="70422" y="9138"/>
                    </a:lnTo>
                    <a:lnTo>
                      <a:pt x="70355" y="8991"/>
                    </a:lnTo>
                    <a:lnTo>
                      <a:pt x="70261" y="8790"/>
                    </a:lnTo>
                    <a:lnTo>
                      <a:pt x="70200" y="8583"/>
                    </a:lnTo>
                    <a:lnTo>
                      <a:pt x="70133" y="8376"/>
                    </a:lnTo>
                    <a:lnTo>
                      <a:pt x="70032" y="8222"/>
                    </a:lnTo>
                    <a:lnTo>
                      <a:pt x="69838" y="8021"/>
                    </a:lnTo>
                    <a:lnTo>
                      <a:pt x="69544" y="7741"/>
                    </a:lnTo>
                    <a:lnTo>
                      <a:pt x="69331" y="8580"/>
                    </a:lnTo>
                    <a:lnTo>
                      <a:pt x="69225" y="9028"/>
                    </a:lnTo>
                    <a:lnTo>
                      <a:pt x="69560" y="9462"/>
                    </a:lnTo>
                    <a:lnTo>
                      <a:pt x="69740" y="9335"/>
                    </a:lnTo>
                    <a:lnTo>
                      <a:pt x="69761" y="9643"/>
                    </a:lnTo>
                    <a:lnTo>
                      <a:pt x="69981" y="9502"/>
                    </a:lnTo>
                    <a:lnTo>
                      <a:pt x="70115" y="9723"/>
                    </a:lnTo>
                    <a:lnTo>
                      <a:pt x="69661" y="10058"/>
                    </a:lnTo>
                    <a:lnTo>
                      <a:pt x="69583" y="9790"/>
                    </a:lnTo>
                    <a:lnTo>
                      <a:pt x="69249" y="9877"/>
                    </a:lnTo>
                    <a:lnTo>
                      <a:pt x="68975" y="9951"/>
                    </a:lnTo>
                    <a:lnTo>
                      <a:pt x="68787" y="9590"/>
                    </a:lnTo>
                    <a:lnTo>
                      <a:pt x="68479" y="8954"/>
                    </a:lnTo>
                    <a:lnTo>
                      <a:pt x="67885" y="8921"/>
                    </a:lnTo>
                    <a:lnTo>
                      <a:pt x="67638" y="9055"/>
                    </a:lnTo>
                    <a:lnTo>
                      <a:pt x="67311" y="9236"/>
                    </a:lnTo>
                    <a:lnTo>
                      <a:pt x="67078" y="9363"/>
                    </a:lnTo>
                    <a:lnTo>
                      <a:pt x="67065" y="9630"/>
                    </a:lnTo>
                    <a:lnTo>
                      <a:pt x="66224" y="9463"/>
                    </a:lnTo>
                    <a:lnTo>
                      <a:pt x="66070" y="9430"/>
                    </a:lnTo>
                    <a:lnTo>
                      <a:pt x="64683" y="9430"/>
                    </a:lnTo>
                    <a:lnTo>
                      <a:pt x="64436" y="9471"/>
                    </a:lnTo>
                    <a:lnTo>
                      <a:pt x="64309" y="9551"/>
                    </a:lnTo>
                    <a:lnTo>
                      <a:pt x="64156" y="9691"/>
                    </a:lnTo>
                    <a:lnTo>
                      <a:pt x="64056" y="9839"/>
                    </a:lnTo>
                    <a:lnTo>
                      <a:pt x="64003" y="9952"/>
                    </a:lnTo>
                    <a:lnTo>
                      <a:pt x="63950" y="10193"/>
                    </a:lnTo>
                    <a:lnTo>
                      <a:pt x="63903" y="10367"/>
                    </a:lnTo>
                    <a:lnTo>
                      <a:pt x="63656" y="10300"/>
                    </a:lnTo>
                    <a:lnTo>
                      <a:pt x="63523" y="10227"/>
                    </a:lnTo>
                    <a:lnTo>
                      <a:pt x="63376" y="10113"/>
                    </a:lnTo>
                    <a:lnTo>
                      <a:pt x="63263" y="9979"/>
                    </a:lnTo>
                    <a:lnTo>
                      <a:pt x="63209" y="9839"/>
                    </a:lnTo>
                    <a:lnTo>
                      <a:pt x="63162" y="9504"/>
                    </a:lnTo>
                    <a:lnTo>
                      <a:pt x="63151" y="9340"/>
                    </a:lnTo>
                    <a:lnTo>
                      <a:pt x="62978" y="9320"/>
                    </a:lnTo>
                    <a:lnTo>
                      <a:pt x="62804" y="8865"/>
                    </a:lnTo>
                    <a:lnTo>
                      <a:pt x="62524" y="8832"/>
                    </a:lnTo>
                    <a:lnTo>
                      <a:pt x="61997" y="8805"/>
                    </a:lnTo>
                    <a:lnTo>
                      <a:pt x="61977" y="8725"/>
                    </a:lnTo>
                    <a:lnTo>
                      <a:pt x="61957" y="8658"/>
                    </a:lnTo>
                    <a:lnTo>
                      <a:pt x="61944" y="8551"/>
                    </a:lnTo>
                    <a:lnTo>
                      <a:pt x="61971" y="8343"/>
                    </a:lnTo>
                    <a:lnTo>
                      <a:pt x="61751" y="8350"/>
                    </a:lnTo>
                    <a:lnTo>
                      <a:pt x="61631" y="8330"/>
                    </a:lnTo>
                    <a:lnTo>
                      <a:pt x="61537" y="8283"/>
                    </a:lnTo>
                    <a:lnTo>
                      <a:pt x="61471" y="8223"/>
                    </a:lnTo>
                    <a:lnTo>
                      <a:pt x="61417" y="8149"/>
                    </a:lnTo>
                    <a:lnTo>
                      <a:pt x="61384" y="8002"/>
                    </a:lnTo>
                    <a:lnTo>
                      <a:pt x="61384" y="7775"/>
                    </a:lnTo>
                    <a:lnTo>
                      <a:pt x="60611" y="7627"/>
                    </a:lnTo>
                    <a:lnTo>
                      <a:pt x="60298" y="7440"/>
                    </a:lnTo>
                    <a:lnTo>
                      <a:pt x="59838" y="7186"/>
                    </a:lnTo>
                    <a:lnTo>
                      <a:pt x="59039" y="6724"/>
                    </a:lnTo>
                    <a:lnTo>
                      <a:pt x="58419" y="6409"/>
                    </a:lnTo>
                    <a:lnTo>
                      <a:pt x="57955" y="6700"/>
                    </a:lnTo>
                    <a:lnTo>
                      <a:pt x="57749" y="6513"/>
                    </a:lnTo>
                    <a:lnTo>
                      <a:pt x="57250" y="6165"/>
                    </a:lnTo>
                    <a:lnTo>
                      <a:pt x="57064" y="6064"/>
                    </a:lnTo>
                    <a:lnTo>
                      <a:pt x="56791" y="5984"/>
                    </a:lnTo>
                    <a:lnTo>
                      <a:pt x="56524" y="5937"/>
                    </a:lnTo>
                    <a:lnTo>
                      <a:pt x="56304" y="5896"/>
                    </a:lnTo>
                    <a:lnTo>
                      <a:pt x="56171" y="5863"/>
                    </a:lnTo>
                    <a:lnTo>
                      <a:pt x="56052" y="5762"/>
                    </a:lnTo>
                    <a:lnTo>
                      <a:pt x="55892" y="5635"/>
                    </a:lnTo>
                    <a:lnTo>
                      <a:pt x="55759" y="5541"/>
                    </a:lnTo>
                    <a:lnTo>
                      <a:pt x="55586" y="5467"/>
                    </a:lnTo>
                    <a:lnTo>
                      <a:pt x="55439" y="5414"/>
                    </a:lnTo>
                    <a:lnTo>
                      <a:pt x="55313" y="5333"/>
                    </a:lnTo>
                    <a:lnTo>
                      <a:pt x="55140" y="5173"/>
                    </a:lnTo>
                    <a:lnTo>
                      <a:pt x="54647" y="5454"/>
                    </a:lnTo>
                    <a:lnTo>
                      <a:pt x="54099" y="5749"/>
                    </a:lnTo>
                    <a:lnTo>
                      <a:pt x="53679" y="5990"/>
                    </a:lnTo>
                    <a:lnTo>
                      <a:pt x="53321" y="6173"/>
                    </a:lnTo>
                    <a:lnTo>
                      <a:pt x="52901" y="6414"/>
                    </a:lnTo>
                    <a:lnTo>
                      <a:pt x="52287" y="6756"/>
                    </a:lnTo>
                    <a:lnTo>
                      <a:pt x="52127" y="6843"/>
                    </a:lnTo>
                    <a:lnTo>
                      <a:pt x="51913" y="6951"/>
                    </a:lnTo>
                    <a:lnTo>
                      <a:pt x="51852" y="7688"/>
                    </a:lnTo>
                    <a:lnTo>
                      <a:pt x="51378" y="7882"/>
                    </a:lnTo>
                    <a:lnTo>
                      <a:pt x="51252" y="7494"/>
                    </a:lnTo>
                    <a:lnTo>
                      <a:pt x="51106" y="7507"/>
                    </a:lnTo>
                    <a:lnTo>
                      <a:pt x="50946" y="7554"/>
                    </a:lnTo>
                    <a:lnTo>
                      <a:pt x="50825" y="7681"/>
                    </a:lnTo>
                    <a:lnTo>
                      <a:pt x="50745" y="7782"/>
                    </a:lnTo>
                    <a:lnTo>
                      <a:pt x="50652" y="7862"/>
                    </a:lnTo>
                    <a:lnTo>
                      <a:pt x="50458" y="7902"/>
                    </a:lnTo>
                    <a:lnTo>
                      <a:pt x="50278" y="7916"/>
                    </a:lnTo>
                    <a:lnTo>
                      <a:pt x="50404" y="8278"/>
                    </a:lnTo>
                    <a:lnTo>
                      <a:pt x="50017" y="8640"/>
                    </a:lnTo>
                    <a:lnTo>
                      <a:pt x="49785" y="8345"/>
                    </a:lnTo>
                    <a:lnTo>
                      <a:pt x="49604" y="8660"/>
                    </a:lnTo>
                    <a:lnTo>
                      <a:pt x="49484" y="8908"/>
                    </a:lnTo>
                    <a:lnTo>
                      <a:pt x="49377" y="9035"/>
                    </a:lnTo>
                    <a:lnTo>
                      <a:pt x="49250" y="9162"/>
                    </a:lnTo>
                    <a:lnTo>
                      <a:pt x="49183" y="9276"/>
                    </a:lnTo>
                    <a:lnTo>
                      <a:pt x="49129" y="9563"/>
                    </a:lnTo>
                    <a:lnTo>
                      <a:pt x="48914" y="10313"/>
                    </a:lnTo>
                    <a:lnTo>
                      <a:pt x="48735" y="9992"/>
                    </a:lnTo>
                    <a:lnTo>
                      <a:pt x="48608" y="10253"/>
                    </a:lnTo>
                    <a:lnTo>
                      <a:pt x="48574" y="10441"/>
                    </a:lnTo>
                    <a:lnTo>
                      <a:pt x="48514" y="10682"/>
                    </a:lnTo>
                    <a:lnTo>
                      <a:pt x="48407" y="10963"/>
                    </a:lnTo>
                    <a:lnTo>
                      <a:pt x="48267" y="11318"/>
                    </a:lnTo>
                    <a:lnTo>
                      <a:pt x="48273" y="11774"/>
                    </a:lnTo>
                    <a:lnTo>
                      <a:pt x="48286" y="12416"/>
                    </a:lnTo>
                    <a:lnTo>
                      <a:pt x="48166" y="12470"/>
                    </a:lnTo>
                    <a:lnTo>
                      <a:pt x="48099" y="12530"/>
                    </a:lnTo>
                    <a:lnTo>
                      <a:pt x="48039" y="12597"/>
                    </a:lnTo>
                    <a:lnTo>
                      <a:pt x="47930" y="12710"/>
                    </a:lnTo>
                    <a:lnTo>
                      <a:pt x="47797" y="12556"/>
                    </a:lnTo>
                    <a:lnTo>
                      <a:pt x="47290" y="11927"/>
                    </a:lnTo>
                    <a:lnTo>
                      <a:pt x="47051" y="11573"/>
                    </a:lnTo>
                    <a:lnTo>
                      <a:pt x="47158" y="11425"/>
                    </a:lnTo>
                    <a:lnTo>
                      <a:pt x="47078" y="11218"/>
                    </a:lnTo>
                    <a:lnTo>
                      <a:pt x="46965" y="10883"/>
                    </a:lnTo>
                    <a:lnTo>
                      <a:pt x="46818" y="10836"/>
                    </a:lnTo>
                    <a:lnTo>
                      <a:pt x="46738" y="11091"/>
                    </a:lnTo>
                    <a:lnTo>
                      <a:pt x="46671" y="11318"/>
                    </a:lnTo>
                    <a:lnTo>
                      <a:pt x="46578" y="11546"/>
                    </a:lnTo>
                    <a:lnTo>
                      <a:pt x="46511" y="11707"/>
                    </a:lnTo>
                    <a:lnTo>
                      <a:pt x="46370" y="11948"/>
                    </a:lnTo>
                    <a:lnTo>
                      <a:pt x="46230" y="12109"/>
                    </a:lnTo>
                    <a:lnTo>
                      <a:pt x="46064" y="12263"/>
                    </a:lnTo>
                    <a:lnTo>
                      <a:pt x="45950" y="12377"/>
                    </a:lnTo>
                    <a:lnTo>
                      <a:pt x="45883" y="12504"/>
                    </a:lnTo>
                    <a:lnTo>
                      <a:pt x="45697" y="12491"/>
                    </a:lnTo>
                    <a:lnTo>
                      <a:pt x="45690" y="12323"/>
                    </a:lnTo>
                    <a:lnTo>
                      <a:pt x="45557" y="12229"/>
                    </a:lnTo>
                    <a:lnTo>
                      <a:pt x="45237" y="12029"/>
                    </a:lnTo>
                    <a:lnTo>
                      <a:pt x="45024" y="11915"/>
                    </a:lnTo>
                    <a:lnTo>
                      <a:pt x="44917" y="11949"/>
                    </a:lnTo>
                    <a:lnTo>
                      <a:pt x="44754" y="12026"/>
                    </a:lnTo>
                    <a:lnTo>
                      <a:pt x="44700" y="12448"/>
                    </a:lnTo>
                    <a:lnTo>
                      <a:pt x="44520" y="12709"/>
                    </a:lnTo>
                    <a:lnTo>
                      <a:pt x="44360" y="12884"/>
                    </a:lnTo>
                    <a:lnTo>
                      <a:pt x="44726" y="13332"/>
                    </a:lnTo>
                    <a:lnTo>
                      <a:pt x="44619" y="13466"/>
                    </a:lnTo>
                    <a:lnTo>
                      <a:pt x="44812" y="13774"/>
                    </a:lnTo>
                    <a:lnTo>
                      <a:pt x="44179" y="14122"/>
                    </a:lnTo>
                    <a:lnTo>
                      <a:pt x="43912" y="14263"/>
                    </a:lnTo>
                    <a:lnTo>
                      <a:pt x="43826" y="13875"/>
                    </a:lnTo>
                    <a:lnTo>
                      <a:pt x="43759" y="13493"/>
                    </a:lnTo>
                    <a:lnTo>
                      <a:pt x="42713" y="13400"/>
                    </a:lnTo>
                    <a:lnTo>
                      <a:pt x="42520" y="13447"/>
                    </a:lnTo>
                    <a:lnTo>
                      <a:pt x="42373" y="13607"/>
                    </a:lnTo>
                    <a:lnTo>
                      <a:pt x="42220" y="13942"/>
                    </a:lnTo>
                    <a:lnTo>
                      <a:pt x="42180" y="14143"/>
                    </a:lnTo>
                    <a:lnTo>
                      <a:pt x="42240" y="14230"/>
                    </a:lnTo>
                    <a:lnTo>
                      <a:pt x="42280" y="14350"/>
                    </a:lnTo>
                    <a:lnTo>
                      <a:pt x="42173" y="14484"/>
                    </a:lnTo>
                    <a:lnTo>
                      <a:pt x="41959" y="14779"/>
                    </a:lnTo>
                    <a:lnTo>
                      <a:pt x="41853" y="14966"/>
                    </a:lnTo>
                    <a:lnTo>
                      <a:pt x="41853" y="15194"/>
                    </a:lnTo>
                    <a:lnTo>
                      <a:pt x="41713" y="15241"/>
                    </a:lnTo>
                    <a:lnTo>
                      <a:pt x="41480" y="15288"/>
                    </a:lnTo>
                    <a:lnTo>
                      <a:pt x="41326" y="15013"/>
                    </a:lnTo>
                    <a:lnTo>
                      <a:pt x="41113" y="14719"/>
                    </a:lnTo>
                    <a:lnTo>
                      <a:pt x="40940" y="14605"/>
                    </a:lnTo>
                    <a:lnTo>
                      <a:pt x="40561" y="14458"/>
                    </a:lnTo>
                    <a:lnTo>
                      <a:pt x="40494" y="14799"/>
                    </a:lnTo>
                    <a:lnTo>
                      <a:pt x="40714" y="14936"/>
                    </a:lnTo>
                    <a:lnTo>
                      <a:pt x="40481" y="15525"/>
                    </a:lnTo>
                    <a:lnTo>
                      <a:pt x="40427" y="15766"/>
                    </a:lnTo>
                    <a:lnTo>
                      <a:pt x="40627" y="16027"/>
                    </a:lnTo>
                    <a:lnTo>
                      <a:pt x="40780" y="16168"/>
                    </a:lnTo>
                    <a:lnTo>
                      <a:pt x="41086" y="16348"/>
                    </a:lnTo>
                    <a:lnTo>
                      <a:pt x="41273" y="16469"/>
                    </a:lnTo>
                    <a:lnTo>
                      <a:pt x="41339" y="16723"/>
                    </a:lnTo>
                    <a:lnTo>
                      <a:pt x="41199" y="16917"/>
                    </a:lnTo>
                    <a:lnTo>
                      <a:pt x="41100" y="17192"/>
                    </a:lnTo>
                    <a:lnTo>
                      <a:pt x="41000" y="17419"/>
                    </a:lnTo>
                    <a:lnTo>
                      <a:pt x="40727" y="17452"/>
                    </a:lnTo>
                    <a:lnTo>
                      <a:pt x="40414" y="17466"/>
                    </a:lnTo>
                    <a:lnTo>
                      <a:pt x="40367" y="17834"/>
                    </a:lnTo>
                    <a:lnTo>
                      <a:pt x="40241" y="18068"/>
                    </a:lnTo>
                    <a:lnTo>
                      <a:pt x="40028" y="18148"/>
                    </a:lnTo>
                    <a:lnTo>
                      <a:pt x="39815" y="18154"/>
                    </a:lnTo>
                    <a:lnTo>
                      <a:pt x="39608" y="18148"/>
                    </a:lnTo>
                    <a:lnTo>
                      <a:pt x="39375" y="18121"/>
                    </a:lnTo>
                    <a:lnTo>
                      <a:pt x="39009" y="18013"/>
                    </a:lnTo>
                    <a:lnTo>
                      <a:pt x="38730" y="17913"/>
                    </a:lnTo>
                    <a:lnTo>
                      <a:pt x="38704" y="18167"/>
                    </a:lnTo>
                    <a:lnTo>
                      <a:pt x="38923" y="18254"/>
                    </a:lnTo>
                    <a:lnTo>
                      <a:pt x="39196" y="18441"/>
                    </a:lnTo>
                    <a:lnTo>
                      <a:pt x="39489" y="18495"/>
                    </a:lnTo>
                    <a:lnTo>
                      <a:pt x="39742" y="18522"/>
                    </a:lnTo>
                    <a:lnTo>
                      <a:pt x="40001" y="18583"/>
                    </a:lnTo>
                    <a:lnTo>
                      <a:pt x="40274" y="18630"/>
                    </a:lnTo>
                    <a:lnTo>
                      <a:pt x="40194" y="18870"/>
                    </a:lnTo>
                    <a:lnTo>
                      <a:pt x="39858" y="19939"/>
                    </a:lnTo>
                    <a:lnTo>
                      <a:pt x="39738" y="20186"/>
                    </a:lnTo>
                    <a:lnTo>
                      <a:pt x="39745" y="20427"/>
                    </a:lnTo>
                    <a:lnTo>
                      <a:pt x="39479" y="20474"/>
                    </a:lnTo>
                    <a:lnTo>
                      <a:pt x="39180" y="20540"/>
                    </a:lnTo>
                    <a:lnTo>
                      <a:pt x="38887" y="20633"/>
                    </a:lnTo>
                    <a:lnTo>
                      <a:pt x="38602" y="20746"/>
                    </a:lnTo>
                    <a:lnTo>
                      <a:pt x="38689" y="21040"/>
                    </a:lnTo>
                    <a:lnTo>
                      <a:pt x="38755" y="21314"/>
                    </a:lnTo>
                    <a:lnTo>
                      <a:pt x="38390" y="21473"/>
                    </a:lnTo>
                    <a:lnTo>
                      <a:pt x="38224" y="21552"/>
                    </a:lnTo>
                    <a:lnTo>
                      <a:pt x="38092" y="21559"/>
                    </a:lnTo>
                    <a:lnTo>
                      <a:pt x="37886" y="21544"/>
                    </a:lnTo>
                    <a:lnTo>
                      <a:pt x="37667" y="21597"/>
                    </a:lnTo>
                    <a:lnTo>
                      <a:pt x="37601" y="21770"/>
                    </a:lnTo>
                    <a:lnTo>
                      <a:pt x="37674" y="22010"/>
                    </a:lnTo>
                    <a:lnTo>
                      <a:pt x="37881" y="22198"/>
                    </a:lnTo>
                    <a:lnTo>
                      <a:pt x="37974" y="22425"/>
                    </a:lnTo>
                    <a:lnTo>
                      <a:pt x="37769" y="22597"/>
                    </a:lnTo>
                    <a:lnTo>
                      <a:pt x="37584" y="22762"/>
                    </a:lnTo>
                    <a:lnTo>
                      <a:pt x="37624" y="22996"/>
                    </a:lnTo>
                    <a:lnTo>
                      <a:pt x="38451" y="22877"/>
                    </a:lnTo>
                    <a:lnTo>
                      <a:pt x="38968" y="22772"/>
                    </a:lnTo>
                    <a:lnTo>
                      <a:pt x="38909" y="23032"/>
                    </a:lnTo>
                    <a:lnTo>
                      <a:pt x="38896" y="23332"/>
                    </a:lnTo>
                    <a:lnTo>
                      <a:pt x="38976" y="23439"/>
                    </a:lnTo>
                    <a:lnTo>
                      <a:pt x="39196" y="23574"/>
                    </a:lnTo>
                    <a:lnTo>
                      <a:pt x="39421" y="23682"/>
                    </a:lnTo>
                    <a:lnTo>
                      <a:pt x="39707" y="23769"/>
                    </a:lnTo>
                    <a:lnTo>
                      <a:pt x="39674" y="24083"/>
                    </a:lnTo>
                    <a:lnTo>
                      <a:pt x="39741" y="24343"/>
                    </a:lnTo>
                    <a:lnTo>
                      <a:pt x="40034" y="24818"/>
                    </a:lnTo>
                    <a:lnTo>
                      <a:pt x="40380" y="25266"/>
                    </a:lnTo>
                    <a:lnTo>
                      <a:pt x="40693" y="25721"/>
                    </a:lnTo>
                    <a:lnTo>
                      <a:pt x="40938" y="25669"/>
                    </a:lnTo>
                    <a:lnTo>
                      <a:pt x="41191" y="25703"/>
                    </a:lnTo>
                    <a:lnTo>
                      <a:pt x="41437" y="25751"/>
                    </a:lnTo>
                    <a:lnTo>
                      <a:pt x="42121" y="26006"/>
                    </a:lnTo>
                    <a:lnTo>
                      <a:pt x="41487" y="26379"/>
                    </a:lnTo>
                    <a:lnTo>
                      <a:pt x="41122" y="26557"/>
                    </a:lnTo>
                    <a:lnTo>
                      <a:pt x="40628" y="26829"/>
                    </a:lnTo>
                    <a:lnTo>
                      <a:pt x="40050" y="26989"/>
                    </a:lnTo>
                    <a:lnTo>
                      <a:pt x="39674" y="27050"/>
                    </a:lnTo>
                    <a:lnTo>
                      <a:pt x="39401" y="26882"/>
                    </a:lnTo>
                    <a:lnTo>
                      <a:pt x="39121" y="26708"/>
                    </a:lnTo>
                    <a:lnTo>
                      <a:pt x="38715" y="26272"/>
                    </a:lnTo>
                    <a:lnTo>
                      <a:pt x="38509" y="26004"/>
                    </a:lnTo>
                    <a:lnTo>
                      <a:pt x="37831" y="26359"/>
                    </a:lnTo>
                    <a:lnTo>
                      <a:pt x="37053" y="26735"/>
                    </a:lnTo>
                    <a:lnTo>
                      <a:pt x="36818" y="26881"/>
                    </a:lnTo>
                    <a:lnTo>
                      <a:pt x="36664" y="26995"/>
                    </a:lnTo>
                    <a:lnTo>
                      <a:pt x="36269" y="27243"/>
                    </a:lnTo>
                    <a:lnTo>
                      <a:pt x="35961" y="27397"/>
                    </a:lnTo>
                    <a:lnTo>
                      <a:pt x="35640" y="27532"/>
                    </a:lnTo>
                    <a:lnTo>
                      <a:pt x="35346" y="27626"/>
                    </a:lnTo>
                    <a:lnTo>
                      <a:pt x="34978" y="27747"/>
                    </a:lnTo>
                    <a:lnTo>
                      <a:pt x="34918" y="27914"/>
                    </a:lnTo>
                    <a:lnTo>
                      <a:pt x="34670" y="28028"/>
                    </a:lnTo>
                    <a:lnTo>
                      <a:pt x="34470" y="28109"/>
                    </a:lnTo>
                    <a:lnTo>
                      <a:pt x="34863" y="28451"/>
                    </a:lnTo>
                    <a:lnTo>
                      <a:pt x="34950" y="28860"/>
                    </a:lnTo>
                    <a:lnTo>
                      <a:pt x="35050" y="29195"/>
                    </a:lnTo>
                    <a:lnTo>
                      <a:pt x="35143" y="29631"/>
                    </a:lnTo>
                    <a:lnTo>
                      <a:pt x="35263" y="30161"/>
                    </a:lnTo>
                    <a:lnTo>
                      <a:pt x="35297" y="30497"/>
                    </a:lnTo>
                    <a:lnTo>
                      <a:pt x="35110" y="30503"/>
                    </a:lnTo>
                    <a:lnTo>
                      <a:pt x="34822" y="30551"/>
                    </a:lnTo>
                    <a:lnTo>
                      <a:pt x="34330" y="30674"/>
                    </a:lnTo>
                    <a:lnTo>
                      <a:pt x="33930" y="30734"/>
                    </a:lnTo>
                    <a:lnTo>
                      <a:pt x="33662" y="30808"/>
                    </a:lnTo>
                    <a:lnTo>
                      <a:pt x="33529" y="30949"/>
                    </a:lnTo>
                    <a:lnTo>
                      <a:pt x="33155" y="30996"/>
                    </a:lnTo>
                    <a:lnTo>
                      <a:pt x="32734" y="31037"/>
                    </a:lnTo>
                    <a:lnTo>
                      <a:pt x="32313" y="31050"/>
                    </a:lnTo>
                    <a:lnTo>
                      <a:pt x="32113" y="31064"/>
                    </a:lnTo>
                    <a:lnTo>
                      <a:pt x="31753" y="31185"/>
                    </a:lnTo>
                    <a:lnTo>
                      <a:pt x="30831" y="31454"/>
                    </a:lnTo>
                    <a:lnTo>
                      <a:pt x="30598" y="31541"/>
                    </a:lnTo>
                    <a:lnTo>
                      <a:pt x="30071" y="32125"/>
                    </a:lnTo>
                    <a:lnTo>
                      <a:pt x="29203" y="33090"/>
                    </a:lnTo>
                    <a:lnTo>
                      <a:pt x="28910" y="33406"/>
                    </a:lnTo>
                    <a:lnTo>
                      <a:pt x="28844" y="33882"/>
                    </a:lnTo>
                    <a:lnTo>
                      <a:pt x="28745" y="34513"/>
                    </a:lnTo>
                    <a:lnTo>
                      <a:pt x="28692" y="34835"/>
                    </a:lnTo>
                    <a:lnTo>
                      <a:pt x="28565" y="35158"/>
                    </a:lnTo>
                    <a:lnTo>
                      <a:pt x="28406" y="35420"/>
                    </a:lnTo>
                    <a:lnTo>
                      <a:pt x="28299" y="35446"/>
                    </a:lnTo>
                    <a:lnTo>
                      <a:pt x="27791" y="35554"/>
                    </a:lnTo>
                    <a:lnTo>
                      <a:pt x="27504" y="35594"/>
                    </a:lnTo>
                    <a:lnTo>
                      <a:pt x="27311" y="35595"/>
                    </a:lnTo>
                    <a:lnTo>
                      <a:pt x="27077" y="35554"/>
                    </a:lnTo>
                    <a:lnTo>
                      <a:pt x="26910" y="35528"/>
                    </a:lnTo>
                    <a:lnTo>
                      <a:pt x="26562" y="35440"/>
                    </a:lnTo>
                    <a:lnTo>
                      <a:pt x="26068" y="35372"/>
                    </a:lnTo>
                    <a:lnTo>
                      <a:pt x="25941" y="35170"/>
                    </a:lnTo>
                    <a:lnTo>
                      <a:pt x="25628" y="35278"/>
                    </a:lnTo>
                    <a:lnTo>
                      <a:pt x="25194" y="35466"/>
                    </a:lnTo>
                    <a:lnTo>
                      <a:pt x="25000" y="35641"/>
                    </a:lnTo>
                    <a:lnTo>
                      <a:pt x="24740" y="35809"/>
                    </a:lnTo>
                    <a:lnTo>
                      <a:pt x="24232" y="35608"/>
                    </a:lnTo>
                    <a:lnTo>
                      <a:pt x="23885" y="35427"/>
                    </a:lnTo>
                    <a:lnTo>
                      <a:pt x="23811" y="35145"/>
                    </a:lnTo>
                    <a:lnTo>
                      <a:pt x="23711" y="34890"/>
                    </a:lnTo>
                    <a:lnTo>
                      <a:pt x="23650" y="34702"/>
                    </a:lnTo>
                    <a:lnTo>
                      <a:pt x="23630" y="34313"/>
                    </a:lnTo>
                    <a:lnTo>
                      <a:pt x="23516" y="34299"/>
                    </a:lnTo>
                    <a:lnTo>
                      <a:pt x="23536" y="34044"/>
                    </a:lnTo>
                    <a:lnTo>
                      <a:pt x="23549" y="33756"/>
                    </a:lnTo>
                    <a:lnTo>
                      <a:pt x="23095" y="33716"/>
                    </a:lnTo>
                    <a:lnTo>
                      <a:pt x="22721" y="33703"/>
                    </a:lnTo>
                    <a:lnTo>
                      <a:pt x="22548" y="33729"/>
                    </a:lnTo>
                    <a:lnTo>
                      <a:pt x="22254" y="33857"/>
                    </a:lnTo>
                    <a:lnTo>
                      <a:pt x="22201" y="33938"/>
                    </a:lnTo>
                    <a:lnTo>
                      <a:pt x="22168" y="34045"/>
                    </a:lnTo>
                    <a:lnTo>
                      <a:pt x="22141" y="34166"/>
                    </a:lnTo>
                    <a:lnTo>
                      <a:pt x="22148" y="34280"/>
                    </a:lnTo>
                    <a:lnTo>
                      <a:pt x="21414" y="34234"/>
                    </a:lnTo>
                    <a:lnTo>
                      <a:pt x="21519" y="32006"/>
                    </a:lnTo>
                    <a:lnTo>
                      <a:pt x="21346" y="32261"/>
                    </a:lnTo>
                    <a:lnTo>
                      <a:pt x="21206" y="32402"/>
                    </a:lnTo>
                    <a:lnTo>
                      <a:pt x="21099" y="32382"/>
                    </a:lnTo>
                    <a:lnTo>
                      <a:pt x="20992" y="32456"/>
                    </a:lnTo>
                    <a:lnTo>
                      <a:pt x="20758" y="32489"/>
                    </a:lnTo>
                    <a:lnTo>
                      <a:pt x="20558" y="32523"/>
                    </a:lnTo>
                    <a:lnTo>
                      <a:pt x="20351" y="32530"/>
                    </a:lnTo>
                    <a:lnTo>
                      <a:pt x="20184" y="32470"/>
                    </a:lnTo>
                    <a:lnTo>
                      <a:pt x="20051" y="32416"/>
                    </a:lnTo>
                    <a:lnTo>
                      <a:pt x="19817" y="32342"/>
                    </a:lnTo>
                    <a:lnTo>
                      <a:pt x="19537" y="32255"/>
                    </a:lnTo>
                    <a:lnTo>
                      <a:pt x="19352" y="32217"/>
                    </a:lnTo>
                    <a:lnTo>
                      <a:pt x="19103" y="32074"/>
                    </a:lnTo>
                    <a:lnTo>
                      <a:pt x="18679" y="32061"/>
                    </a:lnTo>
                    <a:lnTo>
                      <a:pt x="18837" y="32506"/>
                    </a:lnTo>
                    <a:lnTo>
                      <a:pt x="19278" y="33890"/>
                    </a:lnTo>
                    <a:lnTo>
                      <a:pt x="19322" y="34069"/>
                    </a:lnTo>
                    <a:lnTo>
                      <a:pt x="19306" y="34282"/>
                    </a:lnTo>
                    <a:lnTo>
                      <a:pt x="19440" y="34371"/>
                    </a:lnTo>
                    <a:lnTo>
                      <a:pt x="19406" y="34461"/>
                    </a:lnTo>
                    <a:lnTo>
                      <a:pt x="19356" y="34596"/>
                    </a:lnTo>
                    <a:lnTo>
                      <a:pt x="19189" y="34601"/>
                    </a:lnTo>
                    <a:lnTo>
                      <a:pt x="18972" y="34652"/>
                    </a:lnTo>
                    <a:lnTo>
                      <a:pt x="19028" y="35072"/>
                    </a:lnTo>
                    <a:lnTo>
                      <a:pt x="19451" y="35016"/>
                    </a:lnTo>
                    <a:lnTo>
                      <a:pt x="19473" y="34898"/>
                    </a:lnTo>
                    <a:lnTo>
                      <a:pt x="20254" y="34937"/>
                    </a:lnTo>
                    <a:lnTo>
                      <a:pt x="20265" y="35099"/>
                    </a:lnTo>
                    <a:lnTo>
                      <a:pt x="20638" y="34976"/>
                    </a:lnTo>
                    <a:lnTo>
                      <a:pt x="20744" y="35200"/>
                    </a:lnTo>
                    <a:lnTo>
                      <a:pt x="20872" y="35205"/>
                    </a:lnTo>
                    <a:lnTo>
                      <a:pt x="21118" y="35418"/>
                    </a:lnTo>
                    <a:lnTo>
                      <a:pt x="20923" y="35665"/>
                    </a:lnTo>
                    <a:lnTo>
                      <a:pt x="21085" y="35872"/>
                    </a:lnTo>
                    <a:lnTo>
                      <a:pt x="21350" y="35646"/>
                    </a:lnTo>
                    <a:lnTo>
                      <a:pt x="21501" y="35713"/>
                    </a:lnTo>
                    <a:lnTo>
                      <a:pt x="21618" y="35864"/>
                    </a:lnTo>
                    <a:lnTo>
                      <a:pt x="21708" y="36066"/>
                    </a:lnTo>
                    <a:lnTo>
                      <a:pt x="21780" y="36245"/>
                    </a:lnTo>
                    <a:lnTo>
                      <a:pt x="22087" y="36150"/>
                    </a:lnTo>
                    <a:lnTo>
                      <a:pt x="22376" y="36015"/>
                    </a:lnTo>
                    <a:lnTo>
                      <a:pt x="22404" y="35830"/>
                    </a:lnTo>
                    <a:lnTo>
                      <a:pt x="22432" y="35768"/>
                    </a:lnTo>
                    <a:lnTo>
                      <a:pt x="22604" y="35684"/>
                    </a:lnTo>
                    <a:lnTo>
                      <a:pt x="22805" y="35589"/>
                    </a:lnTo>
                    <a:lnTo>
                      <a:pt x="22733" y="35858"/>
                    </a:lnTo>
                    <a:lnTo>
                      <a:pt x="22672" y="36060"/>
                    </a:lnTo>
                    <a:lnTo>
                      <a:pt x="22544" y="36301"/>
                    </a:lnTo>
                    <a:lnTo>
                      <a:pt x="22410" y="36486"/>
                    </a:lnTo>
                    <a:lnTo>
                      <a:pt x="22283" y="36665"/>
                    </a:lnTo>
                    <a:lnTo>
                      <a:pt x="22110" y="36872"/>
                    </a:lnTo>
                    <a:lnTo>
                      <a:pt x="21982" y="37052"/>
                    </a:lnTo>
                    <a:lnTo>
                      <a:pt x="21972" y="37304"/>
                    </a:lnTo>
                    <a:lnTo>
                      <a:pt x="23002" y="36653"/>
                    </a:lnTo>
                    <a:lnTo>
                      <a:pt x="23214" y="36793"/>
                    </a:lnTo>
                    <a:lnTo>
                      <a:pt x="23152" y="36878"/>
                    </a:lnTo>
                    <a:lnTo>
                      <a:pt x="22925" y="37197"/>
                    </a:lnTo>
                    <a:lnTo>
                      <a:pt x="23220" y="37421"/>
                    </a:lnTo>
                    <a:lnTo>
                      <a:pt x="23238" y="37651"/>
                    </a:lnTo>
                    <a:lnTo>
                      <a:pt x="23405" y="37707"/>
                    </a:lnTo>
                    <a:lnTo>
                      <a:pt x="23467" y="37897"/>
                    </a:lnTo>
                    <a:lnTo>
                      <a:pt x="23874" y="37942"/>
                    </a:lnTo>
                    <a:lnTo>
                      <a:pt x="24215" y="38272"/>
                    </a:lnTo>
                    <a:lnTo>
                      <a:pt x="25157" y="38266"/>
                    </a:lnTo>
                    <a:lnTo>
                      <a:pt x="25394" y="38990"/>
                    </a:lnTo>
                    <a:lnTo>
                      <a:pt x="25470" y="39014"/>
                    </a:lnTo>
                    <a:lnTo>
                      <a:pt x="25682" y="39025"/>
                    </a:lnTo>
                    <a:lnTo>
                      <a:pt x="26000" y="39014"/>
                    </a:lnTo>
                    <a:lnTo>
                      <a:pt x="26018" y="39322"/>
                    </a:lnTo>
                    <a:lnTo>
                      <a:pt x="26107" y="39474"/>
                    </a:lnTo>
                    <a:lnTo>
                      <a:pt x="26147" y="39625"/>
                    </a:lnTo>
                    <a:lnTo>
                      <a:pt x="26259" y="39636"/>
                    </a:lnTo>
                    <a:lnTo>
                      <a:pt x="26448" y="39636"/>
                    </a:lnTo>
                    <a:lnTo>
                      <a:pt x="26460" y="39810"/>
                    </a:lnTo>
                    <a:lnTo>
                      <a:pt x="26885" y="39922"/>
                    </a:lnTo>
                    <a:lnTo>
                      <a:pt x="27181" y="40051"/>
                    </a:lnTo>
                    <a:lnTo>
                      <a:pt x="27104" y="40163"/>
                    </a:lnTo>
                    <a:lnTo>
                      <a:pt x="26943" y="40271"/>
                    </a:lnTo>
                    <a:lnTo>
                      <a:pt x="26860" y="40299"/>
                    </a:lnTo>
                    <a:lnTo>
                      <a:pt x="26598" y="40349"/>
                    </a:lnTo>
                    <a:lnTo>
                      <a:pt x="26564" y="40271"/>
                    </a:lnTo>
                    <a:lnTo>
                      <a:pt x="26485" y="40226"/>
                    </a:lnTo>
                    <a:lnTo>
                      <a:pt x="26239" y="40091"/>
                    </a:lnTo>
                    <a:lnTo>
                      <a:pt x="25949" y="39940"/>
                    </a:lnTo>
                    <a:lnTo>
                      <a:pt x="25798" y="39856"/>
                    </a:lnTo>
                    <a:lnTo>
                      <a:pt x="25547" y="39878"/>
                    </a:lnTo>
                    <a:lnTo>
                      <a:pt x="25423" y="39755"/>
                    </a:lnTo>
                    <a:lnTo>
                      <a:pt x="25145" y="39917"/>
                    </a:lnTo>
                    <a:lnTo>
                      <a:pt x="24978" y="40018"/>
                    </a:lnTo>
                    <a:lnTo>
                      <a:pt x="25001" y="40276"/>
                    </a:lnTo>
                    <a:lnTo>
                      <a:pt x="25035" y="40332"/>
                    </a:lnTo>
                    <a:lnTo>
                      <a:pt x="25230" y="40371"/>
                    </a:lnTo>
                    <a:lnTo>
                      <a:pt x="25375" y="40355"/>
                    </a:lnTo>
                    <a:lnTo>
                      <a:pt x="25332" y="40652"/>
                    </a:lnTo>
                    <a:lnTo>
                      <a:pt x="25288" y="40781"/>
                    </a:lnTo>
                    <a:lnTo>
                      <a:pt x="25221" y="41000"/>
                    </a:lnTo>
                    <a:lnTo>
                      <a:pt x="25160" y="41050"/>
                    </a:lnTo>
                    <a:lnTo>
                      <a:pt x="24876" y="41207"/>
                    </a:lnTo>
                    <a:lnTo>
                      <a:pt x="24637" y="41314"/>
                    </a:lnTo>
                    <a:lnTo>
                      <a:pt x="24639" y="41986"/>
                    </a:lnTo>
                    <a:lnTo>
                      <a:pt x="24658" y="42452"/>
                    </a:lnTo>
                    <a:lnTo>
                      <a:pt x="24441" y="42553"/>
                    </a:lnTo>
                    <a:lnTo>
                      <a:pt x="24285" y="42648"/>
                    </a:lnTo>
                    <a:lnTo>
                      <a:pt x="24257" y="42766"/>
                    </a:lnTo>
                    <a:lnTo>
                      <a:pt x="24224" y="42889"/>
                    </a:lnTo>
                    <a:lnTo>
                      <a:pt x="24175" y="43029"/>
                    </a:lnTo>
                    <a:lnTo>
                      <a:pt x="24085" y="42990"/>
                    </a:lnTo>
                    <a:lnTo>
                      <a:pt x="23884" y="42911"/>
                    </a:lnTo>
                    <a:lnTo>
                      <a:pt x="23638" y="42794"/>
                    </a:lnTo>
                    <a:lnTo>
                      <a:pt x="23566" y="43024"/>
                    </a:lnTo>
                    <a:lnTo>
                      <a:pt x="23539" y="43226"/>
                    </a:lnTo>
                    <a:lnTo>
                      <a:pt x="23467" y="43293"/>
                    </a:lnTo>
                    <a:lnTo>
                      <a:pt x="23361" y="43405"/>
                    </a:lnTo>
                    <a:lnTo>
                      <a:pt x="23272" y="43512"/>
                    </a:lnTo>
                    <a:lnTo>
                      <a:pt x="23189" y="43635"/>
                    </a:lnTo>
                    <a:lnTo>
                      <a:pt x="23067" y="43882"/>
                    </a:lnTo>
                    <a:lnTo>
                      <a:pt x="22901" y="44106"/>
                    </a:lnTo>
                    <a:lnTo>
                      <a:pt x="22801" y="44263"/>
                    </a:lnTo>
                    <a:lnTo>
                      <a:pt x="22754" y="44965"/>
                    </a:lnTo>
                    <a:lnTo>
                      <a:pt x="22749" y="45485"/>
                    </a:lnTo>
                    <a:lnTo>
                      <a:pt x="22364" y="45418"/>
                    </a:lnTo>
                    <a:lnTo>
                      <a:pt x="22258" y="45457"/>
                    </a:lnTo>
                    <a:lnTo>
                      <a:pt x="22113" y="45536"/>
                    </a:lnTo>
                    <a:lnTo>
                      <a:pt x="21951" y="45586"/>
                    </a:lnTo>
                    <a:lnTo>
                      <a:pt x="21728" y="45659"/>
                    </a:lnTo>
                    <a:lnTo>
                      <a:pt x="21718" y="45861"/>
                    </a:lnTo>
                    <a:lnTo>
                      <a:pt x="21628" y="45957"/>
                    </a:lnTo>
                    <a:lnTo>
                      <a:pt x="21810" y="46122"/>
                    </a:lnTo>
                    <a:lnTo>
                      <a:pt x="21965" y="46418"/>
                    </a:lnTo>
                    <a:lnTo>
                      <a:pt x="22105" y="46657"/>
                    </a:lnTo>
                    <a:lnTo>
                      <a:pt x="22260" y="46896"/>
                    </a:lnTo>
                    <a:lnTo>
                      <a:pt x="22415" y="47121"/>
                    </a:lnTo>
                    <a:lnTo>
                      <a:pt x="22598" y="47276"/>
                    </a:lnTo>
                    <a:lnTo>
                      <a:pt x="22907" y="47346"/>
                    </a:lnTo>
                    <a:lnTo>
                      <a:pt x="23076" y="47360"/>
                    </a:lnTo>
                    <a:lnTo>
                      <a:pt x="23273" y="47445"/>
                    </a:lnTo>
                    <a:lnTo>
                      <a:pt x="23470" y="47487"/>
                    </a:lnTo>
                    <a:lnTo>
                      <a:pt x="23625" y="47557"/>
                    </a:lnTo>
                    <a:lnTo>
                      <a:pt x="23765" y="47670"/>
                    </a:lnTo>
                    <a:lnTo>
                      <a:pt x="23976" y="47825"/>
                    </a:lnTo>
                    <a:lnTo>
                      <a:pt x="24539" y="48092"/>
                    </a:lnTo>
                    <a:lnTo>
                      <a:pt x="24919" y="48261"/>
                    </a:lnTo>
                    <a:lnTo>
                      <a:pt x="25313" y="48402"/>
                    </a:lnTo>
                    <a:lnTo>
                      <a:pt x="25777" y="48486"/>
                    </a:lnTo>
                    <a:lnTo>
                      <a:pt x="26016" y="48725"/>
                    </a:lnTo>
                    <a:lnTo>
                      <a:pt x="26227" y="48964"/>
                    </a:lnTo>
                    <a:lnTo>
                      <a:pt x="26508" y="49358"/>
                    </a:lnTo>
                    <a:lnTo>
                      <a:pt x="26734" y="49738"/>
                    </a:lnTo>
                    <a:lnTo>
                      <a:pt x="26959" y="50019"/>
                    </a:lnTo>
                    <a:lnTo>
                      <a:pt x="27085" y="50343"/>
                    </a:lnTo>
                    <a:lnTo>
                      <a:pt x="27381" y="50807"/>
                    </a:lnTo>
                    <a:lnTo>
                      <a:pt x="27845" y="51384"/>
                    </a:lnTo>
                    <a:lnTo>
                      <a:pt x="28182" y="51820"/>
                    </a:lnTo>
                    <a:lnTo>
                      <a:pt x="28548" y="52172"/>
                    </a:lnTo>
                    <a:lnTo>
                      <a:pt x="29012" y="52594"/>
                    </a:lnTo>
                    <a:lnTo>
                      <a:pt x="29233" y="52824"/>
                    </a:lnTo>
                    <a:lnTo>
                      <a:pt x="29546" y="52982"/>
                    </a:lnTo>
                    <a:lnTo>
                      <a:pt x="30299" y="53233"/>
                    </a:lnTo>
                    <a:lnTo>
                      <a:pt x="31303" y="53233"/>
                    </a:lnTo>
                    <a:lnTo>
                      <a:pt x="32495" y="53171"/>
                    </a:lnTo>
                    <a:lnTo>
                      <a:pt x="33437" y="53045"/>
                    </a:lnTo>
                    <a:lnTo>
                      <a:pt x="34378" y="53108"/>
                    </a:lnTo>
                    <a:lnTo>
                      <a:pt x="34754" y="53610"/>
                    </a:lnTo>
                    <a:lnTo>
                      <a:pt x="34754" y="54300"/>
                    </a:lnTo>
                    <a:lnTo>
                      <a:pt x="34566" y="55053"/>
                    </a:lnTo>
                    <a:lnTo>
                      <a:pt x="33876" y="55806"/>
                    </a:lnTo>
                    <a:lnTo>
                      <a:pt x="32244" y="55932"/>
                    </a:lnTo>
                    <a:lnTo>
                      <a:pt x="30801" y="55681"/>
                    </a:lnTo>
                    <a:lnTo>
                      <a:pt x="29295" y="55429"/>
                    </a:lnTo>
                    <a:lnTo>
                      <a:pt x="27648" y="55267"/>
                    </a:lnTo>
                    <a:lnTo>
                      <a:pt x="27211" y="55478"/>
                    </a:lnTo>
                    <a:lnTo>
                      <a:pt x="27057" y="55534"/>
                    </a:lnTo>
                    <a:lnTo>
                      <a:pt x="26874" y="55548"/>
                    </a:lnTo>
                    <a:lnTo>
                      <a:pt x="26649" y="55506"/>
                    </a:lnTo>
                    <a:lnTo>
                      <a:pt x="26381" y="55365"/>
                    </a:lnTo>
                    <a:lnTo>
                      <a:pt x="26170" y="55196"/>
                    </a:lnTo>
                    <a:lnTo>
                      <a:pt x="25988" y="55013"/>
                    </a:lnTo>
                    <a:lnTo>
                      <a:pt x="25934" y="54747"/>
                    </a:lnTo>
                    <a:lnTo>
                      <a:pt x="25675" y="54781"/>
                    </a:lnTo>
                    <a:lnTo>
                      <a:pt x="25447" y="54838"/>
                    </a:lnTo>
                    <a:lnTo>
                      <a:pt x="25280" y="54928"/>
                    </a:lnTo>
                    <a:lnTo>
                      <a:pt x="25175" y="54985"/>
                    </a:lnTo>
                    <a:lnTo>
                      <a:pt x="25092" y="55064"/>
                    </a:lnTo>
                    <a:lnTo>
                      <a:pt x="25059" y="55143"/>
                    </a:lnTo>
                    <a:lnTo>
                      <a:pt x="25009" y="55251"/>
                    </a:lnTo>
                    <a:lnTo>
                      <a:pt x="24932" y="55409"/>
                    </a:lnTo>
                    <a:lnTo>
                      <a:pt x="24822" y="55641"/>
                    </a:lnTo>
                    <a:lnTo>
                      <a:pt x="24728" y="55844"/>
                    </a:lnTo>
                    <a:lnTo>
                      <a:pt x="24596" y="56071"/>
                    </a:lnTo>
                    <a:lnTo>
                      <a:pt x="24397" y="56361"/>
                    </a:lnTo>
                    <a:lnTo>
                      <a:pt x="24239" y="56548"/>
                    </a:lnTo>
                    <a:lnTo>
                      <a:pt x="24136" y="56734"/>
                    </a:lnTo>
                    <a:lnTo>
                      <a:pt x="23978" y="56985"/>
                    </a:lnTo>
                    <a:lnTo>
                      <a:pt x="23732" y="56910"/>
                    </a:lnTo>
                    <a:lnTo>
                      <a:pt x="22864" y="57930"/>
                    </a:lnTo>
                    <a:lnTo>
                      <a:pt x="23338" y="58402"/>
                    </a:lnTo>
                    <a:lnTo>
                      <a:pt x="23218" y="58763"/>
                    </a:lnTo>
                    <a:lnTo>
                      <a:pt x="22788" y="58541"/>
                    </a:lnTo>
                    <a:lnTo>
                      <a:pt x="22651" y="58485"/>
                    </a:lnTo>
                    <a:lnTo>
                      <a:pt x="22413" y="58504"/>
                    </a:lnTo>
                    <a:lnTo>
                      <a:pt x="22267" y="58762"/>
                    </a:lnTo>
                    <a:lnTo>
                      <a:pt x="22111" y="59039"/>
                    </a:lnTo>
                    <a:lnTo>
                      <a:pt x="21846" y="58956"/>
                    </a:lnTo>
                    <a:lnTo>
                      <a:pt x="21444" y="58863"/>
                    </a:lnTo>
                    <a:lnTo>
                      <a:pt x="21480" y="59223"/>
                    </a:lnTo>
                    <a:lnTo>
                      <a:pt x="20987" y="59010"/>
                    </a:lnTo>
                    <a:lnTo>
                      <a:pt x="20778" y="59535"/>
                    </a:lnTo>
                    <a:lnTo>
                      <a:pt x="22846" y="60733"/>
                    </a:lnTo>
                    <a:lnTo>
                      <a:pt x="22628" y="61248"/>
                    </a:lnTo>
                    <a:lnTo>
                      <a:pt x="22438" y="61495"/>
                    </a:lnTo>
                    <a:lnTo>
                      <a:pt x="22503" y="61808"/>
                    </a:lnTo>
                    <a:lnTo>
                      <a:pt x="22649" y="61919"/>
                    </a:lnTo>
                    <a:lnTo>
                      <a:pt x="23089" y="62389"/>
                    </a:lnTo>
                    <a:lnTo>
                      <a:pt x="23291" y="62674"/>
                    </a:lnTo>
                    <a:lnTo>
                      <a:pt x="24457" y="64561"/>
                    </a:lnTo>
                    <a:lnTo>
                      <a:pt x="25551" y="65016"/>
                    </a:lnTo>
                    <a:lnTo>
                      <a:pt x="26071" y="65248"/>
                    </a:lnTo>
                    <a:lnTo>
                      <a:pt x="26446" y="65506"/>
                    </a:lnTo>
                    <a:lnTo>
                      <a:pt x="26911" y="65784"/>
                    </a:lnTo>
                    <a:lnTo>
                      <a:pt x="27241" y="66097"/>
                    </a:lnTo>
                    <a:lnTo>
                      <a:pt x="27816" y="67732"/>
                    </a:lnTo>
                    <a:lnTo>
                      <a:pt x="28187" y="68937"/>
                    </a:lnTo>
                    <a:lnTo>
                      <a:pt x="28247" y="69324"/>
                    </a:lnTo>
                    <a:lnTo>
                      <a:pt x="28286" y="69876"/>
                    </a:lnTo>
                    <a:lnTo>
                      <a:pt x="28273" y="70198"/>
                    </a:lnTo>
                    <a:lnTo>
                      <a:pt x="28189" y="70355"/>
                    </a:lnTo>
                    <a:lnTo>
                      <a:pt x="26936" y="72177"/>
                    </a:lnTo>
                    <a:lnTo>
                      <a:pt x="27949" y="72661"/>
                    </a:lnTo>
                    <a:lnTo>
                      <a:pt x="27603" y="73373"/>
                    </a:lnTo>
                    <a:lnTo>
                      <a:pt x="26609" y="73800"/>
                    </a:lnTo>
                    <a:lnTo>
                      <a:pt x="25883" y="73991"/>
                    </a:lnTo>
                    <a:lnTo>
                      <a:pt x="25073" y="74173"/>
                    </a:lnTo>
                    <a:lnTo>
                      <a:pt x="25020" y="74002"/>
                    </a:lnTo>
                    <a:lnTo>
                      <a:pt x="24628" y="73692"/>
                    </a:lnTo>
                    <a:lnTo>
                      <a:pt x="20279" y="72891"/>
                    </a:lnTo>
                    <a:lnTo>
                      <a:pt x="16199" y="72189"/>
                    </a:lnTo>
                    <a:lnTo>
                      <a:pt x="15290" y="71753"/>
                    </a:lnTo>
                    <a:lnTo>
                      <a:pt x="14772" y="71529"/>
                    </a:lnTo>
                    <a:lnTo>
                      <a:pt x="13590" y="70943"/>
                    </a:lnTo>
                    <a:lnTo>
                      <a:pt x="12908" y="70660"/>
                    </a:lnTo>
                    <a:lnTo>
                      <a:pt x="12705" y="70746"/>
                    </a:lnTo>
                    <a:lnTo>
                      <a:pt x="11899" y="71097"/>
                    </a:lnTo>
                    <a:lnTo>
                      <a:pt x="10830" y="71535"/>
                    </a:lnTo>
                    <a:lnTo>
                      <a:pt x="9244" y="72223"/>
                    </a:lnTo>
                    <a:lnTo>
                      <a:pt x="8843" y="71926"/>
                    </a:lnTo>
                    <a:lnTo>
                      <a:pt x="9183" y="70975"/>
                    </a:lnTo>
                    <a:lnTo>
                      <a:pt x="9018" y="70857"/>
                    </a:lnTo>
                    <a:lnTo>
                      <a:pt x="8808" y="70725"/>
                    </a:lnTo>
                    <a:lnTo>
                      <a:pt x="8283" y="70428"/>
                    </a:lnTo>
                    <a:lnTo>
                      <a:pt x="8276" y="70329"/>
                    </a:lnTo>
                    <a:lnTo>
                      <a:pt x="8479" y="70283"/>
                    </a:lnTo>
                    <a:lnTo>
                      <a:pt x="8532" y="70190"/>
                    </a:lnTo>
                    <a:lnTo>
                      <a:pt x="8571" y="70018"/>
                    </a:lnTo>
                    <a:lnTo>
                      <a:pt x="8229" y="69893"/>
                    </a:lnTo>
                    <a:lnTo>
                      <a:pt x="7980" y="69828"/>
                    </a:lnTo>
                    <a:lnTo>
                      <a:pt x="7188" y="69587"/>
                    </a:lnTo>
                    <a:lnTo>
                      <a:pt x="7147" y="69780"/>
                    </a:lnTo>
                    <a:lnTo>
                      <a:pt x="7183" y="70320"/>
                    </a:lnTo>
                    <a:lnTo>
                      <a:pt x="7327" y="70921"/>
                    </a:lnTo>
                    <a:lnTo>
                      <a:pt x="7387" y="71437"/>
                    </a:lnTo>
                    <a:lnTo>
                      <a:pt x="7507" y="71701"/>
                    </a:lnTo>
                    <a:lnTo>
                      <a:pt x="7808" y="71905"/>
                    </a:lnTo>
                    <a:lnTo>
                      <a:pt x="8264" y="72169"/>
                    </a:lnTo>
                    <a:lnTo>
                      <a:pt x="8552" y="72470"/>
                    </a:lnTo>
                    <a:lnTo>
                      <a:pt x="8780" y="72806"/>
                    </a:lnTo>
                    <a:lnTo>
                      <a:pt x="8960" y="73142"/>
                    </a:lnTo>
                    <a:lnTo>
                      <a:pt x="9056" y="73454"/>
                    </a:lnTo>
                    <a:lnTo>
                      <a:pt x="9008" y="73887"/>
                    </a:lnTo>
                    <a:lnTo>
                      <a:pt x="8888" y="74499"/>
                    </a:lnTo>
                    <a:lnTo>
                      <a:pt x="8816" y="74823"/>
                    </a:lnTo>
                    <a:lnTo>
                      <a:pt x="8768" y="75303"/>
                    </a:lnTo>
                    <a:lnTo>
                      <a:pt x="8804" y="75640"/>
                    </a:lnTo>
                    <a:lnTo>
                      <a:pt x="8876" y="75880"/>
                    </a:lnTo>
                    <a:lnTo>
                      <a:pt x="8936" y="76000"/>
                    </a:lnTo>
                    <a:lnTo>
                      <a:pt x="9085" y="76104"/>
                    </a:lnTo>
                    <a:lnTo>
                      <a:pt x="9179" y="75949"/>
                    </a:lnTo>
                    <a:lnTo>
                      <a:pt x="9259" y="75821"/>
                    </a:lnTo>
                    <a:lnTo>
                      <a:pt x="9359" y="75673"/>
                    </a:lnTo>
                    <a:lnTo>
                      <a:pt x="9506" y="75538"/>
                    </a:lnTo>
                    <a:lnTo>
                      <a:pt x="9652" y="75430"/>
                    </a:lnTo>
                    <a:lnTo>
                      <a:pt x="9859" y="75323"/>
                    </a:lnTo>
                    <a:lnTo>
                      <a:pt x="10040" y="75248"/>
                    </a:lnTo>
                    <a:lnTo>
                      <a:pt x="10240" y="75188"/>
                    </a:lnTo>
                    <a:lnTo>
                      <a:pt x="10481" y="75161"/>
                    </a:lnTo>
                    <a:lnTo>
                      <a:pt x="10668" y="75167"/>
                    </a:lnTo>
                    <a:lnTo>
                      <a:pt x="10822" y="75174"/>
                    </a:lnTo>
                    <a:lnTo>
                      <a:pt x="11016" y="75207"/>
                    </a:lnTo>
                    <a:lnTo>
                      <a:pt x="11203" y="75234"/>
                    </a:lnTo>
                    <a:lnTo>
                      <a:pt x="11397" y="75247"/>
                    </a:lnTo>
                    <a:lnTo>
                      <a:pt x="11551" y="75260"/>
                    </a:lnTo>
                    <a:lnTo>
                      <a:pt x="11584" y="75509"/>
                    </a:lnTo>
                    <a:lnTo>
                      <a:pt x="11652" y="75866"/>
                    </a:lnTo>
                    <a:lnTo>
                      <a:pt x="11713" y="76209"/>
                    </a:lnTo>
                    <a:lnTo>
                      <a:pt x="11835" y="77014"/>
                    </a:lnTo>
                    <a:lnTo>
                      <a:pt x="11902" y="77371"/>
                    </a:lnTo>
                    <a:lnTo>
                      <a:pt x="11776" y="77452"/>
                    </a:lnTo>
                    <a:lnTo>
                      <a:pt x="11676" y="77586"/>
                    </a:lnTo>
                    <a:lnTo>
                      <a:pt x="11629" y="77701"/>
                    </a:lnTo>
                    <a:lnTo>
                      <a:pt x="11589" y="77808"/>
                    </a:lnTo>
                    <a:lnTo>
                      <a:pt x="11542" y="77903"/>
                    </a:lnTo>
                    <a:lnTo>
                      <a:pt x="11476" y="77950"/>
                    </a:lnTo>
                    <a:lnTo>
                      <a:pt x="11402" y="77950"/>
                    </a:lnTo>
                    <a:lnTo>
                      <a:pt x="11268" y="77970"/>
                    </a:lnTo>
                    <a:lnTo>
                      <a:pt x="12515" y="79873"/>
                    </a:lnTo>
                    <a:lnTo>
                      <a:pt x="12735" y="79853"/>
                    </a:lnTo>
                    <a:lnTo>
                      <a:pt x="12822" y="79880"/>
                    </a:lnTo>
                    <a:lnTo>
                      <a:pt x="12869" y="80034"/>
                    </a:lnTo>
                    <a:lnTo>
                      <a:pt x="12990" y="80196"/>
                    </a:lnTo>
                    <a:lnTo>
                      <a:pt x="12950" y="80290"/>
                    </a:lnTo>
                    <a:lnTo>
                      <a:pt x="12843" y="80492"/>
                    </a:lnTo>
                    <a:lnTo>
                      <a:pt x="12884" y="80680"/>
                    </a:lnTo>
                    <a:lnTo>
                      <a:pt x="12938" y="81015"/>
                    </a:lnTo>
                    <a:lnTo>
                      <a:pt x="13100" y="82024"/>
                    </a:lnTo>
                    <a:lnTo>
                      <a:pt x="13275" y="82448"/>
                    </a:lnTo>
                    <a:lnTo>
                      <a:pt x="13389" y="82751"/>
                    </a:lnTo>
                    <a:lnTo>
                      <a:pt x="13570" y="83269"/>
                    </a:lnTo>
                    <a:lnTo>
                      <a:pt x="13825" y="83975"/>
                    </a:lnTo>
                    <a:lnTo>
                      <a:pt x="13960" y="84332"/>
                    </a:lnTo>
                    <a:lnTo>
                      <a:pt x="14107" y="84708"/>
                    </a:lnTo>
                    <a:lnTo>
                      <a:pt x="13371" y="86431"/>
                    </a:lnTo>
                    <a:lnTo>
                      <a:pt x="12677" y="87918"/>
                    </a:lnTo>
                    <a:lnTo>
                      <a:pt x="11568" y="89142"/>
                    </a:lnTo>
                    <a:lnTo>
                      <a:pt x="11086" y="89331"/>
                    </a:lnTo>
                    <a:lnTo>
                      <a:pt x="9985" y="89727"/>
                    </a:lnTo>
                    <a:lnTo>
                      <a:pt x="9211" y="90570"/>
                    </a:lnTo>
                    <a:lnTo>
                      <a:pt x="9192" y="91471"/>
                    </a:lnTo>
                    <a:lnTo>
                      <a:pt x="9171" y="91626"/>
                    </a:lnTo>
                    <a:lnTo>
                      <a:pt x="9163" y="91817"/>
                    </a:lnTo>
                    <a:lnTo>
                      <a:pt x="9134" y="91913"/>
                    </a:lnTo>
                    <a:lnTo>
                      <a:pt x="9068" y="92016"/>
                    </a:lnTo>
                    <a:lnTo>
                      <a:pt x="9003" y="92104"/>
                    </a:lnTo>
                    <a:lnTo>
                      <a:pt x="8922" y="92244"/>
                    </a:lnTo>
                    <a:lnTo>
                      <a:pt x="8849" y="92369"/>
                    </a:lnTo>
                    <a:lnTo>
                      <a:pt x="8790" y="92457"/>
                    </a:lnTo>
                    <a:lnTo>
                      <a:pt x="8790" y="92546"/>
                    </a:lnTo>
                    <a:lnTo>
                      <a:pt x="8813" y="92649"/>
                    </a:lnTo>
                    <a:lnTo>
                      <a:pt x="8849" y="92774"/>
                    </a:lnTo>
                    <a:lnTo>
                      <a:pt x="8871" y="92921"/>
                    </a:lnTo>
                    <a:lnTo>
                      <a:pt x="8923" y="93113"/>
                    </a:lnTo>
                    <a:lnTo>
                      <a:pt x="8930" y="93260"/>
                    </a:lnTo>
                    <a:lnTo>
                      <a:pt x="8930" y="93422"/>
                    </a:lnTo>
                    <a:lnTo>
                      <a:pt x="8901" y="93598"/>
                    </a:lnTo>
                    <a:lnTo>
                      <a:pt x="8828" y="93760"/>
                    </a:lnTo>
                    <a:lnTo>
                      <a:pt x="8704" y="93915"/>
                    </a:lnTo>
                    <a:lnTo>
                      <a:pt x="8572" y="93981"/>
                    </a:lnTo>
                    <a:lnTo>
                      <a:pt x="8484" y="93959"/>
                    </a:lnTo>
                    <a:lnTo>
                      <a:pt x="8322" y="93917"/>
                    </a:lnTo>
                    <a:lnTo>
                      <a:pt x="8168" y="93834"/>
                    </a:lnTo>
                    <a:lnTo>
                      <a:pt x="7953" y="93731"/>
                    </a:lnTo>
                    <a:lnTo>
                      <a:pt x="7656" y="93618"/>
                    </a:lnTo>
                    <a:lnTo>
                      <a:pt x="7390" y="93546"/>
                    </a:lnTo>
                    <a:lnTo>
                      <a:pt x="7124" y="93577"/>
                    </a:lnTo>
                    <a:lnTo>
                      <a:pt x="6929" y="93638"/>
                    </a:lnTo>
                    <a:lnTo>
                      <a:pt x="6714" y="93710"/>
                    </a:lnTo>
                    <a:lnTo>
                      <a:pt x="6520" y="93772"/>
                    </a:lnTo>
                    <a:lnTo>
                      <a:pt x="6376" y="93874"/>
                    </a:lnTo>
                    <a:lnTo>
                      <a:pt x="6233" y="93998"/>
                    </a:lnTo>
                    <a:lnTo>
                      <a:pt x="6120" y="94142"/>
                    </a:lnTo>
                    <a:lnTo>
                      <a:pt x="5926" y="94378"/>
                    </a:lnTo>
                    <a:lnTo>
                      <a:pt x="5824" y="94491"/>
                    </a:lnTo>
                    <a:lnTo>
                      <a:pt x="5742" y="94594"/>
                    </a:lnTo>
                    <a:lnTo>
                      <a:pt x="5660" y="94728"/>
                    </a:lnTo>
                    <a:lnTo>
                      <a:pt x="5619" y="94872"/>
                    </a:lnTo>
                    <a:lnTo>
                      <a:pt x="5537" y="95047"/>
                    </a:lnTo>
                    <a:lnTo>
                      <a:pt x="5396" y="95203"/>
                    </a:lnTo>
                    <a:lnTo>
                      <a:pt x="5294" y="95295"/>
                    </a:lnTo>
                    <a:lnTo>
                      <a:pt x="5181" y="95346"/>
                    </a:lnTo>
                    <a:lnTo>
                      <a:pt x="5120" y="95305"/>
                    </a:lnTo>
                    <a:lnTo>
                      <a:pt x="5028" y="95130"/>
                    </a:lnTo>
                    <a:lnTo>
                      <a:pt x="4894" y="95017"/>
                    </a:lnTo>
                    <a:lnTo>
                      <a:pt x="4731" y="94955"/>
                    </a:lnTo>
                    <a:lnTo>
                      <a:pt x="4546" y="94955"/>
                    </a:lnTo>
                    <a:lnTo>
                      <a:pt x="4300" y="94955"/>
                    </a:lnTo>
                    <a:lnTo>
                      <a:pt x="4096" y="94935"/>
                    </a:lnTo>
                    <a:lnTo>
                      <a:pt x="3983" y="94883"/>
                    </a:lnTo>
                    <a:lnTo>
                      <a:pt x="3768" y="94749"/>
                    </a:lnTo>
                    <a:lnTo>
                      <a:pt x="3450" y="94636"/>
                    </a:lnTo>
                    <a:lnTo>
                      <a:pt x="3276" y="94605"/>
                    </a:lnTo>
                    <a:lnTo>
                      <a:pt x="3102" y="94636"/>
                    </a:lnTo>
                    <a:lnTo>
                      <a:pt x="2815" y="94728"/>
                    </a:lnTo>
                    <a:lnTo>
                      <a:pt x="2488" y="94852"/>
                    </a:lnTo>
                    <a:lnTo>
                      <a:pt x="2396" y="94944"/>
                    </a:lnTo>
                    <a:lnTo>
                      <a:pt x="2263" y="95088"/>
                    </a:lnTo>
                    <a:lnTo>
                      <a:pt x="2150" y="95170"/>
                    </a:lnTo>
                    <a:lnTo>
                      <a:pt x="1925" y="95263"/>
                    </a:lnTo>
                    <a:lnTo>
                      <a:pt x="1638" y="95304"/>
                    </a:lnTo>
                    <a:lnTo>
                      <a:pt x="1382" y="95324"/>
                    </a:lnTo>
                    <a:lnTo>
                      <a:pt x="1187" y="95324"/>
                    </a:lnTo>
                    <a:lnTo>
                      <a:pt x="1105" y="95283"/>
                    </a:lnTo>
                    <a:lnTo>
                      <a:pt x="1003" y="95057"/>
                    </a:lnTo>
                    <a:lnTo>
                      <a:pt x="972" y="94923"/>
                    </a:lnTo>
                    <a:lnTo>
                      <a:pt x="931" y="94666"/>
                    </a:lnTo>
                    <a:lnTo>
                      <a:pt x="870" y="94296"/>
                    </a:lnTo>
                    <a:lnTo>
                      <a:pt x="788" y="94100"/>
                    </a:lnTo>
                    <a:lnTo>
                      <a:pt x="704" y="94048"/>
                    </a:lnTo>
                    <a:lnTo>
                      <a:pt x="668" y="94025"/>
                    </a:lnTo>
                    <a:lnTo>
                      <a:pt x="678" y="94045"/>
                    </a:lnTo>
                    <a:lnTo>
                      <a:pt x="539" y="94013"/>
                    </a:lnTo>
                    <a:lnTo>
                      <a:pt x="526" y="94022"/>
                    </a:lnTo>
                    <a:lnTo>
                      <a:pt x="514" y="94030"/>
                    </a:lnTo>
                    <a:lnTo>
                      <a:pt x="453" y="94072"/>
                    </a:lnTo>
                    <a:lnTo>
                      <a:pt x="405" y="94144"/>
                    </a:lnTo>
                    <a:lnTo>
                      <a:pt x="355" y="94250"/>
                    </a:lnTo>
                    <a:lnTo>
                      <a:pt x="312" y="94328"/>
                    </a:lnTo>
                    <a:lnTo>
                      <a:pt x="277" y="94408"/>
                    </a:lnTo>
                    <a:lnTo>
                      <a:pt x="245" y="94504"/>
                    </a:lnTo>
                    <a:lnTo>
                      <a:pt x="190" y="94674"/>
                    </a:lnTo>
                    <a:lnTo>
                      <a:pt x="130" y="94818"/>
                    </a:lnTo>
                    <a:lnTo>
                      <a:pt x="94" y="94896"/>
                    </a:lnTo>
                    <a:lnTo>
                      <a:pt x="32" y="95026"/>
                    </a:lnTo>
                    <a:lnTo>
                      <a:pt x="3" y="95121"/>
                    </a:lnTo>
                    <a:lnTo>
                      <a:pt x="0" y="95222"/>
                    </a:lnTo>
                    <a:lnTo>
                      <a:pt x="10" y="95337"/>
                    </a:lnTo>
                    <a:lnTo>
                      <a:pt x="34" y="95452"/>
                    </a:lnTo>
                    <a:lnTo>
                      <a:pt x="73" y="95578"/>
                    </a:lnTo>
                    <a:lnTo>
                      <a:pt x="118" y="95689"/>
                    </a:lnTo>
                    <a:lnTo>
                      <a:pt x="151" y="95772"/>
                    </a:lnTo>
                    <a:lnTo>
                      <a:pt x="220" y="95863"/>
                    </a:lnTo>
                    <a:lnTo>
                      <a:pt x="299" y="95950"/>
                    </a:lnTo>
                    <a:lnTo>
                      <a:pt x="351" y="96012"/>
                    </a:lnTo>
                    <a:lnTo>
                      <a:pt x="408" y="96077"/>
                    </a:lnTo>
                    <a:lnTo>
                      <a:pt x="461" y="96139"/>
                    </a:lnTo>
                    <a:lnTo>
                      <a:pt x="518" y="96205"/>
                    </a:lnTo>
                    <a:lnTo>
                      <a:pt x="590" y="96278"/>
                    </a:lnTo>
                    <a:lnTo>
                      <a:pt x="616" y="96305"/>
                    </a:lnTo>
                    <a:lnTo>
                      <a:pt x="616" y="96305"/>
                    </a:lnTo>
                    <a:lnTo>
                      <a:pt x="650" y="96340"/>
                    </a:lnTo>
                    <a:lnTo>
                      <a:pt x="717" y="96416"/>
                    </a:lnTo>
                    <a:lnTo>
                      <a:pt x="772" y="96479"/>
                    </a:lnTo>
                    <a:lnTo>
                      <a:pt x="827" y="96545"/>
                    </a:lnTo>
                    <a:lnTo>
                      <a:pt x="882" y="96607"/>
                    </a:lnTo>
                    <a:lnTo>
                      <a:pt x="928" y="96667"/>
                    </a:lnTo>
                    <a:lnTo>
                      <a:pt x="931" y="96670"/>
                    </a:lnTo>
                    <a:lnTo>
                      <a:pt x="932" y="96672"/>
                    </a:lnTo>
                    <a:lnTo>
                      <a:pt x="985" y="96739"/>
                    </a:lnTo>
                    <a:lnTo>
                      <a:pt x="1046" y="96845"/>
                    </a:lnTo>
                    <a:lnTo>
                      <a:pt x="1120" y="96958"/>
                    </a:lnTo>
                    <a:lnTo>
                      <a:pt x="1196" y="97098"/>
                    </a:lnTo>
                    <a:lnTo>
                      <a:pt x="1249" y="97185"/>
                    </a:lnTo>
                    <a:lnTo>
                      <a:pt x="1293" y="97266"/>
                    </a:lnTo>
                    <a:lnTo>
                      <a:pt x="1326" y="97347"/>
                    </a:lnTo>
                    <a:lnTo>
                      <a:pt x="1407" y="97479"/>
                    </a:lnTo>
                    <a:lnTo>
                      <a:pt x="1455" y="97546"/>
                    </a:lnTo>
                    <a:lnTo>
                      <a:pt x="1536" y="97627"/>
                    </a:lnTo>
                    <a:lnTo>
                      <a:pt x="1594" y="97666"/>
                    </a:lnTo>
                    <a:lnTo>
                      <a:pt x="1606" y="97674"/>
                    </a:lnTo>
                    <a:lnTo>
                      <a:pt x="1616" y="97680"/>
                    </a:lnTo>
                    <a:lnTo>
                      <a:pt x="1694" y="97723"/>
                    </a:lnTo>
                    <a:lnTo>
                      <a:pt x="1758" y="97765"/>
                    </a:lnTo>
                    <a:lnTo>
                      <a:pt x="1769" y="97773"/>
                    </a:lnTo>
                    <a:lnTo>
                      <a:pt x="1795" y="97790"/>
                    </a:lnTo>
                    <a:lnTo>
                      <a:pt x="1871" y="97817"/>
                    </a:lnTo>
                    <a:lnTo>
                      <a:pt x="1959" y="97847"/>
                    </a:lnTo>
                    <a:lnTo>
                      <a:pt x="2060" y="97891"/>
                    </a:lnTo>
                    <a:lnTo>
                      <a:pt x="2141" y="97929"/>
                    </a:lnTo>
                    <a:lnTo>
                      <a:pt x="2222" y="97977"/>
                    </a:lnTo>
                    <a:lnTo>
                      <a:pt x="2316" y="98049"/>
                    </a:lnTo>
                    <a:lnTo>
                      <a:pt x="2387" y="98109"/>
                    </a:lnTo>
                    <a:lnTo>
                      <a:pt x="2463" y="98190"/>
                    </a:lnTo>
                    <a:lnTo>
                      <a:pt x="2540" y="98295"/>
                    </a:lnTo>
                    <a:lnTo>
                      <a:pt x="2619" y="98408"/>
                    </a:lnTo>
                    <a:lnTo>
                      <a:pt x="2683" y="98496"/>
                    </a:lnTo>
                    <a:lnTo>
                      <a:pt x="2774" y="98608"/>
                    </a:lnTo>
                    <a:lnTo>
                      <a:pt x="2901" y="98762"/>
                    </a:lnTo>
                    <a:lnTo>
                      <a:pt x="3039" y="98925"/>
                    </a:lnTo>
                    <a:lnTo>
                      <a:pt x="3145" y="99049"/>
                    </a:lnTo>
                    <a:lnTo>
                      <a:pt x="3238" y="99156"/>
                    </a:lnTo>
                    <a:lnTo>
                      <a:pt x="3340" y="99266"/>
                    </a:lnTo>
                    <a:lnTo>
                      <a:pt x="3413" y="99353"/>
                    </a:lnTo>
                    <a:lnTo>
                      <a:pt x="3480" y="99437"/>
                    </a:lnTo>
                    <a:lnTo>
                      <a:pt x="3584" y="99551"/>
                    </a:lnTo>
                    <a:lnTo>
                      <a:pt x="3663" y="99626"/>
                    </a:lnTo>
                    <a:lnTo>
                      <a:pt x="3748" y="99726"/>
                    </a:lnTo>
                    <a:lnTo>
                      <a:pt x="3983" y="99997"/>
                    </a:lnTo>
                    <a:lnTo>
                      <a:pt x="4047" y="100080"/>
                    </a:lnTo>
                    <a:lnTo>
                      <a:pt x="4152" y="100171"/>
                    </a:lnTo>
                    <a:lnTo>
                      <a:pt x="4251" y="100265"/>
                    </a:lnTo>
                    <a:lnTo>
                      <a:pt x="4301" y="100331"/>
                    </a:lnTo>
                    <a:lnTo>
                      <a:pt x="4392" y="100425"/>
                    </a:lnTo>
                    <a:lnTo>
                      <a:pt x="4485" y="100513"/>
                    </a:lnTo>
                    <a:lnTo>
                      <a:pt x="4527" y="100557"/>
                    </a:lnTo>
                    <a:lnTo>
                      <a:pt x="4550" y="100582"/>
                    </a:lnTo>
                    <a:lnTo>
                      <a:pt x="4558" y="100589"/>
                    </a:lnTo>
                    <a:lnTo>
                      <a:pt x="4630" y="100657"/>
                    </a:lnTo>
                    <a:lnTo>
                      <a:pt x="4733" y="100754"/>
                    </a:lnTo>
                    <a:lnTo>
                      <a:pt x="4814" y="100838"/>
                    </a:lnTo>
                    <a:lnTo>
                      <a:pt x="4896" y="100932"/>
                    </a:lnTo>
                    <a:lnTo>
                      <a:pt x="4986" y="101028"/>
                    </a:lnTo>
                    <a:lnTo>
                      <a:pt x="5067" y="101106"/>
                    </a:lnTo>
                    <a:lnTo>
                      <a:pt x="5155" y="101185"/>
                    </a:lnTo>
                    <a:lnTo>
                      <a:pt x="5218" y="101236"/>
                    </a:lnTo>
                    <a:lnTo>
                      <a:pt x="5326" y="101306"/>
                    </a:lnTo>
                    <a:lnTo>
                      <a:pt x="5479" y="101361"/>
                    </a:lnTo>
                    <a:lnTo>
                      <a:pt x="5595" y="101396"/>
                    </a:lnTo>
                    <a:lnTo>
                      <a:pt x="5629" y="101402"/>
                    </a:lnTo>
                    <a:lnTo>
                      <a:pt x="5661" y="101409"/>
                    </a:lnTo>
                    <a:lnTo>
                      <a:pt x="5663" y="101409"/>
                    </a:lnTo>
                    <a:lnTo>
                      <a:pt x="5732" y="101422"/>
                    </a:lnTo>
                    <a:lnTo>
                      <a:pt x="5881" y="101436"/>
                    </a:lnTo>
                    <a:lnTo>
                      <a:pt x="6034" y="101450"/>
                    </a:lnTo>
                    <a:lnTo>
                      <a:pt x="6169" y="101467"/>
                    </a:lnTo>
                    <a:lnTo>
                      <a:pt x="6249" y="101486"/>
                    </a:lnTo>
                    <a:lnTo>
                      <a:pt x="6426" y="101523"/>
                    </a:lnTo>
                    <a:lnTo>
                      <a:pt x="6458" y="101533"/>
                    </a:lnTo>
                    <a:lnTo>
                      <a:pt x="6467" y="101536"/>
                    </a:lnTo>
                    <a:lnTo>
                      <a:pt x="6534" y="101556"/>
                    </a:lnTo>
                    <a:lnTo>
                      <a:pt x="6614" y="101604"/>
                    </a:lnTo>
                    <a:lnTo>
                      <a:pt x="6699" y="101672"/>
                    </a:lnTo>
                    <a:lnTo>
                      <a:pt x="6724" y="101691"/>
                    </a:lnTo>
                    <a:lnTo>
                      <a:pt x="6745" y="101706"/>
                    </a:lnTo>
                    <a:lnTo>
                      <a:pt x="6777" y="101731"/>
                    </a:lnTo>
                    <a:lnTo>
                      <a:pt x="6874" y="101806"/>
                    </a:lnTo>
                    <a:lnTo>
                      <a:pt x="6997" y="101922"/>
                    </a:lnTo>
                    <a:lnTo>
                      <a:pt x="7091" y="102035"/>
                    </a:lnTo>
                    <a:lnTo>
                      <a:pt x="7176" y="102165"/>
                    </a:lnTo>
                    <a:lnTo>
                      <a:pt x="7229" y="102247"/>
                    </a:lnTo>
                    <a:lnTo>
                      <a:pt x="7232" y="102251"/>
                    </a:lnTo>
                    <a:lnTo>
                      <a:pt x="7275" y="102318"/>
                    </a:lnTo>
                    <a:lnTo>
                      <a:pt x="7284" y="102336"/>
                    </a:lnTo>
                    <a:lnTo>
                      <a:pt x="7284" y="102337"/>
                    </a:lnTo>
                    <a:lnTo>
                      <a:pt x="7313" y="102394"/>
                    </a:lnTo>
                    <a:lnTo>
                      <a:pt x="7388" y="102501"/>
                    </a:lnTo>
                    <a:lnTo>
                      <a:pt x="7434" y="102555"/>
                    </a:lnTo>
                    <a:lnTo>
                      <a:pt x="7434" y="102555"/>
                    </a:lnTo>
                    <a:lnTo>
                      <a:pt x="7435" y="102556"/>
                    </a:lnTo>
                    <a:lnTo>
                      <a:pt x="7470" y="102597"/>
                    </a:lnTo>
                    <a:lnTo>
                      <a:pt x="7532" y="102671"/>
                    </a:lnTo>
                    <a:lnTo>
                      <a:pt x="7596" y="102741"/>
                    </a:lnTo>
                    <a:lnTo>
                      <a:pt x="7682" y="102849"/>
                    </a:lnTo>
                    <a:lnTo>
                      <a:pt x="7744" y="102947"/>
                    </a:lnTo>
                    <a:lnTo>
                      <a:pt x="7811" y="103015"/>
                    </a:lnTo>
                    <a:lnTo>
                      <a:pt x="7900" y="103092"/>
                    </a:lnTo>
                    <a:lnTo>
                      <a:pt x="7977" y="103155"/>
                    </a:lnTo>
                    <a:lnTo>
                      <a:pt x="8059" y="103219"/>
                    </a:lnTo>
                    <a:lnTo>
                      <a:pt x="8089" y="103243"/>
                    </a:lnTo>
                    <a:lnTo>
                      <a:pt x="8099" y="103251"/>
                    </a:lnTo>
                    <a:lnTo>
                      <a:pt x="8140" y="103283"/>
                    </a:lnTo>
                    <a:lnTo>
                      <a:pt x="8249" y="103378"/>
                    </a:lnTo>
                    <a:lnTo>
                      <a:pt x="8278" y="103410"/>
                    </a:lnTo>
                    <a:lnTo>
                      <a:pt x="8281" y="103413"/>
                    </a:lnTo>
                    <a:lnTo>
                      <a:pt x="8309" y="103445"/>
                    </a:lnTo>
                    <a:lnTo>
                      <a:pt x="8315" y="103536"/>
                    </a:lnTo>
                    <a:lnTo>
                      <a:pt x="8328" y="103639"/>
                    </a:lnTo>
                    <a:lnTo>
                      <a:pt x="8379" y="103734"/>
                    </a:lnTo>
                    <a:lnTo>
                      <a:pt x="8446" y="103800"/>
                    </a:lnTo>
                    <a:lnTo>
                      <a:pt x="8513" y="103850"/>
                    </a:lnTo>
                    <a:lnTo>
                      <a:pt x="8587" y="103916"/>
                    </a:lnTo>
                    <a:lnTo>
                      <a:pt x="8653" y="103968"/>
                    </a:lnTo>
                    <a:lnTo>
                      <a:pt x="8738" y="104024"/>
                    </a:lnTo>
                    <a:lnTo>
                      <a:pt x="8845" y="104116"/>
                    </a:lnTo>
                    <a:lnTo>
                      <a:pt x="8902" y="104173"/>
                    </a:lnTo>
                    <a:lnTo>
                      <a:pt x="8981" y="104265"/>
                    </a:lnTo>
                    <a:lnTo>
                      <a:pt x="9058" y="104379"/>
                    </a:lnTo>
                    <a:lnTo>
                      <a:pt x="9104" y="104476"/>
                    </a:lnTo>
                    <a:lnTo>
                      <a:pt x="9139" y="104568"/>
                    </a:lnTo>
                    <a:lnTo>
                      <a:pt x="9170" y="104644"/>
                    </a:lnTo>
                    <a:lnTo>
                      <a:pt x="9234" y="104803"/>
                    </a:lnTo>
                    <a:lnTo>
                      <a:pt x="9267" y="104891"/>
                    </a:lnTo>
                    <a:lnTo>
                      <a:pt x="9298" y="104997"/>
                    </a:lnTo>
                    <a:lnTo>
                      <a:pt x="9340" y="105131"/>
                    </a:lnTo>
                    <a:lnTo>
                      <a:pt x="9369" y="105218"/>
                    </a:lnTo>
                    <a:lnTo>
                      <a:pt x="9410" y="105299"/>
                    </a:lnTo>
                    <a:lnTo>
                      <a:pt x="9481" y="105383"/>
                    </a:lnTo>
                    <a:lnTo>
                      <a:pt x="9538" y="105444"/>
                    </a:lnTo>
                    <a:lnTo>
                      <a:pt x="9636" y="105546"/>
                    </a:lnTo>
                    <a:lnTo>
                      <a:pt x="9720" y="105630"/>
                    </a:lnTo>
                    <a:lnTo>
                      <a:pt x="9813" y="105702"/>
                    </a:lnTo>
                    <a:lnTo>
                      <a:pt x="9898" y="105769"/>
                    </a:lnTo>
                    <a:lnTo>
                      <a:pt x="9992" y="105853"/>
                    </a:lnTo>
                    <a:lnTo>
                      <a:pt x="10066" y="105929"/>
                    </a:lnTo>
                    <a:lnTo>
                      <a:pt x="10173" y="106022"/>
                    </a:lnTo>
                    <a:lnTo>
                      <a:pt x="10242" y="106074"/>
                    </a:lnTo>
                    <a:lnTo>
                      <a:pt x="10311" y="106122"/>
                    </a:lnTo>
                    <a:lnTo>
                      <a:pt x="10400" y="106189"/>
                    </a:lnTo>
                    <a:lnTo>
                      <a:pt x="10493" y="106241"/>
                    </a:lnTo>
                    <a:lnTo>
                      <a:pt x="10583" y="106284"/>
                    </a:lnTo>
                    <a:lnTo>
                      <a:pt x="10669" y="106303"/>
                    </a:lnTo>
                    <a:lnTo>
                      <a:pt x="10773" y="106308"/>
                    </a:lnTo>
                    <a:lnTo>
                      <a:pt x="10907" y="106324"/>
                    </a:lnTo>
                    <a:lnTo>
                      <a:pt x="11010" y="106348"/>
                    </a:lnTo>
                    <a:lnTo>
                      <a:pt x="11103" y="106371"/>
                    </a:lnTo>
                    <a:lnTo>
                      <a:pt x="11216" y="106410"/>
                    </a:lnTo>
                    <a:lnTo>
                      <a:pt x="11332" y="106463"/>
                    </a:lnTo>
                    <a:lnTo>
                      <a:pt x="11384" y="106491"/>
                    </a:lnTo>
                    <a:lnTo>
                      <a:pt x="11396" y="106497"/>
                    </a:lnTo>
                    <a:lnTo>
                      <a:pt x="11417" y="106509"/>
                    </a:lnTo>
                    <a:lnTo>
                      <a:pt x="11503" y="106538"/>
                    </a:lnTo>
                    <a:lnTo>
                      <a:pt x="11591" y="106579"/>
                    </a:lnTo>
                    <a:lnTo>
                      <a:pt x="11694" y="106613"/>
                    </a:lnTo>
                    <a:lnTo>
                      <a:pt x="11775" y="106638"/>
                    </a:lnTo>
                    <a:lnTo>
                      <a:pt x="11790" y="106642"/>
                    </a:lnTo>
                    <a:lnTo>
                      <a:pt x="11825" y="106653"/>
                    </a:lnTo>
                    <a:lnTo>
                      <a:pt x="11910" y="106686"/>
                    </a:lnTo>
                    <a:lnTo>
                      <a:pt x="12034" y="106745"/>
                    </a:lnTo>
                    <a:lnTo>
                      <a:pt x="12134" y="106785"/>
                    </a:lnTo>
                    <a:lnTo>
                      <a:pt x="12263" y="106849"/>
                    </a:lnTo>
                    <a:lnTo>
                      <a:pt x="12340" y="106886"/>
                    </a:lnTo>
                    <a:lnTo>
                      <a:pt x="12450" y="106940"/>
                    </a:lnTo>
                    <a:lnTo>
                      <a:pt x="12543" y="106988"/>
                    </a:lnTo>
                    <a:lnTo>
                      <a:pt x="12622" y="107019"/>
                    </a:lnTo>
                    <a:lnTo>
                      <a:pt x="12712" y="107058"/>
                    </a:lnTo>
                    <a:lnTo>
                      <a:pt x="12797" y="107096"/>
                    </a:lnTo>
                    <a:lnTo>
                      <a:pt x="12887" y="107130"/>
                    </a:lnTo>
                    <a:lnTo>
                      <a:pt x="13074" y="107204"/>
                    </a:lnTo>
                    <a:lnTo>
                      <a:pt x="13224" y="107248"/>
                    </a:lnTo>
                    <a:lnTo>
                      <a:pt x="13340" y="107279"/>
                    </a:lnTo>
                    <a:lnTo>
                      <a:pt x="13476" y="107304"/>
                    </a:lnTo>
                    <a:lnTo>
                      <a:pt x="13607" y="107328"/>
                    </a:lnTo>
                    <a:lnTo>
                      <a:pt x="13745" y="107358"/>
                    </a:lnTo>
                    <a:lnTo>
                      <a:pt x="13876" y="107374"/>
                    </a:lnTo>
                    <a:lnTo>
                      <a:pt x="13979" y="107382"/>
                    </a:lnTo>
                    <a:lnTo>
                      <a:pt x="14007" y="107382"/>
                    </a:lnTo>
                    <a:lnTo>
                      <a:pt x="14087" y="107382"/>
                    </a:lnTo>
                    <a:lnTo>
                      <a:pt x="14089" y="107382"/>
                    </a:lnTo>
                    <a:lnTo>
                      <a:pt x="14106" y="107382"/>
                    </a:lnTo>
                    <a:lnTo>
                      <a:pt x="14175" y="107382"/>
                    </a:lnTo>
                    <a:lnTo>
                      <a:pt x="14319" y="107379"/>
                    </a:lnTo>
                    <a:lnTo>
                      <a:pt x="14487" y="107379"/>
                    </a:lnTo>
                    <a:lnTo>
                      <a:pt x="14498" y="107380"/>
                    </a:lnTo>
                    <a:lnTo>
                      <a:pt x="14522" y="107379"/>
                    </a:lnTo>
                    <a:lnTo>
                      <a:pt x="14627" y="107373"/>
                    </a:lnTo>
                    <a:lnTo>
                      <a:pt x="14734" y="107371"/>
                    </a:lnTo>
                    <a:lnTo>
                      <a:pt x="14886" y="107376"/>
                    </a:lnTo>
                    <a:lnTo>
                      <a:pt x="14991" y="107404"/>
                    </a:lnTo>
                    <a:lnTo>
                      <a:pt x="15092" y="107418"/>
                    </a:lnTo>
                    <a:lnTo>
                      <a:pt x="15195" y="107420"/>
                    </a:lnTo>
                    <a:lnTo>
                      <a:pt x="15360" y="107420"/>
                    </a:lnTo>
                    <a:lnTo>
                      <a:pt x="15469" y="107415"/>
                    </a:lnTo>
                    <a:lnTo>
                      <a:pt x="15489" y="107414"/>
                    </a:lnTo>
                    <a:lnTo>
                      <a:pt x="15491" y="107413"/>
                    </a:lnTo>
                    <a:lnTo>
                      <a:pt x="15504" y="107409"/>
                    </a:lnTo>
                    <a:lnTo>
                      <a:pt x="15583" y="107382"/>
                    </a:lnTo>
                    <a:lnTo>
                      <a:pt x="15666" y="107346"/>
                    </a:lnTo>
                    <a:lnTo>
                      <a:pt x="15684" y="107338"/>
                    </a:lnTo>
                    <a:lnTo>
                      <a:pt x="15694" y="107333"/>
                    </a:lnTo>
                    <a:lnTo>
                      <a:pt x="15746" y="107311"/>
                    </a:lnTo>
                    <a:lnTo>
                      <a:pt x="15815" y="107281"/>
                    </a:lnTo>
                    <a:lnTo>
                      <a:pt x="15820" y="107279"/>
                    </a:lnTo>
                    <a:lnTo>
                      <a:pt x="15845" y="107270"/>
                    </a:lnTo>
                    <a:lnTo>
                      <a:pt x="15925" y="107238"/>
                    </a:lnTo>
                    <a:lnTo>
                      <a:pt x="15981" y="107221"/>
                    </a:lnTo>
                    <a:lnTo>
                      <a:pt x="16024" y="107207"/>
                    </a:lnTo>
                    <a:lnTo>
                      <a:pt x="16040" y="107202"/>
                    </a:lnTo>
                    <a:lnTo>
                      <a:pt x="16059" y="107196"/>
                    </a:lnTo>
                    <a:lnTo>
                      <a:pt x="16169" y="107158"/>
                    </a:lnTo>
                    <a:lnTo>
                      <a:pt x="16203" y="107187"/>
                    </a:lnTo>
                    <a:lnTo>
                      <a:pt x="16207" y="107190"/>
                    </a:lnTo>
                    <a:lnTo>
                      <a:pt x="16240" y="107218"/>
                    </a:lnTo>
                    <a:lnTo>
                      <a:pt x="16343" y="107186"/>
                    </a:lnTo>
                    <a:lnTo>
                      <a:pt x="16434" y="107116"/>
                    </a:lnTo>
                    <a:lnTo>
                      <a:pt x="16572" y="107054"/>
                    </a:lnTo>
                    <a:lnTo>
                      <a:pt x="16662" y="107015"/>
                    </a:lnTo>
                    <a:lnTo>
                      <a:pt x="16796" y="106943"/>
                    </a:lnTo>
                    <a:lnTo>
                      <a:pt x="16899" y="106887"/>
                    </a:lnTo>
                    <a:lnTo>
                      <a:pt x="16994" y="106807"/>
                    </a:lnTo>
                    <a:lnTo>
                      <a:pt x="17083" y="106716"/>
                    </a:lnTo>
                    <a:lnTo>
                      <a:pt x="17159" y="106646"/>
                    </a:lnTo>
                    <a:lnTo>
                      <a:pt x="17251" y="106572"/>
                    </a:lnTo>
                    <a:lnTo>
                      <a:pt x="17353" y="106483"/>
                    </a:lnTo>
                    <a:lnTo>
                      <a:pt x="17405" y="106411"/>
                    </a:lnTo>
                    <a:lnTo>
                      <a:pt x="17458" y="106349"/>
                    </a:lnTo>
                    <a:lnTo>
                      <a:pt x="17505" y="106269"/>
                    </a:lnTo>
                    <a:lnTo>
                      <a:pt x="17563" y="106190"/>
                    </a:lnTo>
                    <a:lnTo>
                      <a:pt x="17645" y="106079"/>
                    </a:lnTo>
                    <a:lnTo>
                      <a:pt x="17713" y="105945"/>
                    </a:lnTo>
                    <a:lnTo>
                      <a:pt x="17765" y="105830"/>
                    </a:lnTo>
                    <a:lnTo>
                      <a:pt x="17862" y="105803"/>
                    </a:lnTo>
                    <a:lnTo>
                      <a:pt x="17987" y="105852"/>
                    </a:lnTo>
                    <a:lnTo>
                      <a:pt x="18080" y="105892"/>
                    </a:lnTo>
                    <a:lnTo>
                      <a:pt x="18169" y="105933"/>
                    </a:lnTo>
                    <a:lnTo>
                      <a:pt x="18267" y="105978"/>
                    </a:lnTo>
                    <a:lnTo>
                      <a:pt x="18387" y="106034"/>
                    </a:lnTo>
                    <a:lnTo>
                      <a:pt x="18484" y="106071"/>
                    </a:lnTo>
                    <a:lnTo>
                      <a:pt x="18595" y="106093"/>
                    </a:lnTo>
                    <a:lnTo>
                      <a:pt x="18727" y="106132"/>
                    </a:lnTo>
                    <a:lnTo>
                      <a:pt x="18832" y="106180"/>
                    </a:lnTo>
                    <a:lnTo>
                      <a:pt x="18902" y="106225"/>
                    </a:lnTo>
                    <a:lnTo>
                      <a:pt x="18974" y="106275"/>
                    </a:lnTo>
                    <a:lnTo>
                      <a:pt x="19088" y="106349"/>
                    </a:lnTo>
                    <a:lnTo>
                      <a:pt x="19176" y="106411"/>
                    </a:lnTo>
                    <a:lnTo>
                      <a:pt x="19248" y="106461"/>
                    </a:lnTo>
                    <a:lnTo>
                      <a:pt x="19316" y="106514"/>
                    </a:lnTo>
                    <a:lnTo>
                      <a:pt x="19405" y="106586"/>
                    </a:lnTo>
                    <a:lnTo>
                      <a:pt x="19473" y="106628"/>
                    </a:lnTo>
                    <a:lnTo>
                      <a:pt x="19500" y="106640"/>
                    </a:lnTo>
                    <a:lnTo>
                      <a:pt x="19529" y="106657"/>
                    </a:lnTo>
                    <a:lnTo>
                      <a:pt x="19548" y="106661"/>
                    </a:lnTo>
                    <a:lnTo>
                      <a:pt x="19605" y="106687"/>
                    </a:lnTo>
                    <a:lnTo>
                      <a:pt x="19736" y="106751"/>
                    </a:lnTo>
                    <a:lnTo>
                      <a:pt x="19807" y="106844"/>
                    </a:lnTo>
                    <a:lnTo>
                      <a:pt x="19852" y="106912"/>
                    </a:lnTo>
                    <a:lnTo>
                      <a:pt x="19920" y="107000"/>
                    </a:lnTo>
                    <a:lnTo>
                      <a:pt x="19990" y="107095"/>
                    </a:lnTo>
                    <a:lnTo>
                      <a:pt x="20120" y="107221"/>
                    </a:lnTo>
                    <a:lnTo>
                      <a:pt x="20204" y="107235"/>
                    </a:lnTo>
                    <a:lnTo>
                      <a:pt x="20315" y="107221"/>
                    </a:lnTo>
                    <a:lnTo>
                      <a:pt x="20443" y="107231"/>
                    </a:lnTo>
                    <a:lnTo>
                      <a:pt x="20527" y="107266"/>
                    </a:lnTo>
                    <a:lnTo>
                      <a:pt x="20625" y="107329"/>
                    </a:lnTo>
                    <a:lnTo>
                      <a:pt x="20706" y="107428"/>
                    </a:lnTo>
                    <a:lnTo>
                      <a:pt x="20745" y="107535"/>
                    </a:lnTo>
                    <a:lnTo>
                      <a:pt x="20749" y="107547"/>
                    </a:lnTo>
                    <a:lnTo>
                      <a:pt x="20753" y="107561"/>
                    </a:lnTo>
                    <a:lnTo>
                      <a:pt x="20754" y="107563"/>
                    </a:lnTo>
                    <a:lnTo>
                      <a:pt x="20778" y="107640"/>
                    </a:lnTo>
                    <a:lnTo>
                      <a:pt x="20817" y="107770"/>
                    </a:lnTo>
                    <a:lnTo>
                      <a:pt x="20866" y="107922"/>
                    </a:lnTo>
                    <a:lnTo>
                      <a:pt x="20907" y="108024"/>
                    </a:lnTo>
                    <a:lnTo>
                      <a:pt x="20907" y="108025"/>
                    </a:lnTo>
                    <a:lnTo>
                      <a:pt x="20912" y="108039"/>
                    </a:lnTo>
                    <a:lnTo>
                      <a:pt x="20949" y="108112"/>
                    </a:lnTo>
                    <a:lnTo>
                      <a:pt x="21021" y="108204"/>
                    </a:lnTo>
                    <a:lnTo>
                      <a:pt x="21082" y="108235"/>
                    </a:lnTo>
                    <a:lnTo>
                      <a:pt x="21089" y="108239"/>
                    </a:lnTo>
                    <a:lnTo>
                      <a:pt x="21114" y="108252"/>
                    </a:lnTo>
                    <a:lnTo>
                      <a:pt x="21210" y="108297"/>
                    </a:lnTo>
                    <a:lnTo>
                      <a:pt x="21361" y="108353"/>
                    </a:lnTo>
                    <a:lnTo>
                      <a:pt x="21443" y="108382"/>
                    </a:lnTo>
                    <a:lnTo>
                      <a:pt x="21544" y="108417"/>
                    </a:lnTo>
                    <a:lnTo>
                      <a:pt x="21555" y="108421"/>
                    </a:lnTo>
                    <a:lnTo>
                      <a:pt x="21815" y="108511"/>
                    </a:lnTo>
                    <a:lnTo>
                      <a:pt x="21898" y="108533"/>
                    </a:lnTo>
                    <a:lnTo>
                      <a:pt x="22036" y="108573"/>
                    </a:lnTo>
                    <a:lnTo>
                      <a:pt x="22158" y="108605"/>
                    </a:lnTo>
                    <a:lnTo>
                      <a:pt x="22308" y="108639"/>
                    </a:lnTo>
                    <a:lnTo>
                      <a:pt x="22405" y="108657"/>
                    </a:lnTo>
                    <a:lnTo>
                      <a:pt x="22542" y="108695"/>
                    </a:lnTo>
                    <a:lnTo>
                      <a:pt x="22637" y="108715"/>
                    </a:lnTo>
                    <a:lnTo>
                      <a:pt x="22770" y="108749"/>
                    </a:lnTo>
                    <a:lnTo>
                      <a:pt x="22865" y="108772"/>
                    </a:lnTo>
                    <a:lnTo>
                      <a:pt x="22964" y="108801"/>
                    </a:lnTo>
                    <a:lnTo>
                      <a:pt x="23059" y="108832"/>
                    </a:lnTo>
                    <a:lnTo>
                      <a:pt x="23149" y="108867"/>
                    </a:lnTo>
                    <a:lnTo>
                      <a:pt x="23247" y="108891"/>
                    </a:lnTo>
                    <a:lnTo>
                      <a:pt x="23339" y="108910"/>
                    </a:lnTo>
                    <a:lnTo>
                      <a:pt x="23349" y="108912"/>
                    </a:lnTo>
                    <a:lnTo>
                      <a:pt x="23365" y="108915"/>
                    </a:lnTo>
                    <a:lnTo>
                      <a:pt x="23473" y="108938"/>
                    </a:lnTo>
                    <a:lnTo>
                      <a:pt x="23510" y="108954"/>
                    </a:lnTo>
                    <a:lnTo>
                      <a:pt x="23520" y="108959"/>
                    </a:lnTo>
                    <a:lnTo>
                      <a:pt x="23558" y="108976"/>
                    </a:lnTo>
                    <a:lnTo>
                      <a:pt x="23642" y="109011"/>
                    </a:lnTo>
                    <a:lnTo>
                      <a:pt x="23820" y="109072"/>
                    </a:lnTo>
                    <a:lnTo>
                      <a:pt x="23988" y="109115"/>
                    </a:lnTo>
                    <a:lnTo>
                      <a:pt x="24107" y="109161"/>
                    </a:lnTo>
                    <a:lnTo>
                      <a:pt x="24244" y="109223"/>
                    </a:lnTo>
                    <a:lnTo>
                      <a:pt x="24377" y="109281"/>
                    </a:lnTo>
                    <a:lnTo>
                      <a:pt x="24511" y="109345"/>
                    </a:lnTo>
                    <a:lnTo>
                      <a:pt x="24617" y="109398"/>
                    </a:lnTo>
                    <a:lnTo>
                      <a:pt x="24847" y="109497"/>
                    </a:lnTo>
                    <a:lnTo>
                      <a:pt x="24962" y="109554"/>
                    </a:lnTo>
                    <a:lnTo>
                      <a:pt x="25053" y="109603"/>
                    </a:lnTo>
                    <a:lnTo>
                      <a:pt x="25133" y="109631"/>
                    </a:lnTo>
                    <a:lnTo>
                      <a:pt x="25215" y="109671"/>
                    </a:lnTo>
                    <a:lnTo>
                      <a:pt x="25305" y="109731"/>
                    </a:lnTo>
                    <a:lnTo>
                      <a:pt x="25376" y="109777"/>
                    </a:lnTo>
                    <a:lnTo>
                      <a:pt x="25458" y="109827"/>
                    </a:lnTo>
                    <a:lnTo>
                      <a:pt x="25533" y="109861"/>
                    </a:lnTo>
                    <a:lnTo>
                      <a:pt x="25628" y="109924"/>
                    </a:lnTo>
                    <a:lnTo>
                      <a:pt x="25700" y="109964"/>
                    </a:lnTo>
                    <a:lnTo>
                      <a:pt x="25781" y="110023"/>
                    </a:lnTo>
                    <a:lnTo>
                      <a:pt x="25902" y="110105"/>
                    </a:lnTo>
                    <a:lnTo>
                      <a:pt x="25989" y="110166"/>
                    </a:lnTo>
                    <a:lnTo>
                      <a:pt x="26132" y="110251"/>
                    </a:lnTo>
                    <a:lnTo>
                      <a:pt x="26296" y="110362"/>
                    </a:lnTo>
                    <a:lnTo>
                      <a:pt x="26464" y="110468"/>
                    </a:lnTo>
                    <a:lnTo>
                      <a:pt x="26595" y="110563"/>
                    </a:lnTo>
                    <a:lnTo>
                      <a:pt x="26685" y="110628"/>
                    </a:lnTo>
                    <a:lnTo>
                      <a:pt x="26834" y="110735"/>
                    </a:lnTo>
                    <a:lnTo>
                      <a:pt x="26919" y="110725"/>
                    </a:lnTo>
                    <a:lnTo>
                      <a:pt x="26923" y="110724"/>
                    </a:lnTo>
                    <a:lnTo>
                      <a:pt x="26939" y="110726"/>
                    </a:lnTo>
                    <a:lnTo>
                      <a:pt x="27022" y="110736"/>
                    </a:lnTo>
                    <a:lnTo>
                      <a:pt x="27050" y="110739"/>
                    </a:lnTo>
                    <a:lnTo>
                      <a:pt x="27053" y="110741"/>
                    </a:lnTo>
                    <a:lnTo>
                      <a:pt x="27183" y="110786"/>
                    </a:lnTo>
                    <a:lnTo>
                      <a:pt x="27293" y="110830"/>
                    </a:lnTo>
                    <a:lnTo>
                      <a:pt x="27412" y="110886"/>
                    </a:lnTo>
                    <a:lnTo>
                      <a:pt x="27481" y="110969"/>
                    </a:lnTo>
                    <a:lnTo>
                      <a:pt x="27484" y="110972"/>
                    </a:lnTo>
                    <a:lnTo>
                      <a:pt x="27492" y="110982"/>
                    </a:lnTo>
                    <a:lnTo>
                      <a:pt x="27426" y="110982"/>
                    </a:lnTo>
                    <a:lnTo>
                      <a:pt x="27416" y="110982"/>
                    </a:lnTo>
                    <a:lnTo>
                      <a:pt x="27358" y="110983"/>
                    </a:lnTo>
                    <a:lnTo>
                      <a:pt x="27366" y="111006"/>
                    </a:lnTo>
                    <a:lnTo>
                      <a:pt x="27367" y="111010"/>
                    </a:lnTo>
                    <a:lnTo>
                      <a:pt x="27391" y="111083"/>
                    </a:lnTo>
                    <a:lnTo>
                      <a:pt x="27435" y="111151"/>
                    </a:lnTo>
                    <a:lnTo>
                      <a:pt x="27485" y="111227"/>
                    </a:lnTo>
                    <a:lnTo>
                      <a:pt x="27533" y="111317"/>
                    </a:lnTo>
                    <a:lnTo>
                      <a:pt x="27623" y="111446"/>
                    </a:lnTo>
                    <a:lnTo>
                      <a:pt x="27697" y="111515"/>
                    </a:lnTo>
                    <a:lnTo>
                      <a:pt x="27786" y="111596"/>
                    </a:lnTo>
                    <a:lnTo>
                      <a:pt x="27869" y="111668"/>
                    </a:lnTo>
                    <a:lnTo>
                      <a:pt x="28022" y="111801"/>
                    </a:lnTo>
                    <a:lnTo>
                      <a:pt x="28090" y="111852"/>
                    </a:lnTo>
                    <a:lnTo>
                      <a:pt x="28208" y="111943"/>
                    </a:lnTo>
                    <a:lnTo>
                      <a:pt x="28329" y="112041"/>
                    </a:lnTo>
                    <a:lnTo>
                      <a:pt x="28416" y="112113"/>
                    </a:lnTo>
                    <a:lnTo>
                      <a:pt x="28534" y="112202"/>
                    </a:lnTo>
                    <a:lnTo>
                      <a:pt x="28720" y="112353"/>
                    </a:lnTo>
                    <a:lnTo>
                      <a:pt x="28851" y="112442"/>
                    </a:lnTo>
                    <a:lnTo>
                      <a:pt x="28982" y="112534"/>
                    </a:lnTo>
                    <a:lnTo>
                      <a:pt x="29089" y="112608"/>
                    </a:lnTo>
                    <a:lnTo>
                      <a:pt x="29161" y="112654"/>
                    </a:lnTo>
                    <a:lnTo>
                      <a:pt x="29314" y="112757"/>
                    </a:lnTo>
                    <a:lnTo>
                      <a:pt x="29405" y="112837"/>
                    </a:lnTo>
                    <a:lnTo>
                      <a:pt x="29493" y="112911"/>
                    </a:lnTo>
                    <a:lnTo>
                      <a:pt x="29602" y="112999"/>
                    </a:lnTo>
                    <a:lnTo>
                      <a:pt x="29711" y="113082"/>
                    </a:lnTo>
                    <a:lnTo>
                      <a:pt x="29790" y="113143"/>
                    </a:lnTo>
                    <a:lnTo>
                      <a:pt x="29857" y="113195"/>
                    </a:lnTo>
                    <a:lnTo>
                      <a:pt x="29938" y="113256"/>
                    </a:lnTo>
                    <a:lnTo>
                      <a:pt x="30004" y="113304"/>
                    </a:lnTo>
                    <a:lnTo>
                      <a:pt x="30087" y="113372"/>
                    </a:lnTo>
                    <a:lnTo>
                      <a:pt x="30165" y="113442"/>
                    </a:lnTo>
                    <a:lnTo>
                      <a:pt x="30291" y="113544"/>
                    </a:lnTo>
                    <a:lnTo>
                      <a:pt x="30368" y="113579"/>
                    </a:lnTo>
                    <a:lnTo>
                      <a:pt x="30520" y="113679"/>
                    </a:lnTo>
                    <a:lnTo>
                      <a:pt x="30662" y="113764"/>
                    </a:lnTo>
                    <a:lnTo>
                      <a:pt x="30833" y="113874"/>
                    </a:lnTo>
                    <a:lnTo>
                      <a:pt x="30918" y="113926"/>
                    </a:lnTo>
                    <a:lnTo>
                      <a:pt x="30996" y="113970"/>
                    </a:lnTo>
                    <a:lnTo>
                      <a:pt x="31068" y="114011"/>
                    </a:lnTo>
                    <a:lnTo>
                      <a:pt x="31182" y="114090"/>
                    </a:lnTo>
                    <a:lnTo>
                      <a:pt x="31285" y="114166"/>
                    </a:lnTo>
                    <a:lnTo>
                      <a:pt x="31383" y="114247"/>
                    </a:lnTo>
                    <a:lnTo>
                      <a:pt x="31488" y="114341"/>
                    </a:lnTo>
                    <a:lnTo>
                      <a:pt x="31560" y="114413"/>
                    </a:lnTo>
                    <a:lnTo>
                      <a:pt x="31638" y="114474"/>
                    </a:lnTo>
                    <a:lnTo>
                      <a:pt x="31717" y="114546"/>
                    </a:lnTo>
                    <a:lnTo>
                      <a:pt x="31843" y="114646"/>
                    </a:lnTo>
                    <a:lnTo>
                      <a:pt x="31909" y="114699"/>
                    </a:lnTo>
                    <a:lnTo>
                      <a:pt x="31977" y="114753"/>
                    </a:lnTo>
                    <a:lnTo>
                      <a:pt x="32097" y="114845"/>
                    </a:lnTo>
                    <a:lnTo>
                      <a:pt x="32177" y="114897"/>
                    </a:lnTo>
                    <a:lnTo>
                      <a:pt x="32247" y="114945"/>
                    </a:lnTo>
                    <a:lnTo>
                      <a:pt x="32319" y="114982"/>
                    </a:lnTo>
                    <a:lnTo>
                      <a:pt x="32425" y="115047"/>
                    </a:lnTo>
                    <a:lnTo>
                      <a:pt x="32531" y="115110"/>
                    </a:lnTo>
                    <a:lnTo>
                      <a:pt x="32712" y="115246"/>
                    </a:lnTo>
                    <a:lnTo>
                      <a:pt x="32793" y="115294"/>
                    </a:lnTo>
                    <a:lnTo>
                      <a:pt x="32920" y="115373"/>
                    </a:lnTo>
                    <a:lnTo>
                      <a:pt x="33008" y="115430"/>
                    </a:lnTo>
                    <a:lnTo>
                      <a:pt x="33085" y="115488"/>
                    </a:lnTo>
                    <a:lnTo>
                      <a:pt x="33169" y="115549"/>
                    </a:lnTo>
                    <a:lnTo>
                      <a:pt x="33324" y="115657"/>
                    </a:lnTo>
                    <a:lnTo>
                      <a:pt x="33404" y="115709"/>
                    </a:lnTo>
                    <a:lnTo>
                      <a:pt x="33509" y="115781"/>
                    </a:lnTo>
                    <a:lnTo>
                      <a:pt x="33602" y="115836"/>
                    </a:lnTo>
                    <a:lnTo>
                      <a:pt x="33672" y="115887"/>
                    </a:lnTo>
                    <a:lnTo>
                      <a:pt x="33753" y="115938"/>
                    </a:lnTo>
                    <a:lnTo>
                      <a:pt x="33843" y="115991"/>
                    </a:lnTo>
                    <a:lnTo>
                      <a:pt x="33964" y="116075"/>
                    </a:lnTo>
                    <a:lnTo>
                      <a:pt x="34082" y="116168"/>
                    </a:lnTo>
                    <a:lnTo>
                      <a:pt x="34165" y="116225"/>
                    </a:lnTo>
                    <a:lnTo>
                      <a:pt x="34287" y="116297"/>
                    </a:lnTo>
                    <a:lnTo>
                      <a:pt x="34412" y="116386"/>
                    </a:lnTo>
                    <a:lnTo>
                      <a:pt x="34566" y="116504"/>
                    </a:lnTo>
                    <a:lnTo>
                      <a:pt x="34725" y="116626"/>
                    </a:lnTo>
                    <a:lnTo>
                      <a:pt x="34694" y="116642"/>
                    </a:lnTo>
                    <a:lnTo>
                      <a:pt x="34694" y="116643"/>
                    </a:lnTo>
                    <a:lnTo>
                      <a:pt x="34540" y="116723"/>
                    </a:lnTo>
                    <a:lnTo>
                      <a:pt x="34413" y="116788"/>
                    </a:lnTo>
                    <a:lnTo>
                      <a:pt x="34257" y="116866"/>
                    </a:lnTo>
                    <a:lnTo>
                      <a:pt x="34081" y="116968"/>
                    </a:lnTo>
                    <a:lnTo>
                      <a:pt x="33902" y="117090"/>
                    </a:lnTo>
                    <a:lnTo>
                      <a:pt x="33720" y="117200"/>
                    </a:lnTo>
                    <a:lnTo>
                      <a:pt x="33618" y="117257"/>
                    </a:lnTo>
                    <a:lnTo>
                      <a:pt x="33637" y="117306"/>
                    </a:lnTo>
                    <a:lnTo>
                      <a:pt x="33640" y="117312"/>
                    </a:lnTo>
                    <a:lnTo>
                      <a:pt x="33654" y="117348"/>
                    </a:lnTo>
                    <a:lnTo>
                      <a:pt x="33697" y="117431"/>
                    </a:lnTo>
                    <a:lnTo>
                      <a:pt x="33743" y="117519"/>
                    </a:lnTo>
                    <a:lnTo>
                      <a:pt x="33840" y="117703"/>
                    </a:lnTo>
                    <a:lnTo>
                      <a:pt x="33889" y="117794"/>
                    </a:lnTo>
                    <a:lnTo>
                      <a:pt x="33895" y="117808"/>
                    </a:lnTo>
                    <a:lnTo>
                      <a:pt x="33898" y="117812"/>
                    </a:lnTo>
                    <a:lnTo>
                      <a:pt x="33925" y="117868"/>
                    </a:lnTo>
                    <a:lnTo>
                      <a:pt x="34009" y="118012"/>
                    </a:lnTo>
                    <a:lnTo>
                      <a:pt x="34078" y="118148"/>
                    </a:lnTo>
                    <a:lnTo>
                      <a:pt x="34146" y="118270"/>
                    </a:lnTo>
                    <a:lnTo>
                      <a:pt x="34203" y="118367"/>
                    </a:lnTo>
                    <a:lnTo>
                      <a:pt x="34253" y="118363"/>
                    </a:lnTo>
                    <a:lnTo>
                      <a:pt x="34263" y="118363"/>
                    </a:lnTo>
                    <a:lnTo>
                      <a:pt x="34465" y="118346"/>
                    </a:lnTo>
                    <a:lnTo>
                      <a:pt x="34736" y="118350"/>
                    </a:lnTo>
                    <a:lnTo>
                      <a:pt x="34901" y="118348"/>
                    </a:lnTo>
                    <a:lnTo>
                      <a:pt x="35057" y="118338"/>
                    </a:lnTo>
                    <a:lnTo>
                      <a:pt x="35334" y="118334"/>
                    </a:lnTo>
                    <a:lnTo>
                      <a:pt x="35875" y="118338"/>
                    </a:lnTo>
                    <a:lnTo>
                      <a:pt x="36056" y="118345"/>
                    </a:lnTo>
                    <a:lnTo>
                      <a:pt x="36211" y="118354"/>
                    </a:lnTo>
                    <a:lnTo>
                      <a:pt x="36369" y="118352"/>
                    </a:lnTo>
                    <a:lnTo>
                      <a:pt x="36566" y="118349"/>
                    </a:lnTo>
                    <a:lnTo>
                      <a:pt x="36693" y="118339"/>
                    </a:lnTo>
                    <a:lnTo>
                      <a:pt x="36866" y="118335"/>
                    </a:lnTo>
                    <a:lnTo>
                      <a:pt x="36995" y="118337"/>
                    </a:lnTo>
                    <a:lnTo>
                      <a:pt x="37168" y="118341"/>
                    </a:lnTo>
                    <a:lnTo>
                      <a:pt x="37244" y="118400"/>
                    </a:lnTo>
                    <a:lnTo>
                      <a:pt x="37335" y="118464"/>
                    </a:lnTo>
                    <a:lnTo>
                      <a:pt x="37443" y="118531"/>
                    </a:lnTo>
                    <a:lnTo>
                      <a:pt x="37521" y="118578"/>
                    </a:lnTo>
                    <a:lnTo>
                      <a:pt x="37616" y="118643"/>
                    </a:lnTo>
                    <a:lnTo>
                      <a:pt x="37726" y="118726"/>
                    </a:lnTo>
                    <a:lnTo>
                      <a:pt x="37772" y="118760"/>
                    </a:lnTo>
                    <a:lnTo>
                      <a:pt x="37788" y="118773"/>
                    </a:lnTo>
                    <a:lnTo>
                      <a:pt x="37855" y="118823"/>
                    </a:lnTo>
                    <a:lnTo>
                      <a:pt x="37925" y="118876"/>
                    </a:lnTo>
                    <a:lnTo>
                      <a:pt x="37995" y="118919"/>
                    </a:lnTo>
                    <a:lnTo>
                      <a:pt x="38074" y="118967"/>
                    </a:lnTo>
                    <a:lnTo>
                      <a:pt x="38115" y="118990"/>
                    </a:lnTo>
                    <a:lnTo>
                      <a:pt x="38129" y="118997"/>
                    </a:lnTo>
                    <a:lnTo>
                      <a:pt x="38184" y="119027"/>
                    </a:lnTo>
                    <a:lnTo>
                      <a:pt x="38306" y="119113"/>
                    </a:lnTo>
                    <a:lnTo>
                      <a:pt x="38415" y="119195"/>
                    </a:lnTo>
                    <a:lnTo>
                      <a:pt x="38418" y="119198"/>
                    </a:lnTo>
                    <a:lnTo>
                      <a:pt x="38443" y="119217"/>
                    </a:lnTo>
                    <a:lnTo>
                      <a:pt x="38515" y="119272"/>
                    </a:lnTo>
                    <a:lnTo>
                      <a:pt x="38573" y="119306"/>
                    </a:lnTo>
                    <a:lnTo>
                      <a:pt x="38593" y="119318"/>
                    </a:lnTo>
                    <a:lnTo>
                      <a:pt x="38641" y="119346"/>
                    </a:lnTo>
                    <a:lnTo>
                      <a:pt x="38749" y="119412"/>
                    </a:lnTo>
                    <a:lnTo>
                      <a:pt x="38824" y="119477"/>
                    </a:lnTo>
                    <a:lnTo>
                      <a:pt x="38843" y="119491"/>
                    </a:lnTo>
                    <a:lnTo>
                      <a:pt x="38850" y="119496"/>
                    </a:lnTo>
                    <a:lnTo>
                      <a:pt x="38907" y="119539"/>
                    </a:lnTo>
                    <a:lnTo>
                      <a:pt x="39008" y="119597"/>
                    </a:lnTo>
                    <a:lnTo>
                      <a:pt x="39073" y="119650"/>
                    </a:lnTo>
                    <a:lnTo>
                      <a:pt x="39169" y="119718"/>
                    </a:lnTo>
                    <a:lnTo>
                      <a:pt x="39277" y="119795"/>
                    </a:lnTo>
                    <a:lnTo>
                      <a:pt x="39352" y="119851"/>
                    </a:lnTo>
                    <a:lnTo>
                      <a:pt x="39437" y="119902"/>
                    </a:lnTo>
                    <a:lnTo>
                      <a:pt x="39506" y="119952"/>
                    </a:lnTo>
                    <a:lnTo>
                      <a:pt x="39609" y="120023"/>
                    </a:lnTo>
                    <a:lnTo>
                      <a:pt x="39725" y="120092"/>
                    </a:lnTo>
                    <a:lnTo>
                      <a:pt x="39796" y="120131"/>
                    </a:lnTo>
                    <a:lnTo>
                      <a:pt x="39842" y="120154"/>
                    </a:lnTo>
                    <a:lnTo>
                      <a:pt x="39850" y="120158"/>
                    </a:lnTo>
                    <a:lnTo>
                      <a:pt x="39870" y="120168"/>
                    </a:lnTo>
                    <a:lnTo>
                      <a:pt x="39971" y="120237"/>
                    </a:lnTo>
                    <a:lnTo>
                      <a:pt x="40036" y="120277"/>
                    </a:lnTo>
                    <a:lnTo>
                      <a:pt x="40069" y="120297"/>
                    </a:lnTo>
                    <a:lnTo>
                      <a:pt x="40071" y="120299"/>
                    </a:lnTo>
                    <a:lnTo>
                      <a:pt x="40142" y="120353"/>
                    </a:lnTo>
                    <a:lnTo>
                      <a:pt x="40204" y="120407"/>
                    </a:lnTo>
                    <a:lnTo>
                      <a:pt x="40279" y="120480"/>
                    </a:lnTo>
                    <a:lnTo>
                      <a:pt x="40292" y="120489"/>
                    </a:lnTo>
                    <a:lnTo>
                      <a:pt x="40298" y="120493"/>
                    </a:lnTo>
                    <a:lnTo>
                      <a:pt x="40324" y="120512"/>
                    </a:lnTo>
                    <a:lnTo>
                      <a:pt x="40374" y="120548"/>
                    </a:lnTo>
                    <a:lnTo>
                      <a:pt x="40449" y="120609"/>
                    </a:lnTo>
                    <a:lnTo>
                      <a:pt x="40454" y="120614"/>
                    </a:lnTo>
                    <a:lnTo>
                      <a:pt x="40468" y="120625"/>
                    </a:lnTo>
                    <a:lnTo>
                      <a:pt x="40549" y="120691"/>
                    </a:lnTo>
                    <a:lnTo>
                      <a:pt x="40624" y="120730"/>
                    </a:lnTo>
                    <a:lnTo>
                      <a:pt x="40627" y="120732"/>
                    </a:lnTo>
                    <a:lnTo>
                      <a:pt x="40660" y="120749"/>
                    </a:lnTo>
                    <a:lnTo>
                      <a:pt x="40767" y="120818"/>
                    </a:lnTo>
                    <a:lnTo>
                      <a:pt x="40806" y="120853"/>
                    </a:lnTo>
                    <a:lnTo>
                      <a:pt x="40816" y="120862"/>
                    </a:lnTo>
                    <a:lnTo>
                      <a:pt x="40827" y="120873"/>
                    </a:lnTo>
                    <a:lnTo>
                      <a:pt x="40908" y="120939"/>
                    </a:lnTo>
                    <a:lnTo>
                      <a:pt x="41020" y="121010"/>
                    </a:lnTo>
                    <a:lnTo>
                      <a:pt x="41144" y="121072"/>
                    </a:lnTo>
                    <a:lnTo>
                      <a:pt x="41241" y="121117"/>
                    </a:lnTo>
                    <a:lnTo>
                      <a:pt x="41345" y="121186"/>
                    </a:lnTo>
                    <a:lnTo>
                      <a:pt x="41463" y="121263"/>
                    </a:lnTo>
                    <a:lnTo>
                      <a:pt x="41540" y="121311"/>
                    </a:lnTo>
                    <a:lnTo>
                      <a:pt x="41664" y="121388"/>
                    </a:lnTo>
                    <a:lnTo>
                      <a:pt x="41729" y="121438"/>
                    </a:lnTo>
                    <a:lnTo>
                      <a:pt x="41813" y="121494"/>
                    </a:lnTo>
                    <a:lnTo>
                      <a:pt x="41892" y="121549"/>
                    </a:lnTo>
                    <a:lnTo>
                      <a:pt x="41977" y="121604"/>
                    </a:lnTo>
                    <a:lnTo>
                      <a:pt x="42076" y="121657"/>
                    </a:lnTo>
                    <a:lnTo>
                      <a:pt x="42080" y="121659"/>
                    </a:lnTo>
                    <a:lnTo>
                      <a:pt x="42088" y="121664"/>
                    </a:lnTo>
                    <a:lnTo>
                      <a:pt x="42090" y="121665"/>
                    </a:lnTo>
                    <a:lnTo>
                      <a:pt x="42187" y="121718"/>
                    </a:lnTo>
                    <a:lnTo>
                      <a:pt x="42269" y="121772"/>
                    </a:lnTo>
                    <a:lnTo>
                      <a:pt x="42299" y="121797"/>
                    </a:lnTo>
                    <a:lnTo>
                      <a:pt x="42308" y="121804"/>
                    </a:lnTo>
                    <a:lnTo>
                      <a:pt x="42344" y="121834"/>
                    </a:lnTo>
                    <a:lnTo>
                      <a:pt x="42410" y="121907"/>
                    </a:lnTo>
                    <a:lnTo>
                      <a:pt x="42460" y="121987"/>
                    </a:lnTo>
                    <a:lnTo>
                      <a:pt x="42509" y="122080"/>
                    </a:lnTo>
                    <a:lnTo>
                      <a:pt x="42573" y="122176"/>
                    </a:lnTo>
                    <a:lnTo>
                      <a:pt x="42637" y="122249"/>
                    </a:lnTo>
                    <a:lnTo>
                      <a:pt x="42700" y="122342"/>
                    </a:lnTo>
                    <a:lnTo>
                      <a:pt x="42735" y="122363"/>
                    </a:lnTo>
                    <a:lnTo>
                      <a:pt x="42754" y="122375"/>
                    </a:lnTo>
                    <a:lnTo>
                      <a:pt x="42782" y="122392"/>
                    </a:lnTo>
                    <a:lnTo>
                      <a:pt x="42863" y="122359"/>
                    </a:lnTo>
                    <a:lnTo>
                      <a:pt x="42983" y="122376"/>
                    </a:lnTo>
                    <a:lnTo>
                      <a:pt x="42993" y="122378"/>
                    </a:lnTo>
                    <a:lnTo>
                      <a:pt x="42997" y="122379"/>
                    </a:lnTo>
                    <a:lnTo>
                      <a:pt x="43132" y="122426"/>
                    </a:lnTo>
                    <a:lnTo>
                      <a:pt x="43262" y="122472"/>
                    </a:lnTo>
                    <a:lnTo>
                      <a:pt x="43357" y="122500"/>
                    </a:lnTo>
                    <a:lnTo>
                      <a:pt x="43462" y="122524"/>
                    </a:lnTo>
                    <a:lnTo>
                      <a:pt x="43572" y="122557"/>
                    </a:lnTo>
                    <a:lnTo>
                      <a:pt x="43657" y="122587"/>
                    </a:lnTo>
                    <a:lnTo>
                      <a:pt x="43764" y="122620"/>
                    </a:lnTo>
                    <a:lnTo>
                      <a:pt x="43848" y="122652"/>
                    </a:lnTo>
                    <a:lnTo>
                      <a:pt x="43943" y="122685"/>
                    </a:lnTo>
                    <a:lnTo>
                      <a:pt x="44050" y="122705"/>
                    </a:lnTo>
                    <a:lnTo>
                      <a:pt x="44053" y="122706"/>
                    </a:lnTo>
                    <a:lnTo>
                      <a:pt x="44129" y="122733"/>
                    </a:lnTo>
                    <a:lnTo>
                      <a:pt x="44145" y="122737"/>
                    </a:lnTo>
                    <a:lnTo>
                      <a:pt x="44233" y="122759"/>
                    </a:lnTo>
                    <a:lnTo>
                      <a:pt x="44371" y="122788"/>
                    </a:lnTo>
                    <a:lnTo>
                      <a:pt x="44494" y="122821"/>
                    </a:lnTo>
                    <a:lnTo>
                      <a:pt x="44577" y="122851"/>
                    </a:lnTo>
                    <a:lnTo>
                      <a:pt x="44654" y="122874"/>
                    </a:lnTo>
                    <a:lnTo>
                      <a:pt x="44656" y="122874"/>
                    </a:lnTo>
                    <a:lnTo>
                      <a:pt x="44709" y="122889"/>
                    </a:lnTo>
                    <a:lnTo>
                      <a:pt x="44752" y="122901"/>
                    </a:lnTo>
                    <a:lnTo>
                      <a:pt x="44880" y="122946"/>
                    </a:lnTo>
                    <a:lnTo>
                      <a:pt x="45008" y="122989"/>
                    </a:lnTo>
                    <a:lnTo>
                      <a:pt x="45093" y="123017"/>
                    </a:lnTo>
                    <a:lnTo>
                      <a:pt x="45172" y="123046"/>
                    </a:lnTo>
                    <a:lnTo>
                      <a:pt x="45267" y="123095"/>
                    </a:lnTo>
                    <a:lnTo>
                      <a:pt x="45274" y="123098"/>
                    </a:lnTo>
                    <a:lnTo>
                      <a:pt x="45285" y="123104"/>
                    </a:lnTo>
                    <a:lnTo>
                      <a:pt x="45301" y="123121"/>
                    </a:lnTo>
                    <a:lnTo>
                      <a:pt x="45320" y="123139"/>
                    </a:lnTo>
                    <a:lnTo>
                      <a:pt x="45361" y="123182"/>
                    </a:lnTo>
                    <a:lnTo>
                      <a:pt x="45379" y="123202"/>
                    </a:lnTo>
                    <a:lnTo>
                      <a:pt x="45381" y="123204"/>
                    </a:lnTo>
                    <a:lnTo>
                      <a:pt x="45426" y="123255"/>
                    </a:lnTo>
                    <a:lnTo>
                      <a:pt x="45488" y="123353"/>
                    </a:lnTo>
                    <a:lnTo>
                      <a:pt x="45536" y="123455"/>
                    </a:lnTo>
                    <a:lnTo>
                      <a:pt x="45583" y="123581"/>
                    </a:lnTo>
                    <a:lnTo>
                      <a:pt x="45598" y="123621"/>
                    </a:lnTo>
                    <a:lnTo>
                      <a:pt x="45601" y="123632"/>
                    </a:lnTo>
                    <a:lnTo>
                      <a:pt x="45623" y="123690"/>
                    </a:lnTo>
                    <a:lnTo>
                      <a:pt x="45661" y="123778"/>
                    </a:lnTo>
                    <a:lnTo>
                      <a:pt x="45681" y="123804"/>
                    </a:lnTo>
                    <a:lnTo>
                      <a:pt x="45683" y="123807"/>
                    </a:lnTo>
                    <a:lnTo>
                      <a:pt x="45720" y="123858"/>
                    </a:lnTo>
                    <a:lnTo>
                      <a:pt x="45773" y="123937"/>
                    </a:lnTo>
                    <a:lnTo>
                      <a:pt x="45818" y="124011"/>
                    </a:lnTo>
                    <a:lnTo>
                      <a:pt x="45874" y="124092"/>
                    </a:lnTo>
                    <a:lnTo>
                      <a:pt x="45924" y="124177"/>
                    </a:lnTo>
                    <a:lnTo>
                      <a:pt x="45952" y="124226"/>
                    </a:lnTo>
                    <a:lnTo>
                      <a:pt x="45953" y="124229"/>
                    </a:lnTo>
                    <a:lnTo>
                      <a:pt x="45971" y="124260"/>
                    </a:lnTo>
                    <a:lnTo>
                      <a:pt x="46014" y="124330"/>
                    </a:lnTo>
                    <a:lnTo>
                      <a:pt x="46106" y="124468"/>
                    </a:lnTo>
                    <a:lnTo>
                      <a:pt x="46174" y="124558"/>
                    </a:lnTo>
                    <a:lnTo>
                      <a:pt x="46230" y="124637"/>
                    </a:lnTo>
                    <a:lnTo>
                      <a:pt x="46232" y="124640"/>
                    </a:lnTo>
                    <a:lnTo>
                      <a:pt x="46242" y="124655"/>
                    </a:lnTo>
                    <a:lnTo>
                      <a:pt x="46306" y="124759"/>
                    </a:lnTo>
                    <a:lnTo>
                      <a:pt x="46314" y="124773"/>
                    </a:lnTo>
                    <a:lnTo>
                      <a:pt x="46315" y="124774"/>
                    </a:lnTo>
                    <a:lnTo>
                      <a:pt x="46380" y="124907"/>
                    </a:lnTo>
                    <a:lnTo>
                      <a:pt x="46416" y="124981"/>
                    </a:lnTo>
                    <a:lnTo>
                      <a:pt x="46486" y="125095"/>
                    </a:lnTo>
                    <a:lnTo>
                      <a:pt x="46548" y="125182"/>
                    </a:lnTo>
                    <a:lnTo>
                      <a:pt x="46606" y="125282"/>
                    </a:lnTo>
                    <a:lnTo>
                      <a:pt x="46671" y="125398"/>
                    </a:lnTo>
                    <a:lnTo>
                      <a:pt x="46749" y="125523"/>
                    </a:lnTo>
                    <a:lnTo>
                      <a:pt x="46837" y="125656"/>
                    </a:lnTo>
                    <a:lnTo>
                      <a:pt x="46907" y="125753"/>
                    </a:lnTo>
                    <a:lnTo>
                      <a:pt x="46984" y="125863"/>
                    </a:lnTo>
                    <a:lnTo>
                      <a:pt x="47035" y="125927"/>
                    </a:lnTo>
                    <a:lnTo>
                      <a:pt x="47112" y="125989"/>
                    </a:lnTo>
                    <a:lnTo>
                      <a:pt x="47207" y="126054"/>
                    </a:lnTo>
                    <a:lnTo>
                      <a:pt x="47315" y="126120"/>
                    </a:lnTo>
                    <a:lnTo>
                      <a:pt x="47393" y="126185"/>
                    </a:lnTo>
                    <a:lnTo>
                      <a:pt x="47501" y="126247"/>
                    </a:lnTo>
                    <a:lnTo>
                      <a:pt x="47588" y="126288"/>
                    </a:lnTo>
                    <a:lnTo>
                      <a:pt x="47679" y="126332"/>
                    </a:lnTo>
                    <a:lnTo>
                      <a:pt x="47744" y="126385"/>
                    </a:lnTo>
                    <a:lnTo>
                      <a:pt x="47871" y="126488"/>
                    </a:lnTo>
                    <a:lnTo>
                      <a:pt x="47981" y="126556"/>
                    </a:lnTo>
                    <a:lnTo>
                      <a:pt x="48119" y="126626"/>
                    </a:lnTo>
                    <a:lnTo>
                      <a:pt x="48234" y="126684"/>
                    </a:lnTo>
                    <a:lnTo>
                      <a:pt x="48332" y="126758"/>
                    </a:lnTo>
                    <a:lnTo>
                      <a:pt x="48410" y="126808"/>
                    </a:lnTo>
                    <a:lnTo>
                      <a:pt x="48495" y="126882"/>
                    </a:lnTo>
                    <a:lnTo>
                      <a:pt x="48580" y="126951"/>
                    </a:lnTo>
                    <a:lnTo>
                      <a:pt x="48677" y="127019"/>
                    </a:lnTo>
                    <a:lnTo>
                      <a:pt x="48783" y="127077"/>
                    </a:lnTo>
                    <a:lnTo>
                      <a:pt x="48911" y="127146"/>
                    </a:lnTo>
                    <a:lnTo>
                      <a:pt x="49076" y="127289"/>
                    </a:lnTo>
                    <a:lnTo>
                      <a:pt x="49170" y="127375"/>
                    </a:lnTo>
                    <a:lnTo>
                      <a:pt x="49233" y="127428"/>
                    </a:lnTo>
                    <a:lnTo>
                      <a:pt x="49339" y="127522"/>
                    </a:lnTo>
                    <a:lnTo>
                      <a:pt x="49407" y="127587"/>
                    </a:lnTo>
                    <a:lnTo>
                      <a:pt x="49510" y="127678"/>
                    </a:lnTo>
                    <a:lnTo>
                      <a:pt x="49624" y="127790"/>
                    </a:lnTo>
                    <a:lnTo>
                      <a:pt x="49725" y="127864"/>
                    </a:lnTo>
                    <a:lnTo>
                      <a:pt x="49790" y="127922"/>
                    </a:lnTo>
                    <a:lnTo>
                      <a:pt x="49891" y="128009"/>
                    </a:lnTo>
                    <a:lnTo>
                      <a:pt x="49987" y="128093"/>
                    </a:lnTo>
                    <a:lnTo>
                      <a:pt x="50043" y="128152"/>
                    </a:lnTo>
                    <a:lnTo>
                      <a:pt x="50142" y="128237"/>
                    </a:lnTo>
                    <a:lnTo>
                      <a:pt x="50207" y="128313"/>
                    </a:lnTo>
                    <a:lnTo>
                      <a:pt x="50287" y="128390"/>
                    </a:lnTo>
                    <a:lnTo>
                      <a:pt x="50351" y="128462"/>
                    </a:lnTo>
                    <a:lnTo>
                      <a:pt x="50414" y="128536"/>
                    </a:lnTo>
                    <a:lnTo>
                      <a:pt x="50470" y="128602"/>
                    </a:lnTo>
                    <a:lnTo>
                      <a:pt x="50532" y="128669"/>
                    </a:lnTo>
                    <a:lnTo>
                      <a:pt x="50592" y="128730"/>
                    </a:lnTo>
                    <a:lnTo>
                      <a:pt x="50666" y="128807"/>
                    </a:lnTo>
                    <a:lnTo>
                      <a:pt x="50730" y="128874"/>
                    </a:lnTo>
                    <a:lnTo>
                      <a:pt x="50809" y="128961"/>
                    </a:lnTo>
                    <a:lnTo>
                      <a:pt x="50870" y="129023"/>
                    </a:lnTo>
                    <a:lnTo>
                      <a:pt x="50931" y="129085"/>
                    </a:lnTo>
                    <a:lnTo>
                      <a:pt x="50990" y="129148"/>
                    </a:lnTo>
                    <a:lnTo>
                      <a:pt x="50992" y="129150"/>
                    </a:lnTo>
                    <a:lnTo>
                      <a:pt x="51002" y="129161"/>
                    </a:lnTo>
                    <a:lnTo>
                      <a:pt x="51066" y="129226"/>
                    </a:lnTo>
                    <a:lnTo>
                      <a:pt x="51125" y="129288"/>
                    </a:lnTo>
                    <a:lnTo>
                      <a:pt x="51198" y="129362"/>
                    </a:lnTo>
                    <a:lnTo>
                      <a:pt x="51201" y="129365"/>
                    </a:lnTo>
                    <a:lnTo>
                      <a:pt x="51208" y="129372"/>
                    </a:lnTo>
                    <a:lnTo>
                      <a:pt x="51270" y="129431"/>
                    </a:lnTo>
                    <a:lnTo>
                      <a:pt x="51333" y="129493"/>
                    </a:lnTo>
                    <a:lnTo>
                      <a:pt x="51455" y="129612"/>
                    </a:lnTo>
                    <a:lnTo>
                      <a:pt x="51539" y="129678"/>
                    </a:lnTo>
                    <a:lnTo>
                      <a:pt x="51671" y="129788"/>
                    </a:lnTo>
                    <a:lnTo>
                      <a:pt x="51765" y="129864"/>
                    </a:lnTo>
                    <a:lnTo>
                      <a:pt x="51859" y="129935"/>
                    </a:lnTo>
                    <a:lnTo>
                      <a:pt x="51969" y="130031"/>
                    </a:lnTo>
                    <a:lnTo>
                      <a:pt x="52078" y="130123"/>
                    </a:lnTo>
                    <a:lnTo>
                      <a:pt x="52163" y="130196"/>
                    </a:lnTo>
                    <a:lnTo>
                      <a:pt x="52252" y="130267"/>
                    </a:lnTo>
                    <a:lnTo>
                      <a:pt x="52357" y="130360"/>
                    </a:lnTo>
                    <a:lnTo>
                      <a:pt x="52475" y="130467"/>
                    </a:lnTo>
                    <a:lnTo>
                      <a:pt x="52553" y="130536"/>
                    </a:lnTo>
                    <a:lnTo>
                      <a:pt x="52616" y="130600"/>
                    </a:lnTo>
                    <a:lnTo>
                      <a:pt x="52716" y="130690"/>
                    </a:lnTo>
                    <a:lnTo>
                      <a:pt x="52834" y="130805"/>
                    </a:lnTo>
                    <a:lnTo>
                      <a:pt x="52943" y="130899"/>
                    </a:lnTo>
                    <a:lnTo>
                      <a:pt x="53005" y="130952"/>
                    </a:lnTo>
                    <a:lnTo>
                      <a:pt x="53093" y="131030"/>
                    </a:lnTo>
                    <a:lnTo>
                      <a:pt x="53201" y="131123"/>
                    </a:lnTo>
                    <a:lnTo>
                      <a:pt x="53324" y="131225"/>
                    </a:lnTo>
                    <a:lnTo>
                      <a:pt x="53417" y="131304"/>
                    </a:lnTo>
                    <a:lnTo>
                      <a:pt x="53500" y="131382"/>
                    </a:lnTo>
                    <a:lnTo>
                      <a:pt x="53587" y="131463"/>
                    </a:lnTo>
                    <a:lnTo>
                      <a:pt x="53667" y="131529"/>
                    </a:lnTo>
                    <a:lnTo>
                      <a:pt x="53742" y="131597"/>
                    </a:lnTo>
                    <a:lnTo>
                      <a:pt x="53844" y="131703"/>
                    </a:lnTo>
                    <a:lnTo>
                      <a:pt x="53888" y="131767"/>
                    </a:lnTo>
                    <a:lnTo>
                      <a:pt x="53890" y="131771"/>
                    </a:lnTo>
                    <a:lnTo>
                      <a:pt x="53894" y="131777"/>
                    </a:lnTo>
                    <a:lnTo>
                      <a:pt x="53937" y="131858"/>
                    </a:lnTo>
                    <a:lnTo>
                      <a:pt x="53941" y="131932"/>
                    </a:lnTo>
                    <a:lnTo>
                      <a:pt x="53941" y="131934"/>
                    </a:lnTo>
                    <a:lnTo>
                      <a:pt x="53943" y="131967"/>
                    </a:lnTo>
                    <a:lnTo>
                      <a:pt x="53933" y="132049"/>
                    </a:lnTo>
                    <a:lnTo>
                      <a:pt x="53931" y="132156"/>
                    </a:lnTo>
                    <a:lnTo>
                      <a:pt x="53926" y="132263"/>
                    </a:lnTo>
                    <a:lnTo>
                      <a:pt x="53923" y="132384"/>
                    </a:lnTo>
                    <a:lnTo>
                      <a:pt x="53913" y="132488"/>
                    </a:lnTo>
                    <a:lnTo>
                      <a:pt x="53904" y="132616"/>
                    </a:lnTo>
                    <a:lnTo>
                      <a:pt x="53912" y="132715"/>
                    </a:lnTo>
                    <a:lnTo>
                      <a:pt x="53927" y="132832"/>
                    </a:lnTo>
                    <a:lnTo>
                      <a:pt x="53938" y="132955"/>
                    </a:lnTo>
                    <a:lnTo>
                      <a:pt x="53950" y="133048"/>
                    </a:lnTo>
                    <a:lnTo>
                      <a:pt x="53971" y="133156"/>
                    </a:lnTo>
                    <a:lnTo>
                      <a:pt x="53986" y="133237"/>
                    </a:lnTo>
                    <a:lnTo>
                      <a:pt x="54012" y="133323"/>
                    </a:lnTo>
                    <a:lnTo>
                      <a:pt x="54051" y="133422"/>
                    </a:lnTo>
                    <a:lnTo>
                      <a:pt x="54088" y="133497"/>
                    </a:lnTo>
                    <a:lnTo>
                      <a:pt x="54154" y="133592"/>
                    </a:lnTo>
                    <a:lnTo>
                      <a:pt x="54208" y="133658"/>
                    </a:lnTo>
                    <a:lnTo>
                      <a:pt x="54272" y="133730"/>
                    </a:lnTo>
                    <a:lnTo>
                      <a:pt x="54355" y="133818"/>
                    </a:lnTo>
                    <a:lnTo>
                      <a:pt x="54421" y="133871"/>
                    </a:lnTo>
                    <a:lnTo>
                      <a:pt x="54506" y="133915"/>
                    </a:lnTo>
                    <a:lnTo>
                      <a:pt x="54553" y="134000"/>
                    </a:lnTo>
                    <a:lnTo>
                      <a:pt x="54580" y="134098"/>
                    </a:lnTo>
                    <a:lnTo>
                      <a:pt x="54620" y="134213"/>
                    </a:lnTo>
                    <a:lnTo>
                      <a:pt x="54683" y="134334"/>
                    </a:lnTo>
                    <a:lnTo>
                      <a:pt x="54766" y="134459"/>
                    </a:lnTo>
                    <a:lnTo>
                      <a:pt x="54849" y="134555"/>
                    </a:lnTo>
                    <a:lnTo>
                      <a:pt x="54929" y="134661"/>
                    </a:lnTo>
                    <a:lnTo>
                      <a:pt x="54976" y="134737"/>
                    </a:lnTo>
                    <a:lnTo>
                      <a:pt x="55001" y="134767"/>
                    </a:lnTo>
                    <a:lnTo>
                      <a:pt x="55003" y="134770"/>
                    </a:lnTo>
                    <a:lnTo>
                      <a:pt x="55069" y="134852"/>
                    </a:lnTo>
                    <a:lnTo>
                      <a:pt x="55111" y="134903"/>
                    </a:lnTo>
                    <a:lnTo>
                      <a:pt x="55112" y="134904"/>
                    </a:lnTo>
                    <a:lnTo>
                      <a:pt x="55116" y="134909"/>
                    </a:lnTo>
                    <a:lnTo>
                      <a:pt x="55154" y="134955"/>
                    </a:lnTo>
                    <a:lnTo>
                      <a:pt x="55214" y="135020"/>
                    </a:lnTo>
                    <a:lnTo>
                      <a:pt x="55291" y="135107"/>
                    </a:lnTo>
                    <a:lnTo>
                      <a:pt x="55365" y="135188"/>
                    </a:lnTo>
                    <a:lnTo>
                      <a:pt x="55445" y="135262"/>
                    </a:lnTo>
                    <a:lnTo>
                      <a:pt x="55557" y="135351"/>
                    </a:lnTo>
                    <a:lnTo>
                      <a:pt x="55645" y="135380"/>
                    </a:lnTo>
                    <a:lnTo>
                      <a:pt x="55813" y="135396"/>
                    </a:lnTo>
                    <a:lnTo>
                      <a:pt x="55983" y="135396"/>
                    </a:lnTo>
                    <a:lnTo>
                      <a:pt x="56070" y="135394"/>
                    </a:lnTo>
                    <a:lnTo>
                      <a:pt x="56156" y="135394"/>
                    </a:lnTo>
                    <a:lnTo>
                      <a:pt x="56252" y="135392"/>
                    </a:lnTo>
                    <a:lnTo>
                      <a:pt x="56371" y="135361"/>
                    </a:lnTo>
                    <a:lnTo>
                      <a:pt x="56388" y="135357"/>
                    </a:lnTo>
                    <a:lnTo>
                      <a:pt x="56445" y="135342"/>
                    </a:lnTo>
                    <a:lnTo>
                      <a:pt x="56536" y="135311"/>
                    </a:lnTo>
                    <a:lnTo>
                      <a:pt x="56630" y="135282"/>
                    </a:lnTo>
                    <a:lnTo>
                      <a:pt x="56785" y="135221"/>
                    </a:lnTo>
                    <a:lnTo>
                      <a:pt x="56944" y="135167"/>
                    </a:lnTo>
                    <a:lnTo>
                      <a:pt x="57099" y="135098"/>
                    </a:lnTo>
                    <a:lnTo>
                      <a:pt x="57215" y="135055"/>
                    </a:lnTo>
                    <a:lnTo>
                      <a:pt x="57354" y="135020"/>
                    </a:lnTo>
                    <a:lnTo>
                      <a:pt x="57438" y="135002"/>
                    </a:lnTo>
                    <a:lnTo>
                      <a:pt x="57478" y="134994"/>
                    </a:lnTo>
                    <a:lnTo>
                      <a:pt x="57490" y="134990"/>
                    </a:lnTo>
                    <a:lnTo>
                      <a:pt x="57594" y="134963"/>
                    </a:lnTo>
                    <a:lnTo>
                      <a:pt x="57717" y="134937"/>
                    </a:lnTo>
                    <a:lnTo>
                      <a:pt x="57818" y="134917"/>
                    </a:lnTo>
                    <a:lnTo>
                      <a:pt x="57968" y="134870"/>
                    </a:lnTo>
                    <a:lnTo>
                      <a:pt x="58100" y="134825"/>
                    </a:lnTo>
                    <a:lnTo>
                      <a:pt x="58188" y="134800"/>
                    </a:lnTo>
                    <a:lnTo>
                      <a:pt x="58263" y="134774"/>
                    </a:lnTo>
                    <a:lnTo>
                      <a:pt x="58290" y="134765"/>
                    </a:lnTo>
                    <a:lnTo>
                      <a:pt x="58331" y="134751"/>
                    </a:lnTo>
                    <a:lnTo>
                      <a:pt x="58376" y="134763"/>
                    </a:lnTo>
                    <a:lnTo>
                      <a:pt x="58387" y="134766"/>
                    </a:lnTo>
                    <a:lnTo>
                      <a:pt x="58412" y="134773"/>
                    </a:lnTo>
                    <a:lnTo>
                      <a:pt x="58423" y="134775"/>
                    </a:lnTo>
                    <a:lnTo>
                      <a:pt x="58430" y="134779"/>
                    </a:lnTo>
                    <a:lnTo>
                      <a:pt x="58445" y="134786"/>
                    </a:lnTo>
                    <a:lnTo>
                      <a:pt x="58500" y="134812"/>
                    </a:lnTo>
                    <a:lnTo>
                      <a:pt x="58501" y="134812"/>
                    </a:lnTo>
                    <a:lnTo>
                      <a:pt x="58504" y="134813"/>
                    </a:lnTo>
                    <a:lnTo>
                      <a:pt x="58506" y="134814"/>
                    </a:lnTo>
                    <a:lnTo>
                      <a:pt x="58619" y="134842"/>
                    </a:lnTo>
                    <a:lnTo>
                      <a:pt x="58743" y="134851"/>
                    </a:lnTo>
                    <a:lnTo>
                      <a:pt x="58792" y="134868"/>
                    </a:lnTo>
                    <a:lnTo>
                      <a:pt x="58796" y="134870"/>
                    </a:lnTo>
                    <a:lnTo>
                      <a:pt x="58830" y="134882"/>
                    </a:lnTo>
                    <a:lnTo>
                      <a:pt x="58834" y="134900"/>
                    </a:lnTo>
                    <a:lnTo>
                      <a:pt x="58835" y="134902"/>
                    </a:lnTo>
                    <a:lnTo>
                      <a:pt x="58850" y="134965"/>
                    </a:lnTo>
                    <a:lnTo>
                      <a:pt x="58897" y="135048"/>
                    </a:lnTo>
                    <a:lnTo>
                      <a:pt x="58953" y="135124"/>
                    </a:lnTo>
                    <a:lnTo>
                      <a:pt x="59032" y="135191"/>
                    </a:lnTo>
                    <a:lnTo>
                      <a:pt x="59121" y="135265"/>
                    </a:lnTo>
                    <a:lnTo>
                      <a:pt x="59247" y="135366"/>
                    </a:lnTo>
                    <a:lnTo>
                      <a:pt x="59354" y="135453"/>
                    </a:lnTo>
                    <a:lnTo>
                      <a:pt x="59408" y="135527"/>
                    </a:lnTo>
                    <a:lnTo>
                      <a:pt x="59446" y="135599"/>
                    </a:lnTo>
                    <a:lnTo>
                      <a:pt x="59498" y="135715"/>
                    </a:lnTo>
                    <a:lnTo>
                      <a:pt x="59558" y="135861"/>
                    </a:lnTo>
                    <a:lnTo>
                      <a:pt x="59648" y="136042"/>
                    </a:lnTo>
                    <a:lnTo>
                      <a:pt x="59704" y="136145"/>
                    </a:lnTo>
                    <a:lnTo>
                      <a:pt x="59780" y="136230"/>
                    </a:lnTo>
                    <a:lnTo>
                      <a:pt x="59894" y="136407"/>
                    </a:lnTo>
                    <a:lnTo>
                      <a:pt x="59953" y="136487"/>
                    </a:lnTo>
                    <a:lnTo>
                      <a:pt x="60011" y="136548"/>
                    </a:lnTo>
                    <a:lnTo>
                      <a:pt x="60116" y="136679"/>
                    </a:lnTo>
                    <a:lnTo>
                      <a:pt x="60171" y="136745"/>
                    </a:lnTo>
                    <a:lnTo>
                      <a:pt x="60230" y="136811"/>
                    </a:lnTo>
                    <a:lnTo>
                      <a:pt x="60298" y="136885"/>
                    </a:lnTo>
                    <a:lnTo>
                      <a:pt x="60357" y="136958"/>
                    </a:lnTo>
                    <a:lnTo>
                      <a:pt x="60406" y="137022"/>
                    </a:lnTo>
                    <a:lnTo>
                      <a:pt x="60466" y="137105"/>
                    </a:lnTo>
                    <a:lnTo>
                      <a:pt x="60577" y="137230"/>
                    </a:lnTo>
                    <a:lnTo>
                      <a:pt x="60626" y="137293"/>
                    </a:lnTo>
                    <a:lnTo>
                      <a:pt x="60693" y="137374"/>
                    </a:lnTo>
                    <a:lnTo>
                      <a:pt x="60766" y="137459"/>
                    </a:lnTo>
                    <a:lnTo>
                      <a:pt x="60851" y="137553"/>
                    </a:lnTo>
                    <a:lnTo>
                      <a:pt x="60909" y="137624"/>
                    </a:lnTo>
                    <a:lnTo>
                      <a:pt x="60966" y="137701"/>
                    </a:lnTo>
                    <a:lnTo>
                      <a:pt x="61038" y="137787"/>
                    </a:lnTo>
                    <a:lnTo>
                      <a:pt x="61097" y="137856"/>
                    </a:lnTo>
                    <a:lnTo>
                      <a:pt x="61187" y="137972"/>
                    </a:lnTo>
                    <a:lnTo>
                      <a:pt x="61245" y="138033"/>
                    </a:lnTo>
                    <a:lnTo>
                      <a:pt x="61330" y="138140"/>
                    </a:lnTo>
                    <a:lnTo>
                      <a:pt x="61393" y="138219"/>
                    </a:lnTo>
                    <a:lnTo>
                      <a:pt x="61448" y="138283"/>
                    </a:lnTo>
                    <a:lnTo>
                      <a:pt x="61503" y="138351"/>
                    </a:lnTo>
                    <a:lnTo>
                      <a:pt x="61558" y="138418"/>
                    </a:lnTo>
                    <a:lnTo>
                      <a:pt x="61626" y="138487"/>
                    </a:lnTo>
                    <a:lnTo>
                      <a:pt x="61686" y="138561"/>
                    </a:lnTo>
                    <a:lnTo>
                      <a:pt x="61740" y="138637"/>
                    </a:lnTo>
                    <a:lnTo>
                      <a:pt x="61794" y="138716"/>
                    </a:lnTo>
                    <a:lnTo>
                      <a:pt x="61852" y="138788"/>
                    </a:lnTo>
                    <a:lnTo>
                      <a:pt x="61906" y="138849"/>
                    </a:lnTo>
                    <a:lnTo>
                      <a:pt x="61966" y="138921"/>
                    </a:lnTo>
                    <a:lnTo>
                      <a:pt x="62021" y="138982"/>
                    </a:lnTo>
                    <a:lnTo>
                      <a:pt x="62077" y="139047"/>
                    </a:lnTo>
                    <a:lnTo>
                      <a:pt x="62149" y="139131"/>
                    </a:lnTo>
                    <a:lnTo>
                      <a:pt x="62219" y="139212"/>
                    </a:lnTo>
                    <a:lnTo>
                      <a:pt x="62288" y="139295"/>
                    </a:lnTo>
                    <a:lnTo>
                      <a:pt x="62360" y="139384"/>
                    </a:lnTo>
                    <a:lnTo>
                      <a:pt x="62418" y="139452"/>
                    </a:lnTo>
                    <a:lnTo>
                      <a:pt x="62448" y="139487"/>
                    </a:lnTo>
                    <a:lnTo>
                      <a:pt x="62448" y="139487"/>
                    </a:lnTo>
                    <a:lnTo>
                      <a:pt x="62474" y="139518"/>
                    </a:lnTo>
                    <a:lnTo>
                      <a:pt x="62533" y="139587"/>
                    </a:lnTo>
                    <a:lnTo>
                      <a:pt x="62607" y="139680"/>
                    </a:lnTo>
                    <a:lnTo>
                      <a:pt x="62664" y="139752"/>
                    </a:lnTo>
                    <a:lnTo>
                      <a:pt x="62666" y="139755"/>
                    </a:lnTo>
                    <a:lnTo>
                      <a:pt x="62667" y="139756"/>
                    </a:lnTo>
                    <a:lnTo>
                      <a:pt x="62730" y="139843"/>
                    </a:lnTo>
                    <a:lnTo>
                      <a:pt x="62789" y="139917"/>
                    </a:lnTo>
                    <a:lnTo>
                      <a:pt x="62845" y="139987"/>
                    </a:lnTo>
                    <a:lnTo>
                      <a:pt x="62911" y="140068"/>
                    </a:lnTo>
                    <a:lnTo>
                      <a:pt x="63018" y="140197"/>
                    </a:lnTo>
                    <a:lnTo>
                      <a:pt x="63149" y="140359"/>
                    </a:lnTo>
                    <a:lnTo>
                      <a:pt x="63196" y="140442"/>
                    </a:lnTo>
                    <a:lnTo>
                      <a:pt x="63235" y="140540"/>
                    </a:lnTo>
                    <a:lnTo>
                      <a:pt x="63266" y="140634"/>
                    </a:lnTo>
                    <a:lnTo>
                      <a:pt x="63310" y="140745"/>
                    </a:lnTo>
                    <a:lnTo>
                      <a:pt x="63343" y="140833"/>
                    </a:lnTo>
                    <a:lnTo>
                      <a:pt x="63423" y="141022"/>
                    </a:lnTo>
                    <a:lnTo>
                      <a:pt x="63456" y="141099"/>
                    </a:lnTo>
                    <a:lnTo>
                      <a:pt x="63495" y="141186"/>
                    </a:lnTo>
                    <a:lnTo>
                      <a:pt x="63553" y="141330"/>
                    </a:lnTo>
                    <a:lnTo>
                      <a:pt x="63590" y="141421"/>
                    </a:lnTo>
                    <a:lnTo>
                      <a:pt x="63626" y="141517"/>
                    </a:lnTo>
                    <a:lnTo>
                      <a:pt x="63675" y="141653"/>
                    </a:lnTo>
                    <a:lnTo>
                      <a:pt x="63705" y="141737"/>
                    </a:lnTo>
                    <a:lnTo>
                      <a:pt x="63738" y="141822"/>
                    </a:lnTo>
                    <a:lnTo>
                      <a:pt x="63787" y="141910"/>
                    </a:lnTo>
                    <a:lnTo>
                      <a:pt x="63849" y="142020"/>
                    </a:lnTo>
                    <a:lnTo>
                      <a:pt x="63926" y="142090"/>
                    </a:lnTo>
                    <a:lnTo>
                      <a:pt x="63999" y="142141"/>
                    </a:lnTo>
                    <a:lnTo>
                      <a:pt x="64065" y="142195"/>
                    </a:lnTo>
                    <a:lnTo>
                      <a:pt x="64146" y="142259"/>
                    </a:lnTo>
                    <a:lnTo>
                      <a:pt x="64207" y="142314"/>
                    </a:lnTo>
                    <a:lnTo>
                      <a:pt x="64271" y="142368"/>
                    </a:lnTo>
                    <a:lnTo>
                      <a:pt x="64343" y="142427"/>
                    </a:lnTo>
                    <a:lnTo>
                      <a:pt x="64435" y="142508"/>
                    </a:lnTo>
                    <a:lnTo>
                      <a:pt x="64509" y="142574"/>
                    </a:lnTo>
                    <a:lnTo>
                      <a:pt x="64592" y="142657"/>
                    </a:lnTo>
                    <a:lnTo>
                      <a:pt x="64654" y="142716"/>
                    </a:lnTo>
                    <a:lnTo>
                      <a:pt x="64723" y="142784"/>
                    </a:lnTo>
                    <a:lnTo>
                      <a:pt x="64808" y="142870"/>
                    </a:lnTo>
                    <a:lnTo>
                      <a:pt x="64905" y="142971"/>
                    </a:lnTo>
                    <a:lnTo>
                      <a:pt x="64977" y="143030"/>
                    </a:lnTo>
                    <a:lnTo>
                      <a:pt x="65069" y="143103"/>
                    </a:lnTo>
                    <a:lnTo>
                      <a:pt x="65142" y="143170"/>
                    </a:lnTo>
                    <a:lnTo>
                      <a:pt x="65218" y="143248"/>
                    </a:lnTo>
                    <a:lnTo>
                      <a:pt x="65310" y="143332"/>
                    </a:lnTo>
                    <a:lnTo>
                      <a:pt x="65385" y="143406"/>
                    </a:lnTo>
                    <a:lnTo>
                      <a:pt x="65441" y="143472"/>
                    </a:lnTo>
                    <a:lnTo>
                      <a:pt x="65515" y="143539"/>
                    </a:lnTo>
                    <a:lnTo>
                      <a:pt x="65623" y="143631"/>
                    </a:lnTo>
                    <a:lnTo>
                      <a:pt x="65713" y="143699"/>
                    </a:lnTo>
                    <a:lnTo>
                      <a:pt x="65768" y="143761"/>
                    </a:lnTo>
                    <a:lnTo>
                      <a:pt x="65887" y="143893"/>
                    </a:lnTo>
                    <a:lnTo>
                      <a:pt x="65944" y="143950"/>
                    </a:lnTo>
                    <a:lnTo>
                      <a:pt x="66066" y="144064"/>
                    </a:lnTo>
                    <a:lnTo>
                      <a:pt x="66137" y="144137"/>
                    </a:lnTo>
                    <a:lnTo>
                      <a:pt x="66291" y="144325"/>
                    </a:lnTo>
                    <a:lnTo>
                      <a:pt x="66368" y="144409"/>
                    </a:lnTo>
                    <a:lnTo>
                      <a:pt x="66499" y="144524"/>
                    </a:lnTo>
                    <a:lnTo>
                      <a:pt x="66614" y="144608"/>
                    </a:lnTo>
                    <a:lnTo>
                      <a:pt x="66708" y="144659"/>
                    </a:lnTo>
                    <a:lnTo>
                      <a:pt x="66790" y="144724"/>
                    </a:lnTo>
                    <a:lnTo>
                      <a:pt x="66876" y="144770"/>
                    </a:lnTo>
                    <a:lnTo>
                      <a:pt x="66948" y="144815"/>
                    </a:lnTo>
                    <a:lnTo>
                      <a:pt x="67058" y="144881"/>
                    </a:lnTo>
                    <a:lnTo>
                      <a:pt x="67143" y="144935"/>
                    </a:lnTo>
                    <a:lnTo>
                      <a:pt x="67226" y="144995"/>
                    </a:lnTo>
                    <a:lnTo>
                      <a:pt x="67291" y="145051"/>
                    </a:lnTo>
                    <a:lnTo>
                      <a:pt x="67396" y="145129"/>
                    </a:lnTo>
                    <a:lnTo>
                      <a:pt x="67529" y="145218"/>
                    </a:lnTo>
                    <a:lnTo>
                      <a:pt x="67623" y="145286"/>
                    </a:lnTo>
                    <a:lnTo>
                      <a:pt x="67737" y="145375"/>
                    </a:lnTo>
                    <a:lnTo>
                      <a:pt x="67840" y="145443"/>
                    </a:lnTo>
                    <a:lnTo>
                      <a:pt x="67936" y="145498"/>
                    </a:lnTo>
                    <a:lnTo>
                      <a:pt x="68035" y="145554"/>
                    </a:lnTo>
                    <a:lnTo>
                      <a:pt x="68150" y="145602"/>
                    </a:lnTo>
                    <a:lnTo>
                      <a:pt x="68248" y="145636"/>
                    </a:lnTo>
                    <a:lnTo>
                      <a:pt x="68354" y="145677"/>
                    </a:lnTo>
                    <a:lnTo>
                      <a:pt x="68484" y="145725"/>
                    </a:lnTo>
                    <a:lnTo>
                      <a:pt x="68557" y="145761"/>
                    </a:lnTo>
                    <a:lnTo>
                      <a:pt x="68676" y="145817"/>
                    </a:lnTo>
                    <a:lnTo>
                      <a:pt x="68803" y="145872"/>
                    </a:lnTo>
                    <a:lnTo>
                      <a:pt x="68931" y="145929"/>
                    </a:lnTo>
                    <a:lnTo>
                      <a:pt x="69017" y="145960"/>
                    </a:lnTo>
                    <a:lnTo>
                      <a:pt x="69121" y="145998"/>
                    </a:lnTo>
                    <a:lnTo>
                      <a:pt x="69255" y="146057"/>
                    </a:lnTo>
                    <a:lnTo>
                      <a:pt x="69343" y="146073"/>
                    </a:lnTo>
                    <a:lnTo>
                      <a:pt x="69435" y="146098"/>
                    </a:lnTo>
                    <a:lnTo>
                      <a:pt x="69516" y="146123"/>
                    </a:lnTo>
                    <a:lnTo>
                      <a:pt x="69599" y="146138"/>
                    </a:lnTo>
                    <a:lnTo>
                      <a:pt x="69682" y="146156"/>
                    </a:lnTo>
                    <a:lnTo>
                      <a:pt x="69759" y="146180"/>
                    </a:lnTo>
                    <a:lnTo>
                      <a:pt x="69846" y="146219"/>
                    </a:lnTo>
                    <a:lnTo>
                      <a:pt x="69952" y="146229"/>
                    </a:lnTo>
                    <a:lnTo>
                      <a:pt x="70063" y="146250"/>
                    </a:lnTo>
                    <a:lnTo>
                      <a:pt x="70166" y="146282"/>
                    </a:lnTo>
                    <a:lnTo>
                      <a:pt x="70292" y="146326"/>
                    </a:lnTo>
                    <a:lnTo>
                      <a:pt x="70368" y="146356"/>
                    </a:lnTo>
                    <a:lnTo>
                      <a:pt x="70454" y="146396"/>
                    </a:lnTo>
                    <a:lnTo>
                      <a:pt x="70552" y="146451"/>
                    </a:lnTo>
                    <a:lnTo>
                      <a:pt x="70684" y="146477"/>
                    </a:lnTo>
                    <a:lnTo>
                      <a:pt x="70716" y="146501"/>
                    </a:lnTo>
                    <a:lnTo>
                      <a:pt x="70722" y="146505"/>
                    </a:lnTo>
                    <a:lnTo>
                      <a:pt x="70783" y="146550"/>
                    </a:lnTo>
                    <a:lnTo>
                      <a:pt x="70867" y="146615"/>
                    </a:lnTo>
                    <a:lnTo>
                      <a:pt x="70943" y="146669"/>
                    </a:lnTo>
                    <a:lnTo>
                      <a:pt x="71038" y="146758"/>
                    </a:lnTo>
                    <a:lnTo>
                      <a:pt x="71142" y="146826"/>
                    </a:lnTo>
                    <a:lnTo>
                      <a:pt x="71221" y="146876"/>
                    </a:lnTo>
                    <a:lnTo>
                      <a:pt x="71306" y="146936"/>
                    </a:lnTo>
                    <a:lnTo>
                      <a:pt x="71374" y="146984"/>
                    </a:lnTo>
                    <a:lnTo>
                      <a:pt x="71428" y="147021"/>
                    </a:lnTo>
                    <a:lnTo>
                      <a:pt x="71441" y="147030"/>
                    </a:lnTo>
                    <a:lnTo>
                      <a:pt x="71463" y="147045"/>
                    </a:lnTo>
                    <a:lnTo>
                      <a:pt x="71564" y="147094"/>
                    </a:lnTo>
                    <a:lnTo>
                      <a:pt x="71658" y="147145"/>
                    </a:lnTo>
                    <a:lnTo>
                      <a:pt x="71749" y="147169"/>
                    </a:lnTo>
                    <a:lnTo>
                      <a:pt x="71836" y="147194"/>
                    </a:lnTo>
                    <a:lnTo>
                      <a:pt x="71963" y="147215"/>
                    </a:lnTo>
                    <a:lnTo>
                      <a:pt x="72104" y="147241"/>
                    </a:lnTo>
                    <a:lnTo>
                      <a:pt x="72242" y="147259"/>
                    </a:lnTo>
                    <a:lnTo>
                      <a:pt x="72355" y="147273"/>
                    </a:lnTo>
                    <a:lnTo>
                      <a:pt x="72437" y="147299"/>
                    </a:lnTo>
                    <a:lnTo>
                      <a:pt x="72516" y="147318"/>
                    </a:lnTo>
                    <a:lnTo>
                      <a:pt x="72624" y="147344"/>
                    </a:lnTo>
                    <a:lnTo>
                      <a:pt x="72716" y="147363"/>
                    </a:lnTo>
                    <a:lnTo>
                      <a:pt x="72796" y="147386"/>
                    </a:lnTo>
                    <a:lnTo>
                      <a:pt x="72882" y="147422"/>
                    </a:lnTo>
                    <a:lnTo>
                      <a:pt x="72974" y="147497"/>
                    </a:lnTo>
                    <a:lnTo>
                      <a:pt x="73028" y="147569"/>
                    </a:lnTo>
                    <a:lnTo>
                      <a:pt x="73100" y="147642"/>
                    </a:lnTo>
                    <a:lnTo>
                      <a:pt x="73168" y="147714"/>
                    </a:lnTo>
                    <a:lnTo>
                      <a:pt x="73218" y="147783"/>
                    </a:lnTo>
                    <a:lnTo>
                      <a:pt x="73282" y="147884"/>
                    </a:lnTo>
                    <a:lnTo>
                      <a:pt x="73352" y="147982"/>
                    </a:lnTo>
                    <a:lnTo>
                      <a:pt x="73427" y="148078"/>
                    </a:lnTo>
                    <a:lnTo>
                      <a:pt x="73491" y="148173"/>
                    </a:lnTo>
                    <a:lnTo>
                      <a:pt x="73563" y="148280"/>
                    </a:lnTo>
                    <a:lnTo>
                      <a:pt x="73599" y="148370"/>
                    </a:lnTo>
                    <a:lnTo>
                      <a:pt x="73627" y="148485"/>
                    </a:lnTo>
                    <a:lnTo>
                      <a:pt x="73630" y="148576"/>
                    </a:lnTo>
                    <a:lnTo>
                      <a:pt x="73630" y="148645"/>
                    </a:lnTo>
                    <a:lnTo>
                      <a:pt x="73630" y="148708"/>
                    </a:lnTo>
                    <a:lnTo>
                      <a:pt x="73630" y="148736"/>
                    </a:lnTo>
                    <a:lnTo>
                      <a:pt x="73632" y="148850"/>
                    </a:lnTo>
                    <a:lnTo>
                      <a:pt x="73634" y="148963"/>
                    </a:lnTo>
                    <a:lnTo>
                      <a:pt x="73635" y="149080"/>
                    </a:lnTo>
                    <a:lnTo>
                      <a:pt x="73644" y="149188"/>
                    </a:lnTo>
                    <a:lnTo>
                      <a:pt x="73654" y="149296"/>
                    </a:lnTo>
                    <a:lnTo>
                      <a:pt x="73668" y="149422"/>
                    </a:lnTo>
                    <a:lnTo>
                      <a:pt x="73703" y="149503"/>
                    </a:lnTo>
                    <a:lnTo>
                      <a:pt x="73704" y="149505"/>
                    </a:lnTo>
                    <a:lnTo>
                      <a:pt x="73714" y="149529"/>
                    </a:lnTo>
                    <a:lnTo>
                      <a:pt x="73793" y="149572"/>
                    </a:lnTo>
                    <a:lnTo>
                      <a:pt x="73875" y="149620"/>
                    </a:lnTo>
                    <a:lnTo>
                      <a:pt x="73893" y="149632"/>
                    </a:lnTo>
                    <a:lnTo>
                      <a:pt x="73899" y="149636"/>
                    </a:lnTo>
                    <a:lnTo>
                      <a:pt x="73931" y="149655"/>
                    </a:lnTo>
                    <a:lnTo>
                      <a:pt x="73943" y="149663"/>
                    </a:lnTo>
                    <a:lnTo>
                      <a:pt x="74002" y="149704"/>
                    </a:lnTo>
                    <a:lnTo>
                      <a:pt x="74023" y="149719"/>
                    </a:lnTo>
                    <a:lnTo>
                      <a:pt x="74026" y="149721"/>
                    </a:lnTo>
                    <a:lnTo>
                      <a:pt x="74121" y="149778"/>
                    </a:lnTo>
                    <a:lnTo>
                      <a:pt x="74229" y="149845"/>
                    </a:lnTo>
                    <a:lnTo>
                      <a:pt x="74347" y="149921"/>
                    </a:lnTo>
                    <a:lnTo>
                      <a:pt x="74441" y="149970"/>
                    </a:lnTo>
                    <a:lnTo>
                      <a:pt x="74514" y="150020"/>
                    </a:lnTo>
                    <a:lnTo>
                      <a:pt x="74591" y="150074"/>
                    </a:lnTo>
                    <a:lnTo>
                      <a:pt x="74718" y="150154"/>
                    </a:lnTo>
                    <a:lnTo>
                      <a:pt x="74799" y="150200"/>
                    </a:lnTo>
                    <a:lnTo>
                      <a:pt x="74916" y="150274"/>
                    </a:lnTo>
                    <a:lnTo>
                      <a:pt x="75020" y="150338"/>
                    </a:lnTo>
                    <a:lnTo>
                      <a:pt x="75051" y="150358"/>
                    </a:lnTo>
                    <a:lnTo>
                      <a:pt x="75067" y="150368"/>
                    </a:lnTo>
                    <a:lnTo>
                      <a:pt x="75130" y="150409"/>
                    </a:lnTo>
                    <a:lnTo>
                      <a:pt x="75210" y="150460"/>
                    </a:lnTo>
                    <a:lnTo>
                      <a:pt x="75313" y="150534"/>
                    </a:lnTo>
                    <a:lnTo>
                      <a:pt x="75388" y="150588"/>
                    </a:lnTo>
                    <a:lnTo>
                      <a:pt x="75460" y="150635"/>
                    </a:lnTo>
                    <a:lnTo>
                      <a:pt x="75528" y="150678"/>
                    </a:lnTo>
                    <a:lnTo>
                      <a:pt x="75616" y="150732"/>
                    </a:lnTo>
                    <a:lnTo>
                      <a:pt x="75691" y="150768"/>
                    </a:lnTo>
                    <a:lnTo>
                      <a:pt x="75781" y="150826"/>
                    </a:lnTo>
                    <a:lnTo>
                      <a:pt x="75906" y="150912"/>
                    </a:lnTo>
                    <a:lnTo>
                      <a:pt x="76054" y="150998"/>
                    </a:lnTo>
                    <a:lnTo>
                      <a:pt x="76137" y="151051"/>
                    </a:lnTo>
                    <a:lnTo>
                      <a:pt x="76233" y="151112"/>
                    </a:lnTo>
                    <a:lnTo>
                      <a:pt x="76304" y="151156"/>
                    </a:lnTo>
                    <a:lnTo>
                      <a:pt x="76463" y="151243"/>
                    </a:lnTo>
                    <a:lnTo>
                      <a:pt x="76627" y="151341"/>
                    </a:lnTo>
                    <a:lnTo>
                      <a:pt x="76708" y="151386"/>
                    </a:lnTo>
                    <a:lnTo>
                      <a:pt x="76821" y="151449"/>
                    </a:lnTo>
                    <a:lnTo>
                      <a:pt x="76930" y="151512"/>
                    </a:lnTo>
                    <a:lnTo>
                      <a:pt x="77028" y="151577"/>
                    </a:lnTo>
                    <a:lnTo>
                      <a:pt x="77130" y="151643"/>
                    </a:lnTo>
                    <a:lnTo>
                      <a:pt x="77222" y="151712"/>
                    </a:lnTo>
                    <a:lnTo>
                      <a:pt x="77306" y="151779"/>
                    </a:lnTo>
                    <a:lnTo>
                      <a:pt x="77488" y="151901"/>
                    </a:lnTo>
                    <a:lnTo>
                      <a:pt x="77585" y="151952"/>
                    </a:lnTo>
                    <a:lnTo>
                      <a:pt x="77669" y="151994"/>
                    </a:lnTo>
                    <a:lnTo>
                      <a:pt x="77744" y="152047"/>
                    </a:lnTo>
                    <a:lnTo>
                      <a:pt x="77826" y="152099"/>
                    </a:lnTo>
                    <a:lnTo>
                      <a:pt x="77956" y="152179"/>
                    </a:lnTo>
                    <a:lnTo>
                      <a:pt x="78011" y="152110"/>
                    </a:lnTo>
                    <a:lnTo>
                      <a:pt x="78056" y="152041"/>
                    </a:lnTo>
                    <a:lnTo>
                      <a:pt x="78082" y="152002"/>
                    </a:lnTo>
                    <a:lnTo>
                      <a:pt x="78090" y="151989"/>
                    </a:lnTo>
                    <a:lnTo>
                      <a:pt x="78118" y="151946"/>
                    </a:lnTo>
                    <a:lnTo>
                      <a:pt x="78236" y="151777"/>
                    </a:lnTo>
                    <a:lnTo>
                      <a:pt x="78324" y="151633"/>
                    </a:lnTo>
                    <a:lnTo>
                      <a:pt x="78389" y="151523"/>
                    </a:lnTo>
                    <a:lnTo>
                      <a:pt x="78441" y="151443"/>
                    </a:lnTo>
                    <a:lnTo>
                      <a:pt x="78486" y="151365"/>
                    </a:lnTo>
                    <a:lnTo>
                      <a:pt x="78543" y="151278"/>
                    </a:lnTo>
                    <a:lnTo>
                      <a:pt x="78591" y="151198"/>
                    </a:lnTo>
                    <a:lnTo>
                      <a:pt x="78650" y="151104"/>
                    </a:lnTo>
                    <a:lnTo>
                      <a:pt x="78700" y="151020"/>
                    </a:lnTo>
                    <a:lnTo>
                      <a:pt x="78755" y="150937"/>
                    </a:lnTo>
                    <a:lnTo>
                      <a:pt x="78807" y="150857"/>
                    </a:lnTo>
                    <a:lnTo>
                      <a:pt x="78851" y="150775"/>
                    </a:lnTo>
                    <a:lnTo>
                      <a:pt x="78895" y="150689"/>
                    </a:lnTo>
                    <a:lnTo>
                      <a:pt x="78964" y="150592"/>
                    </a:lnTo>
                    <a:lnTo>
                      <a:pt x="79042" y="150477"/>
                    </a:lnTo>
                    <a:lnTo>
                      <a:pt x="79122" y="150348"/>
                    </a:lnTo>
                    <a:lnTo>
                      <a:pt x="79152" y="150306"/>
                    </a:lnTo>
                    <a:lnTo>
                      <a:pt x="79185" y="150258"/>
                    </a:lnTo>
                    <a:lnTo>
                      <a:pt x="79249" y="150143"/>
                    </a:lnTo>
                    <a:lnTo>
                      <a:pt x="79316" y="150037"/>
                    </a:lnTo>
                    <a:lnTo>
                      <a:pt x="79384" y="149933"/>
                    </a:lnTo>
                    <a:lnTo>
                      <a:pt x="79410" y="149883"/>
                    </a:lnTo>
                    <a:lnTo>
                      <a:pt x="79426" y="149852"/>
                    </a:lnTo>
                    <a:lnTo>
                      <a:pt x="79471" y="149776"/>
                    </a:lnTo>
                    <a:lnTo>
                      <a:pt x="79521" y="149707"/>
                    </a:lnTo>
                    <a:lnTo>
                      <a:pt x="79539" y="149680"/>
                    </a:lnTo>
                    <a:lnTo>
                      <a:pt x="79547" y="149665"/>
                    </a:lnTo>
                    <a:lnTo>
                      <a:pt x="79585" y="149587"/>
                    </a:lnTo>
                    <a:lnTo>
                      <a:pt x="79628" y="149518"/>
                    </a:lnTo>
                    <a:lnTo>
                      <a:pt x="79682" y="149406"/>
                    </a:lnTo>
                    <a:lnTo>
                      <a:pt x="79745" y="149314"/>
                    </a:lnTo>
                    <a:lnTo>
                      <a:pt x="79825" y="149209"/>
                    </a:lnTo>
                    <a:lnTo>
                      <a:pt x="79894" y="149103"/>
                    </a:lnTo>
                    <a:lnTo>
                      <a:pt x="79969" y="148989"/>
                    </a:lnTo>
                    <a:lnTo>
                      <a:pt x="80037" y="148890"/>
                    </a:lnTo>
                    <a:lnTo>
                      <a:pt x="80091" y="148780"/>
                    </a:lnTo>
                    <a:lnTo>
                      <a:pt x="80139" y="148690"/>
                    </a:lnTo>
                    <a:lnTo>
                      <a:pt x="80193" y="148591"/>
                    </a:lnTo>
                    <a:lnTo>
                      <a:pt x="80251" y="148504"/>
                    </a:lnTo>
                    <a:lnTo>
                      <a:pt x="80312" y="148422"/>
                    </a:lnTo>
                    <a:lnTo>
                      <a:pt x="80380" y="148306"/>
                    </a:lnTo>
                    <a:lnTo>
                      <a:pt x="80439" y="148205"/>
                    </a:lnTo>
                    <a:lnTo>
                      <a:pt x="80541" y="148067"/>
                    </a:lnTo>
                    <a:lnTo>
                      <a:pt x="80590" y="147994"/>
                    </a:lnTo>
                    <a:lnTo>
                      <a:pt x="80641" y="147912"/>
                    </a:lnTo>
                    <a:lnTo>
                      <a:pt x="80705" y="147795"/>
                    </a:lnTo>
                    <a:lnTo>
                      <a:pt x="80759" y="147686"/>
                    </a:lnTo>
                    <a:lnTo>
                      <a:pt x="80819" y="147600"/>
                    </a:lnTo>
                    <a:lnTo>
                      <a:pt x="80900" y="147468"/>
                    </a:lnTo>
                    <a:lnTo>
                      <a:pt x="80989" y="147333"/>
                    </a:lnTo>
                    <a:lnTo>
                      <a:pt x="81066" y="147228"/>
                    </a:lnTo>
                    <a:lnTo>
                      <a:pt x="81127" y="147123"/>
                    </a:lnTo>
                    <a:lnTo>
                      <a:pt x="81199" y="147004"/>
                    </a:lnTo>
                    <a:lnTo>
                      <a:pt x="81246" y="146931"/>
                    </a:lnTo>
                    <a:lnTo>
                      <a:pt x="81302" y="146817"/>
                    </a:lnTo>
                    <a:lnTo>
                      <a:pt x="81339" y="146743"/>
                    </a:lnTo>
                    <a:lnTo>
                      <a:pt x="81410" y="146666"/>
                    </a:lnTo>
                    <a:lnTo>
                      <a:pt x="81448" y="146620"/>
                    </a:lnTo>
                    <a:lnTo>
                      <a:pt x="81462" y="146603"/>
                    </a:lnTo>
                    <a:lnTo>
                      <a:pt x="81498" y="146559"/>
                    </a:lnTo>
                    <a:lnTo>
                      <a:pt x="81570" y="146445"/>
                    </a:lnTo>
                    <a:lnTo>
                      <a:pt x="81638" y="146330"/>
                    </a:lnTo>
                    <a:lnTo>
                      <a:pt x="81708" y="146227"/>
                    </a:lnTo>
                    <a:lnTo>
                      <a:pt x="81764" y="146128"/>
                    </a:lnTo>
                    <a:lnTo>
                      <a:pt x="81818" y="146031"/>
                    </a:lnTo>
                    <a:lnTo>
                      <a:pt x="81824" y="146019"/>
                    </a:lnTo>
                    <a:lnTo>
                      <a:pt x="81844" y="145983"/>
                    </a:lnTo>
                    <a:lnTo>
                      <a:pt x="81941" y="145807"/>
                    </a:lnTo>
                    <a:lnTo>
                      <a:pt x="82040" y="145656"/>
                    </a:lnTo>
                    <a:lnTo>
                      <a:pt x="82110" y="145547"/>
                    </a:lnTo>
                    <a:lnTo>
                      <a:pt x="82272" y="145286"/>
                    </a:lnTo>
                    <a:lnTo>
                      <a:pt x="82385" y="145111"/>
                    </a:lnTo>
                    <a:lnTo>
                      <a:pt x="82484" y="144965"/>
                    </a:lnTo>
                    <a:lnTo>
                      <a:pt x="82516" y="144918"/>
                    </a:lnTo>
                    <a:lnTo>
                      <a:pt x="82541" y="144881"/>
                    </a:lnTo>
                    <a:lnTo>
                      <a:pt x="82567" y="144843"/>
                    </a:lnTo>
                    <a:lnTo>
                      <a:pt x="82611" y="144751"/>
                    </a:lnTo>
                    <a:lnTo>
                      <a:pt x="82637" y="144699"/>
                    </a:lnTo>
                    <a:lnTo>
                      <a:pt x="82647" y="144686"/>
                    </a:lnTo>
                    <a:lnTo>
                      <a:pt x="82717" y="144594"/>
                    </a:lnTo>
                    <a:lnTo>
                      <a:pt x="82804" y="144454"/>
                    </a:lnTo>
                    <a:lnTo>
                      <a:pt x="82878" y="144341"/>
                    </a:lnTo>
                    <a:lnTo>
                      <a:pt x="82975" y="144174"/>
                    </a:lnTo>
                    <a:lnTo>
                      <a:pt x="83088" y="144002"/>
                    </a:lnTo>
                    <a:lnTo>
                      <a:pt x="83097" y="143991"/>
                    </a:lnTo>
                    <a:lnTo>
                      <a:pt x="83186" y="143866"/>
                    </a:lnTo>
                    <a:lnTo>
                      <a:pt x="83225" y="143806"/>
                    </a:lnTo>
                    <a:lnTo>
                      <a:pt x="83280" y="143722"/>
                    </a:lnTo>
                    <a:lnTo>
                      <a:pt x="83419" y="143516"/>
                    </a:lnTo>
                    <a:lnTo>
                      <a:pt x="83520" y="143340"/>
                    </a:lnTo>
                    <a:lnTo>
                      <a:pt x="83588" y="143226"/>
                    </a:lnTo>
                    <a:lnTo>
                      <a:pt x="83679" y="143088"/>
                    </a:lnTo>
                    <a:lnTo>
                      <a:pt x="83780" y="142923"/>
                    </a:lnTo>
                    <a:lnTo>
                      <a:pt x="83886" y="142762"/>
                    </a:lnTo>
                    <a:lnTo>
                      <a:pt x="83891" y="142755"/>
                    </a:lnTo>
                    <a:lnTo>
                      <a:pt x="83928" y="142707"/>
                    </a:lnTo>
                    <a:lnTo>
                      <a:pt x="83944" y="142686"/>
                    </a:lnTo>
                    <a:lnTo>
                      <a:pt x="83949" y="142678"/>
                    </a:lnTo>
                    <a:lnTo>
                      <a:pt x="83965" y="142647"/>
                    </a:lnTo>
                    <a:lnTo>
                      <a:pt x="83997" y="142586"/>
                    </a:lnTo>
                    <a:lnTo>
                      <a:pt x="84047" y="142488"/>
                    </a:lnTo>
                    <a:lnTo>
                      <a:pt x="84088" y="142412"/>
                    </a:lnTo>
                    <a:lnTo>
                      <a:pt x="84172" y="142313"/>
                    </a:lnTo>
                    <a:lnTo>
                      <a:pt x="84293" y="142202"/>
                    </a:lnTo>
                    <a:lnTo>
                      <a:pt x="84408" y="142102"/>
                    </a:lnTo>
                    <a:lnTo>
                      <a:pt x="84483" y="142026"/>
                    </a:lnTo>
                    <a:lnTo>
                      <a:pt x="84571" y="141946"/>
                    </a:lnTo>
                    <a:lnTo>
                      <a:pt x="84635" y="141884"/>
                    </a:lnTo>
                    <a:lnTo>
                      <a:pt x="84713" y="141816"/>
                    </a:lnTo>
                    <a:lnTo>
                      <a:pt x="84775" y="141757"/>
                    </a:lnTo>
                    <a:lnTo>
                      <a:pt x="84853" y="141689"/>
                    </a:lnTo>
                    <a:lnTo>
                      <a:pt x="84903" y="141646"/>
                    </a:lnTo>
                    <a:lnTo>
                      <a:pt x="84927" y="141624"/>
                    </a:lnTo>
                    <a:lnTo>
                      <a:pt x="84966" y="141583"/>
                    </a:lnTo>
                    <a:lnTo>
                      <a:pt x="84989" y="141558"/>
                    </a:lnTo>
                    <a:lnTo>
                      <a:pt x="85050" y="141494"/>
                    </a:lnTo>
                    <a:lnTo>
                      <a:pt x="85120" y="141427"/>
                    </a:lnTo>
                    <a:lnTo>
                      <a:pt x="85188" y="141357"/>
                    </a:lnTo>
                    <a:lnTo>
                      <a:pt x="85249" y="141293"/>
                    </a:lnTo>
                    <a:lnTo>
                      <a:pt x="85355" y="141183"/>
                    </a:lnTo>
                    <a:lnTo>
                      <a:pt x="85501" y="141036"/>
                    </a:lnTo>
                    <a:lnTo>
                      <a:pt x="85599" y="140939"/>
                    </a:lnTo>
                    <a:lnTo>
                      <a:pt x="85672" y="140865"/>
                    </a:lnTo>
                    <a:lnTo>
                      <a:pt x="85733" y="140805"/>
                    </a:lnTo>
                    <a:lnTo>
                      <a:pt x="85826" y="140716"/>
                    </a:lnTo>
                    <a:lnTo>
                      <a:pt x="85909" y="140634"/>
                    </a:lnTo>
                    <a:lnTo>
                      <a:pt x="86010" y="140559"/>
                    </a:lnTo>
                    <a:lnTo>
                      <a:pt x="86082" y="140481"/>
                    </a:lnTo>
                    <a:lnTo>
                      <a:pt x="86184" y="140373"/>
                    </a:lnTo>
                    <a:lnTo>
                      <a:pt x="86311" y="140241"/>
                    </a:lnTo>
                    <a:lnTo>
                      <a:pt x="86436" y="140136"/>
                    </a:lnTo>
                    <a:lnTo>
                      <a:pt x="86542" y="140030"/>
                    </a:lnTo>
                    <a:lnTo>
                      <a:pt x="86605" y="139957"/>
                    </a:lnTo>
                    <a:lnTo>
                      <a:pt x="86731" y="139826"/>
                    </a:lnTo>
                    <a:lnTo>
                      <a:pt x="86794" y="139758"/>
                    </a:lnTo>
                    <a:lnTo>
                      <a:pt x="86851" y="139695"/>
                    </a:lnTo>
                    <a:lnTo>
                      <a:pt x="86911" y="139635"/>
                    </a:lnTo>
                    <a:lnTo>
                      <a:pt x="86982" y="139576"/>
                    </a:lnTo>
                    <a:lnTo>
                      <a:pt x="87100" y="139465"/>
                    </a:lnTo>
                    <a:lnTo>
                      <a:pt x="87188" y="139394"/>
                    </a:lnTo>
                    <a:lnTo>
                      <a:pt x="87270" y="139326"/>
                    </a:lnTo>
                    <a:lnTo>
                      <a:pt x="87374" y="139229"/>
                    </a:lnTo>
                    <a:lnTo>
                      <a:pt x="87494" y="139109"/>
                    </a:lnTo>
                    <a:lnTo>
                      <a:pt x="87581" y="139026"/>
                    </a:lnTo>
                    <a:lnTo>
                      <a:pt x="87653" y="138955"/>
                    </a:lnTo>
                    <a:lnTo>
                      <a:pt x="87743" y="138867"/>
                    </a:lnTo>
                    <a:lnTo>
                      <a:pt x="87805" y="138810"/>
                    </a:lnTo>
                    <a:lnTo>
                      <a:pt x="87900" y="138714"/>
                    </a:lnTo>
                    <a:lnTo>
                      <a:pt x="87978" y="138631"/>
                    </a:lnTo>
                    <a:lnTo>
                      <a:pt x="88056" y="138557"/>
                    </a:lnTo>
                    <a:lnTo>
                      <a:pt x="88157" y="138472"/>
                    </a:lnTo>
                    <a:lnTo>
                      <a:pt x="88284" y="138354"/>
                    </a:lnTo>
                    <a:lnTo>
                      <a:pt x="88404" y="138264"/>
                    </a:lnTo>
                    <a:lnTo>
                      <a:pt x="88549" y="138137"/>
                    </a:lnTo>
                    <a:lnTo>
                      <a:pt x="88748" y="137963"/>
                    </a:lnTo>
                    <a:lnTo>
                      <a:pt x="88753" y="137958"/>
                    </a:lnTo>
                    <a:lnTo>
                      <a:pt x="88759" y="137953"/>
                    </a:lnTo>
                    <a:lnTo>
                      <a:pt x="88871" y="137837"/>
                    </a:lnTo>
                    <a:lnTo>
                      <a:pt x="88977" y="137746"/>
                    </a:lnTo>
                    <a:lnTo>
                      <a:pt x="89054" y="137673"/>
                    </a:lnTo>
                    <a:lnTo>
                      <a:pt x="89158" y="137561"/>
                    </a:lnTo>
                    <a:lnTo>
                      <a:pt x="89231" y="137488"/>
                    </a:lnTo>
                    <a:lnTo>
                      <a:pt x="89298" y="137412"/>
                    </a:lnTo>
                    <a:lnTo>
                      <a:pt x="89357" y="137352"/>
                    </a:lnTo>
                    <a:lnTo>
                      <a:pt x="89410" y="137298"/>
                    </a:lnTo>
                    <a:lnTo>
                      <a:pt x="89427" y="137286"/>
                    </a:lnTo>
                    <a:lnTo>
                      <a:pt x="89519" y="137218"/>
                    </a:lnTo>
                    <a:lnTo>
                      <a:pt x="89592" y="137123"/>
                    </a:lnTo>
                    <a:lnTo>
                      <a:pt x="89672" y="137046"/>
                    </a:lnTo>
                    <a:lnTo>
                      <a:pt x="89754" y="136970"/>
                    </a:lnTo>
                    <a:lnTo>
                      <a:pt x="89881" y="136832"/>
                    </a:lnTo>
                    <a:lnTo>
                      <a:pt x="89903" y="136807"/>
                    </a:lnTo>
                    <a:lnTo>
                      <a:pt x="89946" y="136759"/>
                    </a:lnTo>
                    <a:lnTo>
                      <a:pt x="89963" y="136740"/>
                    </a:lnTo>
                    <a:lnTo>
                      <a:pt x="89983" y="136723"/>
                    </a:lnTo>
                    <a:lnTo>
                      <a:pt x="90037" y="136677"/>
                    </a:lnTo>
                    <a:lnTo>
                      <a:pt x="90039" y="136675"/>
                    </a:lnTo>
                    <a:lnTo>
                      <a:pt x="90040" y="136673"/>
                    </a:lnTo>
                    <a:lnTo>
                      <a:pt x="90082" y="136625"/>
                    </a:lnTo>
                    <a:lnTo>
                      <a:pt x="90153" y="136545"/>
                    </a:lnTo>
                    <a:lnTo>
                      <a:pt x="90244" y="136462"/>
                    </a:lnTo>
                    <a:lnTo>
                      <a:pt x="90317" y="136393"/>
                    </a:lnTo>
                    <a:lnTo>
                      <a:pt x="90397" y="136313"/>
                    </a:lnTo>
                    <a:lnTo>
                      <a:pt x="90409" y="136303"/>
                    </a:lnTo>
                    <a:lnTo>
                      <a:pt x="90462" y="136257"/>
                    </a:lnTo>
                    <a:lnTo>
                      <a:pt x="90476" y="136246"/>
                    </a:lnTo>
                    <a:lnTo>
                      <a:pt x="90515" y="136206"/>
                    </a:lnTo>
                    <a:lnTo>
                      <a:pt x="90585" y="136133"/>
                    </a:lnTo>
                    <a:lnTo>
                      <a:pt x="90597" y="136121"/>
                    </a:lnTo>
                    <a:lnTo>
                      <a:pt x="90744" y="135976"/>
                    </a:lnTo>
                    <a:lnTo>
                      <a:pt x="90881" y="135845"/>
                    </a:lnTo>
                    <a:lnTo>
                      <a:pt x="90985" y="135750"/>
                    </a:lnTo>
                    <a:lnTo>
                      <a:pt x="91062" y="135670"/>
                    </a:lnTo>
                    <a:lnTo>
                      <a:pt x="91159" y="135565"/>
                    </a:lnTo>
                    <a:lnTo>
                      <a:pt x="91252" y="135474"/>
                    </a:lnTo>
                    <a:lnTo>
                      <a:pt x="91391" y="135317"/>
                    </a:lnTo>
                    <a:lnTo>
                      <a:pt x="91492" y="135209"/>
                    </a:lnTo>
                    <a:lnTo>
                      <a:pt x="91597" y="135105"/>
                    </a:lnTo>
                    <a:lnTo>
                      <a:pt x="91688" y="135011"/>
                    </a:lnTo>
                    <a:lnTo>
                      <a:pt x="91765" y="134940"/>
                    </a:lnTo>
                    <a:lnTo>
                      <a:pt x="91847" y="134868"/>
                    </a:lnTo>
                    <a:lnTo>
                      <a:pt x="91935" y="134778"/>
                    </a:lnTo>
                    <a:close/>
                  </a:path>
                </a:pathLst>
              </a:custGeom>
              <a:solidFill>
                <a:srgbClr val="FDE5CF"/>
              </a:solidFill>
              <a:ln w="4763" cap="rnd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9">
                <a:extLst>
                  <a:ext uri="{FF2B5EF4-FFF2-40B4-BE49-F238E27FC236}">
                    <a16:creationId xmlns:a16="http://schemas.microsoft.com/office/drawing/2014/main" id="{87EA3C93-6839-8278-BF48-BF98B9B9AC7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778" y="1849"/>
                <a:ext cx="460" cy="1189"/>
              </a:xfrm>
              <a:custGeom>
                <a:avLst/>
                <a:gdLst>
                  <a:gd name="T0" fmla="*/ 101269 w 106459"/>
                  <a:gd name="T1" fmla="*/ 265026 h 275151"/>
                  <a:gd name="T2" fmla="*/ 99983 w 106459"/>
                  <a:gd name="T3" fmla="*/ 259545 h 275151"/>
                  <a:gd name="T4" fmla="*/ 100481 w 106459"/>
                  <a:gd name="T5" fmla="*/ 256211 h 275151"/>
                  <a:gd name="T6" fmla="*/ 99740 w 106459"/>
                  <a:gd name="T7" fmla="*/ 250913 h 275151"/>
                  <a:gd name="T8" fmla="*/ 101039 w 106459"/>
                  <a:gd name="T9" fmla="*/ 244370 h 275151"/>
                  <a:gd name="T10" fmla="*/ 94230 w 106459"/>
                  <a:gd name="T11" fmla="*/ 242168 h 275151"/>
                  <a:gd name="T12" fmla="*/ 93081 w 106459"/>
                  <a:gd name="T13" fmla="*/ 237968 h 275151"/>
                  <a:gd name="T14" fmla="*/ 95252 w 106459"/>
                  <a:gd name="T15" fmla="*/ 233916 h 275151"/>
                  <a:gd name="T16" fmla="*/ 93359 w 106459"/>
                  <a:gd name="T17" fmla="*/ 224730 h 275151"/>
                  <a:gd name="T18" fmla="*/ 91180 w 106459"/>
                  <a:gd name="T19" fmla="*/ 215659 h 275151"/>
                  <a:gd name="T20" fmla="*/ 93763 w 106459"/>
                  <a:gd name="T21" fmla="*/ 207540 h 275151"/>
                  <a:gd name="T22" fmla="*/ 91062 w 106459"/>
                  <a:gd name="T23" fmla="*/ 205758 h 275151"/>
                  <a:gd name="T24" fmla="*/ 87809 w 106459"/>
                  <a:gd name="T25" fmla="*/ 199605 h 275151"/>
                  <a:gd name="T26" fmla="*/ 88743 w 106459"/>
                  <a:gd name="T27" fmla="*/ 195597 h 275151"/>
                  <a:gd name="T28" fmla="*/ 84692 w 106459"/>
                  <a:gd name="T29" fmla="*/ 187216 h 275151"/>
                  <a:gd name="T30" fmla="*/ 82505 w 106459"/>
                  <a:gd name="T31" fmla="*/ 182148 h 275151"/>
                  <a:gd name="T32" fmla="*/ 83238 w 106459"/>
                  <a:gd name="T33" fmla="*/ 175106 h 275151"/>
                  <a:gd name="T34" fmla="*/ 83916 w 106459"/>
                  <a:gd name="T35" fmla="*/ 166207 h 275151"/>
                  <a:gd name="T36" fmla="*/ 83609 w 106459"/>
                  <a:gd name="T37" fmla="*/ 160198 h 275151"/>
                  <a:gd name="T38" fmla="*/ 89374 w 106459"/>
                  <a:gd name="T39" fmla="*/ 155916 h 275151"/>
                  <a:gd name="T40" fmla="*/ 92186 w 106459"/>
                  <a:gd name="T41" fmla="*/ 154577 h 275151"/>
                  <a:gd name="T42" fmla="*/ 90348 w 106459"/>
                  <a:gd name="T43" fmla="*/ 145295 h 275151"/>
                  <a:gd name="T44" fmla="*/ 94244 w 106459"/>
                  <a:gd name="T45" fmla="*/ 137540 h 275151"/>
                  <a:gd name="T46" fmla="*/ 93703 w 106459"/>
                  <a:gd name="T47" fmla="*/ 129305 h 275151"/>
                  <a:gd name="T48" fmla="*/ 93359 w 106459"/>
                  <a:gd name="T49" fmla="*/ 123482 h 275151"/>
                  <a:gd name="T50" fmla="*/ 94625 w 106459"/>
                  <a:gd name="T51" fmla="*/ 118339 h 275151"/>
                  <a:gd name="T52" fmla="*/ 92749 w 106459"/>
                  <a:gd name="T53" fmla="*/ 115191 h 275151"/>
                  <a:gd name="T54" fmla="*/ 90139 w 106459"/>
                  <a:gd name="T55" fmla="*/ 110202 h 275151"/>
                  <a:gd name="T56" fmla="*/ 86151 w 106459"/>
                  <a:gd name="T57" fmla="*/ 110858 h 275151"/>
                  <a:gd name="T58" fmla="*/ 84502 w 106459"/>
                  <a:gd name="T59" fmla="*/ 100248 h 275151"/>
                  <a:gd name="T60" fmla="*/ 87850 w 106459"/>
                  <a:gd name="T61" fmla="*/ 94414 h 275151"/>
                  <a:gd name="T62" fmla="*/ 86855 w 106459"/>
                  <a:gd name="T63" fmla="*/ 91020 h 275151"/>
                  <a:gd name="T64" fmla="*/ 88947 w 106459"/>
                  <a:gd name="T65" fmla="*/ 85203 h 275151"/>
                  <a:gd name="T66" fmla="*/ 96664 w 106459"/>
                  <a:gd name="T67" fmla="*/ 80259 h 275151"/>
                  <a:gd name="T68" fmla="*/ 94454 w 106459"/>
                  <a:gd name="T69" fmla="*/ 75177 h 275151"/>
                  <a:gd name="T70" fmla="*/ 91134 w 106459"/>
                  <a:gd name="T71" fmla="*/ 71032 h 275151"/>
                  <a:gd name="T72" fmla="*/ 93733 w 106459"/>
                  <a:gd name="T73" fmla="*/ 67286 h 275151"/>
                  <a:gd name="T74" fmla="*/ 93854 w 106459"/>
                  <a:gd name="T75" fmla="*/ 64126 h 275151"/>
                  <a:gd name="T76" fmla="*/ 95597 w 106459"/>
                  <a:gd name="T77" fmla="*/ 59732 h 275151"/>
                  <a:gd name="T78" fmla="*/ 94640 w 106459"/>
                  <a:gd name="T79" fmla="*/ 54730 h 275151"/>
                  <a:gd name="T80" fmla="*/ 94751 w 106459"/>
                  <a:gd name="T81" fmla="*/ 49102 h 275151"/>
                  <a:gd name="T82" fmla="*/ 92503 w 106459"/>
                  <a:gd name="T83" fmla="*/ 45546 h 275151"/>
                  <a:gd name="T84" fmla="*/ 93573 w 106459"/>
                  <a:gd name="T85" fmla="*/ 40692 h 275151"/>
                  <a:gd name="T86" fmla="*/ 96642 w 106459"/>
                  <a:gd name="T87" fmla="*/ 33809 h 275151"/>
                  <a:gd name="T88" fmla="*/ 96731 w 106459"/>
                  <a:gd name="T89" fmla="*/ 23494 h 275151"/>
                  <a:gd name="T90" fmla="*/ 97318 w 106459"/>
                  <a:gd name="T91" fmla="*/ 12277 h 275151"/>
                  <a:gd name="T92" fmla="*/ 64107 w 106459"/>
                  <a:gd name="T93" fmla="*/ 5341 h 275151"/>
                  <a:gd name="T94" fmla="*/ 42319 w 106459"/>
                  <a:gd name="T95" fmla="*/ 25542 h 275151"/>
                  <a:gd name="T96" fmla="*/ 18884 w 106459"/>
                  <a:gd name="T97" fmla="*/ 21385 h 275151"/>
                  <a:gd name="T98" fmla="*/ 10069 w 106459"/>
                  <a:gd name="T99" fmla="*/ 32599 h 275151"/>
                  <a:gd name="T100" fmla="*/ 5286 w 106459"/>
                  <a:gd name="T101" fmla="*/ 54272 h 275151"/>
                  <a:gd name="T102" fmla="*/ 20758 w 106459"/>
                  <a:gd name="T103" fmla="*/ 69465 h 275151"/>
                  <a:gd name="T104" fmla="*/ 23160 w 106459"/>
                  <a:gd name="T105" fmla="*/ 91115 h 275151"/>
                  <a:gd name="T106" fmla="*/ 22446 w 106459"/>
                  <a:gd name="T107" fmla="*/ 113154 h 275151"/>
                  <a:gd name="T108" fmla="*/ 20517 w 106459"/>
                  <a:gd name="T109" fmla="*/ 125222 h 275151"/>
                  <a:gd name="T110" fmla="*/ 33591 w 106459"/>
                  <a:gd name="T111" fmla="*/ 150496 h 275151"/>
                  <a:gd name="T112" fmla="*/ 25388 w 106459"/>
                  <a:gd name="T113" fmla="*/ 187659 h 275151"/>
                  <a:gd name="T114" fmla="*/ 14965 w 106459"/>
                  <a:gd name="T115" fmla="*/ 217228 h 275151"/>
                  <a:gd name="T116" fmla="*/ 30206 w 106459"/>
                  <a:gd name="T117" fmla="*/ 221996 h 275151"/>
                  <a:gd name="T118" fmla="*/ 25480 w 106459"/>
                  <a:gd name="T119" fmla="*/ 239150 h 275151"/>
                  <a:gd name="T120" fmla="*/ 33737 w 106459"/>
                  <a:gd name="T121" fmla="*/ 256840 h 275151"/>
                  <a:gd name="T122" fmla="*/ 37270 w 106459"/>
                  <a:gd name="T123" fmla="*/ 270625 h 275151"/>
                  <a:gd name="T124" fmla="*/ 87266 w 106459"/>
                  <a:gd name="T125" fmla="*/ 270226 h 275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6459" h="275151">
                    <a:moveTo>
                      <a:pt x="100175" y="274438"/>
                    </a:moveTo>
                    <a:lnTo>
                      <a:pt x="100400" y="274316"/>
                    </a:lnTo>
                    <a:lnTo>
                      <a:pt x="100635" y="274288"/>
                    </a:lnTo>
                    <a:lnTo>
                      <a:pt x="100748" y="274260"/>
                    </a:lnTo>
                    <a:lnTo>
                      <a:pt x="100832" y="274232"/>
                    </a:lnTo>
                    <a:lnTo>
                      <a:pt x="100907" y="274194"/>
                    </a:lnTo>
                    <a:lnTo>
                      <a:pt x="100954" y="274128"/>
                    </a:lnTo>
                    <a:lnTo>
                      <a:pt x="101114" y="273884"/>
                    </a:lnTo>
                    <a:lnTo>
                      <a:pt x="101227" y="273678"/>
                    </a:lnTo>
                    <a:lnTo>
                      <a:pt x="101414" y="273425"/>
                    </a:lnTo>
                    <a:lnTo>
                      <a:pt x="101574" y="273228"/>
                    </a:lnTo>
                    <a:lnTo>
                      <a:pt x="101715" y="273106"/>
                    </a:lnTo>
                    <a:lnTo>
                      <a:pt x="101818" y="273040"/>
                    </a:lnTo>
                    <a:lnTo>
                      <a:pt x="101997" y="273012"/>
                    </a:lnTo>
                    <a:lnTo>
                      <a:pt x="102278" y="273021"/>
                    </a:lnTo>
                    <a:lnTo>
                      <a:pt x="102560" y="273021"/>
                    </a:lnTo>
                    <a:lnTo>
                      <a:pt x="102785" y="272984"/>
                    </a:lnTo>
                    <a:lnTo>
                      <a:pt x="103020" y="272927"/>
                    </a:lnTo>
                    <a:lnTo>
                      <a:pt x="103236" y="272890"/>
                    </a:lnTo>
                    <a:lnTo>
                      <a:pt x="103424" y="272834"/>
                    </a:lnTo>
                    <a:lnTo>
                      <a:pt x="103630" y="272787"/>
                    </a:lnTo>
                    <a:lnTo>
                      <a:pt x="103771" y="272683"/>
                    </a:lnTo>
                    <a:lnTo>
                      <a:pt x="103912" y="272580"/>
                    </a:lnTo>
                    <a:lnTo>
                      <a:pt x="104118" y="272439"/>
                    </a:lnTo>
                    <a:lnTo>
                      <a:pt x="104259" y="272336"/>
                    </a:lnTo>
                    <a:lnTo>
                      <a:pt x="104494" y="272224"/>
                    </a:lnTo>
                    <a:lnTo>
                      <a:pt x="104832" y="272120"/>
                    </a:lnTo>
                    <a:lnTo>
                      <a:pt x="105358" y="271998"/>
                    </a:lnTo>
                    <a:lnTo>
                      <a:pt x="105654" y="271929"/>
                    </a:lnTo>
                    <a:lnTo>
                      <a:pt x="105898" y="271882"/>
                    </a:lnTo>
                    <a:lnTo>
                      <a:pt x="106179" y="271861"/>
                    </a:lnTo>
                    <a:lnTo>
                      <a:pt x="106250" y="271738"/>
                    </a:lnTo>
                    <a:lnTo>
                      <a:pt x="106389" y="271531"/>
                    </a:lnTo>
                    <a:lnTo>
                      <a:pt x="106430" y="271391"/>
                    </a:lnTo>
                    <a:lnTo>
                      <a:pt x="106459" y="271263"/>
                    </a:lnTo>
                    <a:lnTo>
                      <a:pt x="106453" y="271112"/>
                    </a:lnTo>
                    <a:lnTo>
                      <a:pt x="106413" y="270996"/>
                    </a:lnTo>
                    <a:lnTo>
                      <a:pt x="106378" y="270909"/>
                    </a:lnTo>
                    <a:lnTo>
                      <a:pt x="106308" y="270839"/>
                    </a:lnTo>
                    <a:lnTo>
                      <a:pt x="106215" y="270781"/>
                    </a:lnTo>
                    <a:lnTo>
                      <a:pt x="106064" y="270775"/>
                    </a:lnTo>
                    <a:lnTo>
                      <a:pt x="106055" y="270775"/>
                    </a:lnTo>
                    <a:lnTo>
                      <a:pt x="106046" y="270775"/>
                    </a:lnTo>
                    <a:lnTo>
                      <a:pt x="105918" y="270804"/>
                    </a:lnTo>
                    <a:lnTo>
                      <a:pt x="105802" y="270885"/>
                    </a:lnTo>
                    <a:lnTo>
                      <a:pt x="105563" y="271048"/>
                    </a:lnTo>
                    <a:lnTo>
                      <a:pt x="105389" y="271199"/>
                    </a:lnTo>
                    <a:lnTo>
                      <a:pt x="105255" y="271315"/>
                    </a:lnTo>
                    <a:lnTo>
                      <a:pt x="105179" y="271368"/>
                    </a:lnTo>
                    <a:lnTo>
                      <a:pt x="105098" y="271414"/>
                    </a:lnTo>
                    <a:lnTo>
                      <a:pt x="105071" y="271423"/>
                    </a:lnTo>
                    <a:lnTo>
                      <a:pt x="105055" y="271428"/>
                    </a:lnTo>
                    <a:lnTo>
                      <a:pt x="105005" y="271443"/>
                    </a:lnTo>
                    <a:lnTo>
                      <a:pt x="104883" y="271455"/>
                    </a:lnTo>
                    <a:lnTo>
                      <a:pt x="104737" y="271461"/>
                    </a:lnTo>
                    <a:lnTo>
                      <a:pt x="104598" y="271443"/>
                    </a:lnTo>
                    <a:lnTo>
                      <a:pt x="104365" y="271408"/>
                    </a:lnTo>
                    <a:lnTo>
                      <a:pt x="104033" y="271286"/>
                    </a:lnTo>
                    <a:lnTo>
                      <a:pt x="103733" y="271157"/>
                    </a:lnTo>
                    <a:lnTo>
                      <a:pt x="103454" y="271035"/>
                    </a:lnTo>
                    <a:lnTo>
                      <a:pt x="103244" y="270925"/>
                    </a:lnTo>
                    <a:lnTo>
                      <a:pt x="103029" y="270808"/>
                    </a:lnTo>
                    <a:lnTo>
                      <a:pt x="102785" y="270634"/>
                    </a:lnTo>
                    <a:lnTo>
                      <a:pt x="102575" y="270465"/>
                    </a:lnTo>
                    <a:lnTo>
                      <a:pt x="102447" y="270273"/>
                    </a:lnTo>
                    <a:lnTo>
                      <a:pt x="102337" y="270145"/>
                    </a:lnTo>
                    <a:lnTo>
                      <a:pt x="102238" y="269936"/>
                    </a:lnTo>
                    <a:lnTo>
                      <a:pt x="102145" y="269762"/>
                    </a:lnTo>
                    <a:lnTo>
                      <a:pt x="102122" y="269506"/>
                    </a:lnTo>
                    <a:lnTo>
                      <a:pt x="102110" y="269279"/>
                    </a:lnTo>
                    <a:lnTo>
                      <a:pt x="102116" y="269117"/>
                    </a:lnTo>
                    <a:lnTo>
                      <a:pt x="102158" y="268882"/>
                    </a:lnTo>
                    <a:lnTo>
                      <a:pt x="102179" y="268715"/>
                    </a:lnTo>
                    <a:lnTo>
                      <a:pt x="102210" y="268548"/>
                    </a:lnTo>
                    <a:lnTo>
                      <a:pt x="102206" y="268437"/>
                    </a:lnTo>
                    <a:lnTo>
                      <a:pt x="102213" y="268312"/>
                    </a:lnTo>
                    <a:lnTo>
                      <a:pt x="102199" y="268215"/>
                    </a:lnTo>
                    <a:lnTo>
                      <a:pt x="102168" y="268135"/>
                    </a:lnTo>
                    <a:lnTo>
                      <a:pt x="102027" y="268045"/>
                    </a:lnTo>
                    <a:lnTo>
                      <a:pt x="101939" y="268058"/>
                    </a:lnTo>
                    <a:lnTo>
                      <a:pt x="101918" y="268061"/>
                    </a:lnTo>
                    <a:lnTo>
                      <a:pt x="101909" y="268063"/>
                    </a:lnTo>
                    <a:lnTo>
                      <a:pt x="101745" y="268086"/>
                    </a:lnTo>
                    <a:lnTo>
                      <a:pt x="101613" y="268135"/>
                    </a:lnTo>
                    <a:lnTo>
                      <a:pt x="101498" y="268208"/>
                    </a:lnTo>
                    <a:lnTo>
                      <a:pt x="101336" y="268247"/>
                    </a:lnTo>
                    <a:lnTo>
                      <a:pt x="101202" y="268275"/>
                    </a:lnTo>
                    <a:lnTo>
                      <a:pt x="101133" y="268284"/>
                    </a:lnTo>
                    <a:lnTo>
                      <a:pt x="101099" y="268288"/>
                    </a:lnTo>
                    <a:lnTo>
                      <a:pt x="101068" y="268292"/>
                    </a:lnTo>
                    <a:lnTo>
                      <a:pt x="100912" y="268292"/>
                    </a:lnTo>
                    <a:lnTo>
                      <a:pt x="100811" y="268286"/>
                    </a:lnTo>
                    <a:lnTo>
                      <a:pt x="100728" y="268247"/>
                    </a:lnTo>
                    <a:lnTo>
                      <a:pt x="100566" y="268069"/>
                    </a:lnTo>
                    <a:lnTo>
                      <a:pt x="100499" y="267902"/>
                    </a:lnTo>
                    <a:lnTo>
                      <a:pt x="100449" y="267706"/>
                    </a:lnTo>
                    <a:lnTo>
                      <a:pt x="100460" y="267545"/>
                    </a:lnTo>
                    <a:lnTo>
                      <a:pt x="100571" y="267372"/>
                    </a:lnTo>
                    <a:lnTo>
                      <a:pt x="100722" y="267188"/>
                    </a:lnTo>
                    <a:lnTo>
                      <a:pt x="100862" y="266987"/>
                    </a:lnTo>
                    <a:lnTo>
                      <a:pt x="100957" y="266837"/>
                    </a:lnTo>
                    <a:lnTo>
                      <a:pt x="101074" y="266675"/>
                    </a:lnTo>
                    <a:lnTo>
                      <a:pt x="101230" y="266508"/>
                    </a:lnTo>
                    <a:lnTo>
                      <a:pt x="101341" y="266419"/>
                    </a:lnTo>
                    <a:lnTo>
                      <a:pt x="101470" y="266329"/>
                    </a:lnTo>
                    <a:lnTo>
                      <a:pt x="101537" y="266235"/>
                    </a:lnTo>
                    <a:lnTo>
                      <a:pt x="101542" y="266117"/>
                    </a:lnTo>
                    <a:lnTo>
                      <a:pt x="101503" y="265952"/>
                    </a:lnTo>
                    <a:lnTo>
                      <a:pt x="101448" y="265790"/>
                    </a:lnTo>
                    <a:lnTo>
                      <a:pt x="101364" y="265562"/>
                    </a:lnTo>
                    <a:lnTo>
                      <a:pt x="101297" y="265400"/>
                    </a:lnTo>
                    <a:lnTo>
                      <a:pt x="101275" y="265266"/>
                    </a:lnTo>
                    <a:lnTo>
                      <a:pt x="101252" y="265132"/>
                    </a:lnTo>
                    <a:lnTo>
                      <a:pt x="101269" y="265026"/>
                    </a:lnTo>
                    <a:lnTo>
                      <a:pt x="101336" y="264948"/>
                    </a:lnTo>
                    <a:lnTo>
                      <a:pt x="101448" y="264892"/>
                    </a:lnTo>
                    <a:lnTo>
                      <a:pt x="101565" y="264865"/>
                    </a:lnTo>
                    <a:lnTo>
                      <a:pt x="101603" y="264862"/>
                    </a:lnTo>
                    <a:lnTo>
                      <a:pt x="101621" y="264861"/>
                    </a:lnTo>
                    <a:lnTo>
                      <a:pt x="101834" y="264845"/>
                    </a:lnTo>
                    <a:lnTo>
                      <a:pt x="102027" y="264842"/>
                    </a:lnTo>
                    <a:lnTo>
                      <a:pt x="102110" y="264842"/>
                    </a:lnTo>
                    <a:lnTo>
                      <a:pt x="102120" y="264840"/>
                    </a:lnTo>
                    <a:lnTo>
                      <a:pt x="102127" y="264837"/>
                    </a:lnTo>
                    <a:lnTo>
                      <a:pt x="102239" y="264805"/>
                    </a:lnTo>
                    <a:lnTo>
                      <a:pt x="102316" y="264760"/>
                    </a:lnTo>
                    <a:lnTo>
                      <a:pt x="102352" y="264661"/>
                    </a:lnTo>
                    <a:lnTo>
                      <a:pt x="102386" y="264545"/>
                    </a:lnTo>
                    <a:lnTo>
                      <a:pt x="102399" y="264428"/>
                    </a:lnTo>
                    <a:lnTo>
                      <a:pt x="102389" y="264312"/>
                    </a:lnTo>
                    <a:lnTo>
                      <a:pt x="102353" y="264226"/>
                    </a:lnTo>
                    <a:lnTo>
                      <a:pt x="102285" y="264119"/>
                    </a:lnTo>
                    <a:lnTo>
                      <a:pt x="102221" y="264021"/>
                    </a:lnTo>
                    <a:lnTo>
                      <a:pt x="102101" y="263905"/>
                    </a:lnTo>
                    <a:lnTo>
                      <a:pt x="102021" y="263822"/>
                    </a:lnTo>
                    <a:lnTo>
                      <a:pt x="101932" y="263736"/>
                    </a:lnTo>
                    <a:lnTo>
                      <a:pt x="101838" y="263612"/>
                    </a:lnTo>
                    <a:lnTo>
                      <a:pt x="101774" y="263531"/>
                    </a:lnTo>
                    <a:lnTo>
                      <a:pt x="101739" y="263456"/>
                    </a:lnTo>
                    <a:lnTo>
                      <a:pt x="101687" y="263277"/>
                    </a:lnTo>
                    <a:lnTo>
                      <a:pt x="101681" y="263150"/>
                    </a:lnTo>
                    <a:lnTo>
                      <a:pt x="101658" y="262999"/>
                    </a:lnTo>
                    <a:lnTo>
                      <a:pt x="101630" y="262744"/>
                    </a:lnTo>
                    <a:lnTo>
                      <a:pt x="101587" y="262636"/>
                    </a:lnTo>
                    <a:lnTo>
                      <a:pt x="101552" y="262593"/>
                    </a:lnTo>
                    <a:lnTo>
                      <a:pt x="101550" y="262591"/>
                    </a:lnTo>
                    <a:lnTo>
                      <a:pt x="101531" y="262567"/>
                    </a:lnTo>
                    <a:lnTo>
                      <a:pt x="101445" y="262563"/>
                    </a:lnTo>
                    <a:lnTo>
                      <a:pt x="101368" y="262589"/>
                    </a:lnTo>
                    <a:lnTo>
                      <a:pt x="101264" y="262731"/>
                    </a:lnTo>
                    <a:lnTo>
                      <a:pt x="101096" y="262920"/>
                    </a:lnTo>
                    <a:lnTo>
                      <a:pt x="100975" y="263036"/>
                    </a:lnTo>
                    <a:lnTo>
                      <a:pt x="100855" y="263174"/>
                    </a:lnTo>
                    <a:lnTo>
                      <a:pt x="100721" y="263269"/>
                    </a:lnTo>
                    <a:lnTo>
                      <a:pt x="100605" y="263342"/>
                    </a:lnTo>
                    <a:lnTo>
                      <a:pt x="100506" y="263363"/>
                    </a:lnTo>
                    <a:lnTo>
                      <a:pt x="100424" y="263380"/>
                    </a:lnTo>
                    <a:lnTo>
                      <a:pt x="100321" y="263372"/>
                    </a:lnTo>
                    <a:lnTo>
                      <a:pt x="100196" y="263346"/>
                    </a:lnTo>
                    <a:lnTo>
                      <a:pt x="99985" y="263243"/>
                    </a:lnTo>
                    <a:lnTo>
                      <a:pt x="99919" y="263201"/>
                    </a:lnTo>
                    <a:lnTo>
                      <a:pt x="99915" y="263199"/>
                    </a:lnTo>
                    <a:lnTo>
                      <a:pt x="99800" y="263126"/>
                    </a:lnTo>
                    <a:lnTo>
                      <a:pt x="99649" y="263019"/>
                    </a:lnTo>
                    <a:lnTo>
                      <a:pt x="99502" y="262933"/>
                    </a:lnTo>
                    <a:lnTo>
                      <a:pt x="99373" y="262864"/>
                    </a:lnTo>
                    <a:lnTo>
                      <a:pt x="99274" y="262806"/>
                    </a:lnTo>
                    <a:lnTo>
                      <a:pt x="99271" y="262804"/>
                    </a:lnTo>
                    <a:lnTo>
                      <a:pt x="99270" y="262804"/>
                    </a:lnTo>
                    <a:lnTo>
                      <a:pt x="99132" y="262773"/>
                    </a:lnTo>
                    <a:lnTo>
                      <a:pt x="99007" y="262765"/>
                    </a:lnTo>
                    <a:lnTo>
                      <a:pt x="98917" y="262786"/>
                    </a:lnTo>
                    <a:lnTo>
                      <a:pt x="98727" y="262847"/>
                    </a:lnTo>
                    <a:lnTo>
                      <a:pt x="98570" y="262885"/>
                    </a:lnTo>
                    <a:lnTo>
                      <a:pt x="98454" y="262902"/>
                    </a:lnTo>
                    <a:lnTo>
                      <a:pt x="98334" y="262891"/>
                    </a:lnTo>
                    <a:lnTo>
                      <a:pt x="98320" y="262890"/>
                    </a:lnTo>
                    <a:lnTo>
                      <a:pt x="98316" y="262888"/>
                    </a:lnTo>
                    <a:lnTo>
                      <a:pt x="98191" y="262824"/>
                    </a:lnTo>
                    <a:lnTo>
                      <a:pt x="98105" y="262734"/>
                    </a:lnTo>
                    <a:lnTo>
                      <a:pt x="98062" y="262639"/>
                    </a:lnTo>
                    <a:lnTo>
                      <a:pt x="98036" y="262523"/>
                    </a:lnTo>
                    <a:lnTo>
                      <a:pt x="98045" y="262394"/>
                    </a:lnTo>
                    <a:lnTo>
                      <a:pt x="98101" y="262308"/>
                    </a:lnTo>
                    <a:lnTo>
                      <a:pt x="98178" y="262226"/>
                    </a:lnTo>
                    <a:lnTo>
                      <a:pt x="98320" y="262119"/>
                    </a:lnTo>
                    <a:lnTo>
                      <a:pt x="98493" y="262071"/>
                    </a:lnTo>
                    <a:lnTo>
                      <a:pt x="98652" y="262050"/>
                    </a:lnTo>
                    <a:lnTo>
                      <a:pt x="98919" y="262067"/>
                    </a:lnTo>
                    <a:lnTo>
                      <a:pt x="99130" y="262093"/>
                    </a:lnTo>
                    <a:lnTo>
                      <a:pt x="99449" y="262153"/>
                    </a:lnTo>
                    <a:lnTo>
                      <a:pt x="99656" y="262170"/>
                    </a:lnTo>
                    <a:lnTo>
                      <a:pt x="99932" y="262183"/>
                    </a:lnTo>
                    <a:lnTo>
                      <a:pt x="100078" y="262183"/>
                    </a:lnTo>
                    <a:lnTo>
                      <a:pt x="100245" y="262162"/>
                    </a:lnTo>
                    <a:lnTo>
                      <a:pt x="100257" y="262161"/>
                    </a:lnTo>
                    <a:lnTo>
                      <a:pt x="100285" y="262157"/>
                    </a:lnTo>
                    <a:lnTo>
                      <a:pt x="100320" y="262136"/>
                    </a:lnTo>
                    <a:lnTo>
                      <a:pt x="100329" y="262130"/>
                    </a:lnTo>
                    <a:lnTo>
                      <a:pt x="100410" y="262080"/>
                    </a:lnTo>
                    <a:lnTo>
                      <a:pt x="100535" y="261964"/>
                    </a:lnTo>
                    <a:lnTo>
                      <a:pt x="100603" y="261813"/>
                    </a:lnTo>
                    <a:lnTo>
                      <a:pt x="100621" y="261628"/>
                    </a:lnTo>
                    <a:lnTo>
                      <a:pt x="100625" y="261477"/>
                    </a:lnTo>
                    <a:lnTo>
                      <a:pt x="100578" y="261258"/>
                    </a:lnTo>
                    <a:lnTo>
                      <a:pt x="100557" y="261156"/>
                    </a:lnTo>
                    <a:lnTo>
                      <a:pt x="100544" y="261040"/>
                    </a:lnTo>
                    <a:lnTo>
                      <a:pt x="100527" y="260911"/>
                    </a:lnTo>
                    <a:lnTo>
                      <a:pt x="100540" y="260799"/>
                    </a:lnTo>
                    <a:lnTo>
                      <a:pt x="100579" y="260674"/>
                    </a:lnTo>
                    <a:lnTo>
                      <a:pt x="100665" y="260554"/>
                    </a:lnTo>
                    <a:lnTo>
                      <a:pt x="100768" y="260446"/>
                    </a:lnTo>
                    <a:lnTo>
                      <a:pt x="100897" y="260330"/>
                    </a:lnTo>
                    <a:lnTo>
                      <a:pt x="100988" y="260227"/>
                    </a:lnTo>
                    <a:lnTo>
                      <a:pt x="101052" y="260128"/>
                    </a:lnTo>
                    <a:lnTo>
                      <a:pt x="101083" y="259994"/>
                    </a:lnTo>
                    <a:lnTo>
                      <a:pt x="101091" y="259878"/>
                    </a:lnTo>
                    <a:lnTo>
                      <a:pt x="101052" y="259757"/>
                    </a:lnTo>
                    <a:lnTo>
                      <a:pt x="100961" y="259634"/>
                    </a:lnTo>
                    <a:lnTo>
                      <a:pt x="100961" y="259633"/>
                    </a:lnTo>
                    <a:lnTo>
                      <a:pt x="100939" y="259605"/>
                    </a:lnTo>
                    <a:lnTo>
                      <a:pt x="100819" y="259545"/>
                    </a:lnTo>
                    <a:lnTo>
                      <a:pt x="100685" y="259502"/>
                    </a:lnTo>
                    <a:lnTo>
                      <a:pt x="100504" y="259476"/>
                    </a:lnTo>
                    <a:lnTo>
                      <a:pt x="100367" y="259471"/>
                    </a:lnTo>
                    <a:lnTo>
                      <a:pt x="100255" y="259480"/>
                    </a:lnTo>
                    <a:lnTo>
                      <a:pt x="100100" y="259506"/>
                    </a:lnTo>
                    <a:lnTo>
                      <a:pt x="99983" y="259545"/>
                    </a:lnTo>
                    <a:lnTo>
                      <a:pt x="99841" y="259618"/>
                    </a:lnTo>
                    <a:lnTo>
                      <a:pt x="99690" y="259717"/>
                    </a:lnTo>
                    <a:lnTo>
                      <a:pt x="99552" y="259859"/>
                    </a:lnTo>
                    <a:lnTo>
                      <a:pt x="99441" y="260014"/>
                    </a:lnTo>
                    <a:lnTo>
                      <a:pt x="99303" y="260229"/>
                    </a:lnTo>
                    <a:lnTo>
                      <a:pt x="99212" y="260380"/>
                    </a:lnTo>
                    <a:lnTo>
                      <a:pt x="99079" y="260539"/>
                    </a:lnTo>
                    <a:lnTo>
                      <a:pt x="98984" y="260646"/>
                    </a:lnTo>
                    <a:lnTo>
                      <a:pt x="98889" y="260715"/>
                    </a:lnTo>
                    <a:lnTo>
                      <a:pt x="98807" y="260887"/>
                    </a:lnTo>
                    <a:lnTo>
                      <a:pt x="98738" y="261025"/>
                    </a:lnTo>
                    <a:lnTo>
                      <a:pt x="98655" y="261147"/>
                    </a:lnTo>
                    <a:lnTo>
                      <a:pt x="98552" y="261280"/>
                    </a:lnTo>
                    <a:lnTo>
                      <a:pt x="98457" y="261409"/>
                    </a:lnTo>
                    <a:lnTo>
                      <a:pt x="98354" y="261508"/>
                    </a:lnTo>
                    <a:lnTo>
                      <a:pt x="98289" y="261560"/>
                    </a:lnTo>
                    <a:lnTo>
                      <a:pt x="98186" y="261569"/>
                    </a:lnTo>
                    <a:lnTo>
                      <a:pt x="98013" y="261560"/>
                    </a:lnTo>
                    <a:lnTo>
                      <a:pt x="97888" y="261551"/>
                    </a:lnTo>
                    <a:lnTo>
                      <a:pt x="97768" y="261539"/>
                    </a:lnTo>
                    <a:lnTo>
                      <a:pt x="97699" y="261531"/>
                    </a:lnTo>
                    <a:lnTo>
                      <a:pt x="97696" y="261531"/>
                    </a:lnTo>
                    <a:lnTo>
                      <a:pt x="97647" y="261526"/>
                    </a:lnTo>
                    <a:lnTo>
                      <a:pt x="97557" y="261457"/>
                    </a:lnTo>
                    <a:lnTo>
                      <a:pt x="97488" y="261392"/>
                    </a:lnTo>
                    <a:lnTo>
                      <a:pt x="97393" y="261259"/>
                    </a:lnTo>
                    <a:lnTo>
                      <a:pt x="97255" y="261125"/>
                    </a:lnTo>
                    <a:lnTo>
                      <a:pt x="97178" y="261009"/>
                    </a:lnTo>
                    <a:lnTo>
                      <a:pt x="97135" y="260932"/>
                    </a:lnTo>
                    <a:lnTo>
                      <a:pt x="97079" y="260815"/>
                    </a:lnTo>
                    <a:lnTo>
                      <a:pt x="97049" y="260708"/>
                    </a:lnTo>
                    <a:lnTo>
                      <a:pt x="97049" y="260523"/>
                    </a:lnTo>
                    <a:lnTo>
                      <a:pt x="97070" y="260385"/>
                    </a:lnTo>
                    <a:lnTo>
                      <a:pt x="97174" y="260295"/>
                    </a:lnTo>
                    <a:lnTo>
                      <a:pt x="97393" y="260200"/>
                    </a:lnTo>
                    <a:lnTo>
                      <a:pt x="97669" y="260079"/>
                    </a:lnTo>
                    <a:lnTo>
                      <a:pt x="97833" y="259972"/>
                    </a:lnTo>
                    <a:lnTo>
                      <a:pt x="98022" y="259873"/>
                    </a:lnTo>
                    <a:lnTo>
                      <a:pt x="98229" y="259800"/>
                    </a:lnTo>
                    <a:lnTo>
                      <a:pt x="98513" y="259718"/>
                    </a:lnTo>
                    <a:lnTo>
                      <a:pt x="98634" y="259666"/>
                    </a:lnTo>
                    <a:lnTo>
                      <a:pt x="98742" y="259580"/>
                    </a:lnTo>
                    <a:lnTo>
                      <a:pt x="98793" y="259477"/>
                    </a:lnTo>
                    <a:lnTo>
                      <a:pt x="98797" y="259391"/>
                    </a:lnTo>
                    <a:lnTo>
                      <a:pt x="98807" y="259177"/>
                    </a:lnTo>
                    <a:lnTo>
                      <a:pt x="98772" y="258940"/>
                    </a:lnTo>
                    <a:lnTo>
                      <a:pt x="98708" y="258747"/>
                    </a:lnTo>
                    <a:lnTo>
                      <a:pt x="98643" y="258604"/>
                    </a:lnTo>
                    <a:lnTo>
                      <a:pt x="98570" y="258523"/>
                    </a:lnTo>
                    <a:lnTo>
                      <a:pt x="98479" y="258428"/>
                    </a:lnTo>
                    <a:lnTo>
                      <a:pt x="98393" y="258363"/>
                    </a:lnTo>
                    <a:lnTo>
                      <a:pt x="98305" y="258295"/>
                    </a:lnTo>
                    <a:lnTo>
                      <a:pt x="98304" y="258294"/>
                    </a:lnTo>
                    <a:lnTo>
                      <a:pt x="98299" y="258290"/>
                    </a:lnTo>
                    <a:lnTo>
                      <a:pt x="98205" y="258219"/>
                    </a:lnTo>
                    <a:lnTo>
                      <a:pt x="98044" y="258143"/>
                    </a:lnTo>
                    <a:lnTo>
                      <a:pt x="97902" y="258067"/>
                    </a:lnTo>
                    <a:lnTo>
                      <a:pt x="97813" y="258005"/>
                    </a:lnTo>
                    <a:lnTo>
                      <a:pt x="97728" y="257934"/>
                    </a:lnTo>
                    <a:lnTo>
                      <a:pt x="97703" y="257904"/>
                    </a:lnTo>
                    <a:lnTo>
                      <a:pt x="97697" y="257898"/>
                    </a:lnTo>
                    <a:lnTo>
                      <a:pt x="97652" y="257845"/>
                    </a:lnTo>
                    <a:lnTo>
                      <a:pt x="97643" y="257782"/>
                    </a:lnTo>
                    <a:lnTo>
                      <a:pt x="97642" y="257775"/>
                    </a:lnTo>
                    <a:lnTo>
                      <a:pt x="97641" y="257768"/>
                    </a:lnTo>
                    <a:lnTo>
                      <a:pt x="97639" y="257756"/>
                    </a:lnTo>
                    <a:lnTo>
                      <a:pt x="97639" y="257756"/>
                    </a:lnTo>
                    <a:lnTo>
                      <a:pt x="97630" y="257644"/>
                    </a:lnTo>
                    <a:lnTo>
                      <a:pt x="97639" y="257529"/>
                    </a:lnTo>
                    <a:lnTo>
                      <a:pt x="97675" y="257391"/>
                    </a:lnTo>
                    <a:lnTo>
                      <a:pt x="97768" y="257208"/>
                    </a:lnTo>
                    <a:lnTo>
                      <a:pt x="97808" y="257043"/>
                    </a:lnTo>
                    <a:lnTo>
                      <a:pt x="97848" y="256892"/>
                    </a:lnTo>
                    <a:lnTo>
                      <a:pt x="97915" y="256687"/>
                    </a:lnTo>
                    <a:lnTo>
                      <a:pt x="97955" y="256514"/>
                    </a:lnTo>
                    <a:lnTo>
                      <a:pt x="98000" y="256393"/>
                    </a:lnTo>
                    <a:lnTo>
                      <a:pt x="98080" y="256309"/>
                    </a:lnTo>
                    <a:lnTo>
                      <a:pt x="98249" y="256300"/>
                    </a:lnTo>
                    <a:lnTo>
                      <a:pt x="98361" y="256385"/>
                    </a:lnTo>
                    <a:lnTo>
                      <a:pt x="98383" y="256429"/>
                    </a:lnTo>
                    <a:lnTo>
                      <a:pt x="98384" y="256429"/>
                    </a:lnTo>
                    <a:lnTo>
                      <a:pt x="98432" y="256522"/>
                    </a:lnTo>
                    <a:lnTo>
                      <a:pt x="98472" y="256669"/>
                    </a:lnTo>
                    <a:lnTo>
                      <a:pt x="98521" y="256839"/>
                    </a:lnTo>
                    <a:lnTo>
                      <a:pt x="98566" y="256932"/>
                    </a:lnTo>
                    <a:lnTo>
                      <a:pt x="98585" y="256951"/>
                    </a:lnTo>
                    <a:lnTo>
                      <a:pt x="98596" y="256961"/>
                    </a:lnTo>
                    <a:lnTo>
                      <a:pt x="98664" y="257026"/>
                    </a:lnTo>
                    <a:lnTo>
                      <a:pt x="98793" y="257066"/>
                    </a:lnTo>
                    <a:lnTo>
                      <a:pt x="99024" y="257097"/>
                    </a:lnTo>
                    <a:lnTo>
                      <a:pt x="99212" y="257124"/>
                    </a:lnTo>
                    <a:lnTo>
                      <a:pt x="99327" y="257177"/>
                    </a:lnTo>
                    <a:lnTo>
                      <a:pt x="99390" y="257262"/>
                    </a:lnTo>
                    <a:lnTo>
                      <a:pt x="99412" y="257323"/>
                    </a:lnTo>
                    <a:lnTo>
                      <a:pt x="99415" y="257331"/>
                    </a:lnTo>
                    <a:lnTo>
                      <a:pt x="99432" y="257380"/>
                    </a:lnTo>
                    <a:lnTo>
                      <a:pt x="99448" y="257424"/>
                    </a:lnTo>
                    <a:lnTo>
                      <a:pt x="99461" y="257462"/>
                    </a:lnTo>
                    <a:lnTo>
                      <a:pt x="99488" y="257591"/>
                    </a:lnTo>
                    <a:lnTo>
                      <a:pt x="99550" y="257698"/>
                    </a:lnTo>
                    <a:lnTo>
                      <a:pt x="99554" y="257700"/>
                    </a:lnTo>
                    <a:lnTo>
                      <a:pt x="99558" y="257703"/>
                    </a:lnTo>
                    <a:lnTo>
                      <a:pt x="99630" y="257747"/>
                    </a:lnTo>
                    <a:lnTo>
                      <a:pt x="99737" y="257747"/>
                    </a:lnTo>
                    <a:lnTo>
                      <a:pt x="99942" y="257698"/>
                    </a:lnTo>
                    <a:lnTo>
                      <a:pt x="100036" y="257640"/>
                    </a:lnTo>
                    <a:lnTo>
                      <a:pt x="100205" y="257458"/>
                    </a:lnTo>
                    <a:lnTo>
                      <a:pt x="100357" y="257257"/>
                    </a:lnTo>
                    <a:lnTo>
                      <a:pt x="100455" y="257061"/>
                    </a:lnTo>
                    <a:lnTo>
                      <a:pt x="100517" y="256865"/>
                    </a:lnTo>
                    <a:lnTo>
                      <a:pt x="100562" y="256696"/>
                    </a:lnTo>
                    <a:lnTo>
                      <a:pt x="100553" y="256492"/>
                    </a:lnTo>
                    <a:lnTo>
                      <a:pt x="100530" y="256349"/>
                    </a:lnTo>
                    <a:lnTo>
                      <a:pt x="100481" y="256211"/>
                    </a:lnTo>
                    <a:lnTo>
                      <a:pt x="100384" y="256052"/>
                    </a:lnTo>
                    <a:lnTo>
                      <a:pt x="100329" y="255967"/>
                    </a:lnTo>
                    <a:lnTo>
                      <a:pt x="100319" y="255952"/>
                    </a:lnTo>
                    <a:lnTo>
                      <a:pt x="100286" y="255900"/>
                    </a:lnTo>
                    <a:lnTo>
                      <a:pt x="100170" y="255758"/>
                    </a:lnTo>
                    <a:lnTo>
                      <a:pt x="100068" y="255660"/>
                    </a:lnTo>
                    <a:lnTo>
                      <a:pt x="99881" y="255522"/>
                    </a:lnTo>
                    <a:lnTo>
                      <a:pt x="99760" y="255478"/>
                    </a:lnTo>
                    <a:lnTo>
                      <a:pt x="99662" y="255464"/>
                    </a:lnTo>
                    <a:lnTo>
                      <a:pt x="99538" y="255469"/>
                    </a:lnTo>
                    <a:lnTo>
                      <a:pt x="99297" y="255491"/>
                    </a:lnTo>
                    <a:lnTo>
                      <a:pt x="99159" y="255500"/>
                    </a:lnTo>
                    <a:lnTo>
                      <a:pt x="99052" y="255522"/>
                    </a:lnTo>
                    <a:lnTo>
                      <a:pt x="98909" y="255513"/>
                    </a:lnTo>
                    <a:lnTo>
                      <a:pt x="98829" y="255504"/>
                    </a:lnTo>
                    <a:lnTo>
                      <a:pt x="98737" y="255443"/>
                    </a:lnTo>
                    <a:lnTo>
                      <a:pt x="98736" y="255441"/>
                    </a:lnTo>
                    <a:lnTo>
                      <a:pt x="98730" y="255432"/>
                    </a:lnTo>
                    <a:lnTo>
                      <a:pt x="98700" y="255392"/>
                    </a:lnTo>
                    <a:lnTo>
                      <a:pt x="98691" y="255372"/>
                    </a:lnTo>
                    <a:lnTo>
                      <a:pt x="98682" y="255357"/>
                    </a:lnTo>
                    <a:lnTo>
                      <a:pt x="98673" y="255344"/>
                    </a:lnTo>
                    <a:lnTo>
                      <a:pt x="98611" y="255219"/>
                    </a:lnTo>
                    <a:lnTo>
                      <a:pt x="98571" y="255104"/>
                    </a:lnTo>
                    <a:lnTo>
                      <a:pt x="98556" y="255003"/>
                    </a:lnTo>
                    <a:lnTo>
                      <a:pt x="98552" y="254977"/>
                    </a:lnTo>
                    <a:lnTo>
                      <a:pt x="98540" y="254890"/>
                    </a:lnTo>
                    <a:lnTo>
                      <a:pt x="98464" y="254672"/>
                    </a:lnTo>
                    <a:lnTo>
                      <a:pt x="98379" y="254529"/>
                    </a:lnTo>
                    <a:lnTo>
                      <a:pt x="98332" y="254482"/>
                    </a:lnTo>
                    <a:lnTo>
                      <a:pt x="98321" y="254471"/>
                    </a:lnTo>
                    <a:lnTo>
                      <a:pt x="98289" y="254439"/>
                    </a:lnTo>
                    <a:lnTo>
                      <a:pt x="98282" y="254431"/>
                    </a:lnTo>
                    <a:lnTo>
                      <a:pt x="98278" y="254427"/>
                    </a:lnTo>
                    <a:lnTo>
                      <a:pt x="98210" y="254351"/>
                    </a:lnTo>
                    <a:lnTo>
                      <a:pt x="98121" y="254302"/>
                    </a:lnTo>
                    <a:lnTo>
                      <a:pt x="97862" y="254360"/>
                    </a:lnTo>
                    <a:lnTo>
                      <a:pt x="97848" y="254403"/>
                    </a:lnTo>
                    <a:lnTo>
                      <a:pt x="97831" y="254453"/>
                    </a:lnTo>
                    <a:lnTo>
                      <a:pt x="97831" y="254454"/>
                    </a:lnTo>
                    <a:lnTo>
                      <a:pt x="97831" y="254454"/>
                    </a:lnTo>
                    <a:lnTo>
                      <a:pt x="97830" y="254472"/>
                    </a:lnTo>
                    <a:lnTo>
                      <a:pt x="97824" y="254637"/>
                    </a:lnTo>
                    <a:lnTo>
                      <a:pt x="97823" y="254645"/>
                    </a:lnTo>
                    <a:lnTo>
                      <a:pt x="97826" y="254727"/>
                    </a:lnTo>
                    <a:lnTo>
                      <a:pt x="97831" y="254867"/>
                    </a:lnTo>
                    <a:lnTo>
                      <a:pt x="97840" y="255086"/>
                    </a:lnTo>
                    <a:lnTo>
                      <a:pt x="97822" y="255255"/>
                    </a:lnTo>
                    <a:lnTo>
                      <a:pt x="97769" y="255411"/>
                    </a:lnTo>
                    <a:lnTo>
                      <a:pt x="97720" y="255513"/>
                    </a:lnTo>
                    <a:lnTo>
                      <a:pt x="97591" y="255620"/>
                    </a:lnTo>
                    <a:lnTo>
                      <a:pt x="97501" y="255633"/>
                    </a:lnTo>
                    <a:lnTo>
                      <a:pt x="97377" y="255589"/>
                    </a:lnTo>
                    <a:lnTo>
                      <a:pt x="97196" y="255540"/>
                    </a:lnTo>
                    <a:lnTo>
                      <a:pt x="97094" y="255531"/>
                    </a:lnTo>
                    <a:lnTo>
                      <a:pt x="96906" y="255531"/>
                    </a:lnTo>
                    <a:lnTo>
                      <a:pt x="96822" y="255544"/>
                    </a:lnTo>
                    <a:lnTo>
                      <a:pt x="96702" y="255558"/>
                    </a:lnTo>
                    <a:lnTo>
                      <a:pt x="96586" y="255558"/>
                    </a:lnTo>
                    <a:lnTo>
                      <a:pt x="96443" y="255535"/>
                    </a:lnTo>
                    <a:lnTo>
                      <a:pt x="96309" y="255513"/>
                    </a:lnTo>
                    <a:lnTo>
                      <a:pt x="96154" y="255469"/>
                    </a:lnTo>
                    <a:lnTo>
                      <a:pt x="95946" y="255407"/>
                    </a:lnTo>
                    <a:lnTo>
                      <a:pt x="95931" y="255396"/>
                    </a:lnTo>
                    <a:lnTo>
                      <a:pt x="95925" y="255392"/>
                    </a:lnTo>
                    <a:lnTo>
                      <a:pt x="95876" y="255356"/>
                    </a:lnTo>
                    <a:lnTo>
                      <a:pt x="95788" y="255167"/>
                    </a:lnTo>
                    <a:lnTo>
                      <a:pt x="95737" y="254933"/>
                    </a:lnTo>
                    <a:lnTo>
                      <a:pt x="95737" y="254636"/>
                    </a:lnTo>
                    <a:lnTo>
                      <a:pt x="95756" y="254396"/>
                    </a:lnTo>
                    <a:lnTo>
                      <a:pt x="95788" y="254283"/>
                    </a:lnTo>
                    <a:lnTo>
                      <a:pt x="95864" y="254194"/>
                    </a:lnTo>
                    <a:lnTo>
                      <a:pt x="95984" y="254106"/>
                    </a:lnTo>
                    <a:lnTo>
                      <a:pt x="96072" y="254068"/>
                    </a:lnTo>
                    <a:lnTo>
                      <a:pt x="96274" y="253973"/>
                    </a:lnTo>
                    <a:lnTo>
                      <a:pt x="96451" y="253841"/>
                    </a:lnTo>
                    <a:lnTo>
                      <a:pt x="96527" y="253683"/>
                    </a:lnTo>
                    <a:lnTo>
                      <a:pt x="96584" y="253481"/>
                    </a:lnTo>
                    <a:lnTo>
                      <a:pt x="96616" y="253260"/>
                    </a:lnTo>
                    <a:lnTo>
                      <a:pt x="96641" y="253095"/>
                    </a:lnTo>
                    <a:lnTo>
                      <a:pt x="96679" y="252988"/>
                    </a:lnTo>
                    <a:lnTo>
                      <a:pt x="96786" y="252836"/>
                    </a:lnTo>
                    <a:lnTo>
                      <a:pt x="96920" y="252752"/>
                    </a:lnTo>
                    <a:lnTo>
                      <a:pt x="97103" y="252745"/>
                    </a:lnTo>
                    <a:lnTo>
                      <a:pt x="97217" y="252771"/>
                    </a:lnTo>
                    <a:lnTo>
                      <a:pt x="97361" y="252849"/>
                    </a:lnTo>
                    <a:lnTo>
                      <a:pt x="97513" y="252969"/>
                    </a:lnTo>
                    <a:lnTo>
                      <a:pt x="97684" y="253083"/>
                    </a:lnTo>
                    <a:lnTo>
                      <a:pt x="97861" y="253234"/>
                    </a:lnTo>
                    <a:lnTo>
                      <a:pt x="98006" y="253329"/>
                    </a:lnTo>
                    <a:lnTo>
                      <a:pt x="98215" y="253399"/>
                    </a:lnTo>
                    <a:lnTo>
                      <a:pt x="98474" y="253399"/>
                    </a:lnTo>
                    <a:lnTo>
                      <a:pt x="98695" y="253380"/>
                    </a:lnTo>
                    <a:lnTo>
                      <a:pt x="98960" y="253279"/>
                    </a:lnTo>
                    <a:lnTo>
                      <a:pt x="99314" y="253127"/>
                    </a:lnTo>
                    <a:lnTo>
                      <a:pt x="99460" y="253020"/>
                    </a:lnTo>
                    <a:lnTo>
                      <a:pt x="99567" y="252950"/>
                    </a:lnTo>
                    <a:lnTo>
                      <a:pt x="99681" y="252830"/>
                    </a:lnTo>
                    <a:lnTo>
                      <a:pt x="99749" y="252650"/>
                    </a:lnTo>
                    <a:lnTo>
                      <a:pt x="99803" y="252529"/>
                    </a:lnTo>
                    <a:lnTo>
                      <a:pt x="99805" y="252524"/>
                    </a:lnTo>
                    <a:lnTo>
                      <a:pt x="99807" y="252504"/>
                    </a:lnTo>
                    <a:lnTo>
                      <a:pt x="99819" y="252375"/>
                    </a:lnTo>
                    <a:lnTo>
                      <a:pt x="99819" y="252072"/>
                    </a:lnTo>
                    <a:lnTo>
                      <a:pt x="99815" y="251760"/>
                    </a:lnTo>
                    <a:lnTo>
                      <a:pt x="99819" y="251602"/>
                    </a:lnTo>
                    <a:lnTo>
                      <a:pt x="99842" y="251437"/>
                    </a:lnTo>
                    <a:lnTo>
                      <a:pt x="99843" y="251434"/>
                    </a:lnTo>
                    <a:lnTo>
                      <a:pt x="99843" y="251433"/>
                    </a:lnTo>
                    <a:lnTo>
                      <a:pt x="99829" y="251183"/>
                    </a:lnTo>
                    <a:lnTo>
                      <a:pt x="99808" y="251085"/>
                    </a:lnTo>
                    <a:lnTo>
                      <a:pt x="99800" y="251049"/>
                    </a:lnTo>
                    <a:lnTo>
                      <a:pt x="99796" y="251029"/>
                    </a:lnTo>
                    <a:lnTo>
                      <a:pt x="99740" y="250913"/>
                    </a:lnTo>
                    <a:lnTo>
                      <a:pt x="99680" y="250857"/>
                    </a:lnTo>
                    <a:lnTo>
                      <a:pt x="99596" y="250815"/>
                    </a:lnTo>
                    <a:lnTo>
                      <a:pt x="99493" y="250801"/>
                    </a:lnTo>
                    <a:lnTo>
                      <a:pt x="99405" y="250819"/>
                    </a:lnTo>
                    <a:lnTo>
                      <a:pt x="99316" y="250903"/>
                    </a:lnTo>
                    <a:lnTo>
                      <a:pt x="99209" y="250982"/>
                    </a:lnTo>
                    <a:lnTo>
                      <a:pt x="99074" y="251150"/>
                    </a:lnTo>
                    <a:lnTo>
                      <a:pt x="98929" y="251294"/>
                    </a:lnTo>
                    <a:lnTo>
                      <a:pt x="98822" y="251392"/>
                    </a:lnTo>
                    <a:lnTo>
                      <a:pt x="98687" y="251490"/>
                    </a:lnTo>
                    <a:lnTo>
                      <a:pt x="98589" y="251541"/>
                    </a:lnTo>
                    <a:lnTo>
                      <a:pt x="98449" y="251583"/>
                    </a:lnTo>
                    <a:lnTo>
                      <a:pt x="98319" y="251597"/>
                    </a:lnTo>
                    <a:lnTo>
                      <a:pt x="98151" y="251564"/>
                    </a:lnTo>
                    <a:lnTo>
                      <a:pt x="98011" y="251532"/>
                    </a:lnTo>
                    <a:lnTo>
                      <a:pt x="97913" y="251485"/>
                    </a:lnTo>
                    <a:lnTo>
                      <a:pt x="97792" y="251439"/>
                    </a:lnTo>
                    <a:lnTo>
                      <a:pt x="97701" y="251381"/>
                    </a:lnTo>
                    <a:lnTo>
                      <a:pt x="97627" y="251290"/>
                    </a:lnTo>
                    <a:lnTo>
                      <a:pt x="97621" y="251283"/>
                    </a:lnTo>
                    <a:lnTo>
                      <a:pt x="97594" y="251250"/>
                    </a:lnTo>
                    <a:lnTo>
                      <a:pt x="97557" y="251139"/>
                    </a:lnTo>
                    <a:lnTo>
                      <a:pt x="97538" y="250980"/>
                    </a:lnTo>
                    <a:lnTo>
                      <a:pt x="97543" y="250827"/>
                    </a:lnTo>
                    <a:lnTo>
                      <a:pt x="97580" y="250682"/>
                    </a:lnTo>
                    <a:lnTo>
                      <a:pt x="97683" y="250482"/>
                    </a:lnTo>
                    <a:lnTo>
                      <a:pt x="97771" y="250338"/>
                    </a:lnTo>
                    <a:lnTo>
                      <a:pt x="97855" y="250207"/>
                    </a:lnTo>
                    <a:lnTo>
                      <a:pt x="97934" y="250068"/>
                    </a:lnTo>
                    <a:lnTo>
                      <a:pt x="97995" y="249891"/>
                    </a:lnTo>
                    <a:lnTo>
                      <a:pt x="98046" y="249658"/>
                    </a:lnTo>
                    <a:lnTo>
                      <a:pt x="98088" y="249467"/>
                    </a:lnTo>
                    <a:lnTo>
                      <a:pt x="98178" y="249091"/>
                    </a:lnTo>
                    <a:lnTo>
                      <a:pt x="98220" y="248970"/>
                    </a:lnTo>
                    <a:lnTo>
                      <a:pt x="98289" y="248891"/>
                    </a:lnTo>
                    <a:lnTo>
                      <a:pt x="98369" y="248844"/>
                    </a:lnTo>
                    <a:lnTo>
                      <a:pt x="98513" y="248844"/>
                    </a:lnTo>
                    <a:lnTo>
                      <a:pt x="98667" y="248877"/>
                    </a:lnTo>
                    <a:lnTo>
                      <a:pt x="98779" y="248951"/>
                    </a:lnTo>
                    <a:lnTo>
                      <a:pt x="98839" y="249123"/>
                    </a:lnTo>
                    <a:lnTo>
                      <a:pt x="98919" y="249412"/>
                    </a:lnTo>
                    <a:lnTo>
                      <a:pt x="98939" y="249558"/>
                    </a:lnTo>
                    <a:lnTo>
                      <a:pt x="98944" y="249594"/>
                    </a:lnTo>
                    <a:lnTo>
                      <a:pt x="98951" y="249645"/>
                    </a:lnTo>
                    <a:lnTo>
                      <a:pt x="98981" y="249920"/>
                    </a:lnTo>
                    <a:lnTo>
                      <a:pt x="98987" y="249972"/>
                    </a:lnTo>
                    <a:lnTo>
                      <a:pt x="98988" y="249980"/>
                    </a:lnTo>
                    <a:lnTo>
                      <a:pt x="99037" y="250150"/>
                    </a:lnTo>
                    <a:lnTo>
                      <a:pt x="99088" y="250215"/>
                    </a:lnTo>
                    <a:lnTo>
                      <a:pt x="99186" y="250280"/>
                    </a:lnTo>
                    <a:lnTo>
                      <a:pt x="99298" y="250285"/>
                    </a:lnTo>
                    <a:lnTo>
                      <a:pt x="99438" y="250238"/>
                    </a:lnTo>
                    <a:lnTo>
                      <a:pt x="99694" y="250057"/>
                    </a:lnTo>
                    <a:lnTo>
                      <a:pt x="99904" y="249894"/>
                    </a:lnTo>
                    <a:lnTo>
                      <a:pt x="100202" y="249684"/>
                    </a:lnTo>
                    <a:lnTo>
                      <a:pt x="100360" y="249572"/>
                    </a:lnTo>
                    <a:lnTo>
                      <a:pt x="100505" y="249405"/>
                    </a:lnTo>
                    <a:lnTo>
                      <a:pt x="100691" y="249144"/>
                    </a:lnTo>
                    <a:lnTo>
                      <a:pt x="100794" y="248986"/>
                    </a:lnTo>
                    <a:lnTo>
                      <a:pt x="100892" y="248902"/>
                    </a:lnTo>
                    <a:lnTo>
                      <a:pt x="101111" y="248804"/>
                    </a:lnTo>
                    <a:lnTo>
                      <a:pt x="101274" y="248785"/>
                    </a:lnTo>
                    <a:lnTo>
                      <a:pt x="101409" y="248813"/>
                    </a:lnTo>
                    <a:lnTo>
                      <a:pt x="101558" y="248888"/>
                    </a:lnTo>
                    <a:lnTo>
                      <a:pt x="101670" y="248949"/>
                    </a:lnTo>
                    <a:lnTo>
                      <a:pt x="101834" y="249022"/>
                    </a:lnTo>
                    <a:lnTo>
                      <a:pt x="102106" y="249109"/>
                    </a:lnTo>
                    <a:lnTo>
                      <a:pt x="102316" y="249125"/>
                    </a:lnTo>
                    <a:lnTo>
                      <a:pt x="102542" y="249094"/>
                    </a:lnTo>
                    <a:lnTo>
                      <a:pt x="102676" y="249043"/>
                    </a:lnTo>
                    <a:lnTo>
                      <a:pt x="102684" y="248966"/>
                    </a:lnTo>
                    <a:lnTo>
                      <a:pt x="102685" y="248961"/>
                    </a:lnTo>
                    <a:lnTo>
                      <a:pt x="102691" y="248904"/>
                    </a:lnTo>
                    <a:lnTo>
                      <a:pt x="102645" y="248827"/>
                    </a:lnTo>
                    <a:lnTo>
                      <a:pt x="102547" y="248745"/>
                    </a:lnTo>
                    <a:lnTo>
                      <a:pt x="102460" y="248673"/>
                    </a:lnTo>
                    <a:lnTo>
                      <a:pt x="102306" y="248540"/>
                    </a:lnTo>
                    <a:lnTo>
                      <a:pt x="102178" y="248417"/>
                    </a:lnTo>
                    <a:lnTo>
                      <a:pt x="102044" y="248293"/>
                    </a:lnTo>
                    <a:lnTo>
                      <a:pt x="101962" y="248175"/>
                    </a:lnTo>
                    <a:lnTo>
                      <a:pt x="101895" y="248021"/>
                    </a:lnTo>
                    <a:lnTo>
                      <a:pt x="101813" y="247847"/>
                    </a:lnTo>
                    <a:lnTo>
                      <a:pt x="101767" y="247678"/>
                    </a:lnTo>
                    <a:lnTo>
                      <a:pt x="101731" y="247524"/>
                    </a:lnTo>
                    <a:lnTo>
                      <a:pt x="101690" y="247349"/>
                    </a:lnTo>
                    <a:lnTo>
                      <a:pt x="101696" y="247132"/>
                    </a:lnTo>
                    <a:lnTo>
                      <a:pt x="101644" y="246954"/>
                    </a:lnTo>
                    <a:lnTo>
                      <a:pt x="101540" y="246816"/>
                    </a:lnTo>
                    <a:lnTo>
                      <a:pt x="101408" y="246678"/>
                    </a:lnTo>
                    <a:lnTo>
                      <a:pt x="101270" y="246557"/>
                    </a:lnTo>
                    <a:lnTo>
                      <a:pt x="101114" y="246447"/>
                    </a:lnTo>
                    <a:lnTo>
                      <a:pt x="101022" y="246367"/>
                    </a:lnTo>
                    <a:lnTo>
                      <a:pt x="100918" y="246275"/>
                    </a:lnTo>
                    <a:lnTo>
                      <a:pt x="100815" y="246154"/>
                    </a:lnTo>
                    <a:lnTo>
                      <a:pt x="100717" y="246045"/>
                    </a:lnTo>
                    <a:lnTo>
                      <a:pt x="100659" y="245924"/>
                    </a:lnTo>
                    <a:lnTo>
                      <a:pt x="100584" y="245774"/>
                    </a:lnTo>
                    <a:lnTo>
                      <a:pt x="100533" y="245642"/>
                    </a:lnTo>
                    <a:lnTo>
                      <a:pt x="100532" y="245638"/>
                    </a:lnTo>
                    <a:lnTo>
                      <a:pt x="100516" y="245545"/>
                    </a:lnTo>
                    <a:lnTo>
                      <a:pt x="100516" y="245521"/>
                    </a:lnTo>
                    <a:lnTo>
                      <a:pt x="100513" y="245495"/>
                    </a:lnTo>
                    <a:lnTo>
                      <a:pt x="100509" y="245469"/>
                    </a:lnTo>
                    <a:lnTo>
                      <a:pt x="100513" y="245432"/>
                    </a:lnTo>
                    <a:lnTo>
                      <a:pt x="100516" y="245394"/>
                    </a:lnTo>
                    <a:lnTo>
                      <a:pt x="100527" y="245285"/>
                    </a:lnTo>
                    <a:lnTo>
                      <a:pt x="100536" y="245206"/>
                    </a:lnTo>
                    <a:lnTo>
                      <a:pt x="100539" y="245181"/>
                    </a:lnTo>
                    <a:lnTo>
                      <a:pt x="100550" y="245083"/>
                    </a:lnTo>
                    <a:lnTo>
                      <a:pt x="100584" y="245008"/>
                    </a:lnTo>
                    <a:lnTo>
                      <a:pt x="100636" y="244899"/>
                    </a:lnTo>
                    <a:lnTo>
                      <a:pt x="100838" y="244652"/>
                    </a:lnTo>
                    <a:lnTo>
                      <a:pt x="100936" y="244542"/>
                    </a:lnTo>
                    <a:lnTo>
                      <a:pt x="101039" y="244370"/>
                    </a:lnTo>
                    <a:lnTo>
                      <a:pt x="101059" y="244303"/>
                    </a:lnTo>
                    <a:lnTo>
                      <a:pt x="101063" y="244292"/>
                    </a:lnTo>
                    <a:lnTo>
                      <a:pt x="101074" y="244255"/>
                    </a:lnTo>
                    <a:lnTo>
                      <a:pt x="101080" y="244123"/>
                    </a:lnTo>
                    <a:lnTo>
                      <a:pt x="101051" y="244002"/>
                    </a:lnTo>
                    <a:lnTo>
                      <a:pt x="100993" y="243921"/>
                    </a:lnTo>
                    <a:lnTo>
                      <a:pt x="100843" y="243789"/>
                    </a:lnTo>
                    <a:lnTo>
                      <a:pt x="100757" y="243737"/>
                    </a:lnTo>
                    <a:lnTo>
                      <a:pt x="100671" y="243703"/>
                    </a:lnTo>
                    <a:lnTo>
                      <a:pt x="100573" y="243662"/>
                    </a:lnTo>
                    <a:lnTo>
                      <a:pt x="100388" y="243657"/>
                    </a:lnTo>
                    <a:lnTo>
                      <a:pt x="100273" y="243662"/>
                    </a:lnTo>
                    <a:lnTo>
                      <a:pt x="100147" y="243680"/>
                    </a:lnTo>
                    <a:lnTo>
                      <a:pt x="100002" y="243749"/>
                    </a:lnTo>
                    <a:lnTo>
                      <a:pt x="99899" y="243829"/>
                    </a:lnTo>
                    <a:lnTo>
                      <a:pt x="99781" y="243940"/>
                    </a:lnTo>
                    <a:lnTo>
                      <a:pt x="99649" y="244084"/>
                    </a:lnTo>
                    <a:lnTo>
                      <a:pt x="99534" y="244245"/>
                    </a:lnTo>
                    <a:lnTo>
                      <a:pt x="99464" y="244372"/>
                    </a:lnTo>
                    <a:lnTo>
                      <a:pt x="99389" y="244515"/>
                    </a:lnTo>
                    <a:lnTo>
                      <a:pt x="99349" y="244625"/>
                    </a:lnTo>
                    <a:lnTo>
                      <a:pt x="99280" y="244700"/>
                    </a:lnTo>
                    <a:lnTo>
                      <a:pt x="99148" y="244763"/>
                    </a:lnTo>
                    <a:lnTo>
                      <a:pt x="99050" y="244659"/>
                    </a:lnTo>
                    <a:lnTo>
                      <a:pt x="99009" y="244458"/>
                    </a:lnTo>
                    <a:lnTo>
                      <a:pt x="98958" y="244245"/>
                    </a:lnTo>
                    <a:lnTo>
                      <a:pt x="98900" y="244049"/>
                    </a:lnTo>
                    <a:lnTo>
                      <a:pt x="98888" y="243934"/>
                    </a:lnTo>
                    <a:lnTo>
                      <a:pt x="98891" y="243924"/>
                    </a:lnTo>
                    <a:lnTo>
                      <a:pt x="98895" y="243907"/>
                    </a:lnTo>
                    <a:lnTo>
                      <a:pt x="98911" y="243836"/>
                    </a:lnTo>
                    <a:lnTo>
                      <a:pt x="99021" y="243761"/>
                    </a:lnTo>
                    <a:lnTo>
                      <a:pt x="99286" y="243612"/>
                    </a:lnTo>
                    <a:lnTo>
                      <a:pt x="99482" y="243491"/>
                    </a:lnTo>
                    <a:lnTo>
                      <a:pt x="99562" y="243399"/>
                    </a:lnTo>
                    <a:lnTo>
                      <a:pt x="99602" y="243316"/>
                    </a:lnTo>
                    <a:lnTo>
                      <a:pt x="99604" y="243311"/>
                    </a:lnTo>
                    <a:lnTo>
                      <a:pt x="99608" y="243301"/>
                    </a:lnTo>
                    <a:lnTo>
                      <a:pt x="99591" y="243197"/>
                    </a:lnTo>
                    <a:lnTo>
                      <a:pt x="99557" y="243122"/>
                    </a:lnTo>
                    <a:lnTo>
                      <a:pt x="99470" y="243036"/>
                    </a:lnTo>
                    <a:lnTo>
                      <a:pt x="99355" y="242984"/>
                    </a:lnTo>
                    <a:lnTo>
                      <a:pt x="99188" y="242956"/>
                    </a:lnTo>
                    <a:lnTo>
                      <a:pt x="98992" y="242967"/>
                    </a:lnTo>
                    <a:lnTo>
                      <a:pt x="98854" y="243007"/>
                    </a:lnTo>
                    <a:lnTo>
                      <a:pt x="98664" y="243122"/>
                    </a:lnTo>
                    <a:lnTo>
                      <a:pt x="98433" y="243312"/>
                    </a:lnTo>
                    <a:lnTo>
                      <a:pt x="98310" y="243466"/>
                    </a:lnTo>
                    <a:lnTo>
                      <a:pt x="98282" y="243500"/>
                    </a:lnTo>
                    <a:lnTo>
                      <a:pt x="98243" y="243548"/>
                    </a:lnTo>
                    <a:lnTo>
                      <a:pt x="98159" y="243638"/>
                    </a:lnTo>
                    <a:lnTo>
                      <a:pt x="98123" y="243676"/>
                    </a:lnTo>
                    <a:lnTo>
                      <a:pt x="98053" y="243750"/>
                    </a:lnTo>
                    <a:lnTo>
                      <a:pt x="97869" y="243928"/>
                    </a:lnTo>
                    <a:lnTo>
                      <a:pt x="97702" y="244107"/>
                    </a:lnTo>
                    <a:lnTo>
                      <a:pt x="97592" y="244210"/>
                    </a:lnTo>
                    <a:lnTo>
                      <a:pt x="97437" y="244325"/>
                    </a:lnTo>
                    <a:lnTo>
                      <a:pt x="97339" y="244371"/>
                    </a:lnTo>
                    <a:lnTo>
                      <a:pt x="97235" y="244377"/>
                    </a:lnTo>
                    <a:lnTo>
                      <a:pt x="97160" y="244337"/>
                    </a:lnTo>
                    <a:lnTo>
                      <a:pt x="97068" y="244262"/>
                    </a:lnTo>
                    <a:lnTo>
                      <a:pt x="97011" y="244158"/>
                    </a:lnTo>
                    <a:lnTo>
                      <a:pt x="96953" y="244009"/>
                    </a:lnTo>
                    <a:lnTo>
                      <a:pt x="96861" y="243750"/>
                    </a:lnTo>
                    <a:lnTo>
                      <a:pt x="96763" y="243502"/>
                    </a:lnTo>
                    <a:lnTo>
                      <a:pt x="96665" y="243324"/>
                    </a:lnTo>
                    <a:lnTo>
                      <a:pt x="96583" y="243166"/>
                    </a:lnTo>
                    <a:lnTo>
                      <a:pt x="96519" y="243028"/>
                    </a:lnTo>
                    <a:lnTo>
                      <a:pt x="96433" y="242832"/>
                    </a:lnTo>
                    <a:lnTo>
                      <a:pt x="96358" y="242694"/>
                    </a:lnTo>
                    <a:lnTo>
                      <a:pt x="96312" y="242596"/>
                    </a:lnTo>
                    <a:lnTo>
                      <a:pt x="96197" y="242498"/>
                    </a:lnTo>
                    <a:lnTo>
                      <a:pt x="96107" y="242467"/>
                    </a:lnTo>
                    <a:lnTo>
                      <a:pt x="96011" y="242458"/>
                    </a:lnTo>
                    <a:lnTo>
                      <a:pt x="95889" y="242490"/>
                    </a:lnTo>
                    <a:lnTo>
                      <a:pt x="95780" y="242571"/>
                    </a:lnTo>
                    <a:lnTo>
                      <a:pt x="95694" y="242648"/>
                    </a:lnTo>
                    <a:lnTo>
                      <a:pt x="95691" y="242653"/>
                    </a:lnTo>
                    <a:lnTo>
                      <a:pt x="95687" y="242662"/>
                    </a:lnTo>
                    <a:lnTo>
                      <a:pt x="95604" y="242825"/>
                    </a:lnTo>
                    <a:lnTo>
                      <a:pt x="95504" y="243047"/>
                    </a:lnTo>
                    <a:lnTo>
                      <a:pt x="95485" y="243072"/>
                    </a:lnTo>
                    <a:lnTo>
                      <a:pt x="95478" y="243089"/>
                    </a:lnTo>
                    <a:lnTo>
                      <a:pt x="95451" y="243120"/>
                    </a:lnTo>
                    <a:lnTo>
                      <a:pt x="95422" y="243160"/>
                    </a:lnTo>
                    <a:lnTo>
                      <a:pt x="95406" y="243173"/>
                    </a:lnTo>
                    <a:lnTo>
                      <a:pt x="95396" y="243182"/>
                    </a:lnTo>
                    <a:lnTo>
                      <a:pt x="95341" y="243228"/>
                    </a:lnTo>
                    <a:lnTo>
                      <a:pt x="95191" y="243318"/>
                    </a:lnTo>
                    <a:lnTo>
                      <a:pt x="95096" y="243323"/>
                    </a:lnTo>
                    <a:lnTo>
                      <a:pt x="94969" y="243318"/>
                    </a:lnTo>
                    <a:lnTo>
                      <a:pt x="94847" y="243282"/>
                    </a:lnTo>
                    <a:lnTo>
                      <a:pt x="94661" y="243255"/>
                    </a:lnTo>
                    <a:lnTo>
                      <a:pt x="94475" y="243196"/>
                    </a:lnTo>
                    <a:lnTo>
                      <a:pt x="94357" y="243164"/>
                    </a:lnTo>
                    <a:lnTo>
                      <a:pt x="94239" y="243137"/>
                    </a:lnTo>
                    <a:lnTo>
                      <a:pt x="94122" y="243119"/>
                    </a:lnTo>
                    <a:lnTo>
                      <a:pt x="94036" y="243101"/>
                    </a:lnTo>
                    <a:lnTo>
                      <a:pt x="93918" y="243083"/>
                    </a:lnTo>
                    <a:lnTo>
                      <a:pt x="93804" y="243046"/>
                    </a:lnTo>
                    <a:lnTo>
                      <a:pt x="93732" y="242992"/>
                    </a:lnTo>
                    <a:lnTo>
                      <a:pt x="93632" y="242906"/>
                    </a:lnTo>
                    <a:lnTo>
                      <a:pt x="93569" y="242834"/>
                    </a:lnTo>
                    <a:lnTo>
                      <a:pt x="93542" y="242729"/>
                    </a:lnTo>
                    <a:lnTo>
                      <a:pt x="93537" y="242607"/>
                    </a:lnTo>
                    <a:lnTo>
                      <a:pt x="93546" y="242476"/>
                    </a:lnTo>
                    <a:lnTo>
                      <a:pt x="93564" y="242394"/>
                    </a:lnTo>
                    <a:lnTo>
                      <a:pt x="93614" y="242313"/>
                    </a:lnTo>
                    <a:lnTo>
                      <a:pt x="93644" y="242288"/>
                    </a:lnTo>
                    <a:lnTo>
                      <a:pt x="93651" y="242282"/>
                    </a:lnTo>
                    <a:lnTo>
                      <a:pt x="93700" y="242240"/>
                    </a:lnTo>
                    <a:lnTo>
                      <a:pt x="93827" y="242200"/>
                    </a:lnTo>
                    <a:lnTo>
                      <a:pt x="93999" y="242177"/>
                    </a:lnTo>
                    <a:lnTo>
                      <a:pt x="94230" y="242168"/>
                    </a:lnTo>
                    <a:lnTo>
                      <a:pt x="94403" y="242182"/>
                    </a:lnTo>
                    <a:lnTo>
                      <a:pt x="94602" y="242172"/>
                    </a:lnTo>
                    <a:lnTo>
                      <a:pt x="94729" y="242163"/>
                    </a:lnTo>
                    <a:lnTo>
                      <a:pt x="94788" y="242126"/>
                    </a:lnTo>
                    <a:lnTo>
                      <a:pt x="94795" y="242121"/>
                    </a:lnTo>
                    <a:lnTo>
                      <a:pt x="94806" y="242114"/>
                    </a:lnTo>
                    <a:lnTo>
                      <a:pt x="94847" y="242032"/>
                    </a:lnTo>
                    <a:lnTo>
                      <a:pt x="94862" y="241871"/>
                    </a:lnTo>
                    <a:lnTo>
                      <a:pt x="94831" y="241766"/>
                    </a:lnTo>
                    <a:lnTo>
                      <a:pt x="94768" y="241677"/>
                    </a:lnTo>
                    <a:lnTo>
                      <a:pt x="94674" y="241604"/>
                    </a:lnTo>
                    <a:lnTo>
                      <a:pt x="94579" y="241546"/>
                    </a:lnTo>
                    <a:lnTo>
                      <a:pt x="94433" y="241505"/>
                    </a:lnTo>
                    <a:lnTo>
                      <a:pt x="94260" y="241468"/>
                    </a:lnTo>
                    <a:lnTo>
                      <a:pt x="94097" y="241452"/>
                    </a:lnTo>
                    <a:lnTo>
                      <a:pt x="93977" y="241457"/>
                    </a:lnTo>
                    <a:lnTo>
                      <a:pt x="93840" y="241473"/>
                    </a:lnTo>
                    <a:lnTo>
                      <a:pt x="93673" y="241525"/>
                    </a:lnTo>
                    <a:lnTo>
                      <a:pt x="93557" y="241578"/>
                    </a:lnTo>
                    <a:lnTo>
                      <a:pt x="93416" y="241662"/>
                    </a:lnTo>
                    <a:lnTo>
                      <a:pt x="93316" y="241714"/>
                    </a:lnTo>
                    <a:lnTo>
                      <a:pt x="93185" y="241756"/>
                    </a:lnTo>
                    <a:lnTo>
                      <a:pt x="93091" y="241756"/>
                    </a:lnTo>
                    <a:lnTo>
                      <a:pt x="92981" y="241688"/>
                    </a:lnTo>
                    <a:lnTo>
                      <a:pt x="92997" y="241523"/>
                    </a:lnTo>
                    <a:lnTo>
                      <a:pt x="92999" y="241510"/>
                    </a:lnTo>
                    <a:lnTo>
                      <a:pt x="93002" y="241478"/>
                    </a:lnTo>
                    <a:lnTo>
                      <a:pt x="93075" y="241305"/>
                    </a:lnTo>
                    <a:lnTo>
                      <a:pt x="93107" y="241247"/>
                    </a:lnTo>
                    <a:lnTo>
                      <a:pt x="93124" y="241215"/>
                    </a:lnTo>
                    <a:lnTo>
                      <a:pt x="93166" y="241137"/>
                    </a:lnTo>
                    <a:lnTo>
                      <a:pt x="93185" y="241101"/>
                    </a:lnTo>
                    <a:lnTo>
                      <a:pt x="93295" y="240923"/>
                    </a:lnTo>
                    <a:lnTo>
                      <a:pt x="93378" y="240782"/>
                    </a:lnTo>
                    <a:lnTo>
                      <a:pt x="93380" y="240778"/>
                    </a:lnTo>
                    <a:lnTo>
                      <a:pt x="93391" y="240760"/>
                    </a:lnTo>
                    <a:lnTo>
                      <a:pt x="93437" y="240682"/>
                    </a:lnTo>
                    <a:lnTo>
                      <a:pt x="93479" y="240577"/>
                    </a:lnTo>
                    <a:lnTo>
                      <a:pt x="93515" y="240488"/>
                    </a:lnTo>
                    <a:lnTo>
                      <a:pt x="93521" y="240342"/>
                    </a:lnTo>
                    <a:lnTo>
                      <a:pt x="93489" y="240227"/>
                    </a:lnTo>
                    <a:lnTo>
                      <a:pt x="93426" y="240122"/>
                    </a:lnTo>
                    <a:lnTo>
                      <a:pt x="93353" y="239996"/>
                    </a:lnTo>
                    <a:lnTo>
                      <a:pt x="93306" y="239881"/>
                    </a:lnTo>
                    <a:lnTo>
                      <a:pt x="93295" y="239740"/>
                    </a:lnTo>
                    <a:lnTo>
                      <a:pt x="93321" y="239572"/>
                    </a:lnTo>
                    <a:lnTo>
                      <a:pt x="93404" y="239401"/>
                    </a:lnTo>
                    <a:lnTo>
                      <a:pt x="93411" y="239385"/>
                    </a:lnTo>
                    <a:lnTo>
                      <a:pt x="93437" y="239333"/>
                    </a:lnTo>
                    <a:lnTo>
                      <a:pt x="93515" y="239243"/>
                    </a:lnTo>
                    <a:lnTo>
                      <a:pt x="93583" y="239186"/>
                    </a:lnTo>
                    <a:lnTo>
                      <a:pt x="93709" y="239134"/>
                    </a:lnTo>
                    <a:lnTo>
                      <a:pt x="93898" y="239123"/>
                    </a:lnTo>
                    <a:lnTo>
                      <a:pt x="94191" y="239107"/>
                    </a:lnTo>
                    <a:lnTo>
                      <a:pt x="94348" y="239102"/>
                    </a:lnTo>
                    <a:lnTo>
                      <a:pt x="94459" y="239055"/>
                    </a:lnTo>
                    <a:lnTo>
                      <a:pt x="94611" y="238940"/>
                    </a:lnTo>
                    <a:lnTo>
                      <a:pt x="94810" y="238804"/>
                    </a:lnTo>
                    <a:lnTo>
                      <a:pt x="95009" y="238694"/>
                    </a:lnTo>
                    <a:lnTo>
                      <a:pt x="95177" y="238652"/>
                    </a:lnTo>
                    <a:lnTo>
                      <a:pt x="95329" y="238657"/>
                    </a:lnTo>
                    <a:lnTo>
                      <a:pt x="95431" y="238714"/>
                    </a:lnTo>
                    <a:lnTo>
                      <a:pt x="95504" y="238793"/>
                    </a:lnTo>
                    <a:lnTo>
                      <a:pt x="95583" y="239023"/>
                    </a:lnTo>
                    <a:lnTo>
                      <a:pt x="95635" y="239269"/>
                    </a:lnTo>
                    <a:lnTo>
                      <a:pt x="95713" y="239494"/>
                    </a:lnTo>
                    <a:lnTo>
                      <a:pt x="95850" y="239662"/>
                    </a:lnTo>
                    <a:lnTo>
                      <a:pt x="95976" y="239714"/>
                    </a:lnTo>
                    <a:lnTo>
                      <a:pt x="96096" y="239714"/>
                    </a:lnTo>
                    <a:lnTo>
                      <a:pt x="96290" y="239620"/>
                    </a:lnTo>
                    <a:lnTo>
                      <a:pt x="96296" y="239617"/>
                    </a:lnTo>
                    <a:lnTo>
                      <a:pt x="96300" y="239615"/>
                    </a:lnTo>
                    <a:lnTo>
                      <a:pt x="96411" y="239468"/>
                    </a:lnTo>
                    <a:lnTo>
                      <a:pt x="96463" y="239259"/>
                    </a:lnTo>
                    <a:lnTo>
                      <a:pt x="96494" y="239086"/>
                    </a:lnTo>
                    <a:lnTo>
                      <a:pt x="96489" y="238824"/>
                    </a:lnTo>
                    <a:lnTo>
                      <a:pt x="96463" y="238594"/>
                    </a:lnTo>
                    <a:lnTo>
                      <a:pt x="96400" y="238347"/>
                    </a:lnTo>
                    <a:lnTo>
                      <a:pt x="96337" y="238211"/>
                    </a:lnTo>
                    <a:lnTo>
                      <a:pt x="96128" y="237934"/>
                    </a:lnTo>
                    <a:lnTo>
                      <a:pt x="95976" y="237798"/>
                    </a:lnTo>
                    <a:lnTo>
                      <a:pt x="95803" y="237661"/>
                    </a:lnTo>
                    <a:lnTo>
                      <a:pt x="95698" y="237572"/>
                    </a:lnTo>
                    <a:lnTo>
                      <a:pt x="95502" y="237413"/>
                    </a:lnTo>
                    <a:lnTo>
                      <a:pt x="95371" y="237308"/>
                    </a:lnTo>
                    <a:lnTo>
                      <a:pt x="95282" y="237235"/>
                    </a:lnTo>
                    <a:lnTo>
                      <a:pt x="95193" y="237156"/>
                    </a:lnTo>
                    <a:lnTo>
                      <a:pt x="95083" y="237072"/>
                    </a:lnTo>
                    <a:lnTo>
                      <a:pt x="94988" y="237004"/>
                    </a:lnTo>
                    <a:lnTo>
                      <a:pt x="94910" y="236973"/>
                    </a:lnTo>
                    <a:lnTo>
                      <a:pt x="94800" y="236957"/>
                    </a:lnTo>
                    <a:lnTo>
                      <a:pt x="94653" y="236989"/>
                    </a:lnTo>
                    <a:lnTo>
                      <a:pt x="94553" y="237052"/>
                    </a:lnTo>
                    <a:lnTo>
                      <a:pt x="94496" y="237120"/>
                    </a:lnTo>
                    <a:lnTo>
                      <a:pt x="94483" y="237155"/>
                    </a:lnTo>
                    <a:lnTo>
                      <a:pt x="94480" y="237164"/>
                    </a:lnTo>
                    <a:lnTo>
                      <a:pt x="94443" y="237266"/>
                    </a:lnTo>
                    <a:lnTo>
                      <a:pt x="94428" y="237418"/>
                    </a:lnTo>
                    <a:lnTo>
                      <a:pt x="94417" y="237711"/>
                    </a:lnTo>
                    <a:lnTo>
                      <a:pt x="94401" y="237884"/>
                    </a:lnTo>
                    <a:lnTo>
                      <a:pt x="94354" y="237978"/>
                    </a:lnTo>
                    <a:lnTo>
                      <a:pt x="94310" y="238023"/>
                    </a:lnTo>
                    <a:lnTo>
                      <a:pt x="94302" y="238031"/>
                    </a:lnTo>
                    <a:lnTo>
                      <a:pt x="94249" y="238083"/>
                    </a:lnTo>
                    <a:lnTo>
                      <a:pt x="94134" y="238151"/>
                    </a:lnTo>
                    <a:lnTo>
                      <a:pt x="94019" y="238198"/>
                    </a:lnTo>
                    <a:lnTo>
                      <a:pt x="93930" y="238214"/>
                    </a:lnTo>
                    <a:lnTo>
                      <a:pt x="93846" y="238235"/>
                    </a:lnTo>
                    <a:lnTo>
                      <a:pt x="93725" y="238246"/>
                    </a:lnTo>
                    <a:lnTo>
                      <a:pt x="93626" y="238246"/>
                    </a:lnTo>
                    <a:lnTo>
                      <a:pt x="93453" y="238230"/>
                    </a:lnTo>
                    <a:lnTo>
                      <a:pt x="93264" y="238151"/>
                    </a:lnTo>
                    <a:lnTo>
                      <a:pt x="93164" y="238067"/>
                    </a:lnTo>
                    <a:lnTo>
                      <a:pt x="93081" y="237968"/>
                    </a:lnTo>
                    <a:lnTo>
                      <a:pt x="93002" y="237832"/>
                    </a:lnTo>
                    <a:lnTo>
                      <a:pt x="92929" y="237669"/>
                    </a:lnTo>
                    <a:lnTo>
                      <a:pt x="92892" y="237518"/>
                    </a:lnTo>
                    <a:lnTo>
                      <a:pt x="92876" y="237319"/>
                    </a:lnTo>
                    <a:lnTo>
                      <a:pt x="92889" y="237224"/>
                    </a:lnTo>
                    <a:lnTo>
                      <a:pt x="92890" y="237214"/>
                    </a:lnTo>
                    <a:lnTo>
                      <a:pt x="92897" y="237161"/>
                    </a:lnTo>
                    <a:lnTo>
                      <a:pt x="92955" y="237072"/>
                    </a:lnTo>
                    <a:lnTo>
                      <a:pt x="93107" y="236931"/>
                    </a:lnTo>
                    <a:lnTo>
                      <a:pt x="93236" y="236821"/>
                    </a:lnTo>
                    <a:lnTo>
                      <a:pt x="93247" y="236811"/>
                    </a:lnTo>
                    <a:lnTo>
                      <a:pt x="93254" y="236805"/>
                    </a:lnTo>
                    <a:lnTo>
                      <a:pt x="93327" y="236706"/>
                    </a:lnTo>
                    <a:lnTo>
                      <a:pt x="93343" y="236617"/>
                    </a:lnTo>
                    <a:lnTo>
                      <a:pt x="93364" y="236491"/>
                    </a:lnTo>
                    <a:lnTo>
                      <a:pt x="93376" y="236344"/>
                    </a:lnTo>
                    <a:lnTo>
                      <a:pt x="93323" y="236199"/>
                    </a:lnTo>
                    <a:lnTo>
                      <a:pt x="93211" y="236094"/>
                    </a:lnTo>
                    <a:lnTo>
                      <a:pt x="93106" y="236015"/>
                    </a:lnTo>
                    <a:lnTo>
                      <a:pt x="92954" y="235896"/>
                    </a:lnTo>
                    <a:lnTo>
                      <a:pt x="92889" y="235817"/>
                    </a:lnTo>
                    <a:lnTo>
                      <a:pt x="92856" y="235633"/>
                    </a:lnTo>
                    <a:lnTo>
                      <a:pt x="92906" y="235487"/>
                    </a:lnTo>
                    <a:lnTo>
                      <a:pt x="92908" y="235482"/>
                    </a:lnTo>
                    <a:lnTo>
                      <a:pt x="92910" y="235480"/>
                    </a:lnTo>
                    <a:lnTo>
                      <a:pt x="93047" y="235363"/>
                    </a:lnTo>
                    <a:lnTo>
                      <a:pt x="93172" y="235324"/>
                    </a:lnTo>
                    <a:lnTo>
                      <a:pt x="93369" y="235291"/>
                    </a:lnTo>
                    <a:lnTo>
                      <a:pt x="93600" y="235304"/>
                    </a:lnTo>
                    <a:lnTo>
                      <a:pt x="93797" y="235331"/>
                    </a:lnTo>
                    <a:lnTo>
                      <a:pt x="94061" y="235337"/>
                    </a:lnTo>
                    <a:lnTo>
                      <a:pt x="94205" y="235324"/>
                    </a:lnTo>
                    <a:lnTo>
                      <a:pt x="94259" y="235292"/>
                    </a:lnTo>
                    <a:lnTo>
                      <a:pt x="94262" y="235290"/>
                    </a:lnTo>
                    <a:lnTo>
                      <a:pt x="94304" y="235265"/>
                    </a:lnTo>
                    <a:lnTo>
                      <a:pt x="94337" y="235153"/>
                    </a:lnTo>
                    <a:lnTo>
                      <a:pt x="94337" y="235061"/>
                    </a:lnTo>
                    <a:lnTo>
                      <a:pt x="94245" y="234929"/>
                    </a:lnTo>
                    <a:lnTo>
                      <a:pt x="94041" y="234857"/>
                    </a:lnTo>
                    <a:lnTo>
                      <a:pt x="93922" y="234837"/>
                    </a:lnTo>
                    <a:lnTo>
                      <a:pt x="93824" y="234824"/>
                    </a:lnTo>
                    <a:lnTo>
                      <a:pt x="93725" y="234791"/>
                    </a:lnTo>
                    <a:lnTo>
                      <a:pt x="93619" y="234719"/>
                    </a:lnTo>
                    <a:lnTo>
                      <a:pt x="93560" y="234627"/>
                    </a:lnTo>
                    <a:lnTo>
                      <a:pt x="93560" y="234537"/>
                    </a:lnTo>
                    <a:lnTo>
                      <a:pt x="93560" y="234533"/>
                    </a:lnTo>
                    <a:lnTo>
                      <a:pt x="93560" y="234515"/>
                    </a:lnTo>
                    <a:lnTo>
                      <a:pt x="93633" y="234403"/>
                    </a:lnTo>
                    <a:lnTo>
                      <a:pt x="93725" y="234350"/>
                    </a:lnTo>
                    <a:lnTo>
                      <a:pt x="93883" y="234337"/>
                    </a:lnTo>
                    <a:lnTo>
                      <a:pt x="94094" y="234344"/>
                    </a:lnTo>
                    <a:lnTo>
                      <a:pt x="94357" y="234403"/>
                    </a:lnTo>
                    <a:lnTo>
                      <a:pt x="94489" y="234462"/>
                    </a:lnTo>
                    <a:lnTo>
                      <a:pt x="94601" y="234581"/>
                    </a:lnTo>
                    <a:lnTo>
                      <a:pt x="94666" y="234686"/>
                    </a:lnTo>
                    <a:lnTo>
                      <a:pt x="94726" y="234903"/>
                    </a:lnTo>
                    <a:lnTo>
                      <a:pt x="94765" y="235081"/>
                    </a:lnTo>
                    <a:lnTo>
                      <a:pt x="94831" y="235396"/>
                    </a:lnTo>
                    <a:lnTo>
                      <a:pt x="94877" y="235673"/>
                    </a:lnTo>
                    <a:lnTo>
                      <a:pt x="94936" y="235883"/>
                    </a:lnTo>
                    <a:lnTo>
                      <a:pt x="95028" y="236041"/>
                    </a:lnTo>
                    <a:lnTo>
                      <a:pt x="95173" y="236147"/>
                    </a:lnTo>
                    <a:lnTo>
                      <a:pt x="95318" y="236147"/>
                    </a:lnTo>
                    <a:lnTo>
                      <a:pt x="95496" y="236100"/>
                    </a:lnTo>
                    <a:lnTo>
                      <a:pt x="95621" y="236041"/>
                    </a:lnTo>
                    <a:lnTo>
                      <a:pt x="95725" y="235965"/>
                    </a:lnTo>
                    <a:lnTo>
                      <a:pt x="95730" y="235961"/>
                    </a:lnTo>
                    <a:lnTo>
                      <a:pt x="95772" y="235929"/>
                    </a:lnTo>
                    <a:lnTo>
                      <a:pt x="95832" y="235818"/>
                    </a:lnTo>
                    <a:lnTo>
                      <a:pt x="95865" y="235594"/>
                    </a:lnTo>
                    <a:lnTo>
                      <a:pt x="95898" y="235370"/>
                    </a:lnTo>
                    <a:lnTo>
                      <a:pt x="95910" y="235246"/>
                    </a:lnTo>
                    <a:lnTo>
                      <a:pt x="95910" y="235241"/>
                    </a:lnTo>
                    <a:lnTo>
                      <a:pt x="95911" y="235239"/>
                    </a:lnTo>
                    <a:lnTo>
                      <a:pt x="96062" y="235120"/>
                    </a:lnTo>
                    <a:lnTo>
                      <a:pt x="96293" y="235173"/>
                    </a:lnTo>
                    <a:lnTo>
                      <a:pt x="96365" y="235291"/>
                    </a:lnTo>
                    <a:lnTo>
                      <a:pt x="96411" y="235436"/>
                    </a:lnTo>
                    <a:lnTo>
                      <a:pt x="96418" y="235620"/>
                    </a:lnTo>
                    <a:lnTo>
                      <a:pt x="96365" y="235837"/>
                    </a:lnTo>
                    <a:lnTo>
                      <a:pt x="96325" y="235982"/>
                    </a:lnTo>
                    <a:lnTo>
                      <a:pt x="96306" y="236127"/>
                    </a:lnTo>
                    <a:lnTo>
                      <a:pt x="96306" y="236219"/>
                    </a:lnTo>
                    <a:lnTo>
                      <a:pt x="96345" y="236364"/>
                    </a:lnTo>
                    <a:lnTo>
                      <a:pt x="96431" y="236476"/>
                    </a:lnTo>
                    <a:lnTo>
                      <a:pt x="96589" y="236587"/>
                    </a:lnTo>
                    <a:lnTo>
                      <a:pt x="96773" y="236607"/>
                    </a:lnTo>
                    <a:lnTo>
                      <a:pt x="96898" y="236587"/>
                    </a:lnTo>
                    <a:lnTo>
                      <a:pt x="97116" y="236482"/>
                    </a:lnTo>
                    <a:lnTo>
                      <a:pt x="97241" y="236351"/>
                    </a:lnTo>
                    <a:lnTo>
                      <a:pt x="97256" y="236330"/>
                    </a:lnTo>
                    <a:lnTo>
                      <a:pt x="97263" y="236321"/>
                    </a:lnTo>
                    <a:lnTo>
                      <a:pt x="97346" y="236206"/>
                    </a:lnTo>
                    <a:lnTo>
                      <a:pt x="97366" y="236094"/>
                    </a:lnTo>
                    <a:lnTo>
                      <a:pt x="97366" y="235943"/>
                    </a:lnTo>
                    <a:lnTo>
                      <a:pt x="97313" y="235752"/>
                    </a:lnTo>
                    <a:lnTo>
                      <a:pt x="97247" y="235561"/>
                    </a:lnTo>
                    <a:lnTo>
                      <a:pt x="97175" y="235410"/>
                    </a:lnTo>
                    <a:lnTo>
                      <a:pt x="97010" y="235160"/>
                    </a:lnTo>
                    <a:lnTo>
                      <a:pt x="96918" y="235002"/>
                    </a:lnTo>
                    <a:lnTo>
                      <a:pt x="96780" y="234831"/>
                    </a:lnTo>
                    <a:lnTo>
                      <a:pt x="96628" y="234666"/>
                    </a:lnTo>
                    <a:lnTo>
                      <a:pt x="96451" y="234541"/>
                    </a:lnTo>
                    <a:lnTo>
                      <a:pt x="96260" y="234410"/>
                    </a:lnTo>
                    <a:lnTo>
                      <a:pt x="96115" y="234344"/>
                    </a:lnTo>
                    <a:lnTo>
                      <a:pt x="95937" y="234298"/>
                    </a:lnTo>
                    <a:lnTo>
                      <a:pt x="95773" y="234304"/>
                    </a:lnTo>
                    <a:lnTo>
                      <a:pt x="95509" y="234364"/>
                    </a:lnTo>
                    <a:lnTo>
                      <a:pt x="95364" y="234396"/>
                    </a:lnTo>
                    <a:lnTo>
                      <a:pt x="95206" y="234403"/>
                    </a:lnTo>
                    <a:lnTo>
                      <a:pt x="95121" y="234364"/>
                    </a:lnTo>
                    <a:lnTo>
                      <a:pt x="95094" y="234285"/>
                    </a:lnTo>
                    <a:lnTo>
                      <a:pt x="95147" y="234094"/>
                    </a:lnTo>
                    <a:lnTo>
                      <a:pt x="95252" y="233916"/>
                    </a:lnTo>
                    <a:lnTo>
                      <a:pt x="95351" y="233775"/>
                    </a:lnTo>
                    <a:lnTo>
                      <a:pt x="95359" y="233763"/>
                    </a:lnTo>
                    <a:lnTo>
                      <a:pt x="95404" y="233699"/>
                    </a:lnTo>
                    <a:lnTo>
                      <a:pt x="95509" y="233607"/>
                    </a:lnTo>
                    <a:lnTo>
                      <a:pt x="95694" y="233548"/>
                    </a:lnTo>
                    <a:lnTo>
                      <a:pt x="95911" y="233521"/>
                    </a:lnTo>
                    <a:lnTo>
                      <a:pt x="96135" y="233541"/>
                    </a:lnTo>
                    <a:lnTo>
                      <a:pt x="96471" y="233549"/>
                    </a:lnTo>
                    <a:lnTo>
                      <a:pt x="96669" y="233523"/>
                    </a:lnTo>
                    <a:lnTo>
                      <a:pt x="96813" y="233462"/>
                    </a:lnTo>
                    <a:lnTo>
                      <a:pt x="96817" y="233460"/>
                    </a:lnTo>
                    <a:lnTo>
                      <a:pt x="96840" y="233451"/>
                    </a:lnTo>
                    <a:lnTo>
                      <a:pt x="96906" y="233372"/>
                    </a:lnTo>
                    <a:lnTo>
                      <a:pt x="96925" y="233280"/>
                    </a:lnTo>
                    <a:lnTo>
                      <a:pt x="96919" y="233161"/>
                    </a:lnTo>
                    <a:lnTo>
                      <a:pt x="96846" y="233036"/>
                    </a:lnTo>
                    <a:lnTo>
                      <a:pt x="96735" y="232924"/>
                    </a:lnTo>
                    <a:lnTo>
                      <a:pt x="96649" y="232819"/>
                    </a:lnTo>
                    <a:lnTo>
                      <a:pt x="96570" y="232720"/>
                    </a:lnTo>
                    <a:lnTo>
                      <a:pt x="96484" y="232602"/>
                    </a:lnTo>
                    <a:lnTo>
                      <a:pt x="96405" y="232484"/>
                    </a:lnTo>
                    <a:lnTo>
                      <a:pt x="96346" y="232358"/>
                    </a:lnTo>
                    <a:lnTo>
                      <a:pt x="96287" y="232260"/>
                    </a:lnTo>
                    <a:lnTo>
                      <a:pt x="96254" y="232122"/>
                    </a:lnTo>
                    <a:lnTo>
                      <a:pt x="96201" y="231944"/>
                    </a:lnTo>
                    <a:lnTo>
                      <a:pt x="96142" y="231858"/>
                    </a:lnTo>
                    <a:lnTo>
                      <a:pt x="96076" y="231766"/>
                    </a:lnTo>
                    <a:lnTo>
                      <a:pt x="95991" y="231727"/>
                    </a:lnTo>
                    <a:lnTo>
                      <a:pt x="95898" y="231733"/>
                    </a:lnTo>
                    <a:lnTo>
                      <a:pt x="95767" y="231773"/>
                    </a:lnTo>
                    <a:lnTo>
                      <a:pt x="95703" y="231877"/>
                    </a:lnTo>
                    <a:lnTo>
                      <a:pt x="95699" y="231883"/>
                    </a:lnTo>
                    <a:lnTo>
                      <a:pt x="95681" y="231911"/>
                    </a:lnTo>
                    <a:lnTo>
                      <a:pt x="95523" y="232115"/>
                    </a:lnTo>
                    <a:lnTo>
                      <a:pt x="95424" y="232266"/>
                    </a:lnTo>
                    <a:lnTo>
                      <a:pt x="95333" y="232340"/>
                    </a:lnTo>
                    <a:lnTo>
                      <a:pt x="95311" y="232358"/>
                    </a:lnTo>
                    <a:lnTo>
                      <a:pt x="95286" y="232378"/>
                    </a:lnTo>
                    <a:lnTo>
                      <a:pt x="95181" y="232457"/>
                    </a:lnTo>
                    <a:lnTo>
                      <a:pt x="95075" y="232483"/>
                    </a:lnTo>
                    <a:lnTo>
                      <a:pt x="94963" y="232497"/>
                    </a:lnTo>
                    <a:lnTo>
                      <a:pt x="94819" y="232497"/>
                    </a:lnTo>
                    <a:lnTo>
                      <a:pt x="94674" y="232470"/>
                    </a:lnTo>
                    <a:lnTo>
                      <a:pt x="94575" y="232404"/>
                    </a:lnTo>
                    <a:lnTo>
                      <a:pt x="94509" y="232312"/>
                    </a:lnTo>
                    <a:lnTo>
                      <a:pt x="94456" y="232161"/>
                    </a:lnTo>
                    <a:lnTo>
                      <a:pt x="94430" y="231997"/>
                    </a:lnTo>
                    <a:lnTo>
                      <a:pt x="94424" y="231858"/>
                    </a:lnTo>
                    <a:lnTo>
                      <a:pt x="94464" y="231784"/>
                    </a:lnTo>
                    <a:lnTo>
                      <a:pt x="94470" y="231774"/>
                    </a:lnTo>
                    <a:lnTo>
                      <a:pt x="94496" y="231727"/>
                    </a:lnTo>
                    <a:lnTo>
                      <a:pt x="94588" y="231628"/>
                    </a:lnTo>
                    <a:lnTo>
                      <a:pt x="94753" y="231490"/>
                    </a:lnTo>
                    <a:lnTo>
                      <a:pt x="94990" y="231339"/>
                    </a:lnTo>
                    <a:lnTo>
                      <a:pt x="95160" y="231234"/>
                    </a:lnTo>
                    <a:lnTo>
                      <a:pt x="95161" y="231233"/>
                    </a:lnTo>
                    <a:lnTo>
                      <a:pt x="95184" y="231210"/>
                    </a:lnTo>
                    <a:lnTo>
                      <a:pt x="95233" y="231161"/>
                    </a:lnTo>
                    <a:lnTo>
                      <a:pt x="95238" y="231151"/>
                    </a:lnTo>
                    <a:lnTo>
                      <a:pt x="95244" y="231141"/>
                    </a:lnTo>
                    <a:lnTo>
                      <a:pt x="95367" y="230891"/>
                    </a:lnTo>
                    <a:lnTo>
                      <a:pt x="95344" y="230626"/>
                    </a:lnTo>
                    <a:lnTo>
                      <a:pt x="95286" y="230430"/>
                    </a:lnTo>
                    <a:lnTo>
                      <a:pt x="95194" y="230303"/>
                    </a:lnTo>
                    <a:lnTo>
                      <a:pt x="95108" y="230224"/>
                    </a:lnTo>
                    <a:lnTo>
                      <a:pt x="94977" y="230120"/>
                    </a:lnTo>
                    <a:lnTo>
                      <a:pt x="94870" y="230025"/>
                    </a:lnTo>
                    <a:lnTo>
                      <a:pt x="94774" y="229949"/>
                    </a:lnTo>
                    <a:lnTo>
                      <a:pt x="94722" y="229870"/>
                    </a:lnTo>
                    <a:lnTo>
                      <a:pt x="94671" y="229775"/>
                    </a:lnTo>
                    <a:lnTo>
                      <a:pt x="94675" y="229616"/>
                    </a:lnTo>
                    <a:lnTo>
                      <a:pt x="94687" y="229389"/>
                    </a:lnTo>
                    <a:lnTo>
                      <a:pt x="94703" y="229191"/>
                    </a:lnTo>
                    <a:lnTo>
                      <a:pt x="94691" y="229067"/>
                    </a:lnTo>
                    <a:lnTo>
                      <a:pt x="94659" y="228948"/>
                    </a:lnTo>
                    <a:lnTo>
                      <a:pt x="94579" y="228841"/>
                    </a:lnTo>
                    <a:lnTo>
                      <a:pt x="94455" y="228746"/>
                    </a:lnTo>
                    <a:lnTo>
                      <a:pt x="94332" y="228659"/>
                    </a:lnTo>
                    <a:lnTo>
                      <a:pt x="94118" y="228520"/>
                    </a:lnTo>
                    <a:lnTo>
                      <a:pt x="93911" y="228409"/>
                    </a:lnTo>
                    <a:lnTo>
                      <a:pt x="93752" y="228309"/>
                    </a:lnTo>
                    <a:lnTo>
                      <a:pt x="93636" y="228230"/>
                    </a:lnTo>
                    <a:lnTo>
                      <a:pt x="93541" y="228115"/>
                    </a:lnTo>
                    <a:lnTo>
                      <a:pt x="93489" y="228043"/>
                    </a:lnTo>
                    <a:lnTo>
                      <a:pt x="93450" y="227821"/>
                    </a:lnTo>
                    <a:lnTo>
                      <a:pt x="93386" y="227594"/>
                    </a:lnTo>
                    <a:lnTo>
                      <a:pt x="93295" y="227423"/>
                    </a:lnTo>
                    <a:lnTo>
                      <a:pt x="93175" y="227161"/>
                    </a:lnTo>
                    <a:lnTo>
                      <a:pt x="93125" y="226979"/>
                    </a:lnTo>
                    <a:lnTo>
                      <a:pt x="93122" y="226971"/>
                    </a:lnTo>
                    <a:lnTo>
                      <a:pt x="93122" y="226968"/>
                    </a:lnTo>
                    <a:lnTo>
                      <a:pt x="93117" y="226951"/>
                    </a:lnTo>
                    <a:lnTo>
                      <a:pt x="93103" y="226900"/>
                    </a:lnTo>
                    <a:lnTo>
                      <a:pt x="93099" y="226889"/>
                    </a:lnTo>
                    <a:lnTo>
                      <a:pt x="93043" y="226725"/>
                    </a:lnTo>
                    <a:lnTo>
                      <a:pt x="92960" y="226570"/>
                    </a:lnTo>
                    <a:lnTo>
                      <a:pt x="92888" y="226447"/>
                    </a:lnTo>
                    <a:lnTo>
                      <a:pt x="92824" y="226332"/>
                    </a:lnTo>
                    <a:lnTo>
                      <a:pt x="92777" y="226185"/>
                    </a:lnTo>
                    <a:lnTo>
                      <a:pt x="92777" y="226010"/>
                    </a:lnTo>
                    <a:lnTo>
                      <a:pt x="92773" y="225911"/>
                    </a:lnTo>
                    <a:lnTo>
                      <a:pt x="92777" y="225903"/>
                    </a:lnTo>
                    <a:lnTo>
                      <a:pt x="92828" y="225811"/>
                    </a:lnTo>
                    <a:lnTo>
                      <a:pt x="92840" y="225798"/>
                    </a:lnTo>
                    <a:lnTo>
                      <a:pt x="93003" y="225617"/>
                    </a:lnTo>
                    <a:lnTo>
                      <a:pt x="93098" y="225484"/>
                    </a:lnTo>
                    <a:lnTo>
                      <a:pt x="93277" y="225316"/>
                    </a:lnTo>
                    <a:lnTo>
                      <a:pt x="93402" y="225240"/>
                    </a:lnTo>
                    <a:lnTo>
                      <a:pt x="93494" y="225159"/>
                    </a:lnTo>
                    <a:lnTo>
                      <a:pt x="93505" y="225123"/>
                    </a:lnTo>
                    <a:lnTo>
                      <a:pt x="93507" y="225117"/>
                    </a:lnTo>
                    <a:lnTo>
                      <a:pt x="93532" y="225034"/>
                    </a:lnTo>
                    <a:lnTo>
                      <a:pt x="93424" y="224822"/>
                    </a:lnTo>
                    <a:lnTo>
                      <a:pt x="93359" y="224730"/>
                    </a:lnTo>
                    <a:lnTo>
                      <a:pt x="93304" y="224600"/>
                    </a:lnTo>
                    <a:lnTo>
                      <a:pt x="93239" y="224469"/>
                    </a:lnTo>
                    <a:lnTo>
                      <a:pt x="93201" y="224263"/>
                    </a:lnTo>
                    <a:lnTo>
                      <a:pt x="93141" y="224024"/>
                    </a:lnTo>
                    <a:lnTo>
                      <a:pt x="93109" y="223878"/>
                    </a:lnTo>
                    <a:lnTo>
                      <a:pt x="93076" y="223742"/>
                    </a:lnTo>
                    <a:lnTo>
                      <a:pt x="93022" y="223596"/>
                    </a:lnTo>
                    <a:lnTo>
                      <a:pt x="92957" y="223476"/>
                    </a:lnTo>
                    <a:lnTo>
                      <a:pt x="92864" y="223406"/>
                    </a:lnTo>
                    <a:lnTo>
                      <a:pt x="92696" y="223335"/>
                    </a:lnTo>
                    <a:lnTo>
                      <a:pt x="92544" y="223275"/>
                    </a:lnTo>
                    <a:lnTo>
                      <a:pt x="92375" y="223243"/>
                    </a:lnTo>
                    <a:lnTo>
                      <a:pt x="92267" y="223226"/>
                    </a:lnTo>
                    <a:lnTo>
                      <a:pt x="92115" y="223237"/>
                    </a:lnTo>
                    <a:lnTo>
                      <a:pt x="91887" y="223286"/>
                    </a:lnTo>
                    <a:lnTo>
                      <a:pt x="91593" y="223405"/>
                    </a:lnTo>
                    <a:lnTo>
                      <a:pt x="91376" y="223492"/>
                    </a:lnTo>
                    <a:lnTo>
                      <a:pt x="91256" y="223536"/>
                    </a:lnTo>
                    <a:lnTo>
                      <a:pt x="91099" y="223590"/>
                    </a:lnTo>
                    <a:lnTo>
                      <a:pt x="91012" y="223612"/>
                    </a:lnTo>
                    <a:lnTo>
                      <a:pt x="90893" y="223617"/>
                    </a:lnTo>
                    <a:lnTo>
                      <a:pt x="90784" y="223617"/>
                    </a:lnTo>
                    <a:lnTo>
                      <a:pt x="90670" y="223601"/>
                    </a:lnTo>
                    <a:lnTo>
                      <a:pt x="90373" y="223517"/>
                    </a:lnTo>
                    <a:lnTo>
                      <a:pt x="90129" y="223414"/>
                    </a:lnTo>
                    <a:lnTo>
                      <a:pt x="89955" y="223343"/>
                    </a:lnTo>
                    <a:lnTo>
                      <a:pt x="89792" y="223257"/>
                    </a:lnTo>
                    <a:lnTo>
                      <a:pt x="89596" y="223143"/>
                    </a:lnTo>
                    <a:lnTo>
                      <a:pt x="89433" y="223012"/>
                    </a:lnTo>
                    <a:lnTo>
                      <a:pt x="89221" y="222866"/>
                    </a:lnTo>
                    <a:lnTo>
                      <a:pt x="89053" y="222735"/>
                    </a:lnTo>
                    <a:lnTo>
                      <a:pt x="88961" y="222665"/>
                    </a:lnTo>
                    <a:lnTo>
                      <a:pt x="88825" y="222605"/>
                    </a:lnTo>
                    <a:lnTo>
                      <a:pt x="88618" y="222518"/>
                    </a:lnTo>
                    <a:lnTo>
                      <a:pt x="88385" y="222464"/>
                    </a:lnTo>
                    <a:lnTo>
                      <a:pt x="88086" y="222415"/>
                    </a:lnTo>
                    <a:lnTo>
                      <a:pt x="87902" y="222361"/>
                    </a:lnTo>
                    <a:lnTo>
                      <a:pt x="87641" y="222274"/>
                    </a:lnTo>
                    <a:lnTo>
                      <a:pt x="87499" y="222209"/>
                    </a:lnTo>
                    <a:lnTo>
                      <a:pt x="87402" y="222133"/>
                    </a:lnTo>
                    <a:lnTo>
                      <a:pt x="87395" y="222113"/>
                    </a:lnTo>
                    <a:lnTo>
                      <a:pt x="87395" y="222113"/>
                    </a:lnTo>
                    <a:lnTo>
                      <a:pt x="87394" y="222111"/>
                    </a:lnTo>
                    <a:lnTo>
                      <a:pt x="87364" y="222024"/>
                    </a:lnTo>
                    <a:lnTo>
                      <a:pt x="87375" y="221899"/>
                    </a:lnTo>
                    <a:lnTo>
                      <a:pt x="87407" y="221807"/>
                    </a:lnTo>
                    <a:lnTo>
                      <a:pt x="87489" y="221720"/>
                    </a:lnTo>
                    <a:lnTo>
                      <a:pt x="87565" y="221650"/>
                    </a:lnTo>
                    <a:lnTo>
                      <a:pt x="87798" y="221445"/>
                    </a:lnTo>
                    <a:lnTo>
                      <a:pt x="88037" y="221244"/>
                    </a:lnTo>
                    <a:lnTo>
                      <a:pt x="88205" y="221098"/>
                    </a:lnTo>
                    <a:lnTo>
                      <a:pt x="88325" y="220957"/>
                    </a:lnTo>
                    <a:lnTo>
                      <a:pt x="88406" y="220810"/>
                    </a:lnTo>
                    <a:lnTo>
                      <a:pt x="88471" y="220631"/>
                    </a:lnTo>
                    <a:lnTo>
                      <a:pt x="88504" y="220430"/>
                    </a:lnTo>
                    <a:lnTo>
                      <a:pt x="88515" y="220273"/>
                    </a:lnTo>
                    <a:lnTo>
                      <a:pt x="88531" y="220148"/>
                    </a:lnTo>
                    <a:lnTo>
                      <a:pt x="88543" y="219975"/>
                    </a:lnTo>
                    <a:lnTo>
                      <a:pt x="88574" y="219819"/>
                    </a:lnTo>
                    <a:lnTo>
                      <a:pt x="88625" y="219714"/>
                    </a:lnTo>
                    <a:lnTo>
                      <a:pt x="88750" y="219488"/>
                    </a:lnTo>
                    <a:lnTo>
                      <a:pt x="88839" y="219282"/>
                    </a:lnTo>
                    <a:lnTo>
                      <a:pt x="88898" y="219146"/>
                    </a:lnTo>
                    <a:lnTo>
                      <a:pt x="88948" y="219002"/>
                    </a:lnTo>
                    <a:lnTo>
                      <a:pt x="88956" y="218873"/>
                    </a:lnTo>
                    <a:lnTo>
                      <a:pt x="88948" y="218776"/>
                    </a:lnTo>
                    <a:lnTo>
                      <a:pt x="88939" y="218740"/>
                    </a:lnTo>
                    <a:lnTo>
                      <a:pt x="88935" y="218727"/>
                    </a:lnTo>
                    <a:lnTo>
                      <a:pt x="88917" y="218659"/>
                    </a:lnTo>
                    <a:lnTo>
                      <a:pt x="88859" y="218534"/>
                    </a:lnTo>
                    <a:lnTo>
                      <a:pt x="88773" y="218460"/>
                    </a:lnTo>
                    <a:lnTo>
                      <a:pt x="88676" y="218414"/>
                    </a:lnTo>
                    <a:lnTo>
                      <a:pt x="88543" y="218367"/>
                    </a:lnTo>
                    <a:lnTo>
                      <a:pt x="88309" y="218312"/>
                    </a:lnTo>
                    <a:lnTo>
                      <a:pt x="87900" y="218207"/>
                    </a:lnTo>
                    <a:lnTo>
                      <a:pt x="87686" y="218153"/>
                    </a:lnTo>
                    <a:lnTo>
                      <a:pt x="87438" y="218076"/>
                    </a:lnTo>
                    <a:lnTo>
                      <a:pt x="87345" y="218041"/>
                    </a:lnTo>
                    <a:lnTo>
                      <a:pt x="87255" y="217951"/>
                    </a:lnTo>
                    <a:lnTo>
                      <a:pt x="87246" y="217853"/>
                    </a:lnTo>
                    <a:lnTo>
                      <a:pt x="87246" y="217849"/>
                    </a:lnTo>
                    <a:lnTo>
                      <a:pt x="87243" y="217819"/>
                    </a:lnTo>
                    <a:lnTo>
                      <a:pt x="87317" y="217640"/>
                    </a:lnTo>
                    <a:lnTo>
                      <a:pt x="87446" y="217468"/>
                    </a:lnTo>
                    <a:lnTo>
                      <a:pt x="87508" y="217414"/>
                    </a:lnTo>
                    <a:lnTo>
                      <a:pt x="87633" y="217332"/>
                    </a:lnTo>
                    <a:lnTo>
                      <a:pt x="87816" y="217301"/>
                    </a:lnTo>
                    <a:lnTo>
                      <a:pt x="88101" y="217313"/>
                    </a:lnTo>
                    <a:lnTo>
                      <a:pt x="88494" y="217313"/>
                    </a:lnTo>
                    <a:lnTo>
                      <a:pt x="88621" y="217308"/>
                    </a:lnTo>
                    <a:lnTo>
                      <a:pt x="88964" y="217289"/>
                    </a:lnTo>
                    <a:lnTo>
                      <a:pt x="89354" y="217269"/>
                    </a:lnTo>
                    <a:lnTo>
                      <a:pt x="89670" y="217250"/>
                    </a:lnTo>
                    <a:lnTo>
                      <a:pt x="89935" y="217230"/>
                    </a:lnTo>
                    <a:lnTo>
                      <a:pt x="90040" y="217180"/>
                    </a:lnTo>
                    <a:lnTo>
                      <a:pt x="90133" y="217114"/>
                    </a:lnTo>
                    <a:lnTo>
                      <a:pt x="90184" y="217020"/>
                    </a:lnTo>
                    <a:lnTo>
                      <a:pt x="90168" y="216931"/>
                    </a:lnTo>
                    <a:lnTo>
                      <a:pt x="90152" y="216912"/>
                    </a:lnTo>
                    <a:lnTo>
                      <a:pt x="90148" y="216908"/>
                    </a:lnTo>
                    <a:lnTo>
                      <a:pt x="90094" y="216849"/>
                    </a:lnTo>
                    <a:lnTo>
                      <a:pt x="90009" y="216751"/>
                    </a:lnTo>
                    <a:lnTo>
                      <a:pt x="89978" y="216665"/>
                    </a:lnTo>
                    <a:lnTo>
                      <a:pt x="89977" y="216664"/>
                    </a:lnTo>
                    <a:lnTo>
                      <a:pt x="89974" y="216654"/>
                    </a:lnTo>
                    <a:lnTo>
                      <a:pt x="89985" y="216522"/>
                    </a:lnTo>
                    <a:lnTo>
                      <a:pt x="90079" y="216397"/>
                    </a:lnTo>
                    <a:lnTo>
                      <a:pt x="90235" y="216195"/>
                    </a:lnTo>
                    <a:lnTo>
                      <a:pt x="90438" y="216009"/>
                    </a:lnTo>
                    <a:lnTo>
                      <a:pt x="90555" y="215927"/>
                    </a:lnTo>
                    <a:lnTo>
                      <a:pt x="90672" y="215873"/>
                    </a:lnTo>
                    <a:lnTo>
                      <a:pt x="90789" y="215818"/>
                    </a:lnTo>
                    <a:lnTo>
                      <a:pt x="91017" y="215748"/>
                    </a:lnTo>
                    <a:lnTo>
                      <a:pt x="91180" y="215659"/>
                    </a:lnTo>
                    <a:lnTo>
                      <a:pt x="91284" y="215559"/>
                    </a:lnTo>
                    <a:lnTo>
                      <a:pt x="91354" y="215443"/>
                    </a:lnTo>
                    <a:lnTo>
                      <a:pt x="91381" y="215315"/>
                    </a:lnTo>
                    <a:lnTo>
                      <a:pt x="91389" y="215233"/>
                    </a:lnTo>
                    <a:lnTo>
                      <a:pt x="91390" y="215216"/>
                    </a:lnTo>
                    <a:lnTo>
                      <a:pt x="91392" y="215192"/>
                    </a:lnTo>
                    <a:lnTo>
                      <a:pt x="91354" y="215083"/>
                    </a:lnTo>
                    <a:lnTo>
                      <a:pt x="91257" y="214987"/>
                    </a:lnTo>
                    <a:lnTo>
                      <a:pt x="91187" y="214894"/>
                    </a:lnTo>
                    <a:lnTo>
                      <a:pt x="91141" y="214821"/>
                    </a:lnTo>
                    <a:lnTo>
                      <a:pt x="91048" y="214709"/>
                    </a:lnTo>
                    <a:lnTo>
                      <a:pt x="90986" y="214575"/>
                    </a:lnTo>
                    <a:lnTo>
                      <a:pt x="90936" y="214459"/>
                    </a:lnTo>
                    <a:lnTo>
                      <a:pt x="90927" y="214275"/>
                    </a:lnTo>
                    <a:lnTo>
                      <a:pt x="90955" y="214059"/>
                    </a:lnTo>
                    <a:lnTo>
                      <a:pt x="90960" y="214014"/>
                    </a:lnTo>
                    <a:lnTo>
                      <a:pt x="90963" y="213989"/>
                    </a:lnTo>
                    <a:lnTo>
                      <a:pt x="91017" y="213685"/>
                    </a:lnTo>
                    <a:lnTo>
                      <a:pt x="91120" y="213462"/>
                    </a:lnTo>
                    <a:lnTo>
                      <a:pt x="91259" y="213247"/>
                    </a:lnTo>
                    <a:lnTo>
                      <a:pt x="91558" y="212984"/>
                    </a:lnTo>
                    <a:lnTo>
                      <a:pt x="91666" y="212836"/>
                    </a:lnTo>
                    <a:lnTo>
                      <a:pt x="91764" y="212675"/>
                    </a:lnTo>
                    <a:lnTo>
                      <a:pt x="91840" y="212479"/>
                    </a:lnTo>
                    <a:lnTo>
                      <a:pt x="91839" y="212427"/>
                    </a:lnTo>
                    <a:lnTo>
                      <a:pt x="91838" y="212418"/>
                    </a:lnTo>
                    <a:lnTo>
                      <a:pt x="91837" y="212381"/>
                    </a:lnTo>
                    <a:lnTo>
                      <a:pt x="91836" y="212336"/>
                    </a:lnTo>
                    <a:lnTo>
                      <a:pt x="91834" y="212327"/>
                    </a:lnTo>
                    <a:lnTo>
                      <a:pt x="91814" y="212238"/>
                    </a:lnTo>
                    <a:lnTo>
                      <a:pt x="91751" y="212139"/>
                    </a:lnTo>
                    <a:lnTo>
                      <a:pt x="91621" y="212050"/>
                    </a:lnTo>
                    <a:lnTo>
                      <a:pt x="91411" y="211970"/>
                    </a:lnTo>
                    <a:lnTo>
                      <a:pt x="91237" y="211920"/>
                    </a:lnTo>
                    <a:lnTo>
                      <a:pt x="91062" y="211867"/>
                    </a:lnTo>
                    <a:lnTo>
                      <a:pt x="90892" y="211818"/>
                    </a:lnTo>
                    <a:lnTo>
                      <a:pt x="90686" y="211719"/>
                    </a:lnTo>
                    <a:lnTo>
                      <a:pt x="90503" y="211625"/>
                    </a:lnTo>
                    <a:lnTo>
                      <a:pt x="90346" y="211540"/>
                    </a:lnTo>
                    <a:lnTo>
                      <a:pt x="90230" y="211415"/>
                    </a:lnTo>
                    <a:lnTo>
                      <a:pt x="90176" y="211299"/>
                    </a:lnTo>
                    <a:lnTo>
                      <a:pt x="90154" y="211196"/>
                    </a:lnTo>
                    <a:lnTo>
                      <a:pt x="90159" y="211125"/>
                    </a:lnTo>
                    <a:lnTo>
                      <a:pt x="90161" y="211097"/>
                    </a:lnTo>
                    <a:lnTo>
                      <a:pt x="90163" y="211062"/>
                    </a:lnTo>
                    <a:lnTo>
                      <a:pt x="90244" y="210901"/>
                    </a:lnTo>
                    <a:lnTo>
                      <a:pt x="90391" y="210731"/>
                    </a:lnTo>
                    <a:lnTo>
                      <a:pt x="90597" y="210629"/>
                    </a:lnTo>
                    <a:lnTo>
                      <a:pt x="90700" y="210606"/>
                    </a:lnTo>
                    <a:lnTo>
                      <a:pt x="90843" y="210602"/>
                    </a:lnTo>
                    <a:lnTo>
                      <a:pt x="90991" y="210691"/>
                    </a:lnTo>
                    <a:lnTo>
                      <a:pt x="91049" y="210825"/>
                    </a:lnTo>
                    <a:lnTo>
                      <a:pt x="91104" y="211010"/>
                    </a:lnTo>
                    <a:lnTo>
                      <a:pt x="91111" y="211032"/>
                    </a:lnTo>
                    <a:lnTo>
                      <a:pt x="91116" y="211049"/>
                    </a:lnTo>
                    <a:lnTo>
                      <a:pt x="91137" y="211108"/>
                    </a:lnTo>
                    <a:lnTo>
                      <a:pt x="91144" y="211127"/>
                    </a:lnTo>
                    <a:lnTo>
                      <a:pt x="91156" y="211161"/>
                    </a:lnTo>
                    <a:lnTo>
                      <a:pt x="91241" y="211250"/>
                    </a:lnTo>
                    <a:lnTo>
                      <a:pt x="91362" y="211330"/>
                    </a:lnTo>
                    <a:lnTo>
                      <a:pt x="91639" y="211366"/>
                    </a:lnTo>
                    <a:lnTo>
                      <a:pt x="91970" y="211366"/>
                    </a:lnTo>
                    <a:lnTo>
                      <a:pt x="92453" y="211339"/>
                    </a:lnTo>
                    <a:lnTo>
                      <a:pt x="92802" y="211317"/>
                    </a:lnTo>
                    <a:lnTo>
                      <a:pt x="93004" y="211277"/>
                    </a:lnTo>
                    <a:lnTo>
                      <a:pt x="93174" y="211210"/>
                    </a:lnTo>
                    <a:lnTo>
                      <a:pt x="93303" y="211112"/>
                    </a:lnTo>
                    <a:lnTo>
                      <a:pt x="93357" y="210995"/>
                    </a:lnTo>
                    <a:lnTo>
                      <a:pt x="93379" y="210870"/>
                    </a:lnTo>
                    <a:lnTo>
                      <a:pt x="93397" y="210696"/>
                    </a:lnTo>
                    <a:lnTo>
                      <a:pt x="93393" y="210454"/>
                    </a:lnTo>
                    <a:lnTo>
                      <a:pt x="93389" y="210335"/>
                    </a:lnTo>
                    <a:lnTo>
                      <a:pt x="93394" y="210134"/>
                    </a:lnTo>
                    <a:lnTo>
                      <a:pt x="93421" y="210036"/>
                    </a:lnTo>
                    <a:lnTo>
                      <a:pt x="93501" y="209964"/>
                    </a:lnTo>
                    <a:lnTo>
                      <a:pt x="93653" y="209929"/>
                    </a:lnTo>
                    <a:lnTo>
                      <a:pt x="93814" y="209964"/>
                    </a:lnTo>
                    <a:lnTo>
                      <a:pt x="94020" y="210036"/>
                    </a:lnTo>
                    <a:lnTo>
                      <a:pt x="94150" y="210054"/>
                    </a:lnTo>
                    <a:lnTo>
                      <a:pt x="94298" y="210036"/>
                    </a:lnTo>
                    <a:lnTo>
                      <a:pt x="94396" y="210005"/>
                    </a:lnTo>
                    <a:lnTo>
                      <a:pt x="94459" y="209929"/>
                    </a:lnTo>
                    <a:lnTo>
                      <a:pt x="94454" y="209826"/>
                    </a:lnTo>
                    <a:lnTo>
                      <a:pt x="94396" y="209749"/>
                    </a:lnTo>
                    <a:lnTo>
                      <a:pt x="94391" y="209741"/>
                    </a:lnTo>
                    <a:lnTo>
                      <a:pt x="94333" y="209665"/>
                    </a:lnTo>
                    <a:lnTo>
                      <a:pt x="94145" y="209446"/>
                    </a:lnTo>
                    <a:lnTo>
                      <a:pt x="94043" y="209348"/>
                    </a:lnTo>
                    <a:lnTo>
                      <a:pt x="93984" y="209263"/>
                    </a:lnTo>
                    <a:lnTo>
                      <a:pt x="93917" y="209154"/>
                    </a:lnTo>
                    <a:lnTo>
                      <a:pt x="93909" y="209141"/>
                    </a:lnTo>
                    <a:lnTo>
                      <a:pt x="93866" y="209071"/>
                    </a:lnTo>
                    <a:lnTo>
                      <a:pt x="93805" y="208988"/>
                    </a:lnTo>
                    <a:lnTo>
                      <a:pt x="93735" y="208820"/>
                    </a:lnTo>
                    <a:lnTo>
                      <a:pt x="93720" y="208787"/>
                    </a:lnTo>
                    <a:lnTo>
                      <a:pt x="93715" y="208776"/>
                    </a:lnTo>
                    <a:lnTo>
                      <a:pt x="93693" y="208727"/>
                    </a:lnTo>
                    <a:lnTo>
                      <a:pt x="93633" y="208629"/>
                    </a:lnTo>
                    <a:lnTo>
                      <a:pt x="93530" y="208545"/>
                    </a:lnTo>
                    <a:lnTo>
                      <a:pt x="93372" y="208448"/>
                    </a:lnTo>
                    <a:lnTo>
                      <a:pt x="93273" y="208396"/>
                    </a:lnTo>
                    <a:lnTo>
                      <a:pt x="93263" y="208391"/>
                    </a:lnTo>
                    <a:lnTo>
                      <a:pt x="93255" y="208388"/>
                    </a:lnTo>
                    <a:lnTo>
                      <a:pt x="93254" y="208387"/>
                    </a:lnTo>
                    <a:lnTo>
                      <a:pt x="93130" y="208317"/>
                    </a:lnTo>
                    <a:lnTo>
                      <a:pt x="93041" y="208229"/>
                    </a:lnTo>
                    <a:lnTo>
                      <a:pt x="93027" y="208113"/>
                    </a:lnTo>
                    <a:lnTo>
                      <a:pt x="93032" y="208006"/>
                    </a:lnTo>
                    <a:lnTo>
                      <a:pt x="93097" y="207852"/>
                    </a:lnTo>
                    <a:lnTo>
                      <a:pt x="93223" y="207675"/>
                    </a:lnTo>
                    <a:lnTo>
                      <a:pt x="93330" y="207605"/>
                    </a:lnTo>
                    <a:lnTo>
                      <a:pt x="93475" y="207550"/>
                    </a:lnTo>
                    <a:lnTo>
                      <a:pt x="93628" y="207526"/>
                    </a:lnTo>
                    <a:lnTo>
                      <a:pt x="93763" y="207540"/>
                    </a:lnTo>
                    <a:lnTo>
                      <a:pt x="94024" y="207615"/>
                    </a:lnTo>
                    <a:lnTo>
                      <a:pt x="94109" y="207657"/>
                    </a:lnTo>
                    <a:lnTo>
                      <a:pt x="94113" y="207659"/>
                    </a:lnTo>
                    <a:lnTo>
                      <a:pt x="94155" y="207680"/>
                    </a:lnTo>
                    <a:lnTo>
                      <a:pt x="94229" y="207764"/>
                    </a:lnTo>
                    <a:lnTo>
                      <a:pt x="94327" y="207847"/>
                    </a:lnTo>
                    <a:lnTo>
                      <a:pt x="94407" y="207874"/>
                    </a:lnTo>
                    <a:lnTo>
                      <a:pt x="94411" y="207876"/>
                    </a:lnTo>
                    <a:lnTo>
                      <a:pt x="94412" y="207875"/>
                    </a:lnTo>
                    <a:lnTo>
                      <a:pt x="94481" y="207824"/>
                    </a:lnTo>
                    <a:lnTo>
                      <a:pt x="94532" y="207689"/>
                    </a:lnTo>
                    <a:lnTo>
                      <a:pt x="94518" y="207573"/>
                    </a:lnTo>
                    <a:lnTo>
                      <a:pt x="94467" y="207433"/>
                    </a:lnTo>
                    <a:lnTo>
                      <a:pt x="94383" y="207312"/>
                    </a:lnTo>
                    <a:lnTo>
                      <a:pt x="94367" y="207292"/>
                    </a:lnTo>
                    <a:lnTo>
                      <a:pt x="94356" y="207277"/>
                    </a:lnTo>
                    <a:lnTo>
                      <a:pt x="94343" y="207261"/>
                    </a:lnTo>
                    <a:lnTo>
                      <a:pt x="94326" y="207239"/>
                    </a:lnTo>
                    <a:lnTo>
                      <a:pt x="94266" y="207163"/>
                    </a:lnTo>
                    <a:lnTo>
                      <a:pt x="94249" y="207151"/>
                    </a:lnTo>
                    <a:lnTo>
                      <a:pt x="94245" y="207148"/>
                    </a:lnTo>
                    <a:lnTo>
                      <a:pt x="94234" y="207140"/>
                    </a:lnTo>
                    <a:lnTo>
                      <a:pt x="94155" y="207084"/>
                    </a:lnTo>
                    <a:lnTo>
                      <a:pt x="94034" y="206996"/>
                    </a:lnTo>
                    <a:lnTo>
                      <a:pt x="93908" y="206926"/>
                    </a:lnTo>
                    <a:lnTo>
                      <a:pt x="93609" y="206815"/>
                    </a:lnTo>
                    <a:lnTo>
                      <a:pt x="93362" y="206735"/>
                    </a:lnTo>
                    <a:lnTo>
                      <a:pt x="93246" y="206689"/>
                    </a:lnTo>
                    <a:lnTo>
                      <a:pt x="93129" y="206633"/>
                    </a:lnTo>
                    <a:lnTo>
                      <a:pt x="93041" y="206549"/>
                    </a:lnTo>
                    <a:lnTo>
                      <a:pt x="92990" y="206479"/>
                    </a:lnTo>
                    <a:lnTo>
                      <a:pt x="92957" y="206391"/>
                    </a:lnTo>
                    <a:lnTo>
                      <a:pt x="92962" y="206339"/>
                    </a:lnTo>
                    <a:lnTo>
                      <a:pt x="92963" y="206327"/>
                    </a:lnTo>
                    <a:lnTo>
                      <a:pt x="92967" y="206289"/>
                    </a:lnTo>
                    <a:lnTo>
                      <a:pt x="93008" y="206140"/>
                    </a:lnTo>
                    <a:lnTo>
                      <a:pt x="93148" y="205968"/>
                    </a:lnTo>
                    <a:lnTo>
                      <a:pt x="93302" y="205884"/>
                    </a:lnTo>
                    <a:lnTo>
                      <a:pt x="93465" y="205833"/>
                    </a:lnTo>
                    <a:lnTo>
                      <a:pt x="93633" y="205837"/>
                    </a:lnTo>
                    <a:lnTo>
                      <a:pt x="93763" y="205907"/>
                    </a:lnTo>
                    <a:lnTo>
                      <a:pt x="93819" y="205963"/>
                    </a:lnTo>
                    <a:lnTo>
                      <a:pt x="93826" y="205970"/>
                    </a:lnTo>
                    <a:lnTo>
                      <a:pt x="93889" y="206033"/>
                    </a:lnTo>
                    <a:lnTo>
                      <a:pt x="94000" y="206154"/>
                    </a:lnTo>
                    <a:lnTo>
                      <a:pt x="94053" y="206206"/>
                    </a:lnTo>
                    <a:lnTo>
                      <a:pt x="94054" y="206207"/>
                    </a:lnTo>
                    <a:lnTo>
                      <a:pt x="94080" y="206233"/>
                    </a:lnTo>
                    <a:lnTo>
                      <a:pt x="94168" y="206265"/>
                    </a:lnTo>
                    <a:lnTo>
                      <a:pt x="94275" y="206307"/>
                    </a:lnTo>
                    <a:lnTo>
                      <a:pt x="94392" y="206312"/>
                    </a:lnTo>
                    <a:lnTo>
                      <a:pt x="94503" y="206307"/>
                    </a:lnTo>
                    <a:lnTo>
                      <a:pt x="94666" y="206196"/>
                    </a:lnTo>
                    <a:lnTo>
                      <a:pt x="94746" y="206079"/>
                    </a:lnTo>
                    <a:lnTo>
                      <a:pt x="94778" y="205958"/>
                    </a:lnTo>
                    <a:lnTo>
                      <a:pt x="94774" y="205842"/>
                    </a:lnTo>
                    <a:lnTo>
                      <a:pt x="94736" y="205763"/>
                    </a:lnTo>
                    <a:lnTo>
                      <a:pt x="94723" y="205749"/>
                    </a:lnTo>
                    <a:lnTo>
                      <a:pt x="94718" y="205745"/>
                    </a:lnTo>
                    <a:lnTo>
                      <a:pt x="94648" y="205674"/>
                    </a:lnTo>
                    <a:lnTo>
                      <a:pt x="94574" y="205633"/>
                    </a:lnTo>
                    <a:lnTo>
                      <a:pt x="94564" y="205629"/>
                    </a:lnTo>
                    <a:lnTo>
                      <a:pt x="94558" y="205627"/>
                    </a:lnTo>
                    <a:lnTo>
                      <a:pt x="94457" y="205595"/>
                    </a:lnTo>
                    <a:lnTo>
                      <a:pt x="94354" y="205577"/>
                    </a:lnTo>
                    <a:lnTo>
                      <a:pt x="94275" y="205549"/>
                    </a:lnTo>
                    <a:lnTo>
                      <a:pt x="94239" y="205525"/>
                    </a:lnTo>
                    <a:lnTo>
                      <a:pt x="94238" y="205524"/>
                    </a:lnTo>
                    <a:lnTo>
                      <a:pt x="94205" y="205502"/>
                    </a:lnTo>
                    <a:lnTo>
                      <a:pt x="94117" y="205442"/>
                    </a:lnTo>
                    <a:lnTo>
                      <a:pt x="94046" y="205384"/>
                    </a:lnTo>
                    <a:lnTo>
                      <a:pt x="94043" y="205381"/>
                    </a:lnTo>
                    <a:lnTo>
                      <a:pt x="94034" y="205372"/>
                    </a:lnTo>
                    <a:lnTo>
                      <a:pt x="93982" y="205321"/>
                    </a:lnTo>
                    <a:lnTo>
                      <a:pt x="93973" y="205315"/>
                    </a:lnTo>
                    <a:lnTo>
                      <a:pt x="93968" y="205311"/>
                    </a:lnTo>
                    <a:lnTo>
                      <a:pt x="93861" y="205242"/>
                    </a:lnTo>
                    <a:lnTo>
                      <a:pt x="93782" y="205209"/>
                    </a:lnTo>
                    <a:lnTo>
                      <a:pt x="93698" y="205182"/>
                    </a:lnTo>
                    <a:lnTo>
                      <a:pt x="93690" y="205180"/>
                    </a:lnTo>
                    <a:lnTo>
                      <a:pt x="93679" y="205176"/>
                    </a:lnTo>
                    <a:lnTo>
                      <a:pt x="93663" y="205175"/>
                    </a:lnTo>
                    <a:lnTo>
                      <a:pt x="93657" y="205175"/>
                    </a:lnTo>
                    <a:lnTo>
                      <a:pt x="93530" y="205167"/>
                    </a:lnTo>
                    <a:lnTo>
                      <a:pt x="93274" y="205209"/>
                    </a:lnTo>
                    <a:lnTo>
                      <a:pt x="92999" y="205265"/>
                    </a:lnTo>
                    <a:lnTo>
                      <a:pt x="92831" y="205316"/>
                    </a:lnTo>
                    <a:lnTo>
                      <a:pt x="92706" y="205344"/>
                    </a:lnTo>
                    <a:lnTo>
                      <a:pt x="92599" y="205395"/>
                    </a:lnTo>
                    <a:lnTo>
                      <a:pt x="92468" y="205516"/>
                    </a:lnTo>
                    <a:lnTo>
                      <a:pt x="92338" y="205753"/>
                    </a:lnTo>
                    <a:lnTo>
                      <a:pt x="92217" y="206023"/>
                    </a:lnTo>
                    <a:lnTo>
                      <a:pt x="92138" y="206172"/>
                    </a:lnTo>
                    <a:lnTo>
                      <a:pt x="92021" y="206330"/>
                    </a:lnTo>
                    <a:lnTo>
                      <a:pt x="91923" y="206461"/>
                    </a:lnTo>
                    <a:lnTo>
                      <a:pt x="91784" y="206577"/>
                    </a:lnTo>
                    <a:lnTo>
                      <a:pt x="91658" y="206656"/>
                    </a:lnTo>
                    <a:lnTo>
                      <a:pt x="91434" y="206726"/>
                    </a:lnTo>
                    <a:lnTo>
                      <a:pt x="91271" y="206749"/>
                    </a:lnTo>
                    <a:lnTo>
                      <a:pt x="91131" y="206721"/>
                    </a:lnTo>
                    <a:lnTo>
                      <a:pt x="91048" y="206656"/>
                    </a:lnTo>
                    <a:lnTo>
                      <a:pt x="90987" y="206572"/>
                    </a:lnTo>
                    <a:lnTo>
                      <a:pt x="90954" y="206456"/>
                    </a:lnTo>
                    <a:lnTo>
                      <a:pt x="90952" y="206426"/>
                    </a:lnTo>
                    <a:lnTo>
                      <a:pt x="90949" y="206399"/>
                    </a:lnTo>
                    <a:lnTo>
                      <a:pt x="90936" y="206261"/>
                    </a:lnTo>
                    <a:lnTo>
                      <a:pt x="90939" y="206154"/>
                    </a:lnTo>
                    <a:lnTo>
                      <a:pt x="90940" y="206117"/>
                    </a:lnTo>
                    <a:lnTo>
                      <a:pt x="90940" y="206107"/>
                    </a:lnTo>
                    <a:lnTo>
                      <a:pt x="90946" y="206070"/>
                    </a:lnTo>
                    <a:lnTo>
                      <a:pt x="90954" y="206026"/>
                    </a:lnTo>
                    <a:lnTo>
                      <a:pt x="90959" y="205991"/>
                    </a:lnTo>
                    <a:lnTo>
                      <a:pt x="90992" y="205860"/>
                    </a:lnTo>
                    <a:lnTo>
                      <a:pt x="91062" y="205758"/>
                    </a:lnTo>
                    <a:lnTo>
                      <a:pt x="91159" y="205674"/>
                    </a:lnTo>
                    <a:lnTo>
                      <a:pt x="91290" y="205614"/>
                    </a:lnTo>
                    <a:lnTo>
                      <a:pt x="91485" y="205567"/>
                    </a:lnTo>
                    <a:lnTo>
                      <a:pt x="91686" y="205511"/>
                    </a:lnTo>
                    <a:lnTo>
                      <a:pt x="91821" y="205455"/>
                    </a:lnTo>
                    <a:lnTo>
                      <a:pt x="91956" y="205307"/>
                    </a:lnTo>
                    <a:lnTo>
                      <a:pt x="92044" y="205176"/>
                    </a:lnTo>
                    <a:lnTo>
                      <a:pt x="92096" y="205083"/>
                    </a:lnTo>
                    <a:lnTo>
                      <a:pt x="92133" y="204972"/>
                    </a:lnTo>
                    <a:lnTo>
                      <a:pt x="92119" y="204860"/>
                    </a:lnTo>
                    <a:lnTo>
                      <a:pt x="92068" y="204781"/>
                    </a:lnTo>
                    <a:lnTo>
                      <a:pt x="92016" y="204733"/>
                    </a:lnTo>
                    <a:lnTo>
                      <a:pt x="92011" y="204728"/>
                    </a:lnTo>
                    <a:lnTo>
                      <a:pt x="91933" y="204655"/>
                    </a:lnTo>
                    <a:lnTo>
                      <a:pt x="91821" y="204581"/>
                    </a:lnTo>
                    <a:lnTo>
                      <a:pt x="91503" y="204419"/>
                    </a:lnTo>
                    <a:lnTo>
                      <a:pt x="91293" y="204317"/>
                    </a:lnTo>
                    <a:lnTo>
                      <a:pt x="91140" y="204238"/>
                    </a:lnTo>
                    <a:lnTo>
                      <a:pt x="90986" y="204187"/>
                    </a:lnTo>
                    <a:lnTo>
                      <a:pt x="90897" y="204191"/>
                    </a:lnTo>
                    <a:lnTo>
                      <a:pt x="90818" y="204205"/>
                    </a:lnTo>
                    <a:lnTo>
                      <a:pt x="90693" y="204256"/>
                    </a:lnTo>
                    <a:lnTo>
                      <a:pt x="90509" y="204345"/>
                    </a:lnTo>
                    <a:lnTo>
                      <a:pt x="90351" y="204442"/>
                    </a:lnTo>
                    <a:lnTo>
                      <a:pt x="90225" y="204466"/>
                    </a:lnTo>
                    <a:lnTo>
                      <a:pt x="90137" y="204470"/>
                    </a:lnTo>
                    <a:lnTo>
                      <a:pt x="90006" y="204433"/>
                    </a:lnTo>
                    <a:lnTo>
                      <a:pt x="89937" y="204358"/>
                    </a:lnTo>
                    <a:lnTo>
                      <a:pt x="89936" y="204356"/>
                    </a:lnTo>
                    <a:lnTo>
                      <a:pt x="89899" y="204317"/>
                    </a:lnTo>
                    <a:lnTo>
                      <a:pt x="89847" y="204205"/>
                    </a:lnTo>
                    <a:lnTo>
                      <a:pt x="89825" y="204103"/>
                    </a:lnTo>
                    <a:lnTo>
                      <a:pt x="89815" y="203986"/>
                    </a:lnTo>
                    <a:lnTo>
                      <a:pt x="89848" y="203809"/>
                    </a:lnTo>
                    <a:lnTo>
                      <a:pt x="89969" y="203663"/>
                    </a:lnTo>
                    <a:lnTo>
                      <a:pt x="90152" y="203516"/>
                    </a:lnTo>
                    <a:lnTo>
                      <a:pt x="90407" y="203360"/>
                    </a:lnTo>
                    <a:lnTo>
                      <a:pt x="90585" y="203284"/>
                    </a:lnTo>
                    <a:lnTo>
                      <a:pt x="90853" y="203186"/>
                    </a:lnTo>
                    <a:lnTo>
                      <a:pt x="90991" y="203093"/>
                    </a:lnTo>
                    <a:lnTo>
                      <a:pt x="91129" y="202977"/>
                    </a:lnTo>
                    <a:lnTo>
                      <a:pt x="91196" y="202834"/>
                    </a:lnTo>
                    <a:lnTo>
                      <a:pt x="91223" y="202700"/>
                    </a:lnTo>
                    <a:lnTo>
                      <a:pt x="91218" y="202580"/>
                    </a:lnTo>
                    <a:lnTo>
                      <a:pt x="91169" y="202424"/>
                    </a:lnTo>
                    <a:lnTo>
                      <a:pt x="91103" y="202290"/>
                    </a:lnTo>
                    <a:lnTo>
                      <a:pt x="90995" y="202210"/>
                    </a:lnTo>
                    <a:lnTo>
                      <a:pt x="90862" y="202130"/>
                    </a:lnTo>
                    <a:lnTo>
                      <a:pt x="90665" y="202090"/>
                    </a:lnTo>
                    <a:lnTo>
                      <a:pt x="90609" y="202107"/>
                    </a:lnTo>
                    <a:lnTo>
                      <a:pt x="90601" y="202109"/>
                    </a:lnTo>
                    <a:lnTo>
                      <a:pt x="90442" y="202157"/>
                    </a:lnTo>
                    <a:lnTo>
                      <a:pt x="90197" y="202313"/>
                    </a:lnTo>
                    <a:lnTo>
                      <a:pt x="90019" y="202486"/>
                    </a:lnTo>
                    <a:lnTo>
                      <a:pt x="89836" y="202767"/>
                    </a:lnTo>
                    <a:lnTo>
                      <a:pt x="89657" y="203044"/>
                    </a:lnTo>
                    <a:lnTo>
                      <a:pt x="89550" y="203209"/>
                    </a:lnTo>
                    <a:lnTo>
                      <a:pt x="89456" y="203302"/>
                    </a:lnTo>
                    <a:lnTo>
                      <a:pt x="89327" y="203356"/>
                    </a:lnTo>
                    <a:lnTo>
                      <a:pt x="89251" y="203396"/>
                    </a:lnTo>
                    <a:lnTo>
                      <a:pt x="89126" y="203378"/>
                    </a:lnTo>
                    <a:lnTo>
                      <a:pt x="89098" y="203353"/>
                    </a:lnTo>
                    <a:lnTo>
                      <a:pt x="89097" y="203352"/>
                    </a:lnTo>
                    <a:lnTo>
                      <a:pt x="89046" y="203307"/>
                    </a:lnTo>
                    <a:lnTo>
                      <a:pt x="89001" y="203168"/>
                    </a:lnTo>
                    <a:lnTo>
                      <a:pt x="88988" y="203008"/>
                    </a:lnTo>
                    <a:lnTo>
                      <a:pt x="89015" y="202803"/>
                    </a:lnTo>
                    <a:lnTo>
                      <a:pt x="89091" y="202562"/>
                    </a:lnTo>
                    <a:lnTo>
                      <a:pt x="89175" y="202366"/>
                    </a:lnTo>
                    <a:lnTo>
                      <a:pt x="89305" y="202143"/>
                    </a:lnTo>
                    <a:lnTo>
                      <a:pt x="89385" y="202014"/>
                    </a:lnTo>
                    <a:lnTo>
                      <a:pt x="89421" y="201885"/>
                    </a:lnTo>
                    <a:lnTo>
                      <a:pt x="89430" y="201751"/>
                    </a:lnTo>
                    <a:lnTo>
                      <a:pt x="89429" y="201574"/>
                    </a:lnTo>
                    <a:lnTo>
                      <a:pt x="89402" y="201462"/>
                    </a:lnTo>
                    <a:lnTo>
                      <a:pt x="89335" y="201328"/>
                    </a:lnTo>
                    <a:lnTo>
                      <a:pt x="89197" y="201190"/>
                    </a:lnTo>
                    <a:lnTo>
                      <a:pt x="89072" y="201061"/>
                    </a:lnTo>
                    <a:lnTo>
                      <a:pt x="88956" y="200976"/>
                    </a:lnTo>
                    <a:lnTo>
                      <a:pt x="88862" y="200883"/>
                    </a:lnTo>
                    <a:lnTo>
                      <a:pt x="88796" y="200771"/>
                    </a:lnTo>
                    <a:lnTo>
                      <a:pt x="88769" y="200637"/>
                    </a:lnTo>
                    <a:lnTo>
                      <a:pt x="88791" y="200481"/>
                    </a:lnTo>
                    <a:lnTo>
                      <a:pt x="88863" y="200281"/>
                    </a:lnTo>
                    <a:lnTo>
                      <a:pt x="88943" y="200178"/>
                    </a:lnTo>
                    <a:lnTo>
                      <a:pt x="89077" y="200031"/>
                    </a:lnTo>
                    <a:lnTo>
                      <a:pt x="89170" y="199947"/>
                    </a:lnTo>
                    <a:lnTo>
                      <a:pt x="89219" y="199841"/>
                    </a:lnTo>
                    <a:lnTo>
                      <a:pt x="89188" y="199739"/>
                    </a:lnTo>
                    <a:lnTo>
                      <a:pt x="89107" y="199636"/>
                    </a:lnTo>
                    <a:lnTo>
                      <a:pt x="89027" y="199552"/>
                    </a:lnTo>
                    <a:lnTo>
                      <a:pt x="89018" y="199463"/>
                    </a:lnTo>
                    <a:lnTo>
                      <a:pt x="89058" y="199356"/>
                    </a:lnTo>
                    <a:lnTo>
                      <a:pt x="89165" y="199182"/>
                    </a:lnTo>
                    <a:lnTo>
                      <a:pt x="89237" y="199079"/>
                    </a:lnTo>
                    <a:lnTo>
                      <a:pt x="89299" y="198968"/>
                    </a:lnTo>
                    <a:lnTo>
                      <a:pt x="89259" y="198812"/>
                    </a:lnTo>
                    <a:lnTo>
                      <a:pt x="89165" y="198669"/>
                    </a:lnTo>
                    <a:lnTo>
                      <a:pt x="89023" y="198473"/>
                    </a:lnTo>
                    <a:lnTo>
                      <a:pt x="88938" y="198371"/>
                    </a:lnTo>
                    <a:lnTo>
                      <a:pt x="88826" y="198281"/>
                    </a:lnTo>
                    <a:lnTo>
                      <a:pt x="88737" y="198228"/>
                    </a:lnTo>
                    <a:lnTo>
                      <a:pt x="88660" y="198236"/>
                    </a:lnTo>
                    <a:lnTo>
                      <a:pt x="88659" y="198236"/>
                    </a:lnTo>
                    <a:lnTo>
                      <a:pt x="88527" y="198250"/>
                    </a:lnTo>
                    <a:lnTo>
                      <a:pt x="88456" y="198335"/>
                    </a:lnTo>
                    <a:lnTo>
                      <a:pt x="88367" y="198482"/>
                    </a:lnTo>
                    <a:lnTo>
                      <a:pt x="88291" y="198718"/>
                    </a:lnTo>
                    <a:lnTo>
                      <a:pt x="88215" y="198941"/>
                    </a:lnTo>
                    <a:lnTo>
                      <a:pt x="88179" y="199173"/>
                    </a:lnTo>
                    <a:lnTo>
                      <a:pt x="88135" y="199356"/>
                    </a:lnTo>
                    <a:lnTo>
                      <a:pt x="88095" y="199445"/>
                    </a:lnTo>
                    <a:lnTo>
                      <a:pt x="87997" y="199543"/>
                    </a:lnTo>
                    <a:lnTo>
                      <a:pt x="87809" y="199605"/>
                    </a:lnTo>
                    <a:lnTo>
                      <a:pt x="87675" y="199614"/>
                    </a:lnTo>
                    <a:lnTo>
                      <a:pt x="87541" y="199610"/>
                    </a:lnTo>
                    <a:lnTo>
                      <a:pt x="87334" y="199610"/>
                    </a:lnTo>
                    <a:lnTo>
                      <a:pt x="87120" y="199610"/>
                    </a:lnTo>
                    <a:lnTo>
                      <a:pt x="86960" y="199668"/>
                    </a:lnTo>
                    <a:lnTo>
                      <a:pt x="86803" y="199757"/>
                    </a:lnTo>
                    <a:lnTo>
                      <a:pt x="86612" y="199869"/>
                    </a:lnTo>
                    <a:lnTo>
                      <a:pt x="86527" y="199927"/>
                    </a:lnTo>
                    <a:lnTo>
                      <a:pt x="86429" y="199918"/>
                    </a:lnTo>
                    <a:lnTo>
                      <a:pt x="86416" y="199895"/>
                    </a:lnTo>
                    <a:lnTo>
                      <a:pt x="86415" y="199893"/>
                    </a:lnTo>
                    <a:lnTo>
                      <a:pt x="86313" y="199713"/>
                    </a:lnTo>
                    <a:lnTo>
                      <a:pt x="86268" y="199463"/>
                    </a:lnTo>
                    <a:lnTo>
                      <a:pt x="86241" y="199289"/>
                    </a:lnTo>
                    <a:lnTo>
                      <a:pt x="86282" y="199035"/>
                    </a:lnTo>
                    <a:lnTo>
                      <a:pt x="86362" y="198848"/>
                    </a:lnTo>
                    <a:lnTo>
                      <a:pt x="86398" y="198719"/>
                    </a:lnTo>
                    <a:lnTo>
                      <a:pt x="86402" y="198625"/>
                    </a:lnTo>
                    <a:lnTo>
                      <a:pt x="86429" y="198515"/>
                    </a:lnTo>
                    <a:lnTo>
                      <a:pt x="86474" y="198350"/>
                    </a:lnTo>
                    <a:lnTo>
                      <a:pt x="86518" y="198292"/>
                    </a:lnTo>
                    <a:lnTo>
                      <a:pt x="86523" y="198285"/>
                    </a:lnTo>
                    <a:lnTo>
                      <a:pt x="86549" y="198251"/>
                    </a:lnTo>
                    <a:lnTo>
                      <a:pt x="86622" y="198197"/>
                    </a:lnTo>
                    <a:lnTo>
                      <a:pt x="86698" y="198146"/>
                    </a:lnTo>
                    <a:lnTo>
                      <a:pt x="86822" y="198131"/>
                    </a:lnTo>
                    <a:lnTo>
                      <a:pt x="87004" y="198200"/>
                    </a:lnTo>
                    <a:lnTo>
                      <a:pt x="87099" y="198266"/>
                    </a:lnTo>
                    <a:lnTo>
                      <a:pt x="87230" y="198331"/>
                    </a:lnTo>
                    <a:lnTo>
                      <a:pt x="87328" y="198353"/>
                    </a:lnTo>
                    <a:lnTo>
                      <a:pt x="87387" y="198344"/>
                    </a:lnTo>
                    <a:lnTo>
                      <a:pt x="87399" y="198342"/>
                    </a:lnTo>
                    <a:lnTo>
                      <a:pt x="87485" y="198328"/>
                    </a:lnTo>
                    <a:lnTo>
                      <a:pt x="87594" y="198222"/>
                    </a:lnTo>
                    <a:lnTo>
                      <a:pt x="87689" y="198098"/>
                    </a:lnTo>
                    <a:lnTo>
                      <a:pt x="87736" y="198000"/>
                    </a:lnTo>
                    <a:lnTo>
                      <a:pt x="87769" y="197836"/>
                    </a:lnTo>
                    <a:lnTo>
                      <a:pt x="87773" y="197698"/>
                    </a:lnTo>
                    <a:lnTo>
                      <a:pt x="87747" y="197534"/>
                    </a:lnTo>
                    <a:lnTo>
                      <a:pt x="87715" y="197429"/>
                    </a:lnTo>
                    <a:lnTo>
                      <a:pt x="87645" y="197330"/>
                    </a:lnTo>
                    <a:lnTo>
                      <a:pt x="87514" y="197268"/>
                    </a:lnTo>
                    <a:lnTo>
                      <a:pt x="87401" y="197265"/>
                    </a:lnTo>
                    <a:lnTo>
                      <a:pt x="87219" y="197312"/>
                    </a:lnTo>
                    <a:lnTo>
                      <a:pt x="87059" y="197374"/>
                    </a:lnTo>
                    <a:lnTo>
                      <a:pt x="87046" y="197378"/>
                    </a:lnTo>
                    <a:lnTo>
                      <a:pt x="87012" y="197391"/>
                    </a:lnTo>
                    <a:lnTo>
                      <a:pt x="86939" y="197418"/>
                    </a:lnTo>
                    <a:lnTo>
                      <a:pt x="86851" y="197439"/>
                    </a:lnTo>
                    <a:lnTo>
                      <a:pt x="86781" y="197447"/>
                    </a:lnTo>
                    <a:lnTo>
                      <a:pt x="86753" y="197450"/>
                    </a:lnTo>
                    <a:lnTo>
                      <a:pt x="86752" y="197450"/>
                    </a:lnTo>
                    <a:lnTo>
                      <a:pt x="86607" y="197432"/>
                    </a:lnTo>
                    <a:lnTo>
                      <a:pt x="86414" y="197279"/>
                    </a:lnTo>
                    <a:lnTo>
                      <a:pt x="86359" y="197166"/>
                    </a:lnTo>
                    <a:lnTo>
                      <a:pt x="86345" y="197024"/>
                    </a:lnTo>
                    <a:lnTo>
                      <a:pt x="86385" y="196908"/>
                    </a:lnTo>
                    <a:lnTo>
                      <a:pt x="86450" y="196817"/>
                    </a:lnTo>
                    <a:lnTo>
                      <a:pt x="86542" y="196726"/>
                    </a:lnTo>
                    <a:lnTo>
                      <a:pt x="86628" y="196682"/>
                    </a:lnTo>
                    <a:lnTo>
                      <a:pt x="86633" y="196680"/>
                    </a:lnTo>
                    <a:lnTo>
                      <a:pt x="86636" y="196679"/>
                    </a:lnTo>
                    <a:lnTo>
                      <a:pt x="86837" y="196649"/>
                    </a:lnTo>
                    <a:lnTo>
                      <a:pt x="87048" y="196635"/>
                    </a:lnTo>
                    <a:lnTo>
                      <a:pt x="87194" y="196624"/>
                    </a:lnTo>
                    <a:lnTo>
                      <a:pt x="87340" y="196607"/>
                    </a:lnTo>
                    <a:lnTo>
                      <a:pt x="87362" y="196604"/>
                    </a:lnTo>
                    <a:lnTo>
                      <a:pt x="87373" y="196603"/>
                    </a:lnTo>
                    <a:lnTo>
                      <a:pt x="87540" y="196549"/>
                    </a:lnTo>
                    <a:lnTo>
                      <a:pt x="87686" y="196479"/>
                    </a:lnTo>
                    <a:lnTo>
                      <a:pt x="87806" y="196399"/>
                    </a:lnTo>
                    <a:lnTo>
                      <a:pt x="87861" y="196287"/>
                    </a:lnTo>
                    <a:lnTo>
                      <a:pt x="87894" y="196177"/>
                    </a:lnTo>
                    <a:lnTo>
                      <a:pt x="87897" y="196090"/>
                    </a:lnTo>
                    <a:lnTo>
                      <a:pt x="87843" y="195922"/>
                    </a:lnTo>
                    <a:lnTo>
                      <a:pt x="87770" y="195846"/>
                    </a:lnTo>
                    <a:lnTo>
                      <a:pt x="87617" y="195806"/>
                    </a:lnTo>
                    <a:lnTo>
                      <a:pt x="87526" y="195799"/>
                    </a:lnTo>
                    <a:lnTo>
                      <a:pt x="87362" y="195795"/>
                    </a:lnTo>
                    <a:lnTo>
                      <a:pt x="87234" y="195817"/>
                    </a:lnTo>
                    <a:lnTo>
                      <a:pt x="87088" y="195855"/>
                    </a:lnTo>
                    <a:lnTo>
                      <a:pt x="87056" y="195864"/>
                    </a:lnTo>
                    <a:lnTo>
                      <a:pt x="87041" y="195868"/>
                    </a:lnTo>
                    <a:lnTo>
                      <a:pt x="86899" y="195908"/>
                    </a:lnTo>
                    <a:lnTo>
                      <a:pt x="86793" y="195948"/>
                    </a:lnTo>
                    <a:lnTo>
                      <a:pt x="86748" y="195956"/>
                    </a:lnTo>
                    <a:lnTo>
                      <a:pt x="86733" y="195959"/>
                    </a:lnTo>
                    <a:lnTo>
                      <a:pt x="86578" y="195988"/>
                    </a:lnTo>
                    <a:lnTo>
                      <a:pt x="86447" y="195995"/>
                    </a:lnTo>
                    <a:lnTo>
                      <a:pt x="86345" y="195912"/>
                    </a:lnTo>
                    <a:lnTo>
                      <a:pt x="86338" y="195820"/>
                    </a:lnTo>
                    <a:lnTo>
                      <a:pt x="86356" y="195678"/>
                    </a:lnTo>
                    <a:lnTo>
                      <a:pt x="86433" y="195511"/>
                    </a:lnTo>
                    <a:lnTo>
                      <a:pt x="86491" y="195365"/>
                    </a:lnTo>
                    <a:lnTo>
                      <a:pt x="86549" y="195238"/>
                    </a:lnTo>
                    <a:lnTo>
                      <a:pt x="86670" y="195112"/>
                    </a:lnTo>
                    <a:lnTo>
                      <a:pt x="86881" y="195046"/>
                    </a:lnTo>
                    <a:lnTo>
                      <a:pt x="86886" y="195044"/>
                    </a:lnTo>
                    <a:lnTo>
                      <a:pt x="86925" y="195032"/>
                    </a:lnTo>
                    <a:lnTo>
                      <a:pt x="87216" y="195058"/>
                    </a:lnTo>
                    <a:lnTo>
                      <a:pt x="87504" y="195109"/>
                    </a:lnTo>
                    <a:lnTo>
                      <a:pt x="87679" y="195138"/>
                    </a:lnTo>
                    <a:lnTo>
                      <a:pt x="87778" y="195167"/>
                    </a:lnTo>
                    <a:lnTo>
                      <a:pt x="87901" y="195236"/>
                    </a:lnTo>
                    <a:lnTo>
                      <a:pt x="87982" y="195327"/>
                    </a:lnTo>
                    <a:lnTo>
                      <a:pt x="88102" y="195466"/>
                    </a:lnTo>
                    <a:lnTo>
                      <a:pt x="88211" y="195586"/>
                    </a:lnTo>
                    <a:lnTo>
                      <a:pt x="88284" y="195669"/>
                    </a:lnTo>
                    <a:lnTo>
                      <a:pt x="88386" y="195713"/>
                    </a:lnTo>
                    <a:lnTo>
                      <a:pt x="88466" y="195711"/>
                    </a:lnTo>
                    <a:lnTo>
                      <a:pt x="88477" y="195711"/>
                    </a:lnTo>
                    <a:lnTo>
                      <a:pt x="88521" y="195709"/>
                    </a:lnTo>
                    <a:lnTo>
                      <a:pt x="88641" y="195673"/>
                    </a:lnTo>
                    <a:lnTo>
                      <a:pt x="88743" y="195597"/>
                    </a:lnTo>
                    <a:lnTo>
                      <a:pt x="88838" y="195436"/>
                    </a:lnTo>
                    <a:lnTo>
                      <a:pt x="88808" y="195331"/>
                    </a:lnTo>
                    <a:lnTo>
                      <a:pt x="88765" y="195236"/>
                    </a:lnTo>
                    <a:lnTo>
                      <a:pt x="88674" y="195083"/>
                    </a:lnTo>
                    <a:lnTo>
                      <a:pt x="88586" y="194930"/>
                    </a:lnTo>
                    <a:lnTo>
                      <a:pt x="88506" y="194810"/>
                    </a:lnTo>
                    <a:lnTo>
                      <a:pt x="88415" y="194716"/>
                    </a:lnTo>
                    <a:lnTo>
                      <a:pt x="88309" y="194636"/>
                    </a:lnTo>
                    <a:lnTo>
                      <a:pt x="88145" y="194566"/>
                    </a:lnTo>
                    <a:lnTo>
                      <a:pt x="88040" y="194530"/>
                    </a:lnTo>
                    <a:lnTo>
                      <a:pt x="87829" y="194468"/>
                    </a:lnTo>
                    <a:lnTo>
                      <a:pt x="87676" y="194432"/>
                    </a:lnTo>
                    <a:lnTo>
                      <a:pt x="87464" y="194392"/>
                    </a:lnTo>
                    <a:lnTo>
                      <a:pt x="87100" y="194377"/>
                    </a:lnTo>
                    <a:lnTo>
                      <a:pt x="86900" y="194384"/>
                    </a:lnTo>
                    <a:lnTo>
                      <a:pt x="86601" y="194388"/>
                    </a:lnTo>
                    <a:lnTo>
                      <a:pt x="86477" y="194377"/>
                    </a:lnTo>
                    <a:lnTo>
                      <a:pt x="86382" y="194337"/>
                    </a:lnTo>
                    <a:lnTo>
                      <a:pt x="86186" y="194242"/>
                    </a:lnTo>
                    <a:lnTo>
                      <a:pt x="86124" y="194169"/>
                    </a:lnTo>
                    <a:lnTo>
                      <a:pt x="86126" y="194080"/>
                    </a:lnTo>
                    <a:lnTo>
                      <a:pt x="86159" y="193967"/>
                    </a:lnTo>
                    <a:lnTo>
                      <a:pt x="86254" y="193818"/>
                    </a:lnTo>
                    <a:lnTo>
                      <a:pt x="86323" y="193690"/>
                    </a:lnTo>
                    <a:lnTo>
                      <a:pt x="86367" y="193566"/>
                    </a:lnTo>
                    <a:lnTo>
                      <a:pt x="86436" y="193388"/>
                    </a:lnTo>
                    <a:lnTo>
                      <a:pt x="86487" y="193257"/>
                    </a:lnTo>
                    <a:lnTo>
                      <a:pt x="86563" y="193140"/>
                    </a:lnTo>
                    <a:lnTo>
                      <a:pt x="86629" y="193039"/>
                    </a:lnTo>
                    <a:lnTo>
                      <a:pt x="86730" y="192898"/>
                    </a:lnTo>
                    <a:lnTo>
                      <a:pt x="86734" y="192893"/>
                    </a:lnTo>
                    <a:lnTo>
                      <a:pt x="86741" y="192883"/>
                    </a:lnTo>
                    <a:lnTo>
                      <a:pt x="86890" y="192806"/>
                    </a:lnTo>
                    <a:lnTo>
                      <a:pt x="87003" y="192783"/>
                    </a:lnTo>
                    <a:lnTo>
                      <a:pt x="87119" y="192848"/>
                    </a:lnTo>
                    <a:lnTo>
                      <a:pt x="87206" y="193070"/>
                    </a:lnTo>
                    <a:lnTo>
                      <a:pt x="87281" y="193279"/>
                    </a:lnTo>
                    <a:lnTo>
                      <a:pt x="87328" y="193355"/>
                    </a:lnTo>
                    <a:lnTo>
                      <a:pt x="87405" y="193417"/>
                    </a:lnTo>
                    <a:lnTo>
                      <a:pt x="87413" y="193416"/>
                    </a:lnTo>
                    <a:lnTo>
                      <a:pt x="87418" y="193415"/>
                    </a:lnTo>
                    <a:lnTo>
                      <a:pt x="87514" y="193403"/>
                    </a:lnTo>
                    <a:lnTo>
                      <a:pt x="87558" y="193330"/>
                    </a:lnTo>
                    <a:lnTo>
                      <a:pt x="87580" y="193192"/>
                    </a:lnTo>
                    <a:lnTo>
                      <a:pt x="87558" y="193053"/>
                    </a:lnTo>
                    <a:lnTo>
                      <a:pt x="87529" y="192940"/>
                    </a:lnTo>
                    <a:lnTo>
                      <a:pt x="87475" y="192715"/>
                    </a:lnTo>
                    <a:lnTo>
                      <a:pt x="87429" y="192570"/>
                    </a:lnTo>
                    <a:lnTo>
                      <a:pt x="87352" y="192460"/>
                    </a:lnTo>
                    <a:lnTo>
                      <a:pt x="87255" y="192341"/>
                    </a:lnTo>
                    <a:lnTo>
                      <a:pt x="87113" y="192273"/>
                    </a:lnTo>
                    <a:lnTo>
                      <a:pt x="87000" y="192218"/>
                    </a:lnTo>
                    <a:lnTo>
                      <a:pt x="86893" y="192176"/>
                    </a:lnTo>
                    <a:lnTo>
                      <a:pt x="86728" y="192157"/>
                    </a:lnTo>
                    <a:lnTo>
                      <a:pt x="86444" y="192179"/>
                    </a:lnTo>
                    <a:lnTo>
                      <a:pt x="86338" y="192199"/>
                    </a:lnTo>
                    <a:lnTo>
                      <a:pt x="86231" y="192212"/>
                    </a:lnTo>
                    <a:lnTo>
                      <a:pt x="86131" y="192208"/>
                    </a:lnTo>
                    <a:lnTo>
                      <a:pt x="85995" y="192160"/>
                    </a:lnTo>
                    <a:lnTo>
                      <a:pt x="85914" y="192112"/>
                    </a:lnTo>
                    <a:lnTo>
                      <a:pt x="85853" y="192028"/>
                    </a:lnTo>
                    <a:lnTo>
                      <a:pt x="85853" y="191944"/>
                    </a:lnTo>
                    <a:lnTo>
                      <a:pt x="85892" y="191837"/>
                    </a:lnTo>
                    <a:lnTo>
                      <a:pt x="86050" y="191582"/>
                    </a:lnTo>
                    <a:lnTo>
                      <a:pt x="86108" y="191479"/>
                    </a:lnTo>
                    <a:lnTo>
                      <a:pt x="86188" y="191296"/>
                    </a:lnTo>
                    <a:lnTo>
                      <a:pt x="86240" y="191135"/>
                    </a:lnTo>
                    <a:lnTo>
                      <a:pt x="86276" y="190951"/>
                    </a:lnTo>
                    <a:lnTo>
                      <a:pt x="86295" y="190776"/>
                    </a:lnTo>
                    <a:lnTo>
                      <a:pt x="86276" y="190525"/>
                    </a:lnTo>
                    <a:lnTo>
                      <a:pt x="86243" y="190344"/>
                    </a:lnTo>
                    <a:lnTo>
                      <a:pt x="86205" y="190189"/>
                    </a:lnTo>
                    <a:lnTo>
                      <a:pt x="86182" y="190089"/>
                    </a:lnTo>
                    <a:lnTo>
                      <a:pt x="86137" y="189834"/>
                    </a:lnTo>
                    <a:lnTo>
                      <a:pt x="86140" y="189702"/>
                    </a:lnTo>
                    <a:lnTo>
                      <a:pt x="86185" y="189573"/>
                    </a:lnTo>
                    <a:lnTo>
                      <a:pt x="86315" y="189434"/>
                    </a:lnTo>
                    <a:lnTo>
                      <a:pt x="86450" y="189311"/>
                    </a:lnTo>
                    <a:lnTo>
                      <a:pt x="86531" y="189218"/>
                    </a:lnTo>
                    <a:lnTo>
                      <a:pt x="86589" y="189092"/>
                    </a:lnTo>
                    <a:lnTo>
                      <a:pt x="86609" y="189001"/>
                    </a:lnTo>
                    <a:lnTo>
                      <a:pt x="86612" y="188853"/>
                    </a:lnTo>
                    <a:lnTo>
                      <a:pt x="86602" y="188766"/>
                    </a:lnTo>
                    <a:lnTo>
                      <a:pt x="86518" y="188634"/>
                    </a:lnTo>
                    <a:lnTo>
                      <a:pt x="86437" y="188559"/>
                    </a:lnTo>
                    <a:lnTo>
                      <a:pt x="86256" y="188405"/>
                    </a:lnTo>
                    <a:lnTo>
                      <a:pt x="86169" y="188308"/>
                    </a:lnTo>
                    <a:lnTo>
                      <a:pt x="86121" y="188211"/>
                    </a:lnTo>
                    <a:lnTo>
                      <a:pt x="86085" y="188127"/>
                    </a:lnTo>
                    <a:lnTo>
                      <a:pt x="86082" y="188011"/>
                    </a:lnTo>
                    <a:lnTo>
                      <a:pt x="86079" y="187924"/>
                    </a:lnTo>
                    <a:lnTo>
                      <a:pt x="86127" y="187779"/>
                    </a:lnTo>
                    <a:lnTo>
                      <a:pt x="86224" y="187646"/>
                    </a:lnTo>
                    <a:lnTo>
                      <a:pt x="86344" y="187446"/>
                    </a:lnTo>
                    <a:lnTo>
                      <a:pt x="86428" y="187310"/>
                    </a:lnTo>
                    <a:lnTo>
                      <a:pt x="86437" y="187201"/>
                    </a:lnTo>
                    <a:lnTo>
                      <a:pt x="86328" y="187101"/>
                    </a:lnTo>
                    <a:lnTo>
                      <a:pt x="86231" y="187088"/>
                    </a:lnTo>
                    <a:lnTo>
                      <a:pt x="86079" y="187117"/>
                    </a:lnTo>
                    <a:lnTo>
                      <a:pt x="85901" y="187204"/>
                    </a:lnTo>
                    <a:lnTo>
                      <a:pt x="85872" y="187222"/>
                    </a:lnTo>
                    <a:lnTo>
                      <a:pt x="85857" y="187230"/>
                    </a:lnTo>
                    <a:lnTo>
                      <a:pt x="85724" y="187310"/>
                    </a:lnTo>
                    <a:lnTo>
                      <a:pt x="85628" y="187354"/>
                    </a:lnTo>
                    <a:lnTo>
                      <a:pt x="85613" y="187361"/>
                    </a:lnTo>
                    <a:lnTo>
                      <a:pt x="85575" y="187378"/>
                    </a:lnTo>
                    <a:lnTo>
                      <a:pt x="85497" y="187404"/>
                    </a:lnTo>
                    <a:lnTo>
                      <a:pt x="85407" y="187401"/>
                    </a:lnTo>
                    <a:lnTo>
                      <a:pt x="85312" y="187309"/>
                    </a:lnTo>
                    <a:lnTo>
                      <a:pt x="85189" y="187264"/>
                    </a:lnTo>
                    <a:lnTo>
                      <a:pt x="85001" y="187200"/>
                    </a:lnTo>
                    <a:lnTo>
                      <a:pt x="84903" y="187181"/>
                    </a:lnTo>
                    <a:lnTo>
                      <a:pt x="84774" y="187176"/>
                    </a:lnTo>
                    <a:lnTo>
                      <a:pt x="84692" y="187216"/>
                    </a:lnTo>
                    <a:lnTo>
                      <a:pt x="84623" y="187249"/>
                    </a:lnTo>
                    <a:lnTo>
                      <a:pt x="84617" y="187252"/>
                    </a:lnTo>
                    <a:lnTo>
                      <a:pt x="84612" y="187255"/>
                    </a:lnTo>
                    <a:lnTo>
                      <a:pt x="84581" y="187290"/>
                    </a:lnTo>
                    <a:lnTo>
                      <a:pt x="84546" y="187327"/>
                    </a:lnTo>
                    <a:lnTo>
                      <a:pt x="84516" y="187365"/>
                    </a:lnTo>
                    <a:lnTo>
                      <a:pt x="84513" y="187368"/>
                    </a:lnTo>
                    <a:lnTo>
                      <a:pt x="84463" y="187432"/>
                    </a:lnTo>
                    <a:lnTo>
                      <a:pt x="84385" y="187531"/>
                    </a:lnTo>
                    <a:lnTo>
                      <a:pt x="84376" y="187529"/>
                    </a:lnTo>
                    <a:lnTo>
                      <a:pt x="84371" y="187528"/>
                    </a:lnTo>
                    <a:lnTo>
                      <a:pt x="84217" y="187501"/>
                    </a:lnTo>
                    <a:lnTo>
                      <a:pt x="84069" y="187378"/>
                    </a:lnTo>
                    <a:lnTo>
                      <a:pt x="83980" y="187235"/>
                    </a:lnTo>
                    <a:lnTo>
                      <a:pt x="83926" y="187057"/>
                    </a:lnTo>
                    <a:lnTo>
                      <a:pt x="83901" y="186870"/>
                    </a:lnTo>
                    <a:lnTo>
                      <a:pt x="83891" y="186658"/>
                    </a:lnTo>
                    <a:lnTo>
                      <a:pt x="83941" y="186318"/>
                    </a:lnTo>
                    <a:lnTo>
                      <a:pt x="83961" y="186047"/>
                    </a:lnTo>
                    <a:lnTo>
                      <a:pt x="83961" y="185889"/>
                    </a:lnTo>
                    <a:lnTo>
                      <a:pt x="83901" y="185761"/>
                    </a:lnTo>
                    <a:lnTo>
                      <a:pt x="83818" y="185697"/>
                    </a:lnTo>
                    <a:lnTo>
                      <a:pt x="83650" y="185608"/>
                    </a:lnTo>
                    <a:lnTo>
                      <a:pt x="83482" y="185589"/>
                    </a:lnTo>
                    <a:lnTo>
                      <a:pt x="83338" y="185603"/>
                    </a:lnTo>
                    <a:lnTo>
                      <a:pt x="83332" y="185604"/>
                    </a:lnTo>
                    <a:lnTo>
                      <a:pt x="83324" y="185604"/>
                    </a:lnTo>
                    <a:lnTo>
                      <a:pt x="83315" y="185605"/>
                    </a:lnTo>
                    <a:lnTo>
                      <a:pt x="83236" y="185613"/>
                    </a:lnTo>
                    <a:lnTo>
                      <a:pt x="83018" y="185692"/>
                    </a:lnTo>
                    <a:lnTo>
                      <a:pt x="82940" y="185759"/>
                    </a:lnTo>
                    <a:lnTo>
                      <a:pt x="82934" y="185764"/>
                    </a:lnTo>
                    <a:lnTo>
                      <a:pt x="82880" y="185810"/>
                    </a:lnTo>
                    <a:lnTo>
                      <a:pt x="82782" y="185958"/>
                    </a:lnTo>
                    <a:lnTo>
                      <a:pt x="82762" y="186136"/>
                    </a:lnTo>
                    <a:lnTo>
                      <a:pt x="82853" y="186418"/>
                    </a:lnTo>
                    <a:lnTo>
                      <a:pt x="82855" y="186425"/>
                    </a:lnTo>
                    <a:lnTo>
                      <a:pt x="82856" y="186426"/>
                    </a:lnTo>
                    <a:lnTo>
                      <a:pt x="82955" y="186582"/>
                    </a:lnTo>
                    <a:lnTo>
                      <a:pt x="82970" y="186605"/>
                    </a:lnTo>
                    <a:lnTo>
                      <a:pt x="83023" y="186688"/>
                    </a:lnTo>
                    <a:lnTo>
                      <a:pt x="83024" y="186708"/>
                    </a:lnTo>
                    <a:lnTo>
                      <a:pt x="83024" y="186714"/>
                    </a:lnTo>
                    <a:lnTo>
                      <a:pt x="83027" y="186812"/>
                    </a:lnTo>
                    <a:lnTo>
                      <a:pt x="83027" y="186827"/>
                    </a:lnTo>
                    <a:lnTo>
                      <a:pt x="83028" y="186870"/>
                    </a:lnTo>
                    <a:lnTo>
                      <a:pt x="82993" y="186953"/>
                    </a:lnTo>
                    <a:lnTo>
                      <a:pt x="82970" y="187011"/>
                    </a:lnTo>
                    <a:lnTo>
                      <a:pt x="82954" y="187047"/>
                    </a:lnTo>
                    <a:lnTo>
                      <a:pt x="82747" y="187314"/>
                    </a:lnTo>
                    <a:lnTo>
                      <a:pt x="82619" y="187417"/>
                    </a:lnTo>
                    <a:lnTo>
                      <a:pt x="82466" y="187540"/>
                    </a:lnTo>
                    <a:lnTo>
                      <a:pt x="82244" y="187634"/>
                    </a:lnTo>
                    <a:lnTo>
                      <a:pt x="82061" y="187723"/>
                    </a:lnTo>
                    <a:lnTo>
                      <a:pt x="81908" y="187752"/>
                    </a:lnTo>
                    <a:lnTo>
                      <a:pt x="81790" y="187752"/>
                    </a:lnTo>
                    <a:lnTo>
                      <a:pt x="81667" y="187737"/>
                    </a:lnTo>
                    <a:lnTo>
                      <a:pt x="81544" y="187654"/>
                    </a:lnTo>
                    <a:lnTo>
                      <a:pt x="81510" y="187607"/>
                    </a:lnTo>
                    <a:lnTo>
                      <a:pt x="81504" y="187599"/>
                    </a:lnTo>
                    <a:lnTo>
                      <a:pt x="81479" y="187565"/>
                    </a:lnTo>
                    <a:lnTo>
                      <a:pt x="81467" y="187488"/>
                    </a:lnTo>
                    <a:lnTo>
                      <a:pt x="81464" y="187470"/>
                    </a:lnTo>
                    <a:lnTo>
                      <a:pt x="81460" y="187442"/>
                    </a:lnTo>
                    <a:lnTo>
                      <a:pt x="81497" y="187318"/>
                    </a:lnTo>
                    <a:lnTo>
                      <a:pt x="81507" y="187283"/>
                    </a:lnTo>
                    <a:lnTo>
                      <a:pt x="81544" y="187161"/>
                    </a:lnTo>
                    <a:lnTo>
                      <a:pt x="81652" y="186919"/>
                    </a:lnTo>
                    <a:lnTo>
                      <a:pt x="81933" y="186599"/>
                    </a:lnTo>
                    <a:lnTo>
                      <a:pt x="82118" y="186380"/>
                    </a:lnTo>
                    <a:lnTo>
                      <a:pt x="82192" y="186256"/>
                    </a:lnTo>
                    <a:lnTo>
                      <a:pt x="82199" y="186244"/>
                    </a:lnTo>
                    <a:lnTo>
                      <a:pt x="82226" y="186198"/>
                    </a:lnTo>
                    <a:lnTo>
                      <a:pt x="82256" y="186060"/>
                    </a:lnTo>
                    <a:lnTo>
                      <a:pt x="82256" y="185927"/>
                    </a:lnTo>
                    <a:lnTo>
                      <a:pt x="82192" y="185823"/>
                    </a:lnTo>
                    <a:lnTo>
                      <a:pt x="82070" y="185726"/>
                    </a:lnTo>
                    <a:lnTo>
                      <a:pt x="81797" y="185680"/>
                    </a:lnTo>
                    <a:lnTo>
                      <a:pt x="81584" y="185665"/>
                    </a:lnTo>
                    <a:lnTo>
                      <a:pt x="81380" y="185642"/>
                    </a:lnTo>
                    <a:lnTo>
                      <a:pt x="81266" y="185627"/>
                    </a:lnTo>
                    <a:lnTo>
                      <a:pt x="81099" y="185521"/>
                    </a:lnTo>
                    <a:lnTo>
                      <a:pt x="81038" y="185430"/>
                    </a:lnTo>
                    <a:lnTo>
                      <a:pt x="80970" y="185241"/>
                    </a:lnTo>
                    <a:lnTo>
                      <a:pt x="80909" y="184991"/>
                    </a:lnTo>
                    <a:lnTo>
                      <a:pt x="80924" y="184688"/>
                    </a:lnTo>
                    <a:lnTo>
                      <a:pt x="80925" y="184672"/>
                    </a:lnTo>
                    <a:lnTo>
                      <a:pt x="80937" y="184619"/>
                    </a:lnTo>
                    <a:lnTo>
                      <a:pt x="80993" y="184377"/>
                    </a:lnTo>
                    <a:lnTo>
                      <a:pt x="81167" y="184187"/>
                    </a:lnTo>
                    <a:lnTo>
                      <a:pt x="81259" y="184121"/>
                    </a:lnTo>
                    <a:lnTo>
                      <a:pt x="81293" y="184095"/>
                    </a:lnTo>
                    <a:lnTo>
                      <a:pt x="81308" y="184083"/>
                    </a:lnTo>
                    <a:lnTo>
                      <a:pt x="81315" y="184079"/>
                    </a:lnTo>
                    <a:lnTo>
                      <a:pt x="81328" y="184070"/>
                    </a:lnTo>
                    <a:lnTo>
                      <a:pt x="81365" y="184043"/>
                    </a:lnTo>
                    <a:lnTo>
                      <a:pt x="81607" y="183922"/>
                    </a:lnTo>
                    <a:lnTo>
                      <a:pt x="81723" y="183792"/>
                    </a:lnTo>
                    <a:lnTo>
                      <a:pt x="81729" y="183786"/>
                    </a:lnTo>
                    <a:lnTo>
                      <a:pt x="81782" y="183589"/>
                    </a:lnTo>
                    <a:lnTo>
                      <a:pt x="81767" y="183263"/>
                    </a:lnTo>
                    <a:lnTo>
                      <a:pt x="81767" y="183058"/>
                    </a:lnTo>
                    <a:lnTo>
                      <a:pt x="81794" y="182867"/>
                    </a:lnTo>
                    <a:lnTo>
                      <a:pt x="81796" y="182855"/>
                    </a:lnTo>
                    <a:lnTo>
                      <a:pt x="81797" y="182846"/>
                    </a:lnTo>
                    <a:lnTo>
                      <a:pt x="81888" y="182672"/>
                    </a:lnTo>
                    <a:lnTo>
                      <a:pt x="81904" y="182656"/>
                    </a:lnTo>
                    <a:lnTo>
                      <a:pt x="81959" y="182605"/>
                    </a:lnTo>
                    <a:lnTo>
                      <a:pt x="82040" y="182528"/>
                    </a:lnTo>
                    <a:lnTo>
                      <a:pt x="82231" y="182375"/>
                    </a:lnTo>
                    <a:lnTo>
                      <a:pt x="82250" y="182359"/>
                    </a:lnTo>
                    <a:lnTo>
                      <a:pt x="82381" y="182255"/>
                    </a:lnTo>
                    <a:lnTo>
                      <a:pt x="82472" y="182187"/>
                    </a:lnTo>
                    <a:lnTo>
                      <a:pt x="82505" y="182148"/>
                    </a:lnTo>
                    <a:lnTo>
                      <a:pt x="82521" y="182129"/>
                    </a:lnTo>
                    <a:lnTo>
                      <a:pt x="82601" y="182035"/>
                    </a:lnTo>
                    <a:lnTo>
                      <a:pt x="82582" y="181935"/>
                    </a:lnTo>
                    <a:lnTo>
                      <a:pt x="82435" y="181833"/>
                    </a:lnTo>
                    <a:lnTo>
                      <a:pt x="82318" y="181786"/>
                    </a:lnTo>
                    <a:lnTo>
                      <a:pt x="82203" y="181741"/>
                    </a:lnTo>
                    <a:lnTo>
                      <a:pt x="82095" y="181687"/>
                    </a:lnTo>
                    <a:lnTo>
                      <a:pt x="81972" y="181579"/>
                    </a:lnTo>
                    <a:lnTo>
                      <a:pt x="81905" y="181490"/>
                    </a:lnTo>
                    <a:lnTo>
                      <a:pt x="81857" y="181405"/>
                    </a:lnTo>
                    <a:lnTo>
                      <a:pt x="81819" y="181192"/>
                    </a:lnTo>
                    <a:lnTo>
                      <a:pt x="81819" y="181033"/>
                    </a:lnTo>
                    <a:lnTo>
                      <a:pt x="81778" y="180871"/>
                    </a:lnTo>
                    <a:lnTo>
                      <a:pt x="81717" y="180751"/>
                    </a:lnTo>
                    <a:lnTo>
                      <a:pt x="81638" y="180668"/>
                    </a:lnTo>
                    <a:lnTo>
                      <a:pt x="81504" y="180528"/>
                    </a:lnTo>
                    <a:lnTo>
                      <a:pt x="81433" y="180383"/>
                    </a:lnTo>
                    <a:lnTo>
                      <a:pt x="81417" y="180295"/>
                    </a:lnTo>
                    <a:lnTo>
                      <a:pt x="81412" y="180268"/>
                    </a:lnTo>
                    <a:lnTo>
                      <a:pt x="81408" y="180243"/>
                    </a:lnTo>
                    <a:lnTo>
                      <a:pt x="81410" y="180229"/>
                    </a:lnTo>
                    <a:lnTo>
                      <a:pt x="81415" y="180205"/>
                    </a:lnTo>
                    <a:lnTo>
                      <a:pt x="81449" y="180008"/>
                    </a:lnTo>
                    <a:lnTo>
                      <a:pt x="81459" y="179859"/>
                    </a:lnTo>
                    <a:lnTo>
                      <a:pt x="81408" y="179678"/>
                    </a:lnTo>
                    <a:lnTo>
                      <a:pt x="81322" y="179436"/>
                    </a:lnTo>
                    <a:lnTo>
                      <a:pt x="81211" y="179141"/>
                    </a:lnTo>
                    <a:lnTo>
                      <a:pt x="81141" y="178989"/>
                    </a:lnTo>
                    <a:lnTo>
                      <a:pt x="81036" y="178849"/>
                    </a:lnTo>
                    <a:lnTo>
                      <a:pt x="80830" y="178668"/>
                    </a:lnTo>
                    <a:lnTo>
                      <a:pt x="80731" y="178557"/>
                    </a:lnTo>
                    <a:lnTo>
                      <a:pt x="80718" y="178509"/>
                    </a:lnTo>
                    <a:lnTo>
                      <a:pt x="80713" y="178490"/>
                    </a:lnTo>
                    <a:lnTo>
                      <a:pt x="80706" y="178462"/>
                    </a:lnTo>
                    <a:lnTo>
                      <a:pt x="80710" y="178445"/>
                    </a:lnTo>
                    <a:lnTo>
                      <a:pt x="80712" y="178434"/>
                    </a:lnTo>
                    <a:lnTo>
                      <a:pt x="80734" y="178341"/>
                    </a:lnTo>
                    <a:lnTo>
                      <a:pt x="80798" y="178273"/>
                    </a:lnTo>
                    <a:lnTo>
                      <a:pt x="80811" y="178259"/>
                    </a:lnTo>
                    <a:lnTo>
                      <a:pt x="80871" y="178195"/>
                    </a:lnTo>
                    <a:lnTo>
                      <a:pt x="81075" y="178019"/>
                    </a:lnTo>
                    <a:lnTo>
                      <a:pt x="81105" y="177993"/>
                    </a:lnTo>
                    <a:lnTo>
                      <a:pt x="81249" y="177868"/>
                    </a:lnTo>
                    <a:lnTo>
                      <a:pt x="81443" y="177630"/>
                    </a:lnTo>
                    <a:lnTo>
                      <a:pt x="81570" y="177506"/>
                    </a:lnTo>
                    <a:lnTo>
                      <a:pt x="81713" y="177519"/>
                    </a:lnTo>
                    <a:lnTo>
                      <a:pt x="81722" y="177525"/>
                    </a:lnTo>
                    <a:lnTo>
                      <a:pt x="81729" y="177530"/>
                    </a:lnTo>
                    <a:lnTo>
                      <a:pt x="81872" y="177633"/>
                    </a:lnTo>
                    <a:lnTo>
                      <a:pt x="81902" y="177663"/>
                    </a:lnTo>
                    <a:lnTo>
                      <a:pt x="81906" y="177667"/>
                    </a:lnTo>
                    <a:lnTo>
                      <a:pt x="82094" y="177852"/>
                    </a:lnTo>
                    <a:lnTo>
                      <a:pt x="82185" y="177918"/>
                    </a:lnTo>
                    <a:lnTo>
                      <a:pt x="82195" y="177926"/>
                    </a:lnTo>
                    <a:lnTo>
                      <a:pt x="82291" y="177995"/>
                    </a:lnTo>
                    <a:lnTo>
                      <a:pt x="82413" y="178043"/>
                    </a:lnTo>
                    <a:lnTo>
                      <a:pt x="82417" y="178045"/>
                    </a:lnTo>
                    <a:lnTo>
                      <a:pt x="82438" y="178053"/>
                    </a:lnTo>
                    <a:lnTo>
                      <a:pt x="82451" y="178053"/>
                    </a:lnTo>
                    <a:lnTo>
                      <a:pt x="82455" y="178053"/>
                    </a:lnTo>
                    <a:lnTo>
                      <a:pt x="82461" y="178053"/>
                    </a:lnTo>
                    <a:lnTo>
                      <a:pt x="82567" y="178053"/>
                    </a:lnTo>
                    <a:lnTo>
                      <a:pt x="82575" y="178053"/>
                    </a:lnTo>
                    <a:lnTo>
                      <a:pt x="82612" y="178053"/>
                    </a:lnTo>
                    <a:lnTo>
                      <a:pt x="82774" y="177932"/>
                    </a:lnTo>
                    <a:lnTo>
                      <a:pt x="82835" y="177840"/>
                    </a:lnTo>
                    <a:lnTo>
                      <a:pt x="82887" y="177708"/>
                    </a:lnTo>
                    <a:lnTo>
                      <a:pt x="82884" y="177597"/>
                    </a:lnTo>
                    <a:lnTo>
                      <a:pt x="82846" y="177479"/>
                    </a:lnTo>
                    <a:lnTo>
                      <a:pt x="82789" y="177408"/>
                    </a:lnTo>
                    <a:lnTo>
                      <a:pt x="82777" y="177395"/>
                    </a:lnTo>
                    <a:lnTo>
                      <a:pt x="82738" y="177346"/>
                    </a:lnTo>
                    <a:lnTo>
                      <a:pt x="82604" y="177238"/>
                    </a:lnTo>
                    <a:lnTo>
                      <a:pt x="82471" y="177161"/>
                    </a:lnTo>
                    <a:lnTo>
                      <a:pt x="82379" y="177130"/>
                    </a:lnTo>
                    <a:lnTo>
                      <a:pt x="82299" y="177063"/>
                    </a:lnTo>
                    <a:lnTo>
                      <a:pt x="82304" y="177031"/>
                    </a:lnTo>
                    <a:lnTo>
                      <a:pt x="82305" y="177029"/>
                    </a:lnTo>
                    <a:lnTo>
                      <a:pt x="82315" y="176968"/>
                    </a:lnTo>
                    <a:lnTo>
                      <a:pt x="82423" y="176844"/>
                    </a:lnTo>
                    <a:lnTo>
                      <a:pt x="82435" y="176831"/>
                    </a:lnTo>
                    <a:lnTo>
                      <a:pt x="82468" y="176793"/>
                    </a:lnTo>
                    <a:lnTo>
                      <a:pt x="82588" y="176672"/>
                    </a:lnTo>
                    <a:lnTo>
                      <a:pt x="82661" y="176606"/>
                    </a:lnTo>
                    <a:lnTo>
                      <a:pt x="82659" y="176384"/>
                    </a:lnTo>
                    <a:lnTo>
                      <a:pt x="82612" y="176144"/>
                    </a:lnTo>
                    <a:lnTo>
                      <a:pt x="82535" y="176003"/>
                    </a:lnTo>
                    <a:lnTo>
                      <a:pt x="82321" y="175898"/>
                    </a:lnTo>
                    <a:lnTo>
                      <a:pt x="82220" y="175881"/>
                    </a:lnTo>
                    <a:lnTo>
                      <a:pt x="82030" y="175914"/>
                    </a:lnTo>
                    <a:lnTo>
                      <a:pt x="81864" y="175962"/>
                    </a:lnTo>
                    <a:lnTo>
                      <a:pt x="81747" y="176043"/>
                    </a:lnTo>
                    <a:lnTo>
                      <a:pt x="81617" y="176095"/>
                    </a:lnTo>
                    <a:lnTo>
                      <a:pt x="81520" y="176152"/>
                    </a:lnTo>
                    <a:lnTo>
                      <a:pt x="81427" y="176168"/>
                    </a:lnTo>
                    <a:lnTo>
                      <a:pt x="81334" y="176144"/>
                    </a:lnTo>
                    <a:lnTo>
                      <a:pt x="81221" y="176011"/>
                    </a:lnTo>
                    <a:lnTo>
                      <a:pt x="81201" y="175861"/>
                    </a:lnTo>
                    <a:lnTo>
                      <a:pt x="81222" y="175832"/>
                    </a:lnTo>
                    <a:lnTo>
                      <a:pt x="81226" y="175828"/>
                    </a:lnTo>
                    <a:lnTo>
                      <a:pt x="81310" y="175712"/>
                    </a:lnTo>
                    <a:lnTo>
                      <a:pt x="81549" y="175498"/>
                    </a:lnTo>
                    <a:lnTo>
                      <a:pt x="81791" y="175288"/>
                    </a:lnTo>
                    <a:lnTo>
                      <a:pt x="81953" y="175134"/>
                    </a:lnTo>
                    <a:lnTo>
                      <a:pt x="82102" y="174961"/>
                    </a:lnTo>
                    <a:lnTo>
                      <a:pt x="82220" y="174848"/>
                    </a:lnTo>
                    <a:lnTo>
                      <a:pt x="82333" y="174779"/>
                    </a:lnTo>
                    <a:lnTo>
                      <a:pt x="82499" y="174742"/>
                    </a:lnTo>
                    <a:lnTo>
                      <a:pt x="82676" y="174779"/>
                    </a:lnTo>
                    <a:lnTo>
                      <a:pt x="82761" y="174880"/>
                    </a:lnTo>
                    <a:lnTo>
                      <a:pt x="82846" y="174989"/>
                    </a:lnTo>
                    <a:lnTo>
                      <a:pt x="82951" y="175066"/>
                    </a:lnTo>
                    <a:lnTo>
                      <a:pt x="83085" y="175126"/>
                    </a:lnTo>
                    <a:lnTo>
                      <a:pt x="83238" y="175106"/>
                    </a:lnTo>
                    <a:lnTo>
                      <a:pt x="83307" y="175062"/>
                    </a:lnTo>
                    <a:lnTo>
                      <a:pt x="83355" y="174973"/>
                    </a:lnTo>
                    <a:lnTo>
                      <a:pt x="83380" y="174896"/>
                    </a:lnTo>
                    <a:lnTo>
                      <a:pt x="83378" y="174890"/>
                    </a:lnTo>
                    <a:lnTo>
                      <a:pt x="83351" y="174763"/>
                    </a:lnTo>
                    <a:lnTo>
                      <a:pt x="83258" y="174593"/>
                    </a:lnTo>
                    <a:lnTo>
                      <a:pt x="83157" y="174460"/>
                    </a:lnTo>
                    <a:lnTo>
                      <a:pt x="83024" y="174308"/>
                    </a:lnTo>
                    <a:lnTo>
                      <a:pt x="82939" y="174154"/>
                    </a:lnTo>
                    <a:lnTo>
                      <a:pt x="82863" y="174013"/>
                    </a:lnTo>
                    <a:lnTo>
                      <a:pt x="82806" y="173831"/>
                    </a:lnTo>
                    <a:lnTo>
                      <a:pt x="82766" y="173649"/>
                    </a:lnTo>
                    <a:lnTo>
                      <a:pt x="82717" y="173496"/>
                    </a:lnTo>
                    <a:lnTo>
                      <a:pt x="82628" y="173354"/>
                    </a:lnTo>
                    <a:lnTo>
                      <a:pt x="82495" y="173253"/>
                    </a:lnTo>
                    <a:lnTo>
                      <a:pt x="82366" y="173201"/>
                    </a:lnTo>
                    <a:lnTo>
                      <a:pt x="82232" y="173120"/>
                    </a:lnTo>
                    <a:lnTo>
                      <a:pt x="82083" y="173039"/>
                    </a:lnTo>
                    <a:lnTo>
                      <a:pt x="82002" y="172926"/>
                    </a:lnTo>
                    <a:lnTo>
                      <a:pt x="81944" y="172822"/>
                    </a:lnTo>
                    <a:lnTo>
                      <a:pt x="81936" y="172753"/>
                    </a:lnTo>
                    <a:lnTo>
                      <a:pt x="81935" y="172747"/>
                    </a:lnTo>
                    <a:lnTo>
                      <a:pt x="81932" y="172723"/>
                    </a:lnTo>
                    <a:lnTo>
                      <a:pt x="81928" y="172693"/>
                    </a:lnTo>
                    <a:lnTo>
                      <a:pt x="81932" y="172677"/>
                    </a:lnTo>
                    <a:lnTo>
                      <a:pt x="81936" y="172662"/>
                    </a:lnTo>
                    <a:lnTo>
                      <a:pt x="81952" y="172592"/>
                    </a:lnTo>
                    <a:lnTo>
                      <a:pt x="82049" y="172459"/>
                    </a:lnTo>
                    <a:lnTo>
                      <a:pt x="82276" y="172273"/>
                    </a:lnTo>
                    <a:lnTo>
                      <a:pt x="82551" y="172128"/>
                    </a:lnTo>
                    <a:lnTo>
                      <a:pt x="82660" y="172067"/>
                    </a:lnTo>
                    <a:lnTo>
                      <a:pt x="82657" y="171992"/>
                    </a:lnTo>
                    <a:lnTo>
                      <a:pt x="82655" y="171944"/>
                    </a:lnTo>
                    <a:lnTo>
                      <a:pt x="82652" y="171869"/>
                    </a:lnTo>
                    <a:lnTo>
                      <a:pt x="82583" y="171760"/>
                    </a:lnTo>
                    <a:lnTo>
                      <a:pt x="82434" y="171598"/>
                    </a:lnTo>
                    <a:lnTo>
                      <a:pt x="82239" y="171388"/>
                    </a:lnTo>
                    <a:lnTo>
                      <a:pt x="82134" y="171235"/>
                    </a:lnTo>
                    <a:lnTo>
                      <a:pt x="81951" y="170977"/>
                    </a:lnTo>
                    <a:lnTo>
                      <a:pt x="81746" y="170719"/>
                    </a:lnTo>
                    <a:lnTo>
                      <a:pt x="81641" y="170566"/>
                    </a:lnTo>
                    <a:lnTo>
                      <a:pt x="81553" y="170408"/>
                    </a:lnTo>
                    <a:lnTo>
                      <a:pt x="81536" y="170269"/>
                    </a:lnTo>
                    <a:lnTo>
                      <a:pt x="81553" y="170142"/>
                    </a:lnTo>
                    <a:lnTo>
                      <a:pt x="81592" y="170079"/>
                    </a:lnTo>
                    <a:lnTo>
                      <a:pt x="81613" y="170046"/>
                    </a:lnTo>
                    <a:lnTo>
                      <a:pt x="81619" y="170037"/>
                    </a:lnTo>
                    <a:lnTo>
                      <a:pt x="81621" y="170036"/>
                    </a:lnTo>
                    <a:lnTo>
                      <a:pt x="81759" y="169932"/>
                    </a:lnTo>
                    <a:lnTo>
                      <a:pt x="81951" y="169853"/>
                    </a:lnTo>
                    <a:lnTo>
                      <a:pt x="82187" y="169840"/>
                    </a:lnTo>
                    <a:lnTo>
                      <a:pt x="82367" y="169932"/>
                    </a:lnTo>
                    <a:lnTo>
                      <a:pt x="82494" y="170033"/>
                    </a:lnTo>
                    <a:lnTo>
                      <a:pt x="82743" y="170221"/>
                    </a:lnTo>
                    <a:lnTo>
                      <a:pt x="82979" y="170382"/>
                    </a:lnTo>
                    <a:lnTo>
                      <a:pt x="83088" y="170439"/>
                    </a:lnTo>
                    <a:lnTo>
                      <a:pt x="83268" y="170452"/>
                    </a:lnTo>
                    <a:lnTo>
                      <a:pt x="83504" y="170369"/>
                    </a:lnTo>
                    <a:lnTo>
                      <a:pt x="83700" y="170247"/>
                    </a:lnTo>
                    <a:lnTo>
                      <a:pt x="83840" y="170107"/>
                    </a:lnTo>
                    <a:lnTo>
                      <a:pt x="83941" y="169884"/>
                    </a:lnTo>
                    <a:lnTo>
                      <a:pt x="83963" y="169744"/>
                    </a:lnTo>
                    <a:lnTo>
                      <a:pt x="83948" y="169659"/>
                    </a:lnTo>
                    <a:lnTo>
                      <a:pt x="83948" y="169657"/>
                    </a:lnTo>
                    <a:lnTo>
                      <a:pt x="83941" y="169618"/>
                    </a:lnTo>
                    <a:lnTo>
                      <a:pt x="83940" y="169615"/>
                    </a:lnTo>
                    <a:lnTo>
                      <a:pt x="83902" y="169500"/>
                    </a:lnTo>
                    <a:lnTo>
                      <a:pt x="83784" y="169399"/>
                    </a:lnTo>
                    <a:lnTo>
                      <a:pt x="83464" y="169430"/>
                    </a:lnTo>
                    <a:lnTo>
                      <a:pt x="83193" y="169486"/>
                    </a:lnTo>
                    <a:lnTo>
                      <a:pt x="83036" y="169517"/>
                    </a:lnTo>
                    <a:lnTo>
                      <a:pt x="82848" y="169543"/>
                    </a:lnTo>
                    <a:lnTo>
                      <a:pt x="82616" y="169491"/>
                    </a:lnTo>
                    <a:lnTo>
                      <a:pt x="82525" y="169413"/>
                    </a:lnTo>
                    <a:lnTo>
                      <a:pt x="82522" y="169411"/>
                    </a:lnTo>
                    <a:lnTo>
                      <a:pt x="82498" y="169390"/>
                    </a:lnTo>
                    <a:lnTo>
                      <a:pt x="82428" y="169313"/>
                    </a:lnTo>
                    <a:lnTo>
                      <a:pt x="82419" y="169304"/>
                    </a:lnTo>
                    <a:lnTo>
                      <a:pt x="82406" y="169290"/>
                    </a:lnTo>
                    <a:lnTo>
                      <a:pt x="82404" y="169280"/>
                    </a:lnTo>
                    <a:lnTo>
                      <a:pt x="82402" y="169274"/>
                    </a:lnTo>
                    <a:lnTo>
                      <a:pt x="82393" y="169235"/>
                    </a:lnTo>
                    <a:lnTo>
                      <a:pt x="82390" y="169223"/>
                    </a:lnTo>
                    <a:lnTo>
                      <a:pt x="82376" y="169159"/>
                    </a:lnTo>
                    <a:lnTo>
                      <a:pt x="82371" y="169019"/>
                    </a:lnTo>
                    <a:lnTo>
                      <a:pt x="82459" y="168820"/>
                    </a:lnTo>
                    <a:lnTo>
                      <a:pt x="82467" y="168802"/>
                    </a:lnTo>
                    <a:lnTo>
                      <a:pt x="82469" y="168801"/>
                    </a:lnTo>
                    <a:lnTo>
                      <a:pt x="82474" y="168798"/>
                    </a:lnTo>
                    <a:lnTo>
                      <a:pt x="82607" y="168732"/>
                    </a:lnTo>
                    <a:lnTo>
                      <a:pt x="82953" y="168719"/>
                    </a:lnTo>
                    <a:lnTo>
                      <a:pt x="83605" y="168754"/>
                    </a:lnTo>
                    <a:lnTo>
                      <a:pt x="84414" y="168762"/>
                    </a:lnTo>
                    <a:lnTo>
                      <a:pt x="84812" y="168775"/>
                    </a:lnTo>
                    <a:lnTo>
                      <a:pt x="84827" y="168780"/>
                    </a:lnTo>
                    <a:lnTo>
                      <a:pt x="84836" y="168783"/>
                    </a:lnTo>
                    <a:lnTo>
                      <a:pt x="85040" y="168844"/>
                    </a:lnTo>
                    <a:lnTo>
                      <a:pt x="85188" y="168925"/>
                    </a:lnTo>
                    <a:lnTo>
                      <a:pt x="85363" y="168924"/>
                    </a:lnTo>
                    <a:lnTo>
                      <a:pt x="85482" y="168852"/>
                    </a:lnTo>
                    <a:lnTo>
                      <a:pt x="85734" y="168555"/>
                    </a:lnTo>
                    <a:lnTo>
                      <a:pt x="85835" y="168353"/>
                    </a:lnTo>
                    <a:lnTo>
                      <a:pt x="85869" y="168230"/>
                    </a:lnTo>
                    <a:lnTo>
                      <a:pt x="85875" y="168078"/>
                    </a:lnTo>
                    <a:lnTo>
                      <a:pt x="85869" y="167865"/>
                    </a:lnTo>
                    <a:lnTo>
                      <a:pt x="85824" y="167708"/>
                    </a:lnTo>
                    <a:lnTo>
                      <a:pt x="85746" y="167506"/>
                    </a:lnTo>
                    <a:lnTo>
                      <a:pt x="85645" y="167310"/>
                    </a:lnTo>
                    <a:lnTo>
                      <a:pt x="85493" y="167142"/>
                    </a:lnTo>
                    <a:lnTo>
                      <a:pt x="85398" y="167058"/>
                    </a:lnTo>
                    <a:lnTo>
                      <a:pt x="85190" y="166890"/>
                    </a:lnTo>
                    <a:lnTo>
                      <a:pt x="84769" y="166660"/>
                    </a:lnTo>
                    <a:lnTo>
                      <a:pt x="84308" y="166409"/>
                    </a:lnTo>
                    <a:lnTo>
                      <a:pt x="83916" y="166207"/>
                    </a:lnTo>
                    <a:lnTo>
                      <a:pt x="83652" y="165988"/>
                    </a:lnTo>
                    <a:lnTo>
                      <a:pt x="83529" y="165910"/>
                    </a:lnTo>
                    <a:lnTo>
                      <a:pt x="83276" y="165848"/>
                    </a:lnTo>
                    <a:lnTo>
                      <a:pt x="83080" y="165831"/>
                    </a:lnTo>
                    <a:lnTo>
                      <a:pt x="82979" y="165786"/>
                    </a:lnTo>
                    <a:lnTo>
                      <a:pt x="82895" y="165697"/>
                    </a:lnTo>
                    <a:lnTo>
                      <a:pt x="82865" y="165645"/>
                    </a:lnTo>
                    <a:lnTo>
                      <a:pt x="82861" y="165637"/>
                    </a:lnTo>
                    <a:lnTo>
                      <a:pt x="82857" y="165631"/>
                    </a:lnTo>
                    <a:lnTo>
                      <a:pt x="82828" y="165581"/>
                    </a:lnTo>
                    <a:lnTo>
                      <a:pt x="82833" y="165438"/>
                    </a:lnTo>
                    <a:lnTo>
                      <a:pt x="82896" y="165335"/>
                    </a:lnTo>
                    <a:lnTo>
                      <a:pt x="82898" y="165333"/>
                    </a:lnTo>
                    <a:lnTo>
                      <a:pt x="82904" y="165328"/>
                    </a:lnTo>
                    <a:lnTo>
                      <a:pt x="82916" y="165293"/>
                    </a:lnTo>
                    <a:lnTo>
                      <a:pt x="82965" y="165277"/>
                    </a:lnTo>
                    <a:lnTo>
                      <a:pt x="82971" y="165272"/>
                    </a:lnTo>
                    <a:lnTo>
                      <a:pt x="83003" y="165245"/>
                    </a:lnTo>
                    <a:lnTo>
                      <a:pt x="83214" y="165165"/>
                    </a:lnTo>
                    <a:lnTo>
                      <a:pt x="83424" y="165125"/>
                    </a:lnTo>
                    <a:lnTo>
                      <a:pt x="83836" y="165134"/>
                    </a:lnTo>
                    <a:lnTo>
                      <a:pt x="83886" y="165137"/>
                    </a:lnTo>
                    <a:lnTo>
                      <a:pt x="83898" y="165138"/>
                    </a:lnTo>
                    <a:lnTo>
                      <a:pt x="84187" y="165158"/>
                    </a:lnTo>
                    <a:lnTo>
                      <a:pt x="84207" y="165160"/>
                    </a:lnTo>
                    <a:lnTo>
                      <a:pt x="84217" y="165160"/>
                    </a:lnTo>
                    <a:lnTo>
                      <a:pt x="84391" y="165151"/>
                    </a:lnTo>
                    <a:lnTo>
                      <a:pt x="84393" y="165150"/>
                    </a:lnTo>
                    <a:lnTo>
                      <a:pt x="84395" y="165149"/>
                    </a:lnTo>
                    <a:lnTo>
                      <a:pt x="84477" y="165111"/>
                    </a:lnTo>
                    <a:lnTo>
                      <a:pt x="84557" y="165022"/>
                    </a:lnTo>
                    <a:lnTo>
                      <a:pt x="84606" y="164896"/>
                    </a:lnTo>
                    <a:lnTo>
                      <a:pt x="84692" y="164574"/>
                    </a:lnTo>
                    <a:lnTo>
                      <a:pt x="84772" y="164122"/>
                    </a:lnTo>
                    <a:lnTo>
                      <a:pt x="84848" y="163854"/>
                    </a:lnTo>
                    <a:lnTo>
                      <a:pt x="84920" y="163719"/>
                    </a:lnTo>
                    <a:lnTo>
                      <a:pt x="84949" y="163696"/>
                    </a:lnTo>
                    <a:lnTo>
                      <a:pt x="84958" y="163689"/>
                    </a:lnTo>
                    <a:lnTo>
                      <a:pt x="85032" y="163630"/>
                    </a:lnTo>
                    <a:lnTo>
                      <a:pt x="85162" y="163594"/>
                    </a:lnTo>
                    <a:lnTo>
                      <a:pt x="85409" y="163654"/>
                    </a:lnTo>
                    <a:lnTo>
                      <a:pt x="85611" y="163640"/>
                    </a:lnTo>
                    <a:lnTo>
                      <a:pt x="85632" y="163616"/>
                    </a:lnTo>
                    <a:lnTo>
                      <a:pt x="85634" y="163614"/>
                    </a:lnTo>
                    <a:lnTo>
                      <a:pt x="85700" y="163537"/>
                    </a:lnTo>
                    <a:lnTo>
                      <a:pt x="85731" y="163399"/>
                    </a:lnTo>
                    <a:lnTo>
                      <a:pt x="85723" y="163242"/>
                    </a:lnTo>
                    <a:lnTo>
                      <a:pt x="85629" y="163067"/>
                    </a:lnTo>
                    <a:lnTo>
                      <a:pt x="85490" y="162956"/>
                    </a:lnTo>
                    <a:lnTo>
                      <a:pt x="85400" y="162875"/>
                    </a:lnTo>
                    <a:lnTo>
                      <a:pt x="85324" y="162799"/>
                    </a:lnTo>
                    <a:lnTo>
                      <a:pt x="85306" y="162678"/>
                    </a:lnTo>
                    <a:lnTo>
                      <a:pt x="85324" y="162557"/>
                    </a:lnTo>
                    <a:lnTo>
                      <a:pt x="85382" y="162489"/>
                    </a:lnTo>
                    <a:lnTo>
                      <a:pt x="85384" y="162486"/>
                    </a:lnTo>
                    <a:lnTo>
                      <a:pt x="85396" y="162472"/>
                    </a:lnTo>
                    <a:lnTo>
                      <a:pt x="85611" y="162177"/>
                    </a:lnTo>
                    <a:lnTo>
                      <a:pt x="85736" y="162020"/>
                    </a:lnTo>
                    <a:lnTo>
                      <a:pt x="85767" y="161864"/>
                    </a:lnTo>
                    <a:lnTo>
                      <a:pt x="85772" y="161761"/>
                    </a:lnTo>
                    <a:lnTo>
                      <a:pt x="85773" y="161754"/>
                    </a:lnTo>
                    <a:lnTo>
                      <a:pt x="85776" y="161682"/>
                    </a:lnTo>
                    <a:lnTo>
                      <a:pt x="85749" y="161547"/>
                    </a:lnTo>
                    <a:lnTo>
                      <a:pt x="85664" y="161386"/>
                    </a:lnTo>
                    <a:lnTo>
                      <a:pt x="85561" y="161279"/>
                    </a:lnTo>
                    <a:lnTo>
                      <a:pt x="85504" y="161210"/>
                    </a:lnTo>
                    <a:lnTo>
                      <a:pt x="85504" y="161210"/>
                    </a:lnTo>
                    <a:lnTo>
                      <a:pt x="85467" y="161167"/>
                    </a:lnTo>
                    <a:lnTo>
                      <a:pt x="85355" y="161091"/>
                    </a:lnTo>
                    <a:lnTo>
                      <a:pt x="85248" y="161037"/>
                    </a:lnTo>
                    <a:lnTo>
                      <a:pt x="85140" y="161010"/>
                    </a:lnTo>
                    <a:lnTo>
                      <a:pt x="84970" y="161042"/>
                    </a:lnTo>
                    <a:lnTo>
                      <a:pt x="84930" y="161063"/>
                    </a:lnTo>
                    <a:lnTo>
                      <a:pt x="84917" y="161070"/>
                    </a:lnTo>
                    <a:lnTo>
                      <a:pt x="84755" y="161158"/>
                    </a:lnTo>
                    <a:lnTo>
                      <a:pt x="84589" y="161306"/>
                    </a:lnTo>
                    <a:lnTo>
                      <a:pt x="84482" y="161399"/>
                    </a:lnTo>
                    <a:lnTo>
                      <a:pt x="84294" y="161579"/>
                    </a:lnTo>
                    <a:lnTo>
                      <a:pt x="84195" y="161596"/>
                    </a:lnTo>
                    <a:lnTo>
                      <a:pt x="84092" y="161569"/>
                    </a:lnTo>
                    <a:lnTo>
                      <a:pt x="84025" y="161525"/>
                    </a:lnTo>
                    <a:lnTo>
                      <a:pt x="83949" y="161399"/>
                    </a:lnTo>
                    <a:lnTo>
                      <a:pt x="83949" y="161203"/>
                    </a:lnTo>
                    <a:lnTo>
                      <a:pt x="84039" y="160979"/>
                    </a:lnTo>
                    <a:lnTo>
                      <a:pt x="84083" y="160930"/>
                    </a:lnTo>
                    <a:lnTo>
                      <a:pt x="84092" y="160921"/>
                    </a:lnTo>
                    <a:lnTo>
                      <a:pt x="84110" y="160882"/>
                    </a:lnTo>
                    <a:lnTo>
                      <a:pt x="84168" y="160837"/>
                    </a:lnTo>
                    <a:lnTo>
                      <a:pt x="84181" y="160823"/>
                    </a:lnTo>
                    <a:lnTo>
                      <a:pt x="84182" y="160822"/>
                    </a:lnTo>
                    <a:lnTo>
                      <a:pt x="84184" y="160821"/>
                    </a:lnTo>
                    <a:lnTo>
                      <a:pt x="84211" y="160804"/>
                    </a:lnTo>
                    <a:lnTo>
                      <a:pt x="84325" y="160733"/>
                    </a:lnTo>
                    <a:lnTo>
                      <a:pt x="84540" y="160594"/>
                    </a:lnTo>
                    <a:lnTo>
                      <a:pt x="84666" y="160460"/>
                    </a:lnTo>
                    <a:lnTo>
                      <a:pt x="84695" y="160395"/>
                    </a:lnTo>
                    <a:lnTo>
                      <a:pt x="84704" y="160376"/>
                    </a:lnTo>
                    <a:lnTo>
                      <a:pt x="84715" y="160352"/>
                    </a:lnTo>
                    <a:lnTo>
                      <a:pt x="84727" y="160269"/>
                    </a:lnTo>
                    <a:lnTo>
                      <a:pt x="84718" y="160121"/>
                    </a:lnTo>
                    <a:lnTo>
                      <a:pt x="84617" y="159967"/>
                    </a:lnTo>
                    <a:lnTo>
                      <a:pt x="84612" y="159959"/>
                    </a:lnTo>
                    <a:lnTo>
                      <a:pt x="84602" y="159944"/>
                    </a:lnTo>
                    <a:lnTo>
                      <a:pt x="84514" y="159879"/>
                    </a:lnTo>
                    <a:lnTo>
                      <a:pt x="84493" y="159863"/>
                    </a:lnTo>
                    <a:lnTo>
                      <a:pt x="84480" y="159853"/>
                    </a:lnTo>
                    <a:lnTo>
                      <a:pt x="84404" y="159820"/>
                    </a:lnTo>
                    <a:lnTo>
                      <a:pt x="84402" y="159819"/>
                    </a:lnTo>
                    <a:lnTo>
                      <a:pt x="84340" y="159792"/>
                    </a:lnTo>
                    <a:lnTo>
                      <a:pt x="84224" y="159780"/>
                    </a:lnTo>
                    <a:lnTo>
                      <a:pt x="84047" y="159810"/>
                    </a:lnTo>
                    <a:lnTo>
                      <a:pt x="83870" y="159938"/>
                    </a:lnTo>
                    <a:lnTo>
                      <a:pt x="83706" y="160133"/>
                    </a:lnTo>
                    <a:lnTo>
                      <a:pt x="83609" y="160198"/>
                    </a:lnTo>
                    <a:lnTo>
                      <a:pt x="83603" y="160201"/>
                    </a:lnTo>
                    <a:lnTo>
                      <a:pt x="83596" y="160206"/>
                    </a:lnTo>
                    <a:lnTo>
                      <a:pt x="83534" y="160219"/>
                    </a:lnTo>
                    <a:lnTo>
                      <a:pt x="83485" y="160229"/>
                    </a:lnTo>
                    <a:lnTo>
                      <a:pt x="83480" y="160230"/>
                    </a:lnTo>
                    <a:lnTo>
                      <a:pt x="83432" y="160233"/>
                    </a:lnTo>
                    <a:lnTo>
                      <a:pt x="83431" y="160233"/>
                    </a:lnTo>
                    <a:lnTo>
                      <a:pt x="83358" y="160237"/>
                    </a:lnTo>
                    <a:lnTo>
                      <a:pt x="83249" y="160151"/>
                    </a:lnTo>
                    <a:lnTo>
                      <a:pt x="83200" y="160011"/>
                    </a:lnTo>
                    <a:lnTo>
                      <a:pt x="83206" y="159871"/>
                    </a:lnTo>
                    <a:lnTo>
                      <a:pt x="83297" y="159688"/>
                    </a:lnTo>
                    <a:lnTo>
                      <a:pt x="83462" y="159445"/>
                    </a:lnTo>
                    <a:lnTo>
                      <a:pt x="83475" y="159435"/>
                    </a:lnTo>
                    <a:lnTo>
                      <a:pt x="83484" y="159427"/>
                    </a:lnTo>
                    <a:lnTo>
                      <a:pt x="83497" y="159409"/>
                    </a:lnTo>
                    <a:lnTo>
                      <a:pt x="83667" y="159280"/>
                    </a:lnTo>
                    <a:lnTo>
                      <a:pt x="83690" y="159269"/>
                    </a:lnTo>
                    <a:lnTo>
                      <a:pt x="83699" y="159262"/>
                    </a:lnTo>
                    <a:lnTo>
                      <a:pt x="83700" y="159262"/>
                    </a:lnTo>
                    <a:lnTo>
                      <a:pt x="83858" y="159170"/>
                    </a:lnTo>
                    <a:lnTo>
                      <a:pt x="83938" y="159085"/>
                    </a:lnTo>
                    <a:lnTo>
                      <a:pt x="84011" y="158890"/>
                    </a:lnTo>
                    <a:lnTo>
                      <a:pt x="84182" y="158665"/>
                    </a:lnTo>
                    <a:lnTo>
                      <a:pt x="84407" y="158513"/>
                    </a:lnTo>
                    <a:lnTo>
                      <a:pt x="84602" y="158439"/>
                    </a:lnTo>
                    <a:lnTo>
                      <a:pt x="84655" y="158428"/>
                    </a:lnTo>
                    <a:lnTo>
                      <a:pt x="84667" y="158425"/>
                    </a:lnTo>
                    <a:lnTo>
                      <a:pt x="84956" y="158360"/>
                    </a:lnTo>
                    <a:lnTo>
                      <a:pt x="85114" y="158391"/>
                    </a:lnTo>
                    <a:lnTo>
                      <a:pt x="85218" y="158574"/>
                    </a:lnTo>
                    <a:lnTo>
                      <a:pt x="85328" y="158781"/>
                    </a:lnTo>
                    <a:lnTo>
                      <a:pt x="85429" y="158791"/>
                    </a:lnTo>
                    <a:lnTo>
                      <a:pt x="85433" y="158792"/>
                    </a:lnTo>
                    <a:lnTo>
                      <a:pt x="85443" y="158793"/>
                    </a:lnTo>
                    <a:lnTo>
                      <a:pt x="85578" y="158732"/>
                    </a:lnTo>
                    <a:lnTo>
                      <a:pt x="85651" y="158610"/>
                    </a:lnTo>
                    <a:lnTo>
                      <a:pt x="85675" y="158427"/>
                    </a:lnTo>
                    <a:lnTo>
                      <a:pt x="85626" y="158257"/>
                    </a:lnTo>
                    <a:lnTo>
                      <a:pt x="85553" y="158086"/>
                    </a:lnTo>
                    <a:lnTo>
                      <a:pt x="85401" y="157903"/>
                    </a:lnTo>
                    <a:lnTo>
                      <a:pt x="85224" y="157727"/>
                    </a:lnTo>
                    <a:lnTo>
                      <a:pt x="85078" y="157581"/>
                    </a:lnTo>
                    <a:lnTo>
                      <a:pt x="84931" y="157434"/>
                    </a:lnTo>
                    <a:lnTo>
                      <a:pt x="84858" y="157319"/>
                    </a:lnTo>
                    <a:lnTo>
                      <a:pt x="84858" y="157172"/>
                    </a:lnTo>
                    <a:lnTo>
                      <a:pt x="84883" y="156869"/>
                    </a:lnTo>
                    <a:lnTo>
                      <a:pt x="84974" y="156547"/>
                    </a:lnTo>
                    <a:lnTo>
                      <a:pt x="85090" y="156291"/>
                    </a:lnTo>
                    <a:lnTo>
                      <a:pt x="85279" y="156230"/>
                    </a:lnTo>
                    <a:lnTo>
                      <a:pt x="85400" y="156285"/>
                    </a:lnTo>
                    <a:lnTo>
                      <a:pt x="85403" y="156286"/>
                    </a:lnTo>
                    <a:lnTo>
                      <a:pt x="85413" y="156291"/>
                    </a:lnTo>
                    <a:lnTo>
                      <a:pt x="85510" y="156307"/>
                    </a:lnTo>
                    <a:lnTo>
                      <a:pt x="85610" y="156315"/>
                    </a:lnTo>
                    <a:lnTo>
                      <a:pt x="85663" y="156378"/>
                    </a:lnTo>
                    <a:lnTo>
                      <a:pt x="85675" y="156392"/>
                    </a:lnTo>
                    <a:lnTo>
                      <a:pt x="85677" y="156395"/>
                    </a:lnTo>
                    <a:lnTo>
                      <a:pt x="85679" y="156397"/>
                    </a:lnTo>
                    <a:lnTo>
                      <a:pt x="85680" y="156399"/>
                    </a:lnTo>
                    <a:lnTo>
                      <a:pt x="85689" y="156414"/>
                    </a:lnTo>
                    <a:lnTo>
                      <a:pt x="85803" y="156604"/>
                    </a:lnTo>
                    <a:lnTo>
                      <a:pt x="85895" y="156750"/>
                    </a:lnTo>
                    <a:lnTo>
                      <a:pt x="85974" y="156854"/>
                    </a:lnTo>
                    <a:lnTo>
                      <a:pt x="86045" y="156909"/>
                    </a:lnTo>
                    <a:lnTo>
                      <a:pt x="86141" y="156963"/>
                    </a:lnTo>
                    <a:lnTo>
                      <a:pt x="86262" y="156963"/>
                    </a:lnTo>
                    <a:lnTo>
                      <a:pt x="86438" y="156883"/>
                    </a:lnTo>
                    <a:lnTo>
                      <a:pt x="86718" y="156670"/>
                    </a:lnTo>
                    <a:lnTo>
                      <a:pt x="86936" y="156487"/>
                    </a:lnTo>
                    <a:lnTo>
                      <a:pt x="87207" y="156240"/>
                    </a:lnTo>
                    <a:lnTo>
                      <a:pt x="87354" y="156161"/>
                    </a:lnTo>
                    <a:lnTo>
                      <a:pt x="87475" y="156144"/>
                    </a:lnTo>
                    <a:lnTo>
                      <a:pt x="87625" y="156173"/>
                    </a:lnTo>
                    <a:lnTo>
                      <a:pt x="87717" y="156261"/>
                    </a:lnTo>
                    <a:lnTo>
                      <a:pt x="87723" y="156280"/>
                    </a:lnTo>
                    <a:lnTo>
                      <a:pt x="87730" y="156302"/>
                    </a:lnTo>
                    <a:lnTo>
                      <a:pt x="87759" y="156399"/>
                    </a:lnTo>
                    <a:lnTo>
                      <a:pt x="87740" y="156543"/>
                    </a:lnTo>
                    <a:lnTo>
                      <a:pt x="87735" y="156582"/>
                    </a:lnTo>
                    <a:lnTo>
                      <a:pt x="87721" y="156694"/>
                    </a:lnTo>
                    <a:lnTo>
                      <a:pt x="87717" y="156721"/>
                    </a:lnTo>
                    <a:lnTo>
                      <a:pt x="87705" y="156796"/>
                    </a:lnTo>
                    <a:lnTo>
                      <a:pt x="87692" y="156879"/>
                    </a:lnTo>
                    <a:lnTo>
                      <a:pt x="87688" y="157038"/>
                    </a:lnTo>
                    <a:lnTo>
                      <a:pt x="87709" y="157243"/>
                    </a:lnTo>
                    <a:lnTo>
                      <a:pt x="87738" y="157435"/>
                    </a:lnTo>
                    <a:lnTo>
                      <a:pt x="87767" y="157636"/>
                    </a:lnTo>
                    <a:lnTo>
                      <a:pt x="87805" y="157790"/>
                    </a:lnTo>
                    <a:lnTo>
                      <a:pt x="87879" y="157880"/>
                    </a:lnTo>
                    <a:lnTo>
                      <a:pt x="87914" y="157899"/>
                    </a:lnTo>
                    <a:lnTo>
                      <a:pt x="87915" y="157900"/>
                    </a:lnTo>
                    <a:lnTo>
                      <a:pt x="87971" y="157930"/>
                    </a:lnTo>
                    <a:lnTo>
                      <a:pt x="88092" y="157930"/>
                    </a:lnTo>
                    <a:lnTo>
                      <a:pt x="88209" y="157838"/>
                    </a:lnTo>
                    <a:lnTo>
                      <a:pt x="88301" y="157704"/>
                    </a:lnTo>
                    <a:lnTo>
                      <a:pt x="88389" y="157491"/>
                    </a:lnTo>
                    <a:lnTo>
                      <a:pt x="88489" y="157249"/>
                    </a:lnTo>
                    <a:lnTo>
                      <a:pt x="88585" y="157044"/>
                    </a:lnTo>
                    <a:lnTo>
                      <a:pt x="88719" y="156856"/>
                    </a:lnTo>
                    <a:lnTo>
                      <a:pt x="88844" y="156672"/>
                    </a:lnTo>
                    <a:lnTo>
                      <a:pt x="88924" y="156497"/>
                    </a:lnTo>
                    <a:lnTo>
                      <a:pt x="88933" y="156381"/>
                    </a:lnTo>
                    <a:lnTo>
                      <a:pt x="88908" y="156247"/>
                    </a:lnTo>
                    <a:lnTo>
                      <a:pt x="88891" y="156155"/>
                    </a:lnTo>
                    <a:lnTo>
                      <a:pt x="88858" y="156063"/>
                    </a:lnTo>
                    <a:lnTo>
                      <a:pt x="88862" y="155959"/>
                    </a:lnTo>
                    <a:lnTo>
                      <a:pt x="88904" y="155859"/>
                    </a:lnTo>
                    <a:lnTo>
                      <a:pt x="89004" y="155817"/>
                    </a:lnTo>
                    <a:lnTo>
                      <a:pt x="89134" y="155796"/>
                    </a:lnTo>
                    <a:lnTo>
                      <a:pt x="89330" y="155838"/>
                    </a:lnTo>
                    <a:lnTo>
                      <a:pt x="89368" y="155901"/>
                    </a:lnTo>
                    <a:lnTo>
                      <a:pt x="89373" y="155909"/>
                    </a:lnTo>
                    <a:lnTo>
                      <a:pt x="89374" y="155916"/>
                    </a:lnTo>
                    <a:lnTo>
                      <a:pt x="89401" y="156026"/>
                    </a:lnTo>
                    <a:lnTo>
                      <a:pt x="89397" y="156176"/>
                    </a:lnTo>
                    <a:lnTo>
                      <a:pt x="89369" y="156345"/>
                    </a:lnTo>
                    <a:lnTo>
                      <a:pt x="89368" y="156347"/>
                    </a:lnTo>
                    <a:lnTo>
                      <a:pt x="89368" y="156350"/>
                    </a:lnTo>
                    <a:lnTo>
                      <a:pt x="89376" y="156485"/>
                    </a:lnTo>
                    <a:lnTo>
                      <a:pt x="89406" y="156640"/>
                    </a:lnTo>
                    <a:lnTo>
                      <a:pt x="89443" y="156782"/>
                    </a:lnTo>
                    <a:lnTo>
                      <a:pt x="89514" y="156928"/>
                    </a:lnTo>
                    <a:lnTo>
                      <a:pt x="89590" y="157076"/>
                    </a:lnTo>
                    <a:lnTo>
                      <a:pt x="89646" y="157162"/>
                    </a:lnTo>
                    <a:lnTo>
                      <a:pt x="89649" y="157166"/>
                    </a:lnTo>
                    <a:lnTo>
                      <a:pt x="89653" y="157172"/>
                    </a:lnTo>
                    <a:lnTo>
                      <a:pt x="89720" y="157228"/>
                    </a:lnTo>
                    <a:lnTo>
                      <a:pt x="89751" y="157253"/>
                    </a:lnTo>
                    <a:lnTo>
                      <a:pt x="89769" y="157269"/>
                    </a:lnTo>
                    <a:lnTo>
                      <a:pt x="89850" y="157325"/>
                    </a:lnTo>
                    <a:lnTo>
                      <a:pt x="89865" y="157335"/>
                    </a:lnTo>
                    <a:lnTo>
                      <a:pt x="89924" y="157377"/>
                    </a:lnTo>
                    <a:lnTo>
                      <a:pt x="89942" y="157384"/>
                    </a:lnTo>
                    <a:lnTo>
                      <a:pt x="89946" y="157386"/>
                    </a:lnTo>
                    <a:lnTo>
                      <a:pt x="90067" y="157435"/>
                    </a:lnTo>
                    <a:lnTo>
                      <a:pt x="90127" y="157448"/>
                    </a:lnTo>
                    <a:lnTo>
                      <a:pt x="90133" y="157450"/>
                    </a:lnTo>
                    <a:lnTo>
                      <a:pt x="90163" y="157456"/>
                    </a:lnTo>
                    <a:lnTo>
                      <a:pt x="90246" y="157444"/>
                    </a:lnTo>
                    <a:lnTo>
                      <a:pt x="90313" y="157389"/>
                    </a:lnTo>
                    <a:lnTo>
                      <a:pt x="90338" y="157264"/>
                    </a:lnTo>
                    <a:lnTo>
                      <a:pt x="90338" y="157155"/>
                    </a:lnTo>
                    <a:lnTo>
                      <a:pt x="90330" y="156984"/>
                    </a:lnTo>
                    <a:lnTo>
                      <a:pt x="90297" y="156788"/>
                    </a:lnTo>
                    <a:lnTo>
                      <a:pt x="90209" y="156575"/>
                    </a:lnTo>
                    <a:lnTo>
                      <a:pt x="90113" y="156374"/>
                    </a:lnTo>
                    <a:lnTo>
                      <a:pt x="89958" y="156153"/>
                    </a:lnTo>
                    <a:lnTo>
                      <a:pt x="89854" y="156019"/>
                    </a:lnTo>
                    <a:lnTo>
                      <a:pt x="89756" y="155921"/>
                    </a:lnTo>
                    <a:lnTo>
                      <a:pt x="89736" y="155902"/>
                    </a:lnTo>
                    <a:lnTo>
                      <a:pt x="89735" y="155901"/>
                    </a:lnTo>
                    <a:lnTo>
                      <a:pt x="89586" y="155773"/>
                    </a:lnTo>
                    <a:lnTo>
                      <a:pt x="89498" y="155714"/>
                    </a:lnTo>
                    <a:lnTo>
                      <a:pt x="89476" y="155663"/>
                    </a:lnTo>
                    <a:lnTo>
                      <a:pt x="89466" y="155638"/>
                    </a:lnTo>
                    <a:lnTo>
                      <a:pt x="89465" y="155637"/>
                    </a:lnTo>
                    <a:lnTo>
                      <a:pt x="89461" y="155519"/>
                    </a:lnTo>
                    <a:lnTo>
                      <a:pt x="89494" y="155411"/>
                    </a:lnTo>
                    <a:lnTo>
                      <a:pt x="89615" y="155365"/>
                    </a:lnTo>
                    <a:lnTo>
                      <a:pt x="89762" y="155348"/>
                    </a:lnTo>
                    <a:lnTo>
                      <a:pt x="89924" y="155380"/>
                    </a:lnTo>
                    <a:lnTo>
                      <a:pt x="89925" y="155381"/>
                    </a:lnTo>
                    <a:lnTo>
                      <a:pt x="89927" y="155382"/>
                    </a:lnTo>
                    <a:lnTo>
                      <a:pt x="90053" y="155466"/>
                    </a:lnTo>
                    <a:lnTo>
                      <a:pt x="90060" y="155471"/>
                    </a:lnTo>
                    <a:lnTo>
                      <a:pt x="90121" y="155511"/>
                    </a:lnTo>
                    <a:lnTo>
                      <a:pt x="90246" y="155642"/>
                    </a:lnTo>
                    <a:lnTo>
                      <a:pt x="90261" y="155659"/>
                    </a:lnTo>
                    <a:lnTo>
                      <a:pt x="90272" y="155670"/>
                    </a:lnTo>
                    <a:lnTo>
                      <a:pt x="90328" y="155726"/>
                    </a:lnTo>
                    <a:lnTo>
                      <a:pt x="90346" y="155744"/>
                    </a:lnTo>
                    <a:lnTo>
                      <a:pt x="90493" y="155891"/>
                    </a:lnTo>
                    <a:lnTo>
                      <a:pt x="90631" y="156079"/>
                    </a:lnTo>
                    <a:lnTo>
                      <a:pt x="90800" y="156305"/>
                    </a:lnTo>
                    <a:lnTo>
                      <a:pt x="90900" y="156408"/>
                    </a:lnTo>
                    <a:lnTo>
                      <a:pt x="90904" y="156411"/>
                    </a:lnTo>
                    <a:lnTo>
                      <a:pt x="90959" y="156468"/>
                    </a:lnTo>
                    <a:lnTo>
                      <a:pt x="91053" y="156517"/>
                    </a:lnTo>
                    <a:lnTo>
                      <a:pt x="91202" y="156533"/>
                    </a:lnTo>
                    <a:lnTo>
                      <a:pt x="91292" y="156501"/>
                    </a:lnTo>
                    <a:lnTo>
                      <a:pt x="91306" y="156496"/>
                    </a:lnTo>
                    <a:lnTo>
                      <a:pt x="91324" y="156489"/>
                    </a:lnTo>
                    <a:lnTo>
                      <a:pt x="91336" y="156485"/>
                    </a:lnTo>
                    <a:lnTo>
                      <a:pt x="91362" y="156476"/>
                    </a:lnTo>
                    <a:lnTo>
                      <a:pt x="91416" y="156389"/>
                    </a:lnTo>
                    <a:lnTo>
                      <a:pt x="91418" y="156372"/>
                    </a:lnTo>
                    <a:lnTo>
                      <a:pt x="91419" y="156361"/>
                    </a:lnTo>
                    <a:lnTo>
                      <a:pt x="91428" y="156270"/>
                    </a:lnTo>
                    <a:lnTo>
                      <a:pt x="91416" y="156134"/>
                    </a:lnTo>
                    <a:lnTo>
                      <a:pt x="91346" y="155990"/>
                    </a:lnTo>
                    <a:lnTo>
                      <a:pt x="91276" y="155908"/>
                    </a:lnTo>
                    <a:lnTo>
                      <a:pt x="91160" y="155789"/>
                    </a:lnTo>
                    <a:lnTo>
                      <a:pt x="91016" y="155632"/>
                    </a:lnTo>
                    <a:lnTo>
                      <a:pt x="90905" y="155505"/>
                    </a:lnTo>
                    <a:lnTo>
                      <a:pt x="90843" y="155398"/>
                    </a:lnTo>
                    <a:lnTo>
                      <a:pt x="90823" y="155254"/>
                    </a:lnTo>
                    <a:lnTo>
                      <a:pt x="90843" y="155139"/>
                    </a:lnTo>
                    <a:lnTo>
                      <a:pt x="90901" y="155056"/>
                    </a:lnTo>
                    <a:lnTo>
                      <a:pt x="91045" y="154945"/>
                    </a:lnTo>
                    <a:lnTo>
                      <a:pt x="91081" y="154936"/>
                    </a:lnTo>
                    <a:lnTo>
                      <a:pt x="91091" y="154933"/>
                    </a:lnTo>
                    <a:lnTo>
                      <a:pt x="91169" y="154912"/>
                    </a:lnTo>
                    <a:lnTo>
                      <a:pt x="91288" y="154879"/>
                    </a:lnTo>
                    <a:lnTo>
                      <a:pt x="91420" y="154900"/>
                    </a:lnTo>
                    <a:lnTo>
                      <a:pt x="91601" y="155023"/>
                    </a:lnTo>
                    <a:lnTo>
                      <a:pt x="91729" y="155221"/>
                    </a:lnTo>
                    <a:lnTo>
                      <a:pt x="91893" y="155542"/>
                    </a:lnTo>
                    <a:lnTo>
                      <a:pt x="92021" y="155776"/>
                    </a:lnTo>
                    <a:lnTo>
                      <a:pt x="92136" y="155879"/>
                    </a:lnTo>
                    <a:lnTo>
                      <a:pt x="92206" y="155929"/>
                    </a:lnTo>
                    <a:lnTo>
                      <a:pt x="92338" y="155953"/>
                    </a:lnTo>
                    <a:lnTo>
                      <a:pt x="92458" y="155916"/>
                    </a:lnTo>
                    <a:lnTo>
                      <a:pt x="92467" y="155882"/>
                    </a:lnTo>
                    <a:lnTo>
                      <a:pt x="92469" y="155875"/>
                    </a:lnTo>
                    <a:lnTo>
                      <a:pt x="92507" y="155739"/>
                    </a:lnTo>
                    <a:lnTo>
                      <a:pt x="92420" y="155612"/>
                    </a:lnTo>
                    <a:lnTo>
                      <a:pt x="92318" y="155509"/>
                    </a:lnTo>
                    <a:lnTo>
                      <a:pt x="92202" y="155369"/>
                    </a:lnTo>
                    <a:lnTo>
                      <a:pt x="92128" y="155270"/>
                    </a:lnTo>
                    <a:lnTo>
                      <a:pt x="92083" y="155172"/>
                    </a:lnTo>
                    <a:lnTo>
                      <a:pt x="92087" y="155118"/>
                    </a:lnTo>
                    <a:lnTo>
                      <a:pt x="92089" y="155102"/>
                    </a:lnTo>
                    <a:lnTo>
                      <a:pt x="92095" y="155023"/>
                    </a:lnTo>
                    <a:lnTo>
                      <a:pt x="92101" y="154986"/>
                    </a:lnTo>
                    <a:lnTo>
                      <a:pt x="92106" y="154957"/>
                    </a:lnTo>
                    <a:lnTo>
                      <a:pt x="92128" y="154814"/>
                    </a:lnTo>
                    <a:lnTo>
                      <a:pt x="92186" y="154577"/>
                    </a:lnTo>
                    <a:lnTo>
                      <a:pt x="92194" y="154466"/>
                    </a:lnTo>
                    <a:lnTo>
                      <a:pt x="92132" y="154375"/>
                    </a:lnTo>
                    <a:lnTo>
                      <a:pt x="92038" y="154280"/>
                    </a:lnTo>
                    <a:lnTo>
                      <a:pt x="91968" y="154219"/>
                    </a:lnTo>
                    <a:lnTo>
                      <a:pt x="91852" y="154149"/>
                    </a:lnTo>
                    <a:lnTo>
                      <a:pt x="91667" y="154046"/>
                    </a:lnTo>
                    <a:lnTo>
                      <a:pt x="91523" y="153972"/>
                    </a:lnTo>
                    <a:lnTo>
                      <a:pt x="91330" y="153910"/>
                    </a:lnTo>
                    <a:lnTo>
                      <a:pt x="91136" y="153848"/>
                    </a:lnTo>
                    <a:lnTo>
                      <a:pt x="90988" y="153815"/>
                    </a:lnTo>
                    <a:lnTo>
                      <a:pt x="90786" y="153782"/>
                    </a:lnTo>
                    <a:lnTo>
                      <a:pt x="90622" y="153741"/>
                    </a:lnTo>
                    <a:lnTo>
                      <a:pt x="90524" y="153716"/>
                    </a:lnTo>
                    <a:lnTo>
                      <a:pt x="90490" y="153700"/>
                    </a:lnTo>
                    <a:lnTo>
                      <a:pt x="90488" y="153699"/>
                    </a:lnTo>
                    <a:lnTo>
                      <a:pt x="90389" y="153654"/>
                    </a:lnTo>
                    <a:lnTo>
                      <a:pt x="90388" y="153652"/>
                    </a:lnTo>
                    <a:lnTo>
                      <a:pt x="90385" y="153650"/>
                    </a:lnTo>
                    <a:lnTo>
                      <a:pt x="90364" y="153635"/>
                    </a:lnTo>
                    <a:lnTo>
                      <a:pt x="90356" y="153623"/>
                    </a:lnTo>
                    <a:lnTo>
                      <a:pt x="90347" y="153615"/>
                    </a:lnTo>
                    <a:lnTo>
                      <a:pt x="90314" y="153584"/>
                    </a:lnTo>
                    <a:lnTo>
                      <a:pt x="90311" y="153564"/>
                    </a:lnTo>
                    <a:lnTo>
                      <a:pt x="90311" y="153560"/>
                    </a:lnTo>
                    <a:lnTo>
                      <a:pt x="90300" y="153492"/>
                    </a:lnTo>
                    <a:lnTo>
                      <a:pt x="90271" y="153360"/>
                    </a:lnTo>
                    <a:lnTo>
                      <a:pt x="90266" y="153155"/>
                    </a:lnTo>
                    <a:lnTo>
                      <a:pt x="90256" y="152965"/>
                    </a:lnTo>
                    <a:lnTo>
                      <a:pt x="90246" y="152775"/>
                    </a:lnTo>
                    <a:lnTo>
                      <a:pt x="90217" y="152663"/>
                    </a:lnTo>
                    <a:lnTo>
                      <a:pt x="90207" y="152654"/>
                    </a:lnTo>
                    <a:lnTo>
                      <a:pt x="90203" y="152650"/>
                    </a:lnTo>
                    <a:lnTo>
                      <a:pt x="90149" y="152600"/>
                    </a:lnTo>
                    <a:lnTo>
                      <a:pt x="90061" y="152556"/>
                    </a:lnTo>
                    <a:lnTo>
                      <a:pt x="89915" y="152536"/>
                    </a:lnTo>
                    <a:lnTo>
                      <a:pt x="89783" y="152536"/>
                    </a:lnTo>
                    <a:lnTo>
                      <a:pt x="89646" y="152527"/>
                    </a:lnTo>
                    <a:lnTo>
                      <a:pt x="89519" y="152502"/>
                    </a:lnTo>
                    <a:lnTo>
                      <a:pt x="89461" y="152434"/>
                    </a:lnTo>
                    <a:lnTo>
                      <a:pt x="89462" y="152409"/>
                    </a:lnTo>
                    <a:lnTo>
                      <a:pt x="89462" y="152403"/>
                    </a:lnTo>
                    <a:lnTo>
                      <a:pt x="89466" y="152322"/>
                    </a:lnTo>
                    <a:lnTo>
                      <a:pt x="89597" y="152181"/>
                    </a:lnTo>
                    <a:lnTo>
                      <a:pt x="89768" y="152025"/>
                    </a:lnTo>
                    <a:lnTo>
                      <a:pt x="89817" y="151932"/>
                    </a:lnTo>
                    <a:lnTo>
                      <a:pt x="89832" y="151839"/>
                    </a:lnTo>
                    <a:lnTo>
                      <a:pt x="89797" y="151732"/>
                    </a:lnTo>
                    <a:lnTo>
                      <a:pt x="89680" y="151576"/>
                    </a:lnTo>
                    <a:lnTo>
                      <a:pt x="89596" y="151485"/>
                    </a:lnTo>
                    <a:lnTo>
                      <a:pt x="89523" y="151392"/>
                    </a:lnTo>
                    <a:lnTo>
                      <a:pt x="89460" y="151314"/>
                    </a:lnTo>
                    <a:lnTo>
                      <a:pt x="89451" y="151166"/>
                    </a:lnTo>
                    <a:lnTo>
                      <a:pt x="89451" y="151159"/>
                    </a:lnTo>
                    <a:lnTo>
                      <a:pt x="89450" y="151143"/>
                    </a:lnTo>
                    <a:lnTo>
                      <a:pt x="89470" y="151122"/>
                    </a:lnTo>
                    <a:lnTo>
                      <a:pt x="89479" y="151112"/>
                    </a:lnTo>
                    <a:lnTo>
                      <a:pt x="89577" y="151007"/>
                    </a:lnTo>
                    <a:lnTo>
                      <a:pt x="89738" y="150895"/>
                    </a:lnTo>
                    <a:lnTo>
                      <a:pt x="90050" y="150700"/>
                    </a:lnTo>
                    <a:lnTo>
                      <a:pt x="90177" y="150627"/>
                    </a:lnTo>
                    <a:lnTo>
                      <a:pt x="90231" y="150554"/>
                    </a:lnTo>
                    <a:lnTo>
                      <a:pt x="90215" y="150522"/>
                    </a:lnTo>
                    <a:lnTo>
                      <a:pt x="90212" y="150517"/>
                    </a:lnTo>
                    <a:lnTo>
                      <a:pt x="90162" y="150417"/>
                    </a:lnTo>
                    <a:lnTo>
                      <a:pt x="90045" y="150373"/>
                    </a:lnTo>
                    <a:lnTo>
                      <a:pt x="89920" y="150327"/>
                    </a:lnTo>
                    <a:lnTo>
                      <a:pt x="89917" y="150326"/>
                    </a:lnTo>
                    <a:lnTo>
                      <a:pt x="89875" y="150310"/>
                    </a:lnTo>
                    <a:lnTo>
                      <a:pt x="89849" y="150302"/>
                    </a:lnTo>
                    <a:lnTo>
                      <a:pt x="89846" y="150301"/>
                    </a:lnTo>
                    <a:lnTo>
                      <a:pt x="89660" y="150246"/>
                    </a:lnTo>
                    <a:lnTo>
                      <a:pt x="89494" y="150129"/>
                    </a:lnTo>
                    <a:lnTo>
                      <a:pt x="89382" y="150022"/>
                    </a:lnTo>
                    <a:lnTo>
                      <a:pt x="89294" y="149930"/>
                    </a:lnTo>
                    <a:lnTo>
                      <a:pt x="89231" y="149774"/>
                    </a:lnTo>
                    <a:lnTo>
                      <a:pt x="89228" y="149749"/>
                    </a:lnTo>
                    <a:lnTo>
                      <a:pt x="89227" y="149740"/>
                    </a:lnTo>
                    <a:lnTo>
                      <a:pt x="89216" y="149652"/>
                    </a:lnTo>
                    <a:lnTo>
                      <a:pt x="89221" y="149540"/>
                    </a:lnTo>
                    <a:lnTo>
                      <a:pt x="89255" y="149369"/>
                    </a:lnTo>
                    <a:lnTo>
                      <a:pt x="89276" y="149186"/>
                    </a:lnTo>
                    <a:lnTo>
                      <a:pt x="89256" y="149075"/>
                    </a:lnTo>
                    <a:lnTo>
                      <a:pt x="89164" y="148978"/>
                    </a:lnTo>
                    <a:lnTo>
                      <a:pt x="89161" y="148974"/>
                    </a:lnTo>
                    <a:lnTo>
                      <a:pt x="89146" y="148959"/>
                    </a:lnTo>
                    <a:lnTo>
                      <a:pt x="89016" y="148825"/>
                    </a:lnTo>
                    <a:lnTo>
                      <a:pt x="89009" y="148818"/>
                    </a:lnTo>
                    <a:lnTo>
                      <a:pt x="88903" y="148688"/>
                    </a:lnTo>
                    <a:lnTo>
                      <a:pt x="88853" y="148567"/>
                    </a:lnTo>
                    <a:lnTo>
                      <a:pt x="88843" y="148406"/>
                    </a:lnTo>
                    <a:lnTo>
                      <a:pt x="88868" y="148240"/>
                    </a:lnTo>
                    <a:lnTo>
                      <a:pt x="88954" y="147923"/>
                    </a:lnTo>
                    <a:lnTo>
                      <a:pt x="89055" y="147636"/>
                    </a:lnTo>
                    <a:lnTo>
                      <a:pt x="89201" y="147258"/>
                    </a:lnTo>
                    <a:lnTo>
                      <a:pt x="89296" y="147012"/>
                    </a:lnTo>
                    <a:lnTo>
                      <a:pt x="89432" y="146850"/>
                    </a:lnTo>
                    <a:lnTo>
                      <a:pt x="89435" y="146846"/>
                    </a:lnTo>
                    <a:lnTo>
                      <a:pt x="89454" y="146824"/>
                    </a:lnTo>
                    <a:lnTo>
                      <a:pt x="89498" y="146770"/>
                    </a:lnTo>
                    <a:lnTo>
                      <a:pt x="89690" y="146611"/>
                    </a:lnTo>
                    <a:lnTo>
                      <a:pt x="89783" y="146508"/>
                    </a:lnTo>
                    <a:lnTo>
                      <a:pt x="89812" y="146476"/>
                    </a:lnTo>
                    <a:lnTo>
                      <a:pt x="89836" y="146450"/>
                    </a:lnTo>
                    <a:lnTo>
                      <a:pt x="89952" y="146294"/>
                    </a:lnTo>
                    <a:lnTo>
                      <a:pt x="90053" y="146067"/>
                    </a:lnTo>
                    <a:lnTo>
                      <a:pt x="90132" y="145825"/>
                    </a:lnTo>
                    <a:lnTo>
                      <a:pt x="90135" y="145817"/>
                    </a:lnTo>
                    <a:lnTo>
                      <a:pt x="90168" y="145706"/>
                    </a:lnTo>
                    <a:lnTo>
                      <a:pt x="90219" y="145534"/>
                    </a:lnTo>
                    <a:lnTo>
                      <a:pt x="90246" y="145480"/>
                    </a:lnTo>
                    <a:lnTo>
                      <a:pt x="90256" y="145459"/>
                    </a:lnTo>
                    <a:lnTo>
                      <a:pt x="90289" y="145393"/>
                    </a:lnTo>
                    <a:lnTo>
                      <a:pt x="90345" y="145300"/>
                    </a:lnTo>
                    <a:lnTo>
                      <a:pt x="90348" y="145295"/>
                    </a:lnTo>
                    <a:lnTo>
                      <a:pt x="90350" y="145292"/>
                    </a:lnTo>
                    <a:lnTo>
                      <a:pt x="90362" y="145286"/>
                    </a:lnTo>
                    <a:lnTo>
                      <a:pt x="90388" y="145273"/>
                    </a:lnTo>
                    <a:lnTo>
                      <a:pt x="90422" y="145256"/>
                    </a:lnTo>
                    <a:lnTo>
                      <a:pt x="90422" y="145256"/>
                    </a:lnTo>
                    <a:lnTo>
                      <a:pt x="90430" y="145252"/>
                    </a:lnTo>
                    <a:lnTo>
                      <a:pt x="90536" y="145272"/>
                    </a:lnTo>
                    <a:lnTo>
                      <a:pt x="90697" y="145348"/>
                    </a:lnTo>
                    <a:lnTo>
                      <a:pt x="90808" y="145424"/>
                    </a:lnTo>
                    <a:lnTo>
                      <a:pt x="90811" y="145426"/>
                    </a:lnTo>
                    <a:lnTo>
                      <a:pt x="90816" y="145429"/>
                    </a:lnTo>
                    <a:lnTo>
                      <a:pt x="90822" y="145433"/>
                    </a:lnTo>
                    <a:lnTo>
                      <a:pt x="90859" y="145458"/>
                    </a:lnTo>
                    <a:lnTo>
                      <a:pt x="90932" y="145531"/>
                    </a:lnTo>
                    <a:lnTo>
                      <a:pt x="90936" y="145536"/>
                    </a:lnTo>
                    <a:lnTo>
                      <a:pt x="91031" y="145631"/>
                    </a:lnTo>
                    <a:lnTo>
                      <a:pt x="91128" y="145835"/>
                    </a:lnTo>
                    <a:lnTo>
                      <a:pt x="91224" y="146101"/>
                    </a:lnTo>
                    <a:lnTo>
                      <a:pt x="91303" y="146327"/>
                    </a:lnTo>
                    <a:lnTo>
                      <a:pt x="91377" y="146475"/>
                    </a:lnTo>
                    <a:lnTo>
                      <a:pt x="91429" y="146515"/>
                    </a:lnTo>
                    <a:lnTo>
                      <a:pt x="91434" y="146519"/>
                    </a:lnTo>
                    <a:lnTo>
                      <a:pt x="91437" y="146521"/>
                    </a:lnTo>
                    <a:lnTo>
                      <a:pt x="91479" y="146554"/>
                    </a:lnTo>
                    <a:lnTo>
                      <a:pt x="91494" y="146554"/>
                    </a:lnTo>
                    <a:lnTo>
                      <a:pt x="91496" y="146554"/>
                    </a:lnTo>
                    <a:lnTo>
                      <a:pt x="91592" y="146554"/>
                    </a:lnTo>
                    <a:lnTo>
                      <a:pt x="91706" y="146520"/>
                    </a:lnTo>
                    <a:lnTo>
                      <a:pt x="91859" y="146390"/>
                    </a:lnTo>
                    <a:lnTo>
                      <a:pt x="92001" y="146237"/>
                    </a:lnTo>
                    <a:lnTo>
                      <a:pt x="92091" y="146010"/>
                    </a:lnTo>
                    <a:lnTo>
                      <a:pt x="92159" y="145716"/>
                    </a:lnTo>
                    <a:lnTo>
                      <a:pt x="92227" y="145461"/>
                    </a:lnTo>
                    <a:lnTo>
                      <a:pt x="92329" y="145353"/>
                    </a:lnTo>
                    <a:lnTo>
                      <a:pt x="92494" y="145223"/>
                    </a:lnTo>
                    <a:lnTo>
                      <a:pt x="92596" y="145065"/>
                    </a:lnTo>
                    <a:lnTo>
                      <a:pt x="92567" y="144906"/>
                    </a:lnTo>
                    <a:lnTo>
                      <a:pt x="92496" y="144849"/>
                    </a:lnTo>
                    <a:lnTo>
                      <a:pt x="92496" y="144849"/>
                    </a:lnTo>
                    <a:lnTo>
                      <a:pt x="92482" y="144838"/>
                    </a:lnTo>
                    <a:lnTo>
                      <a:pt x="92312" y="144804"/>
                    </a:lnTo>
                    <a:lnTo>
                      <a:pt x="92052" y="144753"/>
                    </a:lnTo>
                    <a:lnTo>
                      <a:pt x="91978" y="144710"/>
                    </a:lnTo>
                    <a:lnTo>
                      <a:pt x="91974" y="144707"/>
                    </a:lnTo>
                    <a:lnTo>
                      <a:pt x="91955" y="144696"/>
                    </a:lnTo>
                    <a:lnTo>
                      <a:pt x="91950" y="144589"/>
                    </a:lnTo>
                    <a:lnTo>
                      <a:pt x="92018" y="144487"/>
                    </a:lnTo>
                    <a:lnTo>
                      <a:pt x="92210" y="144334"/>
                    </a:lnTo>
                    <a:lnTo>
                      <a:pt x="92318" y="144226"/>
                    </a:lnTo>
                    <a:lnTo>
                      <a:pt x="92403" y="144068"/>
                    </a:lnTo>
                    <a:lnTo>
                      <a:pt x="92477" y="143887"/>
                    </a:lnTo>
                    <a:lnTo>
                      <a:pt x="92527" y="143680"/>
                    </a:lnTo>
                    <a:lnTo>
                      <a:pt x="92562" y="143520"/>
                    </a:lnTo>
                    <a:lnTo>
                      <a:pt x="92562" y="143419"/>
                    </a:lnTo>
                    <a:lnTo>
                      <a:pt x="92548" y="143380"/>
                    </a:lnTo>
                    <a:lnTo>
                      <a:pt x="92547" y="143379"/>
                    </a:lnTo>
                    <a:lnTo>
                      <a:pt x="92532" y="143339"/>
                    </a:lnTo>
                    <a:lnTo>
                      <a:pt x="92397" y="143299"/>
                    </a:lnTo>
                    <a:lnTo>
                      <a:pt x="92226" y="143304"/>
                    </a:lnTo>
                    <a:lnTo>
                      <a:pt x="92121" y="143274"/>
                    </a:lnTo>
                    <a:lnTo>
                      <a:pt x="92046" y="143229"/>
                    </a:lnTo>
                    <a:lnTo>
                      <a:pt x="92035" y="143215"/>
                    </a:lnTo>
                    <a:lnTo>
                      <a:pt x="92029" y="143207"/>
                    </a:lnTo>
                    <a:lnTo>
                      <a:pt x="91990" y="143159"/>
                    </a:lnTo>
                    <a:lnTo>
                      <a:pt x="92020" y="142988"/>
                    </a:lnTo>
                    <a:lnTo>
                      <a:pt x="92081" y="142787"/>
                    </a:lnTo>
                    <a:lnTo>
                      <a:pt x="92186" y="142472"/>
                    </a:lnTo>
                    <a:lnTo>
                      <a:pt x="92271" y="142196"/>
                    </a:lnTo>
                    <a:lnTo>
                      <a:pt x="92347" y="141935"/>
                    </a:lnTo>
                    <a:lnTo>
                      <a:pt x="92417" y="141835"/>
                    </a:lnTo>
                    <a:lnTo>
                      <a:pt x="92532" y="141729"/>
                    </a:lnTo>
                    <a:lnTo>
                      <a:pt x="92678" y="141639"/>
                    </a:lnTo>
                    <a:lnTo>
                      <a:pt x="92949" y="141489"/>
                    </a:lnTo>
                    <a:lnTo>
                      <a:pt x="93140" y="141363"/>
                    </a:lnTo>
                    <a:lnTo>
                      <a:pt x="93276" y="141229"/>
                    </a:lnTo>
                    <a:lnTo>
                      <a:pt x="93371" y="141084"/>
                    </a:lnTo>
                    <a:lnTo>
                      <a:pt x="93412" y="140953"/>
                    </a:lnTo>
                    <a:lnTo>
                      <a:pt x="93432" y="140708"/>
                    </a:lnTo>
                    <a:lnTo>
                      <a:pt x="93427" y="140472"/>
                    </a:lnTo>
                    <a:lnTo>
                      <a:pt x="93452" y="140086"/>
                    </a:lnTo>
                    <a:lnTo>
                      <a:pt x="93492" y="139925"/>
                    </a:lnTo>
                    <a:lnTo>
                      <a:pt x="93572" y="139805"/>
                    </a:lnTo>
                    <a:lnTo>
                      <a:pt x="93673" y="139710"/>
                    </a:lnTo>
                    <a:lnTo>
                      <a:pt x="93823" y="139680"/>
                    </a:lnTo>
                    <a:lnTo>
                      <a:pt x="93959" y="139735"/>
                    </a:lnTo>
                    <a:lnTo>
                      <a:pt x="94019" y="139771"/>
                    </a:lnTo>
                    <a:lnTo>
                      <a:pt x="94023" y="139773"/>
                    </a:lnTo>
                    <a:lnTo>
                      <a:pt x="94029" y="139777"/>
                    </a:lnTo>
                    <a:lnTo>
                      <a:pt x="94174" y="139865"/>
                    </a:lnTo>
                    <a:lnTo>
                      <a:pt x="94400" y="140076"/>
                    </a:lnTo>
                    <a:lnTo>
                      <a:pt x="94691" y="140337"/>
                    </a:lnTo>
                    <a:lnTo>
                      <a:pt x="94907" y="140487"/>
                    </a:lnTo>
                    <a:lnTo>
                      <a:pt x="95012" y="140507"/>
                    </a:lnTo>
                    <a:lnTo>
                      <a:pt x="95138" y="140437"/>
                    </a:lnTo>
                    <a:lnTo>
                      <a:pt x="95253" y="140282"/>
                    </a:lnTo>
                    <a:lnTo>
                      <a:pt x="95324" y="139936"/>
                    </a:lnTo>
                    <a:lnTo>
                      <a:pt x="95389" y="139690"/>
                    </a:lnTo>
                    <a:lnTo>
                      <a:pt x="95459" y="139424"/>
                    </a:lnTo>
                    <a:lnTo>
                      <a:pt x="95489" y="139229"/>
                    </a:lnTo>
                    <a:lnTo>
                      <a:pt x="95526" y="138915"/>
                    </a:lnTo>
                    <a:lnTo>
                      <a:pt x="95562" y="138694"/>
                    </a:lnTo>
                    <a:lnTo>
                      <a:pt x="95592" y="138484"/>
                    </a:lnTo>
                    <a:lnTo>
                      <a:pt x="95589" y="138457"/>
                    </a:lnTo>
                    <a:lnTo>
                      <a:pt x="95588" y="138450"/>
                    </a:lnTo>
                    <a:lnTo>
                      <a:pt x="95581" y="138377"/>
                    </a:lnTo>
                    <a:lnTo>
                      <a:pt x="95483" y="138237"/>
                    </a:lnTo>
                    <a:lnTo>
                      <a:pt x="95324" y="138074"/>
                    </a:lnTo>
                    <a:lnTo>
                      <a:pt x="95131" y="137968"/>
                    </a:lnTo>
                    <a:lnTo>
                      <a:pt x="94983" y="137873"/>
                    </a:lnTo>
                    <a:lnTo>
                      <a:pt x="94846" y="137752"/>
                    </a:lnTo>
                    <a:lnTo>
                      <a:pt x="94744" y="137684"/>
                    </a:lnTo>
                    <a:lnTo>
                      <a:pt x="94608" y="137608"/>
                    </a:lnTo>
                    <a:lnTo>
                      <a:pt x="94490" y="137578"/>
                    </a:lnTo>
                    <a:lnTo>
                      <a:pt x="94244" y="137540"/>
                    </a:lnTo>
                    <a:lnTo>
                      <a:pt x="94081" y="137517"/>
                    </a:lnTo>
                    <a:lnTo>
                      <a:pt x="93933" y="137491"/>
                    </a:lnTo>
                    <a:lnTo>
                      <a:pt x="93785" y="137419"/>
                    </a:lnTo>
                    <a:lnTo>
                      <a:pt x="93717" y="137328"/>
                    </a:lnTo>
                    <a:lnTo>
                      <a:pt x="93710" y="137280"/>
                    </a:lnTo>
                    <a:lnTo>
                      <a:pt x="93707" y="137260"/>
                    </a:lnTo>
                    <a:lnTo>
                      <a:pt x="93698" y="137203"/>
                    </a:lnTo>
                    <a:lnTo>
                      <a:pt x="93725" y="137033"/>
                    </a:lnTo>
                    <a:lnTo>
                      <a:pt x="93823" y="136722"/>
                    </a:lnTo>
                    <a:lnTo>
                      <a:pt x="93842" y="136658"/>
                    </a:lnTo>
                    <a:lnTo>
                      <a:pt x="93857" y="136602"/>
                    </a:lnTo>
                    <a:lnTo>
                      <a:pt x="93871" y="136553"/>
                    </a:lnTo>
                    <a:lnTo>
                      <a:pt x="93871" y="136540"/>
                    </a:lnTo>
                    <a:lnTo>
                      <a:pt x="93871" y="136413"/>
                    </a:lnTo>
                    <a:lnTo>
                      <a:pt x="93693" y="136272"/>
                    </a:lnTo>
                    <a:lnTo>
                      <a:pt x="93549" y="136189"/>
                    </a:lnTo>
                    <a:lnTo>
                      <a:pt x="93329" y="136098"/>
                    </a:lnTo>
                    <a:lnTo>
                      <a:pt x="93166" y="136068"/>
                    </a:lnTo>
                    <a:lnTo>
                      <a:pt x="92958" y="136057"/>
                    </a:lnTo>
                    <a:lnTo>
                      <a:pt x="92780" y="136068"/>
                    </a:lnTo>
                    <a:lnTo>
                      <a:pt x="92670" y="136053"/>
                    </a:lnTo>
                    <a:lnTo>
                      <a:pt x="92606" y="136000"/>
                    </a:lnTo>
                    <a:lnTo>
                      <a:pt x="92602" y="135996"/>
                    </a:lnTo>
                    <a:lnTo>
                      <a:pt x="92583" y="135981"/>
                    </a:lnTo>
                    <a:lnTo>
                      <a:pt x="92568" y="135871"/>
                    </a:lnTo>
                    <a:lnTo>
                      <a:pt x="92583" y="135693"/>
                    </a:lnTo>
                    <a:lnTo>
                      <a:pt x="92621" y="135576"/>
                    </a:lnTo>
                    <a:lnTo>
                      <a:pt x="92776" y="135383"/>
                    </a:lnTo>
                    <a:lnTo>
                      <a:pt x="93007" y="135189"/>
                    </a:lnTo>
                    <a:lnTo>
                      <a:pt x="93295" y="134978"/>
                    </a:lnTo>
                    <a:lnTo>
                      <a:pt x="93648" y="134807"/>
                    </a:lnTo>
                    <a:lnTo>
                      <a:pt x="93804" y="134766"/>
                    </a:lnTo>
                    <a:lnTo>
                      <a:pt x="94038" y="134683"/>
                    </a:lnTo>
                    <a:lnTo>
                      <a:pt x="94232" y="134573"/>
                    </a:lnTo>
                    <a:lnTo>
                      <a:pt x="94349" y="134422"/>
                    </a:lnTo>
                    <a:lnTo>
                      <a:pt x="94414" y="134259"/>
                    </a:lnTo>
                    <a:lnTo>
                      <a:pt x="94414" y="134168"/>
                    </a:lnTo>
                    <a:lnTo>
                      <a:pt x="94353" y="134074"/>
                    </a:lnTo>
                    <a:lnTo>
                      <a:pt x="94351" y="134071"/>
                    </a:lnTo>
                    <a:lnTo>
                      <a:pt x="94338" y="134051"/>
                    </a:lnTo>
                    <a:lnTo>
                      <a:pt x="94270" y="133986"/>
                    </a:lnTo>
                    <a:lnTo>
                      <a:pt x="94103" y="133911"/>
                    </a:lnTo>
                    <a:lnTo>
                      <a:pt x="93845" y="133823"/>
                    </a:lnTo>
                    <a:lnTo>
                      <a:pt x="93656" y="133755"/>
                    </a:lnTo>
                    <a:lnTo>
                      <a:pt x="93542" y="133691"/>
                    </a:lnTo>
                    <a:lnTo>
                      <a:pt x="93460" y="133594"/>
                    </a:lnTo>
                    <a:lnTo>
                      <a:pt x="93451" y="133583"/>
                    </a:lnTo>
                    <a:lnTo>
                      <a:pt x="93440" y="133570"/>
                    </a:lnTo>
                    <a:lnTo>
                      <a:pt x="93379" y="133461"/>
                    </a:lnTo>
                    <a:lnTo>
                      <a:pt x="93360" y="133427"/>
                    </a:lnTo>
                    <a:lnTo>
                      <a:pt x="93352" y="133415"/>
                    </a:lnTo>
                    <a:lnTo>
                      <a:pt x="93293" y="133323"/>
                    </a:lnTo>
                    <a:lnTo>
                      <a:pt x="93287" y="133314"/>
                    </a:lnTo>
                    <a:lnTo>
                      <a:pt x="93266" y="133282"/>
                    </a:lnTo>
                    <a:lnTo>
                      <a:pt x="93213" y="133199"/>
                    </a:lnTo>
                    <a:lnTo>
                      <a:pt x="93190" y="133175"/>
                    </a:lnTo>
                    <a:lnTo>
                      <a:pt x="93173" y="133157"/>
                    </a:lnTo>
                    <a:lnTo>
                      <a:pt x="93120" y="133102"/>
                    </a:lnTo>
                    <a:lnTo>
                      <a:pt x="93003" y="133068"/>
                    </a:lnTo>
                    <a:lnTo>
                      <a:pt x="92673" y="133075"/>
                    </a:lnTo>
                    <a:lnTo>
                      <a:pt x="92449" y="133075"/>
                    </a:lnTo>
                    <a:lnTo>
                      <a:pt x="92306" y="133052"/>
                    </a:lnTo>
                    <a:lnTo>
                      <a:pt x="92133" y="132916"/>
                    </a:lnTo>
                    <a:lnTo>
                      <a:pt x="92101" y="132844"/>
                    </a:lnTo>
                    <a:lnTo>
                      <a:pt x="92098" y="132837"/>
                    </a:lnTo>
                    <a:lnTo>
                      <a:pt x="92095" y="132830"/>
                    </a:lnTo>
                    <a:lnTo>
                      <a:pt x="92100" y="132687"/>
                    </a:lnTo>
                    <a:lnTo>
                      <a:pt x="92138" y="132530"/>
                    </a:lnTo>
                    <a:lnTo>
                      <a:pt x="92164" y="132434"/>
                    </a:lnTo>
                    <a:lnTo>
                      <a:pt x="92167" y="132421"/>
                    </a:lnTo>
                    <a:lnTo>
                      <a:pt x="92168" y="132419"/>
                    </a:lnTo>
                    <a:lnTo>
                      <a:pt x="92171" y="132406"/>
                    </a:lnTo>
                    <a:lnTo>
                      <a:pt x="92166" y="132316"/>
                    </a:lnTo>
                    <a:lnTo>
                      <a:pt x="92138" y="132230"/>
                    </a:lnTo>
                    <a:lnTo>
                      <a:pt x="92033" y="132044"/>
                    </a:lnTo>
                    <a:lnTo>
                      <a:pt x="91904" y="131896"/>
                    </a:lnTo>
                    <a:lnTo>
                      <a:pt x="91852" y="131758"/>
                    </a:lnTo>
                    <a:lnTo>
                      <a:pt x="91840" y="131698"/>
                    </a:lnTo>
                    <a:lnTo>
                      <a:pt x="91834" y="131669"/>
                    </a:lnTo>
                    <a:lnTo>
                      <a:pt x="91818" y="131587"/>
                    </a:lnTo>
                    <a:lnTo>
                      <a:pt x="91833" y="131377"/>
                    </a:lnTo>
                    <a:lnTo>
                      <a:pt x="91876" y="131287"/>
                    </a:lnTo>
                    <a:lnTo>
                      <a:pt x="91985" y="131120"/>
                    </a:lnTo>
                    <a:lnTo>
                      <a:pt x="92200" y="130896"/>
                    </a:lnTo>
                    <a:lnTo>
                      <a:pt x="92343" y="130786"/>
                    </a:lnTo>
                    <a:lnTo>
                      <a:pt x="92457" y="130729"/>
                    </a:lnTo>
                    <a:lnTo>
                      <a:pt x="92543" y="130734"/>
                    </a:lnTo>
                    <a:lnTo>
                      <a:pt x="92653" y="130758"/>
                    </a:lnTo>
                    <a:lnTo>
                      <a:pt x="92782" y="130829"/>
                    </a:lnTo>
                    <a:lnTo>
                      <a:pt x="92896" y="130915"/>
                    </a:lnTo>
                    <a:lnTo>
                      <a:pt x="93025" y="130934"/>
                    </a:lnTo>
                    <a:lnTo>
                      <a:pt x="93187" y="130929"/>
                    </a:lnTo>
                    <a:lnTo>
                      <a:pt x="93297" y="130891"/>
                    </a:lnTo>
                    <a:lnTo>
                      <a:pt x="93363" y="130801"/>
                    </a:lnTo>
                    <a:lnTo>
                      <a:pt x="93378" y="130663"/>
                    </a:lnTo>
                    <a:lnTo>
                      <a:pt x="93401" y="130529"/>
                    </a:lnTo>
                    <a:lnTo>
                      <a:pt x="93356" y="130276"/>
                    </a:lnTo>
                    <a:lnTo>
                      <a:pt x="93355" y="130273"/>
                    </a:lnTo>
                    <a:lnTo>
                      <a:pt x="93348" y="130251"/>
                    </a:lnTo>
                    <a:lnTo>
                      <a:pt x="93274" y="130006"/>
                    </a:lnTo>
                    <a:lnTo>
                      <a:pt x="93195" y="129773"/>
                    </a:lnTo>
                    <a:lnTo>
                      <a:pt x="93193" y="129767"/>
                    </a:lnTo>
                    <a:lnTo>
                      <a:pt x="93190" y="129740"/>
                    </a:lnTo>
                    <a:lnTo>
                      <a:pt x="93175" y="129607"/>
                    </a:lnTo>
                    <a:lnTo>
                      <a:pt x="93174" y="129591"/>
                    </a:lnTo>
                    <a:lnTo>
                      <a:pt x="93178" y="129564"/>
                    </a:lnTo>
                    <a:lnTo>
                      <a:pt x="93179" y="129532"/>
                    </a:lnTo>
                    <a:lnTo>
                      <a:pt x="93183" y="129527"/>
                    </a:lnTo>
                    <a:lnTo>
                      <a:pt x="93185" y="129518"/>
                    </a:lnTo>
                    <a:lnTo>
                      <a:pt x="93193" y="129463"/>
                    </a:lnTo>
                    <a:lnTo>
                      <a:pt x="93279" y="129353"/>
                    </a:lnTo>
                    <a:lnTo>
                      <a:pt x="93403" y="129315"/>
                    </a:lnTo>
                    <a:lnTo>
                      <a:pt x="93526" y="129315"/>
                    </a:lnTo>
                    <a:lnTo>
                      <a:pt x="93703" y="129305"/>
                    </a:lnTo>
                    <a:lnTo>
                      <a:pt x="93789" y="129291"/>
                    </a:lnTo>
                    <a:lnTo>
                      <a:pt x="93847" y="129245"/>
                    </a:lnTo>
                    <a:lnTo>
                      <a:pt x="93849" y="129243"/>
                    </a:lnTo>
                    <a:lnTo>
                      <a:pt x="93856" y="129239"/>
                    </a:lnTo>
                    <a:lnTo>
                      <a:pt x="93789" y="129081"/>
                    </a:lnTo>
                    <a:lnTo>
                      <a:pt x="93665" y="128996"/>
                    </a:lnTo>
                    <a:lnTo>
                      <a:pt x="93555" y="128981"/>
                    </a:lnTo>
                    <a:lnTo>
                      <a:pt x="93374" y="128967"/>
                    </a:lnTo>
                    <a:lnTo>
                      <a:pt x="93064" y="128948"/>
                    </a:lnTo>
                    <a:lnTo>
                      <a:pt x="92840" y="128929"/>
                    </a:lnTo>
                    <a:lnTo>
                      <a:pt x="92616" y="128900"/>
                    </a:lnTo>
                    <a:lnTo>
                      <a:pt x="92501" y="128876"/>
                    </a:lnTo>
                    <a:lnTo>
                      <a:pt x="92420" y="128815"/>
                    </a:lnTo>
                    <a:lnTo>
                      <a:pt x="92387" y="128738"/>
                    </a:lnTo>
                    <a:lnTo>
                      <a:pt x="92383" y="128691"/>
                    </a:lnTo>
                    <a:lnTo>
                      <a:pt x="92378" y="128615"/>
                    </a:lnTo>
                    <a:lnTo>
                      <a:pt x="92368" y="128486"/>
                    </a:lnTo>
                    <a:lnTo>
                      <a:pt x="92454" y="128290"/>
                    </a:lnTo>
                    <a:lnTo>
                      <a:pt x="92586" y="128035"/>
                    </a:lnTo>
                    <a:lnTo>
                      <a:pt x="92600" y="127936"/>
                    </a:lnTo>
                    <a:lnTo>
                      <a:pt x="92603" y="127918"/>
                    </a:lnTo>
                    <a:lnTo>
                      <a:pt x="92605" y="127901"/>
                    </a:lnTo>
                    <a:lnTo>
                      <a:pt x="92599" y="127833"/>
                    </a:lnTo>
                    <a:lnTo>
                      <a:pt x="92596" y="127796"/>
                    </a:lnTo>
                    <a:lnTo>
                      <a:pt x="92529" y="127701"/>
                    </a:lnTo>
                    <a:lnTo>
                      <a:pt x="92443" y="127663"/>
                    </a:lnTo>
                    <a:lnTo>
                      <a:pt x="92276" y="127677"/>
                    </a:lnTo>
                    <a:lnTo>
                      <a:pt x="92124" y="127706"/>
                    </a:lnTo>
                    <a:lnTo>
                      <a:pt x="92038" y="127782"/>
                    </a:lnTo>
                    <a:lnTo>
                      <a:pt x="91976" y="127858"/>
                    </a:lnTo>
                    <a:lnTo>
                      <a:pt x="91933" y="127968"/>
                    </a:lnTo>
                    <a:lnTo>
                      <a:pt x="91904" y="128163"/>
                    </a:lnTo>
                    <a:lnTo>
                      <a:pt x="91895" y="128301"/>
                    </a:lnTo>
                    <a:lnTo>
                      <a:pt x="91847" y="128416"/>
                    </a:lnTo>
                    <a:lnTo>
                      <a:pt x="91785" y="128502"/>
                    </a:lnTo>
                    <a:lnTo>
                      <a:pt x="91680" y="128611"/>
                    </a:lnTo>
                    <a:lnTo>
                      <a:pt x="91518" y="128683"/>
                    </a:lnTo>
                    <a:lnTo>
                      <a:pt x="91437" y="128683"/>
                    </a:lnTo>
                    <a:lnTo>
                      <a:pt x="91340" y="128648"/>
                    </a:lnTo>
                    <a:lnTo>
                      <a:pt x="91336" y="128646"/>
                    </a:lnTo>
                    <a:lnTo>
                      <a:pt x="91332" y="128645"/>
                    </a:lnTo>
                    <a:lnTo>
                      <a:pt x="91321" y="128624"/>
                    </a:lnTo>
                    <a:lnTo>
                      <a:pt x="91312" y="128607"/>
                    </a:lnTo>
                    <a:lnTo>
                      <a:pt x="91307" y="128599"/>
                    </a:lnTo>
                    <a:lnTo>
                      <a:pt x="91294" y="128572"/>
                    </a:lnTo>
                    <a:lnTo>
                      <a:pt x="91279" y="128544"/>
                    </a:lnTo>
                    <a:lnTo>
                      <a:pt x="91261" y="128508"/>
                    </a:lnTo>
                    <a:lnTo>
                      <a:pt x="91217" y="128425"/>
                    </a:lnTo>
                    <a:lnTo>
                      <a:pt x="91232" y="128263"/>
                    </a:lnTo>
                    <a:lnTo>
                      <a:pt x="91280" y="128092"/>
                    </a:lnTo>
                    <a:lnTo>
                      <a:pt x="91461" y="127815"/>
                    </a:lnTo>
                    <a:lnTo>
                      <a:pt x="91575" y="127687"/>
                    </a:lnTo>
                    <a:lnTo>
                      <a:pt x="91690" y="127563"/>
                    </a:lnTo>
                    <a:lnTo>
                      <a:pt x="91866" y="127368"/>
                    </a:lnTo>
                    <a:lnTo>
                      <a:pt x="92064" y="127181"/>
                    </a:lnTo>
                    <a:lnTo>
                      <a:pt x="92206" y="127055"/>
                    </a:lnTo>
                    <a:lnTo>
                      <a:pt x="92316" y="126925"/>
                    </a:lnTo>
                    <a:lnTo>
                      <a:pt x="92435" y="126731"/>
                    </a:lnTo>
                    <a:lnTo>
                      <a:pt x="92500" y="126555"/>
                    </a:lnTo>
                    <a:lnTo>
                      <a:pt x="92523" y="126357"/>
                    </a:lnTo>
                    <a:lnTo>
                      <a:pt x="92549" y="126231"/>
                    </a:lnTo>
                    <a:lnTo>
                      <a:pt x="92591" y="126094"/>
                    </a:lnTo>
                    <a:lnTo>
                      <a:pt x="92668" y="126021"/>
                    </a:lnTo>
                    <a:lnTo>
                      <a:pt x="92763" y="125949"/>
                    </a:lnTo>
                    <a:lnTo>
                      <a:pt x="92866" y="125933"/>
                    </a:lnTo>
                    <a:lnTo>
                      <a:pt x="92969" y="125952"/>
                    </a:lnTo>
                    <a:lnTo>
                      <a:pt x="93080" y="126017"/>
                    </a:lnTo>
                    <a:lnTo>
                      <a:pt x="93248" y="126162"/>
                    </a:lnTo>
                    <a:lnTo>
                      <a:pt x="93382" y="126273"/>
                    </a:lnTo>
                    <a:lnTo>
                      <a:pt x="93569" y="126380"/>
                    </a:lnTo>
                    <a:lnTo>
                      <a:pt x="93679" y="126384"/>
                    </a:lnTo>
                    <a:lnTo>
                      <a:pt x="93748" y="126307"/>
                    </a:lnTo>
                    <a:lnTo>
                      <a:pt x="93753" y="126289"/>
                    </a:lnTo>
                    <a:lnTo>
                      <a:pt x="93761" y="126259"/>
                    </a:lnTo>
                    <a:lnTo>
                      <a:pt x="93783" y="126181"/>
                    </a:lnTo>
                    <a:lnTo>
                      <a:pt x="93783" y="126044"/>
                    </a:lnTo>
                    <a:lnTo>
                      <a:pt x="93756" y="125949"/>
                    </a:lnTo>
                    <a:lnTo>
                      <a:pt x="93645" y="125849"/>
                    </a:lnTo>
                    <a:lnTo>
                      <a:pt x="93420" y="125735"/>
                    </a:lnTo>
                    <a:lnTo>
                      <a:pt x="93206" y="125621"/>
                    </a:lnTo>
                    <a:lnTo>
                      <a:pt x="92984" y="125530"/>
                    </a:lnTo>
                    <a:lnTo>
                      <a:pt x="92916" y="125472"/>
                    </a:lnTo>
                    <a:lnTo>
                      <a:pt x="92786" y="125312"/>
                    </a:lnTo>
                    <a:lnTo>
                      <a:pt x="92766" y="125255"/>
                    </a:lnTo>
                    <a:lnTo>
                      <a:pt x="92762" y="125243"/>
                    </a:lnTo>
                    <a:lnTo>
                      <a:pt x="92752" y="125213"/>
                    </a:lnTo>
                    <a:lnTo>
                      <a:pt x="92755" y="125114"/>
                    </a:lnTo>
                    <a:lnTo>
                      <a:pt x="92801" y="124988"/>
                    </a:lnTo>
                    <a:lnTo>
                      <a:pt x="92935" y="124793"/>
                    </a:lnTo>
                    <a:lnTo>
                      <a:pt x="93072" y="124679"/>
                    </a:lnTo>
                    <a:lnTo>
                      <a:pt x="93298" y="124526"/>
                    </a:lnTo>
                    <a:lnTo>
                      <a:pt x="93492" y="124385"/>
                    </a:lnTo>
                    <a:lnTo>
                      <a:pt x="93561" y="124316"/>
                    </a:lnTo>
                    <a:lnTo>
                      <a:pt x="93561" y="124251"/>
                    </a:lnTo>
                    <a:lnTo>
                      <a:pt x="93561" y="124248"/>
                    </a:lnTo>
                    <a:lnTo>
                      <a:pt x="93561" y="124221"/>
                    </a:lnTo>
                    <a:lnTo>
                      <a:pt x="93519" y="124145"/>
                    </a:lnTo>
                    <a:lnTo>
                      <a:pt x="93439" y="124122"/>
                    </a:lnTo>
                    <a:lnTo>
                      <a:pt x="93305" y="124122"/>
                    </a:lnTo>
                    <a:lnTo>
                      <a:pt x="93007" y="124160"/>
                    </a:lnTo>
                    <a:lnTo>
                      <a:pt x="92725" y="124187"/>
                    </a:lnTo>
                    <a:lnTo>
                      <a:pt x="92546" y="124171"/>
                    </a:lnTo>
                    <a:lnTo>
                      <a:pt x="92431" y="124122"/>
                    </a:lnTo>
                    <a:lnTo>
                      <a:pt x="92401" y="124038"/>
                    </a:lnTo>
                    <a:lnTo>
                      <a:pt x="92389" y="123999"/>
                    </a:lnTo>
                    <a:lnTo>
                      <a:pt x="92381" y="123972"/>
                    </a:lnTo>
                    <a:lnTo>
                      <a:pt x="92374" y="123947"/>
                    </a:lnTo>
                    <a:lnTo>
                      <a:pt x="92381" y="123848"/>
                    </a:lnTo>
                    <a:lnTo>
                      <a:pt x="92420" y="123741"/>
                    </a:lnTo>
                    <a:lnTo>
                      <a:pt x="92549" y="123581"/>
                    </a:lnTo>
                    <a:lnTo>
                      <a:pt x="92675" y="123493"/>
                    </a:lnTo>
                    <a:lnTo>
                      <a:pt x="92824" y="123467"/>
                    </a:lnTo>
                    <a:lnTo>
                      <a:pt x="93095" y="123459"/>
                    </a:lnTo>
                    <a:lnTo>
                      <a:pt x="93359" y="123482"/>
                    </a:lnTo>
                    <a:lnTo>
                      <a:pt x="93565" y="123490"/>
                    </a:lnTo>
                    <a:lnTo>
                      <a:pt x="93695" y="123471"/>
                    </a:lnTo>
                    <a:lnTo>
                      <a:pt x="93779" y="123452"/>
                    </a:lnTo>
                    <a:lnTo>
                      <a:pt x="93870" y="123360"/>
                    </a:lnTo>
                    <a:lnTo>
                      <a:pt x="93879" y="123326"/>
                    </a:lnTo>
                    <a:lnTo>
                      <a:pt x="93881" y="123319"/>
                    </a:lnTo>
                    <a:lnTo>
                      <a:pt x="93893" y="123272"/>
                    </a:lnTo>
                    <a:lnTo>
                      <a:pt x="93855" y="123173"/>
                    </a:lnTo>
                    <a:lnTo>
                      <a:pt x="93771" y="123097"/>
                    </a:lnTo>
                    <a:lnTo>
                      <a:pt x="93611" y="123055"/>
                    </a:lnTo>
                    <a:lnTo>
                      <a:pt x="93416" y="123013"/>
                    </a:lnTo>
                    <a:lnTo>
                      <a:pt x="93221" y="122978"/>
                    </a:lnTo>
                    <a:lnTo>
                      <a:pt x="93027" y="122956"/>
                    </a:lnTo>
                    <a:lnTo>
                      <a:pt x="92813" y="122936"/>
                    </a:lnTo>
                    <a:lnTo>
                      <a:pt x="92557" y="122898"/>
                    </a:lnTo>
                    <a:lnTo>
                      <a:pt x="92416" y="122818"/>
                    </a:lnTo>
                    <a:lnTo>
                      <a:pt x="92359" y="122753"/>
                    </a:lnTo>
                    <a:lnTo>
                      <a:pt x="92317" y="122666"/>
                    </a:lnTo>
                    <a:lnTo>
                      <a:pt x="92302" y="122617"/>
                    </a:lnTo>
                    <a:lnTo>
                      <a:pt x="92298" y="122605"/>
                    </a:lnTo>
                    <a:lnTo>
                      <a:pt x="92286" y="122563"/>
                    </a:lnTo>
                    <a:lnTo>
                      <a:pt x="92301" y="122479"/>
                    </a:lnTo>
                    <a:lnTo>
                      <a:pt x="92366" y="122387"/>
                    </a:lnTo>
                    <a:lnTo>
                      <a:pt x="92530" y="122296"/>
                    </a:lnTo>
                    <a:lnTo>
                      <a:pt x="92744" y="122318"/>
                    </a:lnTo>
                    <a:lnTo>
                      <a:pt x="93027" y="122364"/>
                    </a:lnTo>
                    <a:lnTo>
                      <a:pt x="93141" y="122353"/>
                    </a:lnTo>
                    <a:lnTo>
                      <a:pt x="93229" y="122299"/>
                    </a:lnTo>
                    <a:lnTo>
                      <a:pt x="93291" y="122190"/>
                    </a:lnTo>
                    <a:lnTo>
                      <a:pt x="93344" y="122130"/>
                    </a:lnTo>
                    <a:lnTo>
                      <a:pt x="93364" y="122082"/>
                    </a:lnTo>
                    <a:lnTo>
                      <a:pt x="93370" y="122068"/>
                    </a:lnTo>
                    <a:lnTo>
                      <a:pt x="93393" y="122013"/>
                    </a:lnTo>
                    <a:lnTo>
                      <a:pt x="93467" y="121954"/>
                    </a:lnTo>
                    <a:lnTo>
                      <a:pt x="93587" y="121913"/>
                    </a:lnTo>
                    <a:lnTo>
                      <a:pt x="93687" y="121887"/>
                    </a:lnTo>
                    <a:lnTo>
                      <a:pt x="93769" y="121875"/>
                    </a:lnTo>
                    <a:lnTo>
                      <a:pt x="93853" y="121864"/>
                    </a:lnTo>
                    <a:lnTo>
                      <a:pt x="93966" y="121846"/>
                    </a:lnTo>
                    <a:lnTo>
                      <a:pt x="94112" y="121803"/>
                    </a:lnTo>
                    <a:lnTo>
                      <a:pt x="94179" y="121773"/>
                    </a:lnTo>
                    <a:lnTo>
                      <a:pt x="94191" y="121768"/>
                    </a:lnTo>
                    <a:lnTo>
                      <a:pt x="94193" y="121767"/>
                    </a:lnTo>
                    <a:lnTo>
                      <a:pt x="94263" y="121721"/>
                    </a:lnTo>
                    <a:lnTo>
                      <a:pt x="94278" y="121712"/>
                    </a:lnTo>
                    <a:lnTo>
                      <a:pt x="94279" y="121710"/>
                    </a:lnTo>
                    <a:lnTo>
                      <a:pt x="94317" y="121633"/>
                    </a:lnTo>
                    <a:lnTo>
                      <a:pt x="94296" y="121520"/>
                    </a:lnTo>
                    <a:lnTo>
                      <a:pt x="94222" y="121438"/>
                    </a:lnTo>
                    <a:lnTo>
                      <a:pt x="94107" y="121357"/>
                    </a:lnTo>
                    <a:lnTo>
                      <a:pt x="93964" y="121262"/>
                    </a:lnTo>
                    <a:lnTo>
                      <a:pt x="93849" y="121196"/>
                    </a:lnTo>
                    <a:lnTo>
                      <a:pt x="93711" y="121134"/>
                    </a:lnTo>
                    <a:lnTo>
                      <a:pt x="93608" y="121091"/>
                    </a:lnTo>
                    <a:lnTo>
                      <a:pt x="93447" y="121014"/>
                    </a:lnTo>
                    <a:lnTo>
                      <a:pt x="93360" y="120960"/>
                    </a:lnTo>
                    <a:lnTo>
                      <a:pt x="93222" y="120866"/>
                    </a:lnTo>
                    <a:lnTo>
                      <a:pt x="93135" y="120802"/>
                    </a:lnTo>
                    <a:lnTo>
                      <a:pt x="93102" y="120777"/>
                    </a:lnTo>
                    <a:lnTo>
                      <a:pt x="93089" y="120767"/>
                    </a:lnTo>
                    <a:lnTo>
                      <a:pt x="93061" y="120748"/>
                    </a:lnTo>
                    <a:lnTo>
                      <a:pt x="93049" y="120735"/>
                    </a:lnTo>
                    <a:lnTo>
                      <a:pt x="93037" y="120726"/>
                    </a:lnTo>
                    <a:lnTo>
                      <a:pt x="92990" y="120690"/>
                    </a:lnTo>
                    <a:lnTo>
                      <a:pt x="92836" y="120539"/>
                    </a:lnTo>
                    <a:lnTo>
                      <a:pt x="92738" y="120440"/>
                    </a:lnTo>
                    <a:lnTo>
                      <a:pt x="92667" y="120384"/>
                    </a:lnTo>
                    <a:lnTo>
                      <a:pt x="92524" y="120228"/>
                    </a:lnTo>
                    <a:lnTo>
                      <a:pt x="92457" y="120118"/>
                    </a:lnTo>
                    <a:lnTo>
                      <a:pt x="92426" y="120005"/>
                    </a:lnTo>
                    <a:lnTo>
                      <a:pt x="92383" y="119903"/>
                    </a:lnTo>
                    <a:lnTo>
                      <a:pt x="92329" y="119796"/>
                    </a:lnTo>
                    <a:lnTo>
                      <a:pt x="92301" y="119714"/>
                    </a:lnTo>
                    <a:lnTo>
                      <a:pt x="92297" y="119621"/>
                    </a:lnTo>
                    <a:lnTo>
                      <a:pt x="92295" y="119575"/>
                    </a:lnTo>
                    <a:lnTo>
                      <a:pt x="92294" y="119538"/>
                    </a:lnTo>
                    <a:lnTo>
                      <a:pt x="92286" y="119435"/>
                    </a:lnTo>
                    <a:lnTo>
                      <a:pt x="92286" y="119428"/>
                    </a:lnTo>
                    <a:lnTo>
                      <a:pt x="92287" y="119391"/>
                    </a:lnTo>
                    <a:lnTo>
                      <a:pt x="92288" y="119336"/>
                    </a:lnTo>
                    <a:lnTo>
                      <a:pt x="92294" y="119319"/>
                    </a:lnTo>
                    <a:lnTo>
                      <a:pt x="92313" y="119257"/>
                    </a:lnTo>
                    <a:lnTo>
                      <a:pt x="92329" y="119205"/>
                    </a:lnTo>
                    <a:lnTo>
                      <a:pt x="92391" y="119116"/>
                    </a:lnTo>
                    <a:lnTo>
                      <a:pt x="92490" y="119032"/>
                    </a:lnTo>
                    <a:lnTo>
                      <a:pt x="92600" y="118991"/>
                    </a:lnTo>
                    <a:lnTo>
                      <a:pt x="92670" y="118976"/>
                    </a:lnTo>
                    <a:lnTo>
                      <a:pt x="92691" y="118972"/>
                    </a:lnTo>
                    <a:lnTo>
                      <a:pt x="92736" y="118963"/>
                    </a:lnTo>
                    <a:lnTo>
                      <a:pt x="92745" y="118962"/>
                    </a:lnTo>
                    <a:lnTo>
                      <a:pt x="92820" y="118960"/>
                    </a:lnTo>
                    <a:lnTo>
                      <a:pt x="92946" y="118950"/>
                    </a:lnTo>
                    <a:lnTo>
                      <a:pt x="93171" y="118963"/>
                    </a:lnTo>
                    <a:lnTo>
                      <a:pt x="93385" y="118993"/>
                    </a:lnTo>
                    <a:lnTo>
                      <a:pt x="93493" y="118993"/>
                    </a:lnTo>
                    <a:lnTo>
                      <a:pt x="93667" y="118993"/>
                    </a:lnTo>
                    <a:lnTo>
                      <a:pt x="93748" y="119000"/>
                    </a:lnTo>
                    <a:lnTo>
                      <a:pt x="93875" y="119085"/>
                    </a:lnTo>
                    <a:lnTo>
                      <a:pt x="93937" y="119146"/>
                    </a:lnTo>
                    <a:lnTo>
                      <a:pt x="93994" y="119219"/>
                    </a:lnTo>
                    <a:lnTo>
                      <a:pt x="94106" y="119296"/>
                    </a:lnTo>
                    <a:lnTo>
                      <a:pt x="94190" y="119319"/>
                    </a:lnTo>
                    <a:lnTo>
                      <a:pt x="94271" y="119308"/>
                    </a:lnTo>
                    <a:lnTo>
                      <a:pt x="94371" y="119223"/>
                    </a:lnTo>
                    <a:lnTo>
                      <a:pt x="94413" y="119135"/>
                    </a:lnTo>
                    <a:lnTo>
                      <a:pt x="94451" y="119024"/>
                    </a:lnTo>
                    <a:lnTo>
                      <a:pt x="94459" y="119002"/>
                    </a:lnTo>
                    <a:lnTo>
                      <a:pt x="94498" y="118886"/>
                    </a:lnTo>
                    <a:lnTo>
                      <a:pt x="94498" y="118885"/>
                    </a:lnTo>
                    <a:lnTo>
                      <a:pt x="94498" y="118883"/>
                    </a:lnTo>
                    <a:lnTo>
                      <a:pt x="94544" y="118697"/>
                    </a:lnTo>
                    <a:lnTo>
                      <a:pt x="94575" y="118581"/>
                    </a:lnTo>
                    <a:lnTo>
                      <a:pt x="94602" y="118470"/>
                    </a:lnTo>
                    <a:lnTo>
                      <a:pt x="94625" y="118339"/>
                    </a:lnTo>
                    <a:lnTo>
                      <a:pt x="94636" y="118205"/>
                    </a:lnTo>
                    <a:lnTo>
                      <a:pt x="94621" y="118086"/>
                    </a:lnTo>
                    <a:lnTo>
                      <a:pt x="94579" y="117997"/>
                    </a:lnTo>
                    <a:lnTo>
                      <a:pt x="94525" y="117928"/>
                    </a:lnTo>
                    <a:lnTo>
                      <a:pt x="94364" y="117855"/>
                    </a:lnTo>
                    <a:lnTo>
                      <a:pt x="94267" y="117836"/>
                    </a:lnTo>
                    <a:lnTo>
                      <a:pt x="93941" y="117763"/>
                    </a:lnTo>
                    <a:lnTo>
                      <a:pt x="93783" y="117740"/>
                    </a:lnTo>
                    <a:lnTo>
                      <a:pt x="93698" y="117709"/>
                    </a:lnTo>
                    <a:lnTo>
                      <a:pt x="93614" y="117682"/>
                    </a:lnTo>
                    <a:lnTo>
                      <a:pt x="93475" y="117624"/>
                    </a:lnTo>
                    <a:lnTo>
                      <a:pt x="93391" y="117578"/>
                    </a:lnTo>
                    <a:lnTo>
                      <a:pt x="93256" y="117447"/>
                    </a:lnTo>
                    <a:lnTo>
                      <a:pt x="93195" y="117347"/>
                    </a:lnTo>
                    <a:lnTo>
                      <a:pt x="93160" y="117190"/>
                    </a:lnTo>
                    <a:lnTo>
                      <a:pt x="93157" y="117098"/>
                    </a:lnTo>
                    <a:lnTo>
                      <a:pt x="93156" y="117071"/>
                    </a:lnTo>
                    <a:lnTo>
                      <a:pt x="93159" y="117057"/>
                    </a:lnTo>
                    <a:lnTo>
                      <a:pt x="93164" y="117036"/>
                    </a:lnTo>
                    <a:lnTo>
                      <a:pt x="93167" y="116973"/>
                    </a:lnTo>
                    <a:lnTo>
                      <a:pt x="93190" y="116919"/>
                    </a:lnTo>
                    <a:lnTo>
                      <a:pt x="93195" y="116898"/>
                    </a:lnTo>
                    <a:lnTo>
                      <a:pt x="93203" y="116863"/>
                    </a:lnTo>
                    <a:lnTo>
                      <a:pt x="93275" y="116717"/>
                    </a:lnTo>
                    <a:lnTo>
                      <a:pt x="93277" y="116713"/>
                    </a:lnTo>
                    <a:lnTo>
                      <a:pt x="93286" y="116703"/>
                    </a:lnTo>
                    <a:lnTo>
                      <a:pt x="93287" y="116701"/>
                    </a:lnTo>
                    <a:lnTo>
                      <a:pt x="93305" y="116681"/>
                    </a:lnTo>
                    <a:lnTo>
                      <a:pt x="93344" y="116635"/>
                    </a:lnTo>
                    <a:lnTo>
                      <a:pt x="93359" y="116615"/>
                    </a:lnTo>
                    <a:lnTo>
                      <a:pt x="93433" y="116519"/>
                    </a:lnTo>
                    <a:lnTo>
                      <a:pt x="93504" y="116448"/>
                    </a:lnTo>
                    <a:lnTo>
                      <a:pt x="93530" y="116422"/>
                    </a:lnTo>
                    <a:lnTo>
                      <a:pt x="93557" y="116395"/>
                    </a:lnTo>
                    <a:lnTo>
                      <a:pt x="93637" y="116314"/>
                    </a:lnTo>
                    <a:lnTo>
                      <a:pt x="93720" y="116234"/>
                    </a:lnTo>
                    <a:lnTo>
                      <a:pt x="93744" y="116211"/>
                    </a:lnTo>
                    <a:lnTo>
                      <a:pt x="93745" y="116210"/>
                    </a:lnTo>
                    <a:lnTo>
                      <a:pt x="93749" y="116206"/>
                    </a:lnTo>
                    <a:lnTo>
                      <a:pt x="93810" y="116145"/>
                    </a:lnTo>
                    <a:lnTo>
                      <a:pt x="93835" y="116116"/>
                    </a:lnTo>
                    <a:lnTo>
                      <a:pt x="93869" y="116076"/>
                    </a:lnTo>
                    <a:lnTo>
                      <a:pt x="93871" y="116073"/>
                    </a:lnTo>
                    <a:lnTo>
                      <a:pt x="93878" y="116064"/>
                    </a:lnTo>
                    <a:lnTo>
                      <a:pt x="93909" y="116023"/>
                    </a:lnTo>
                    <a:lnTo>
                      <a:pt x="93924" y="116005"/>
                    </a:lnTo>
                    <a:lnTo>
                      <a:pt x="93926" y="115998"/>
                    </a:lnTo>
                    <a:lnTo>
                      <a:pt x="93932" y="115984"/>
                    </a:lnTo>
                    <a:lnTo>
                      <a:pt x="93956" y="115917"/>
                    </a:lnTo>
                    <a:lnTo>
                      <a:pt x="93960" y="115799"/>
                    </a:lnTo>
                    <a:lnTo>
                      <a:pt x="93946" y="115720"/>
                    </a:lnTo>
                    <a:lnTo>
                      <a:pt x="93887" y="115651"/>
                    </a:lnTo>
                    <a:lnTo>
                      <a:pt x="93747" y="115608"/>
                    </a:lnTo>
                    <a:lnTo>
                      <a:pt x="93602" y="115618"/>
                    </a:lnTo>
                    <a:lnTo>
                      <a:pt x="93513" y="115642"/>
                    </a:lnTo>
                    <a:lnTo>
                      <a:pt x="93378" y="115712"/>
                    </a:lnTo>
                    <a:lnTo>
                      <a:pt x="93303" y="115760"/>
                    </a:lnTo>
                    <a:lnTo>
                      <a:pt x="93224" y="115809"/>
                    </a:lnTo>
                    <a:lnTo>
                      <a:pt x="93132" y="115868"/>
                    </a:lnTo>
                    <a:lnTo>
                      <a:pt x="93018" y="115950"/>
                    </a:lnTo>
                    <a:lnTo>
                      <a:pt x="92924" y="116039"/>
                    </a:lnTo>
                    <a:lnTo>
                      <a:pt x="92863" y="116102"/>
                    </a:lnTo>
                    <a:lnTo>
                      <a:pt x="92802" y="116161"/>
                    </a:lnTo>
                    <a:lnTo>
                      <a:pt x="92733" y="116232"/>
                    </a:lnTo>
                    <a:lnTo>
                      <a:pt x="92713" y="116257"/>
                    </a:lnTo>
                    <a:lnTo>
                      <a:pt x="92690" y="116286"/>
                    </a:lnTo>
                    <a:lnTo>
                      <a:pt x="92614" y="116378"/>
                    </a:lnTo>
                    <a:lnTo>
                      <a:pt x="92591" y="116410"/>
                    </a:lnTo>
                    <a:lnTo>
                      <a:pt x="92544" y="116471"/>
                    </a:lnTo>
                    <a:lnTo>
                      <a:pt x="92533" y="116486"/>
                    </a:lnTo>
                    <a:lnTo>
                      <a:pt x="92484" y="116559"/>
                    </a:lnTo>
                    <a:lnTo>
                      <a:pt x="92451" y="116613"/>
                    </a:lnTo>
                    <a:lnTo>
                      <a:pt x="92427" y="116650"/>
                    </a:lnTo>
                    <a:lnTo>
                      <a:pt x="92397" y="116700"/>
                    </a:lnTo>
                    <a:lnTo>
                      <a:pt x="92383" y="116710"/>
                    </a:lnTo>
                    <a:lnTo>
                      <a:pt x="92373" y="116718"/>
                    </a:lnTo>
                    <a:lnTo>
                      <a:pt x="92285" y="116787"/>
                    </a:lnTo>
                    <a:lnTo>
                      <a:pt x="92218" y="116814"/>
                    </a:lnTo>
                    <a:lnTo>
                      <a:pt x="92215" y="116815"/>
                    </a:lnTo>
                    <a:lnTo>
                      <a:pt x="92199" y="116822"/>
                    </a:lnTo>
                    <a:lnTo>
                      <a:pt x="92073" y="116834"/>
                    </a:lnTo>
                    <a:lnTo>
                      <a:pt x="91959" y="116803"/>
                    </a:lnTo>
                    <a:lnTo>
                      <a:pt x="91886" y="116769"/>
                    </a:lnTo>
                    <a:lnTo>
                      <a:pt x="91738" y="116690"/>
                    </a:lnTo>
                    <a:lnTo>
                      <a:pt x="91580" y="116588"/>
                    </a:lnTo>
                    <a:lnTo>
                      <a:pt x="91415" y="116434"/>
                    </a:lnTo>
                    <a:lnTo>
                      <a:pt x="91348" y="116369"/>
                    </a:lnTo>
                    <a:lnTo>
                      <a:pt x="91291" y="116281"/>
                    </a:lnTo>
                    <a:lnTo>
                      <a:pt x="91264" y="116167"/>
                    </a:lnTo>
                    <a:lnTo>
                      <a:pt x="91281" y="116067"/>
                    </a:lnTo>
                    <a:lnTo>
                      <a:pt x="91346" y="115984"/>
                    </a:lnTo>
                    <a:lnTo>
                      <a:pt x="91373" y="115963"/>
                    </a:lnTo>
                    <a:lnTo>
                      <a:pt x="91406" y="115938"/>
                    </a:lnTo>
                    <a:lnTo>
                      <a:pt x="91447" y="115907"/>
                    </a:lnTo>
                    <a:lnTo>
                      <a:pt x="91519" y="115864"/>
                    </a:lnTo>
                    <a:lnTo>
                      <a:pt x="91592" y="115825"/>
                    </a:lnTo>
                    <a:lnTo>
                      <a:pt x="91669" y="115777"/>
                    </a:lnTo>
                    <a:lnTo>
                      <a:pt x="91747" y="115728"/>
                    </a:lnTo>
                    <a:lnTo>
                      <a:pt x="91842" y="115673"/>
                    </a:lnTo>
                    <a:lnTo>
                      <a:pt x="91894" y="115639"/>
                    </a:lnTo>
                    <a:lnTo>
                      <a:pt x="91914" y="115626"/>
                    </a:lnTo>
                    <a:lnTo>
                      <a:pt x="91931" y="115618"/>
                    </a:lnTo>
                    <a:lnTo>
                      <a:pt x="92013" y="115577"/>
                    </a:lnTo>
                    <a:lnTo>
                      <a:pt x="92113" y="115528"/>
                    </a:lnTo>
                    <a:lnTo>
                      <a:pt x="92199" y="115488"/>
                    </a:lnTo>
                    <a:lnTo>
                      <a:pt x="92283" y="115445"/>
                    </a:lnTo>
                    <a:lnTo>
                      <a:pt x="92389" y="115397"/>
                    </a:lnTo>
                    <a:lnTo>
                      <a:pt x="92513" y="115346"/>
                    </a:lnTo>
                    <a:lnTo>
                      <a:pt x="92594" y="115299"/>
                    </a:lnTo>
                    <a:lnTo>
                      <a:pt x="92674" y="115244"/>
                    </a:lnTo>
                    <a:lnTo>
                      <a:pt x="92701" y="115225"/>
                    </a:lnTo>
                    <a:lnTo>
                      <a:pt x="92709" y="115221"/>
                    </a:lnTo>
                    <a:lnTo>
                      <a:pt x="92722" y="115210"/>
                    </a:lnTo>
                    <a:lnTo>
                      <a:pt x="92749" y="115191"/>
                    </a:lnTo>
                    <a:lnTo>
                      <a:pt x="92836" y="115124"/>
                    </a:lnTo>
                    <a:lnTo>
                      <a:pt x="92910" y="115053"/>
                    </a:lnTo>
                    <a:lnTo>
                      <a:pt x="92936" y="115028"/>
                    </a:lnTo>
                    <a:lnTo>
                      <a:pt x="92937" y="115027"/>
                    </a:lnTo>
                    <a:lnTo>
                      <a:pt x="93022" y="114908"/>
                    </a:lnTo>
                    <a:lnTo>
                      <a:pt x="93119" y="114766"/>
                    </a:lnTo>
                    <a:lnTo>
                      <a:pt x="93162" y="114699"/>
                    </a:lnTo>
                    <a:lnTo>
                      <a:pt x="93191" y="114652"/>
                    </a:lnTo>
                    <a:lnTo>
                      <a:pt x="93193" y="114643"/>
                    </a:lnTo>
                    <a:lnTo>
                      <a:pt x="93207" y="114530"/>
                    </a:lnTo>
                    <a:lnTo>
                      <a:pt x="93170" y="114383"/>
                    </a:lnTo>
                    <a:lnTo>
                      <a:pt x="93119" y="114302"/>
                    </a:lnTo>
                    <a:lnTo>
                      <a:pt x="93018" y="114188"/>
                    </a:lnTo>
                    <a:lnTo>
                      <a:pt x="92942" y="114141"/>
                    </a:lnTo>
                    <a:lnTo>
                      <a:pt x="92811" y="114117"/>
                    </a:lnTo>
                    <a:lnTo>
                      <a:pt x="92661" y="114143"/>
                    </a:lnTo>
                    <a:lnTo>
                      <a:pt x="92583" y="114172"/>
                    </a:lnTo>
                    <a:lnTo>
                      <a:pt x="92453" y="114212"/>
                    </a:lnTo>
                    <a:lnTo>
                      <a:pt x="92370" y="114239"/>
                    </a:lnTo>
                    <a:lnTo>
                      <a:pt x="92284" y="114275"/>
                    </a:lnTo>
                    <a:lnTo>
                      <a:pt x="92203" y="114310"/>
                    </a:lnTo>
                    <a:lnTo>
                      <a:pt x="92109" y="114344"/>
                    </a:lnTo>
                    <a:lnTo>
                      <a:pt x="92001" y="114375"/>
                    </a:lnTo>
                    <a:lnTo>
                      <a:pt x="91899" y="114401"/>
                    </a:lnTo>
                    <a:lnTo>
                      <a:pt x="91800" y="114424"/>
                    </a:lnTo>
                    <a:lnTo>
                      <a:pt x="91698" y="114426"/>
                    </a:lnTo>
                    <a:lnTo>
                      <a:pt x="91515" y="114442"/>
                    </a:lnTo>
                    <a:lnTo>
                      <a:pt x="91337" y="114494"/>
                    </a:lnTo>
                    <a:lnTo>
                      <a:pt x="91208" y="114537"/>
                    </a:lnTo>
                    <a:lnTo>
                      <a:pt x="90853" y="114660"/>
                    </a:lnTo>
                    <a:lnTo>
                      <a:pt x="90756" y="114689"/>
                    </a:lnTo>
                    <a:lnTo>
                      <a:pt x="90660" y="114734"/>
                    </a:lnTo>
                    <a:lnTo>
                      <a:pt x="90505" y="114799"/>
                    </a:lnTo>
                    <a:lnTo>
                      <a:pt x="90395" y="114852"/>
                    </a:lnTo>
                    <a:lnTo>
                      <a:pt x="90256" y="114911"/>
                    </a:lnTo>
                    <a:lnTo>
                      <a:pt x="90167" y="114935"/>
                    </a:lnTo>
                    <a:lnTo>
                      <a:pt x="90079" y="114940"/>
                    </a:lnTo>
                    <a:lnTo>
                      <a:pt x="90062" y="114935"/>
                    </a:lnTo>
                    <a:lnTo>
                      <a:pt x="90058" y="114934"/>
                    </a:lnTo>
                    <a:lnTo>
                      <a:pt x="89961" y="114905"/>
                    </a:lnTo>
                    <a:lnTo>
                      <a:pt x="89958" y="114904"/>
                    </a:lnTo>
                    <a:lnTo>
                      <a:pt x="89953" y="114903"/>
                    </a:lnTo>
                    <a:lnTo>
                      <a:pt x="89849" y="114820"/>
                    </a:lnTo>
                    <a:lnTo>
                      <a:pt x="89797" y="114735"/>
                    </a:lnTo>
                    <a:lnTo>
                      <a:pt x="89785" y="114715"/>
                    </a:lnTo>
                    <a:lnTo>
                      <a:pt x="89769" y="114689"/>
                    </a:lnTo>
                    <a:lnTo>
                      <a:pt x="89734" y="114545"/>
                    </a:lnTo>
                    <a:lnTo>
                      <a:pt x="89732" y="114534"/>
                    </a:lnTo>
                    <a:lnTo>
                      <a:pt x="89731" y="114527"/>
                    </a:lnTo>
                    <a:lnTo>
                      <a:pt x="89721" y="114440"/>
                    </a:lnTo>
                    <a:lnTo>
                      <a:pt x="89715" y="114301"/>
                    </a:lnTo>
                    <a:lnTo>
                      <a:pt x="89710" y="114181"/>
                    </a:lnTo>
                    <a:lnTo>
                      <a:pt x="89723" y="114072"/>
                    </a:lnTo>
                    <a:lnTo>
                      <a:pt x="89745" y="113930"/>
                    </a:lnTo>
                    <a:lnTo>
                      <a:pt x="89758" y="113842"/>
                    </a:lnTo>
                    <a:lnTo>
                      <a:pt x="89766" y="113748"/>
                    </a:lnTo>
                    <a:lnTo>
                      <a:pt x="89790" y="113612"/>
                    </a:lnTo>
                    <a:lnTo>
                      <a:pt x="89839" y="113409"/>
                    </a:lnTo>
                    <a:lnTo>
                      <a:pt x="89855" y="113320"/>
                    </a:lnTo>
                    <a:lnTo>
                      <a:pt x="89879" y="113227"/>
                    </a:lnTo>
                    <a:lnTo>
                      <a:pt x="89900" y="113136"/>
                    </a:lnTo>
                    <a:lnTo>
                      <a:pt x="89940" y="113024"/>
                    </a:lnTo>
                    <a:lnTo>
                      <a:pt x="89996" y="112887"/>
                    </a:lnTo>
                    <a:lnTo>
                      <a:pt x="90039" y="112810"/>
                    </a:lnTo>
                    <a:lnTo>
                      <a:pt x="90096" y="112719"/>
                    </a:lnTo>
                    <a:lnTo>
                      <a:pt x="90173" y="112604"/>
                    </a:lnTo>
                    <a:lnTo>
                      <a:pt x="90251" y="112494"/>
                    </a:lnTo>
                    <a:lnTo>
                      <a:pt x="90283" y="112395"/>
                    </a:lnTo>
                    <a:lnTo>
                      <a:pt x="90278" y="112335"/>
                    </a:lnTo>
                    <a:lnTo>
                      <a:pt x="90276" y="112320"/>
                    </a:lnTo>
                    <a:lnTo>
                      <a:pt x="90273" y="112285"/>
                    </a:lnTo>
                    <a:lnTo>
                      <a:pt x="90223" y="112139"/>
                    </a:lnTo>
                    <a:lnTo>
                      <a:pt x="90170" y="112046"/>
                    </a:lnTo>
                    <a:lnTo>
                      <a:pt x="90131" y="111964"/>
                    </a:lnTo>
                    <a:lnTo>
                      <a:pt x="90116" y="111888"/>
                    </a:lnTo>
                    <a:lnTo>
                      <a:pt x="90114" y="111874"/>
                    </a:lnTo>
                    <a:lnTo>
                      <a:pt x="90110" y="111851"/>
                    </a:lnTo>
                    <a:lnTo>
                      <a:pt x="90127" y="111776"/>
                    </a:lnTo>
                    <a:lnTo>
                      <a:pt x="90138" y="111730"/>
                    </a:lnTo>
                    <a:lnTo>
                      <a:pt x="90143" y="111724"/>
                    </a:lnTo>
                    <a:lnTo>
                      <a:pt x="90171" y="111692"/>
                    </a:lnTo>
                    <a:lnTo>
                      <a:pt x="90201" y="111657"/>
                    </a:lnTo>
                    <a:lnTo>
                      <a:pt x="90209" y="111648"/>
                    </a:lnTo>
                    <a:lnTo>
                      <a:pt x="90213" y="111645"/>
                    </a:lnTo>
                    <a:lnTo>
                      <a:pt x="90228" y="111635"/>
                    </a:lnTo>
                    <a:lnTo>
                      <a:pt x="90279" y="111599"/>
                    </a:lnTo>
                    <a:lnTo>
                      <a:pt x="90280" y="111598"/>
                    </a:lnTo>
                    <a:lnTo>
                      <a:pt x="90284" y="111597"/>
                    </a:lnTo>
                    <a:lnTo>
                      <a:pt x="90369" y="111563"/>
                    </a:lnTo>
                    <a:lnTo>
                      <a:pt x="90451" y="111520"/>
                    </a:lnTo>
                    <a:lnTo>
                      <a:pt x="90604" y="111459"/>
                    </a:lnTo>
                    <a:lnTo>
                      <a:pt x="90686" y="111435"/>
                    </a:lnTo>
                    <a:lnTo>
                      <a:pt x="90782" y="111406"/>
                    </a:lnTo>
                    <a:lnTo>
                      <a:pt x="90864" y="111392"/>
                    </a:lnTo>
                    <a:lnTo>
                      <a:pt x="90946" y="111371"/>
                    </a:lnTo>
                    <a:lnTo>
                      <a:pt x="91110" y="111322"/>
                    </a:lnTo>
                    <a:lnTo>
                      <a:pt x="91131" y="111316"/>
                    </a:lnTo>
                    <a:lnTo>
                      <a:pt x="91152" y="111310"/>
                    </a:lnTo>
                    <a:lnTo>
                      <a:pt x="91248" y="111278"/>
                    </a:lnTo>
                    <a:lnTo>
                      <a:pt x="91326" y="111232"/>
                    </a:lnTo>
                    <a:lnTo>
                      <a:pt x="91422" y="111150"/>
                    </a:lnTo>
                    <a:lnTo>
                      <a:pt x="91451" y="111054"/>
                    </a:lnTo>
                    <a:lnTo>
                      <a:pt x="91419" y="110969"/>
                    </a:lnTo>
                    <a:lnTo>
                      <a:pt x="91355" y="110912"/>
                    </a:lnTo>
                    <a:lnTo>
                      <a:pt x="91213" y="110830"/>
                    </a:lnTo>
                    <a:lnTo>
                      <a:pt x="91124" y="110791"/>
                    </a:lnTo>
                    <a:lnTo>
                      <a:pt x="90978" y="110727"/>
                    </a:lnTo>
                    <a:lnTo>
                      <a:pt x="90864" y="110681"/>
                    </a:lnTo>
                    <a:lnTo>
                      <a:pt x="90664" y="110621"/>
                    </a:lnTo>
                    <a:lnTo>
                      <a:pt x="90527" y="110561"/>
                    </a:lnTo>
                    <a:lnTo>
                      <a:pt x="90436" y="110499"/>
                    </a:lnTo>
                    <a:lnTo>
                      <a:pt x="90327" y="110391"/>
                    </a:lnTo>
                    <a:lnTo>
                      <a:pt x="90206" y="110264"/>
                    </a:lnTo>
                    <a:lnTo>
                      <a:pt x="90139" y="110202"/>
                    </a:lnTo>
                    <a:lnTo>
                      <a:pt x="90056" y="110132"/>
                    </a:lnTo>
                    <a:lnTo>
                      <a:pt x="89988" y="110070"/>
                    </a:lnTo>
                    <a:lnTo>
                      <a:pt x="89919" y="110021"/>
                    </a:lnTo>
                    <a:lnTo>
                      <a:pt x="89787" y="109982"/>
                    </a:lnTo>
                    <a:lnTo>
                      <a:pt x="89523" y="109977"/>
                    </a:lnTo>
                    <a:lnTo>
                      <a:pt x="89367" y="109984"/>
                    </a:lnTo>
                    <a:lnTo>
                      <a:pt x="89254" y="110013"/>
                    </a:lnTo>
                    <a:lnTo>
                      <a:pt x="89147" y="110072"/>
                    </a:lnTo>
                    <a:lnTo>
                      <a:pt x="89028" y="110160"/>
                    </a:lnTo>
                    <a:lnTo>
                      <a:pt x="88959" y="110212"/>
                    </a:lnTo>
                    <a:lnTo>
                      <a:pt x="88889" y="110266"/>
                    </a:lnTo>
                    <a:lnTo>
                      <a:pt x="88796" y="110331"/>
                    </a:lnTo>
                    <a:lnTo>
                      <a:pt x="88689" y="110396"/>
                    </a:lnTo>
                    <a:lnTo>
                      <a:pt x="88674" y="110416"/>
                    </a:lnTo>
                    <a:lnTo>
                      <a:pt x="88652" y="110445"/>
                    </a:lnTo>
                    <a:lnTo>
                      <a:pt x="88640" y="110460"/>
                    </a:lnTo>
                    <a:lnTo>
                      <a:pt x="88648" y="110559"/>
                    </a:lnTo>
                    <a:lnTo>
                      <a:pt x="88710" y="110610"/>
                    </a:lnTo>
                    <a:lnTo>
                      <a:pt x="88795" y="110656"/>
                    </a:lnTo>
                    <a:lnTo>
                      <a:pt x="88927" y="110721"/>
                    </a:lnTo>
                    <a:lnTo>
                      <a:pt x="89020" y="110762"/>
                    </a:lnTo>
                    <a:lnTo>
                      <a:pt x="89158" y="110822"/>
                    </a:lnTo>
                    <a:lnTo>
                      <a:pt x="89253" y="110866"/>
                    </a:lnTo>
                    <a:lnTo>
                      <a:pt x="89344" y="110915"/>
                    </a:lnTo>
                    <a:lnTo>
                      <a:pt x="89427" y="110967"/>
                    </a:lnTo>
                    <a:lnTo>
                      <a:pt x="89519" y="111089"/>
                    </a:lnTo>
                    <a:lnTo>
                      <a:pt x="89525" y="111096"/>
                    </a:lnTo>
                    <a:lnTo>
                      <a:pt x="89533" y="111106"/>
                    </a:lnTo>
                    <a:lnTo>
                      <a:pt x="89532" y="111119"/>
                    </a:lnTo>
                    <a:lnTo>
                      <a:pt x="89532" y="111128"/>
                    </a:lnTo>
                    <a:lnTo>
                      <a:pt x="89530" y="111169"/>
                    </a:lnTo>
                    <a:lnTo>
                      <a:pt x="89528" y="111208"/>
                    </a:lnTo>
                    <a:lnTo>
                      <a:pt x="89525" y="111267"/>
                    </a:lnTo>
                    <a:lnTo>
                      <a:pt x="89507" y="111357"/>
                    </a:lnTo>
                    <a:lnTo>
                      <a:pt x="89478" y="111443"/>
                    </a:lnTo>
                    <a:lnTo>
                      <a:pt x="89437" y="111520"/>
                    </a:lnTo>
                    <a:lnTo>
                      <a:pt x="89341" y="111616"/>
                    </a:lnTo>
                    <a:lnTo>
                      <a:pt x="89269" y="111657"/>
                    </a:lnTo>
                    <a:lnTo>
                      <a:pt x="89170" y="111675"/>
                    </a:lnTo>
                    <a:lnTo>
                      <a:pt x="89080" y="111673"/>
                    </a:lnTo>
                    <a:lnTo>
                      <a:pt x="88928" y="111638"/>
                    </a:lnTo>
                    <a:lnTo>
                      <a:pt x="88912" y="111634"/>
                    </a:lnTo>
                    <a:lnTo>
                      <a:pt x="88833" y="111610"/>
                    </a:lnTo>
                    <a:lnTo>
                      <a:pt x="88827" y="111608"/>
                    </a:lnTo>
                    <a:lnTo>
                      <a:pt x="88749" y="111585"/>
                    </a:lnTo>
                    <a:lnTo>
                      <a:pt x="88619" y="111541"/>
                    </a:lnTo>
                    <a:lnTo>
                      <a:pt x="88505" y="111502"/>
                    </a:lnTo>
                    <a:lnTo>
                      <a:pt x="88238" y="111412"/>
                    </a:lnTo>
                    <a:lnTo>
                      <a:pt x="88145" y="111376"/>
                    </a:lnTo>
                    <a:lnTo>
                      <a:pt x="88098" y="111353"/>
                    </a:lnTo>
                    <a:lnTo>
                      <a:pt x="88096" y="111352"/>
                    </a:lnTo>
                    <a:lnTo>
                      <a:pt x="88070" y="111343"/>
                    </a:lnTo>
                    <a:lnTo>
                      <a:pt x="88046" y="111327"/>
                    </a:lnTo>
                    <a:lnTo>
                      <a:pt x="88036" y="111323"/>
                    </a:lnTo>
                    <a:lnTo>
                      <a:pt x="88018" y="111314"/>
                    </a:lnTo>
                    <a:lnTo>
                      <a:pt x="87907" y="111244"/>
                    </a:lnTo>
                    <a:lnTo>
                      <a:pt x="87896" y="111234"/>
                    </a:lnTo>
                    <a:lnTo>
                      <a:pt x="87892" y="111230"/>
                    </a:lnTo>
                    <a:lnTo>
                      <a:pt x="87829" y="111170"/>
                    </a:lnTo>
                    <a:lnTo>
                      <a:pt x="87826" y="111167"/>
                    </a:lnTo>
                    <a:lnTo>
                      <a:pt x="87818" y="111157"/>
                    </a:lnTo>
                    <a:lnTo>
                      <a:pt x="87757" y="111089"/>
                    </a:lnTo>
                    <a:lnTo>
                      <a:pt x="87718" y="111001"/>
                    </a:lnTo>
                    <a:lnTo>
                      <a:pt x="87707" y="110948"/>
                    </a:lnTo>
                    <a:lnTo>
                      <a:pt x="87704" y="110932"/>
                    </a:lnTo>
                    <a:lnTo>
                      <a:pt x="87700" y="110913"/>
                    </a:lnTo>
                    <a:lnTo>
                      <a:pt x="87700" y="110906"/>
                    </a:lnTo>
                    <a:lnTo>
                      <a:pt x="87700" y="110876"/>
                    </a:lnTo>
                    <a:lnTo>
                      <a:pt x="87700" y="110823"/>
                    </a:lnTo>
                    <a:lnTo>
                      <a:pt x="87712" y="110788"/>
                    </a:lnTo>
                    <a:lnTo>
                      <a:pt x="87718" y="110767"/>
                    </a:lnTo>
                    <a:lnTo>
                      <a:pt x="87744" y="110691"/>
                    </a:lnTo>
                    <a:lnTo>
                      <a:pt x="87783" y="110613"/>
                    </a:lnTo>
                    <a:lnTo>
                      <a:pt x="87796" y="110594"/>
                    </a:lnTo>
                    <a:lnTo>
                      <a:pt x="87837" y="110533"/>
                    </a:lnTo>
                    <a:lnTo>
                      <a:pt x="87876" y="110473"/>
                    </a:lnTo>
                    <a:lnTo>
                      <a:pt x="87889" y="110460"/>
                    </a:lnTo>
                    <a:lnTo>
                      <a:pt x="87905" y="110445"/>
                    </a:lnTo>
                    <a:lnTo>
                      <a:pt x="87982" y="110367"/>
                    </a:lnTo>
                    <a:lnTo>
                      <a:pt x="88047" y="110308"/>
                    </a:lnTo>
                    <a:lnTo>
                      <a:pt x="88145" y="110189"/>
                    </a:lnTo>
                    <a:lnTo>
                      <a:pt x="88194" y="110088"/>
                    </a:lnTo>
                    <a:lnTo>
                      <a:pt x="88225" y="109941"/>
                    </a:lnTo>
                    <a:lnTo>
                      <a:pt x="88216" y="109850"/>
                    </a:lnTo>
                    <a:lnTo>
                      <a:pt x="88216" y="109830"/>
                    </a:lnTo>
                    <a:lnTo>
                      <a:pt x="88214" y="109824"/>
                    </a:lnTo>
                    <a:lnTo>
                      <a:pt x="88212" y="109809"/>
                    </a:lnTo>
                    <a:lnTo>
                      <a:pt x="88174" y="109718"/>
                    </a:lnTo>
                    <a:lnTo>
                      <a:pt x="88157" y="109692"/>
                    </a:lnTo>
                    <a:lnTo>
                      <a:pt x="88147" y="109678"/>
                    </a:lnTo>
                    <a:lnTo>
                      <a:pt x="88141" y="109668"/>
                    </a:lnTo>
                    <a:lnTo>
                      <a:pt x="88130" y="109651"/>
                    </a:lnTo>
                    <a:lnTo>
                      <a:pt x="88127" y="109648"/>
                    </a:lnTo>
                    <a:lnTo>
                      <a:pt x="88008" y="109522"/>
                    </a:lnTo>
                    <a:lnTo>
                      <a:pt x="87891" y="109448"/>
                    </a:lnTo>
                    <a:lnTo>
                      <a:pt x="87808" y="109417"/>
                    </a:lnTo>
                    <a:lnTo>
                      <a:pt x="87593" y="109382"/>
                    </a:lnTo>
                    <a:lnTo>
                      <a:pt x="87451" y="109456"/>
                    </a:lnTo>
                    <a:lnTo>
                      <a:pt x="87383" y="109533"/>
                    </a:lnTo>
                    <a:lnTo>
                      <a:pt x="87320" y="109590"/>
                    </a:lnTo>
                    <a:lnTo>
                      <a:pt x="87215" y="109723"/>
                    </a:lnTo>
                    <a:lnTo>
                      <a:pt x="87161" y="109800"/>
                    </a:lnTo>
                    <a:lnTo>
                      <a:pt x="87122" y="109885"/>
                    </a:lnTo>
                    <a:lnTo>
                      <a:pt x="87070" y="109978"/>
                    </a:lnTo>
                    <a:lnTo>
                      <a:pt x="86988" y="110171"/>
                    </a:lnTo>
                    <a:lnTo>
                      <a:pt x="86957" y="110282"/>
                    </a:lnTo>
                    <a:lnTo>
                      <a:pt x="86858" y="110489"/>
                    </a:lnTo>
                    <a:lnTo>
                      <a:pt x="86795" y="110608"/>
                    </a:lnTo>
                    <a:lnTo>
                      <a:pt x="86716" y="110716"/>
                    </a:lnTo>
                    <a:lnTo>
                      <a:pt x="86614" y="110818"/>
                    </a:lnTo>
                    <a:lnTo>
                      <a:pt x="86523" y="110852"/>
                    </a:lnTo>
                    <a:lnTo>
                      <a:pt x="86344" y="110872"/>
                    </a:lnTo>
                    <a:lnTo>
                      <a:pt x="86233" y="110866"/>
                    </a:lnTo>
                    <a:lnTo>
                      <a:pt x="86151" y="110858"/>
                    </a:lnTo>
                    <a:lnTo>
                      <a:pt x="86006" y="110829"/>
                    </a:lnTo>
                    <a:lnTo>
                      <a:pt x="85859" y="110772"/>
                    </a:lnTo>
                    <a:lnTo>
                      <a:pt x="85745" y="110716"/>
                    </a:lnTo>
                    <a:lnTo>
                      <a:pt x="85603" y="110616"/>
                    </a:lnTo>
                    <a:lnTo>
                      <a:pt x="85597" y="110610"/>
                    </a:lnTo>
                    <a:lnTo>
                      <a:pt x="85593" y="110606"/>
                    </a:lnTo>
                    <a:lnTo>
                      <a:pt x="85525" y="110539"/>
                    </a:lnTo>
                    <a:lnTo>
                      <a:pt x="85413" y="110412"/>
                    </a:lnTo>
                    <a:lnTo>
                      <a:pt x="85323" y="110286"/>
                    </a:lnTo>
                    <a:lnTo>
                      <a:pt x="85212" y="110152"/>
                    </a:lnTo>
                    <a:lnTo>
                      <a:pt x="85160" y="110080"/>
                    </a:lnTo>
                    <a:lnTo>
                      <a:pt x="85153" y="110071"/>
                    </a:lnTo>
                    <a:lnTo>
                      <a:pt x="85145" y="110052"/>
                    </a:lnTo>
                    <a:lnTo>
                      <a:pt x="85137" y="110037"/>
                    </a:lnTo>
                    <a:lnTo>
                      <a:pt x="85135" y="110028"/>
                    </a:lnTo>
                    <a:lnTo>
                      <a:pt x="85124" y="110003"/>
                    </a:lnTo>
                    <a:lnTo>
                      <a:pt x="85098" y="109943"/>
                    </a:lnTo>
                    <a:lnTo>
                      <a:pt x="85064" y="109843"/>
                    </a:lnTo>
                    <a:lnTo>
                      <a:pt x="85061" y="109684"/>
                    </a:lnTo>
                    <a:lnTo>
                      <a:pt x="85075" y="109486"/>
                    </a:lnTo>
                    <a:lnTo>
                      <a:pt x="85084" y="109358"/>
                    </a:lnTo>
                    <a:lnTo>
                      <a:pt x="85092" y="109258"/>
                    </a:lnTo>
                    <a:lnTo>
                      <a:pt x="85100" y="109219"/>
                    </a:lnTo>
                    <a:lnTo>
                      <a:pt x="85104" y="109195"/>
                    </a:lnTo>
                    <a:lnTo>
                      <a:pt x="85120" y="109113"/>
                    </a:lnTo>
                    <a:lnTo>
                      <a:pt x="85112" y="109021"/>
                    </a:lnTo>
                    <a:lnTo>
                      <a:pt x="85105" y="109004"/>
                    </a:lnTo>
                    <a:lnTo>
                      <a:pt x="85101" y="108996"/>
                    </a:lnTo>
                    <a:lnTo>
                      <a:pt x="85061" y="108900"/>
                    </a:lnTo>
                    <a:lnTo>
                      <a:pt x="85022" y="108816"/>
                    </a:lnTo>
                    <a:lnTo>
                      <a:pt x="84992" y="108705"/>
                    </a:lnTo>
                    <a:lnTo>
                      <a:pt x="84958" y="108554"/>
                    </a:lnTo>
                    <a:lnTo>
                      <a:pt x="84919" y="108321"/>
                    </a:lnTo>
                    <a:lnTo>
                      <a:pt x="84908" y="108173"/>
                    </a:lnTo>
                    <a:lnTo>
                      <a:pt x="84914" y="108087"/>
                    </a:lnTo>
                    <a:lnTo>
                      <a:pt x="84917" y="107914"/>
                    </a:lnTo>
                    <a:lnTo>
                      <a:pt x="84933" y="107761"/>
                    </a:lnTo>
                    <a:lnTo>
                      <a:pt x="84942" y="107738"/>
                    </a:lnTo>
                    <a:lnTo>
                      <a:pt x="84950" y="107719"/>
                    </a:lnTo>
                    <a:lnTo>
                      <a:pt x="84989" y="107624"/>
                    </a:lnTo>
                    <a:lnTo>
                      <a:pt x="85028" y="107549"/>
                    </a:lnTo>
                    <a:lnTo>
                      <a:pt x="85084" y="107463"/>
                    </a:lnTo>
                    <a:lnTo>
                      <a:pt x="85156" y="107390"/>
                    </a:lnTo>
                    <a:lnTo>
                      <a:pt x="85223" y="107301"/>
                    </a:lnTo>
                    <a:lnTo>
                      <a:pt x="85340" y="107170"/>
                    </a:lnTo>
                    <a:lnTo>
                      <a:pt x="85399" y="107087"/>
                    </a:lnTo>
                    <a:lnTo>
                      <a:pt x="85499" y="106884"/>
                    </a:lnTo>
                    <a:lnTo>
                      <a:pt x="85533" y="106764"/>
                    </a:lnTo>
                    <a:lnTo>
                      <a:pt x="85552" y="106670"/>
                    </a:lnTo>
                    <a:lnTo>
                      <a:pt x="85566" y="106550"/>
                    </a:lnTo>
                    <a:lnTo>
                      <a:pt x="85572" y="106450"/>
                    </a:lnTo>
                    <a:lnTo>
                      <a:pt x="85566" y="106349"/>
                    </a:lnTo>
                    <a:lnTo>
                      <a:pt x="85558" y="106255"/>
                    </a:lnTo>
                    <a:lnTo>
                      <a:pt x="85513" y="106138"/>
                    </a:lnTo>
                    <a:lnTo>
                      <a:pt x="85466" y="106035"/>
                    </a:lnTo>
                    <a:lnTo>
                      <a:pt x="85399" y="105893"/>
                    </a:lnTo>
                    <a:lnTo>
                      <a:pt x="85312" y="105752"/>
                    </a:lnTo>
                    <a:lnTo>
                      <a:pt x="85246" y="105640"/>
                    </a:lnTo>
                    <a:lnTo>
                      <a:pt x="85209" y="105562"/>
                    </a:lnTo>
                    <a:lnTo>
                      <a:pt x="85156" y="105429"/>
                    </a:lnTo>
                    <a:lnTo>
                      <a:pt x="85087" y="105225"/>
                    </a:lnTo>
                    <a:lnTo>
                      <a:pt x="85085" y="105214"/>
                    </a:lnTo>
                    <a:lnTo>
                      <a:pt x="85081" y="105198"/>
                    </a:lnTo>
                    <a:lnTo>
                      <a:pt x="85081" y="105197"/>
                    </a:lnTo>
                    <a:lnTo>
                      <a:pt x="85077" y="105177"/>
                    </a:lnTo>
                    <a:lnTo>
                      <a:pt x="85065" y="105114"/>
                    </a:lnTo>
                    <a:lnTo>
                      <a:pt x="85051" y="105014"/>
                    </a:lnTo>
                    <a:lnTo>
                      <a:pt x="85042" y="104894"/>
                    </a:lnTo>
                    <a:lnTo>
                      <a:pt x="85037" y="104769"/>
                    </a:lnTo>
                    <a:lnTo>
                      <a:pt x="85025" y="104643"/>
                    </a:lnTo>
                    <a:lnTo>
                      <a:pt x="85005" y="104470"/>
                    </a:lnTo>
                    <a:lnTo>
                      <a:pt x="85003" y="104459"/>
                    </a:lnTo>
                    <a:lnTo>
                      <a:pt x="85001" y="104448"/>
                    </a:lnTo>
                    <a:lnTo>
                      <a:pt x="84984" y="104356"/>
                    </a:lnTo>
                    <a:lnTo>
                      <a:pt x="84961" y="104248"/>
                    </a:lnTo>
                    <a:lnTo>
                      <a:pt x="84911" y="104140"/>
                    </a:lnTo>
                    <a:lnTo>
                      <a:pt x="84875" y="104051"/>
                    </a:lnTo>
                    <a:lnTo>
                      <a:pt x="84830" y="103956"/>
                    </a:lnTo>
                    <a:lnTo>
                      <a:pt x="84826" y="103948"/>
                    </a:lnTo>
                    <a:lnTo>
                      <a:pt x="84813" y="103923"/>
                    </a:lnTo>
                    <a:lnTo>
                      <a:pt x="84772" y="103842"/>
                    </a:lnTo>
                    <a:lnTo>
                      <a:pt x="84699" y="103722"/>
                    </a:lnTo>
                    <a:lnTo>
                      <a:pt x="84610" y="103550"/>
                    </a:lnTo>
                    <a:lnTo>
                      <a:pt x="84560" y="103416"/>
                    </a:lnTo>
                    <a:lnTo>
                      <a:pt x="84504" y="103240"/>
                    </a:lnTo>
                    <a:lnTo>
                      <a:pt x="84449" y="103076"/>
                    </a:lnTo>
                    <a:lnTo>
                      <a:pt x="84357" y="102825"/>
                    </a:lnTo>
                    <a:lnTo>
                      <a:pt x="84293" y="102569"/>
                    </a:lnTo>
                    <a:lnTo>
                      <a:pt x="84226" y="102333"/>
                    </a:lnTo>
                    <a:lnTo>
                      <a:pt x="84192" y="102183"/>
                    </a:lnTo>
                    <a:lnTo>
                      <a:pt x="84167" y="102096"/>
                    </a:lnTo>
                    <a:lnTo>
                      <a:pt x="84145" y="102004"/>
                    </a:lnTo>
                    <a:lnTo>
                      <a:pt x="84101" y="101901"/>
                    </a:lnTo>
                    <a:lnTo>
                      <a:pt x="84036" y="101768"/>
                    </a:lnTo>
                    <a:lnTo>
                      <a:pt x="84014" y="101724"/>
                    </a:lnTo>
                    <a:lnTo>
                      <a:pt x="83981" y="101659"/>
                    </a:lnTo>
                    <a:lnTo>
                      <a:pt x="83933" y="101578"/>
                    </a:lnTo>
                    <a:lnTo>
                      <a:pt x="83900" y="101523"/>
                    </a:lnTo>
                    <a:lnTo>
                      <a:pt x="83847" y="101420"/>
                    </a:lnTo>
                    <a:lnTo>
                      <a:pt x="83794" y="101294"/>
                    </a:lnTo>
                    <a:lnTo>
                      <a:pt x="83800" y="101208"/>
                    </a:lnTo>
                    <a:lnTo>
                      <a:pt x="83900" y="101108"/>
                    </a:lnTo>
                    <a:lnTo>
                      <a:pt x="83975" y="101044"/>
                    </a:lnTo>
                    <a:lnTo>
                      <a:pt x="84034" y="100985"/>
                    </a:lnTo>
                    <a:lnTo>
                      <a:pt x="84128" y="100902"/>
                    </a:lnTo>
                    <a:lnTo>
                      <a:pt x="84195" y="100837"/>
                    </a:lnTo>
                    <a:lnTo>
                      <a:pt x="84254" y="100768"/>
                    </a:lnTo>
                    <a:lnTo>
                      <a:pt x="84307" y="100693"/>
                    </a:lnTo>
                    <a:lnTo>
                      <a:pt x="84365" y="100590"/>
                    </a:lnTo>
                    <a:lnTo>
                      <a:pt x="84413" y="100501"/>
                    </a:lnTo>
                    <a:lnTo>
                      <a:pt x="84453" y="100405"/>
                    </a:lnTo>
                    <a:lnTo>
                      <a:pt x="84464" y="100370"/>
                    </a:lnTo>
                    <a:lnTo>
                      <a:pt x="84471" y="100347"/>
                    </a:lnTo>
                    <a:lnTo>
                      <a:pt x="84502" y="100248"/>
                    </a:lnTo>
                    <a:lnTo>
                      <a:pt x="84533" y="100107"/>
                    </a:lnTo>
                    <a:lnTo>
                      <a:pt x="84538" y="100084"/>
                    </a:lnTo>
                    <a:lnTo>
                      <a:pt x="84542" y="100061"/>
                    </a:lnTo>
                    <a:lnTo>
                      <a:pt x="84570" y="99897"/>
                    </a:lnTo>
                    <a:lnTo>
                      <a:pt x="84564" y="99804"/>
                    </a:lnTo>
                    <a:lnTo>
                      <a:pt x="84562" y="99778"/>
                    </a:lnTo>
                    <a:lnTo>
                      <a:pt x="84561" y="99760"/>
                    </a:lnTo>
                    <a:lnTo>
                      <a:pt x="84534" y="99627"/>
                    </a:lnTo>
                    <a:lnTo>
                      <a:pt x="84461" y="99435"/>
                    </a:lnTo>
                    <a:lnTo>
                      <a:pt x="84397" y="99331"/>
                    </a:lnTo>
                    <a:lnTo>
                      <a:pt x="84389" y="99318"/>
                    </a:lnTo>
                    <a:lnTo>
                      <a:pt x="84383" y="99307"/>
                    </a:lnTo>
                    <a:lnTo>
                      <a:pt x="84301" y="99179"/>
                    </a:lnTo>
                    <a:lnTo>
                      <a:pt x="84232" y="99042"/>
                    </a:lnTo>
                    <a:lnTo>
                      <a:pt x="84200" y="98924"/>
                    </a:lnTo>
                    <a:lnTo>
                      <a:pt x="84227" y="98782"/>
                    </a:lnTo>
                    <a:lnTo>
                      <a:pt x="84323" y="98659"/>
                    </a:lnTo>
                    <a:lnTo>
                      <a:pt x="84438" y="98581"/>
                    </a:lnTo>
                    <a:lnTo>
                      <a:pt x="84575" y="98472"/>
                    </a:lnTo>
                    <a:lnTo>
                      <a:pt x="84622" y="98445"/>
                    </a:lnTo>
                    <a:lnTo>
                      <a:pt x="84654" y="98427"/>
                    </a:lnTo>
                    <a:lnTo>
                      <a:pt x="84744" y="98376"/>
                    </a:lnTo>
                    <a:lnTo>
                      <a:pt x="84831" y="98330"/>
                    </a:lnTo>
                    <a:lnTo>
                      <a:pt x="85046" y="98189"/>
                    </a:lnTo>
                    <a:lnTo>
                      <a:pt x="85192" y="98153"/>
                    </a:lnTo>
                    <a:lnTo>
                      <a:pt x="85299" y="98136"/>
                    </a:lnTo>
                    <a:lnTo>
                      <a:pt x="85393" y="98122"/>
                    </a:lnTo>
                    <a:lnTo>
                      <a:pt x="85397" y="98121"/>
                    </a:lnTo>
                    <a:lnTo>
                      <a:pt x="85400" y="98121"/>
                    </a:lnTo>
                    <a:lnTo>
                      <a:pt x="85408" y="98108"/>
                    </a:lnTo>
                    <a:lnTo>
                      <a:pt x="85450" y="98051"/>
                    </a:lnTo>
                    <a:lnTo>
                      <a:pt x="85463" y="98008"/>
                    </a:lnTo>
                    <a:lnTo>
                      <a:pt x="85472" y="97992"/>
                    </a:lnTo>
                    <a:lnTo>
                      <a:pt x="85474" y="97970"/>
                    </a:lnTo>
                    <a:lnTo>
                      <a:pt x="85476" y="97950"/>
                    </a:lnTo>
                    <a:lnTo>
                      <a:pt x="85478" y="97939"/>
                    </a:lnTo>
                    <a:lnTo>
                      <a:pt x="85481" y="97906"/>
                    </a:lnTo>
                    <a:lnTo>
                      <a:pt x="85488" y="97816"/>
                    </a:lnTo>
                    <a:lnTo>
                      <a:pt x="85481" y="97736"/>
                    </a:lnTo>
                    <a:lnTo>
                      <a:pt x="85477" y="97678"/>
                    </a:lnTo>
                    <a:lnTo>
                      <a:pt x="85472" y="97617"/>
                    </a:lnTo>
                    <a:lnTo>
                      <a:pt x="85470" y="97541"/>
                    </a:lnTo>
                    <a:lnTo>
                      <a:pt x="85469" y="97523"/>
                    </a:lnTo>
                    <a:lnTo>
                      <a:pt x="85468" y="97510"/>
                    </a:lnTo>
                    <a:lnTo>
                      <a:pt x="85456" y="97374"/>
                    </a:lnTo>
                    <a:lnTo>
                      <a:pt x="85453" y="97316"/>
                    </a:lnTo>
                    <a:lnTo>
                      <a:pt x="85453" y="97315"/>
                    </a:lnTo>
                    <a:lnTo>
                      <a:pt x="85449" y="97236"/>
                    </a:lnTo>
                    <a:lnTo>
                      <a:pt x="85445" y="97126"/>
                    </a:lnTo>
                    <a:lnTo>
                      <a:pt x="85436" y="97020"/>
                    </a:lnTo>
                    <a:lnTo>
                      <a:pt x="85435" y="97018"/>
                    </a:lnTo>
                    <a:lnTo>
                      <a:pt x="85429" y="96976"/>
                    </a:lnTo>
                    <a:lnTo>
                      <a:pt x="85417" y="96906"/>
                    </a:lnTo>
                    <a:lnTo>
                      <a:pt x="85416" y="96872"/>
                    </a:lnTo>
                    <a:lnTo>
                      <a:pt x="85413" y="96822"/>
                    </a:lnTo>
                    <a:lnTo>
                      <a:pt x="85410" y="96755"/>
                    </a:lnTo>
                    <a:lnTo>
                      <a:pt x="85411" y="96602"/>
                    </a:lnTo>
                    <a:lnTo>
                      <a:pt x="85420" y="96476"/>
                    </a:lnTo>
                    <a:lnTo>
                      <a:pt x="85444" y="96375"/>
                    </a:lnTo>
                    <a:lnTo>
                      <a:pt x="85445" y="96370"/>
                    </a:lnTo>
                    <a:lnTo>
                      <a:pt x="85446" y="96368"/>
                    </a:lnTo>
                    <a:lnTo>
                      <a:pt x="85448" y="96363"/>
                    </a:lnTo>
                    <a:lnTo>
                      <a:pt x="85489" y="96278"/>
                    </a:lnTo>
                    <a:lnTo>
                      <a:pt x="85528" y="96203"/>
                    </a:lnTo>
                    <a:lnTo>
                      <a:pt x="85590" y="96072"/>
                    </a:lnTo>
                    <a:lnTo>
                      <a:pt x="85629" y="95987"/>
                    </a:lnTo>
                    <a:lnTo>
                      <a:pt x="85684" y="95907"/>
                    </a:lnTo>
                    <a:lnTo>
                      <a:pt x="85812" y="95813"/>
                    </a:lnTo>
                    <a:lnTo>
                      <a:pt x="85886" y="95778"/>
                    </a:lnTo>
                    <a:lnTo>
                      <a:pt x="85982" y="95753"/>
                    </a:lnTo>
                    <a:lnTo>
                      <a:pt x="86120" y="95730"/>
                    </a:lnTo>
                    <a:lnTo>
                      <a:pt x="86283" y="95707"/>
                    </a:lnTo>
                    <a:lnTo>
                      <a:pt x="86425" y="95703"/>
                    </a:lnTo>
                    <a:lnTo>
                      <a:pt x="86574" y="95694"/>
                    </a:lnTo>
                    <a:lnTo>
                      <a:pt x="86664" y="95689"/>
                    </a:lnTo>
                    <a:lnTo>
                      <a:pt x="86755" y="95671"/>
                    </a:lnTo>
                    <a:lnTo>
                      <a:pt x="86907" y="95639"/>
                    </a:lnTo>
                    <a:lnTo>
                      <a:pt x="87012" y="95584"/>
                    </a:lnTo>
                    <a:lnTo>
                      <a:pt x="87081" y="95494"/>
                    </a:lnTo>
                    <a:lnTo>
                      <a:pt x="87097" y="95414"/>
                    </a:lnTo>
                    <a:lnTo>
                      <a:pt x="87100" y="95408"/>
                    </a:lnTo>
                    <a:lnTo>
                      <a:pt x="87100" y="95398"/>
                    </a:lnTo>
                    <a:lnTo>
                      <a:pt x="87102" y="95391"/>
                    </a:lnTo>
                    <a:lnTo>
                      <a:pt x="87100" y="95383"/>
                    </a:lnTo>
                    <a:lnTo>
                      <a:pt x="87097" y="95362"/>
                    </a:lnTo>
                    <a:lnTo>
                      <a:pt x="87088" y="95311"/>
                    </a:lnTo>
                    <a:lnTo>
                      <a:pt x="87017" y="95212"/>
                    </a:lnTo>
                    <a:lnTo>
                      <a:pt x="86957" y="95132"/>
                    </a:lnTo>
                    <a:lnTo>
                      <a:pt x="86888" y="95020"/>
                    </a:lnTo>
                    <a:lnTo>
                      <a:pt x="86870" y="94941"/>
                    </a:lnTo>
                    <a:lnTo>
                      <a:pt x="86870" y="94884"/>
                    </a:lnTo>
                    <a:lnTo>
                      <a:pt x="86870" y="94864"/>
                    </a:lnTo>
                    <a:lnTo>
                      <a:pt x="86870" y="94840"/>
                    </a:lnTo>
                    <a:lnTo>
                      <a:pt x="86892" y="94747"/>
                    </a:lnTo>
                    <a:lnTo>
                      <a:pt x="86895" y="94737"/>
                    </a:lnTo>
                    <a:lnTo>
                      <a:pt x="86898" y="94722"/>
                    </a:lnTo>
                    <a:lnTo>
                      <a:pt x="86915" y="94707"/>
                    </a:lnTo>
                    <a:lnTo>
                      <a:pt x="86923" y="94700"/>
                    </a:lnTo>
                    <a:lnTo>
                      <a:pt x="86931" y="94692"/>
                    </a:lnTo>
                    <a:lnTo>
                      <a:pt x="87004" y="94624"/>
                    </a:lnTo>
                    <a:lnTo>
                      <a:pt x="87076" y="94617"/>
                    </a:lnTo>
                    <a:lnTo>
                      <a:pt x="87087" y="94616"/>
                    </a:lnTo>
                    <a:lnTo>
                      <a:pt x="87172" y="94609"/>
                    </a:lnTo>
                    <a:lnTo>
                      <a:pt x="87173" y="94609"/>
                    </a:lnTo>
                    <a:lnTo>
                      <a:pt x="87174" y="94609"/>
                    </a:lnTo>
                    <a:lnTo>
                      <a:pt x="87313" y="94635"/>
                    </a:lnTo>
                    <a:lnTo>
                      <a:pt x="87315" y="94635"/>
                    </a:lnTo>
                    <a:lnTo>
                      <a:pt x="87322" y="94637"/>
                    </a:lnTo>
                    <a:lnTo>
                      <a:pt x="87324" y="94637"/>
                    </a:lnTo>
                    <a:lnTo>
                      <a:pt x="87461" y="94637"/>
                    </a:lnTo>
                    <a:lnTo>
                      <a:pt x="87552" y="94621"/>
                    </a:lnTo>
                    <a:lnTo>
                      <a:pt x="87635" y="94578"/>
                    </a:lnTo>
                    <a:lnTo>
                      <a:pt x="87764" y="94485"/>
                    </a:lnTo>
                    <a:lnTo>
                      <a:pt x="87850" y="94414"/>
                    </a:lnTo>
                    <a:lnTo>
                      <a:pt x="87953" y="94306"/>
                    </a:lnTo>
                    <a:lnTo>
                      <a:pt x="87981" y="94175"/>
                    </a:lnTo>
                    <a:lnTo>
                      <a:pt x="87972" y="94072"/>
                    </a:lnTo>
                    <a:lnTo>
                      <a:pt x="87971" y="94058"/>
                    </a:lnTo>
                    <a:lnTo>
                      <a:pt x="87969" y="94033"/>
                    </a:lnTo>
                    <a:lnTo>
                      <a:pt x="87957" y="94015"/>
                    </a:lnTo>
                    <a:lnTo>
                      <a:pt x="87948" y="94002"/>
                    </a:lnTo>
                    <a:lnTo>
                      <a:pt x="87855" y="93859"/>
                    </a:lnTo>
                    <a:lnTo>
                      <a:pt x="87845" y="93848"/>
                    </a:lnTo>
                    <a:lnTo>
                      <a:pt x="87837" y="93838"/>
                    </a:lnTo>
                    <a:lnTo>
                      <a:pt x="87769" y="93760"/>
                    </a:lnTo>
                    <a:lnTo>
                      <a:pt x="87752" y="93729"/>
                    </a:lnTo>
                    <a:lnTo>
                      <a:pt x="87747" y="93720"/>
                    </a:lnTo>
                    <a:lnTo>
                      <a:pt x="87726" y="93681"/>
                    </a:lnTo>
                    <a:lnTo>
                      <a:pt x="87695" y="93603"/>
                    </a:lnTo>
                    <a:lnTo>
                      <a:pt x="87650" y="93464"/>
                    </a:lnTo>
                    <a:lnTo>
                      <a:pt x="87601" y="93342"/>
                    </a:lnTo>
                    <a:lnTo>
                      <a:pt x="87594" y="93326"/>
                    </a:lnTo>
                    <a:lnTo>
                      <a:pt x="87593" y="93320"/>
                    </a:lnTo>
                    <a:lnTo>
                      <a:pt x="87564" y="93230"/>
                    </a:lnTo>
                    <a:lnTo>
                      <a:pt x="87526" y="93146"/>
                    </a:lnTo>
                    <a:lnTo>
                      <a:pt x="87483" y="93071"/>
                    </a:lnTo>
                    <a:lnTo>
                      <a:pt x="87357" y="92929"/>
                    </a:lnTo>
                    <a:lnTo>
                      <a:pt x="87297" y="92869"/>
                    </a:lnTo>
                    <a:lnTo>
                      <a:pt x="87173" y="92723"/>
                    </a:lnTo>
                    <a:lnTo>
                      <a:pt x="87085" y="92652"/>
                    </a:lnTo>
                    <a:lnTo>
                      <a:pt x="87006" y="92594"/>
                    </a:lnTo>
                    <a:lnTo>
                      <a:pt x="86928" y="92521"/>
                    </a:lnTo>
                    <a:lnTo>
                      <a:pt x="86882" y="92454"/>
                    </a:lnTo>
                    <a:lnTo>
                      <a:pt x="86875" y="92445"/>
                    </a:lnTo>
                    <a:lnTo>
                      <a:pt x="86860" y="92422"/>
                    </a:lnTo>
                    <a:lnTo>
                      <a:pt x="86840" y="92339"/>
                    </a:lnTo>
                    <a:lnTo>
                      <a:pt x="86845" y="92251"/>
                    </a:lnTo>
                    <a:lnTo>
                      <a:pt x="86855" y="92165"/>
                    </a:lnTo>
                    <a:lnTo>
                      <a:pt x="86858" y="92159"/>
                    </a:lnTo>
                    <a:lnTo>
                      <a:pt x="86862" y="92152"/>
                    </a:lnTo>
                    <a:lnTo>
                      <a:pt x="86866" y="92144"/>
                    </a:lnTo>
                    <a:lnTo>
                      <a:pt x="86910" y="92064"/>
                    </a:lnTo>
                    <a:lnTo>
                      <a:pt x="86913" y="92059"/>
                    </a:lnTo>
                    <a:lnTo>
                      <a:pt x="86926" y="92050"/>
                    </a:lnTo>
                    <a:lnTo>
                      <a:pt x="86989" y="92011"/>
                    </a:lnTo>
                    <a:lnTo>
                      <a:pt x="86994" y="92009"/>
                    </a:lnTo>
                    <a:lnTo>
                      <a:pt x="87035" y="91995"/>
                    </a:lnTo>
                    <a:lnTo>
                      <a:pt x="87072" y="91983"/>
                    </a:lnTo>
                    <a:lnTo>
                      <a:pt x="87077" y="91983"/>
                    </a:lnTo>
                    <a:lnTo>
                      <a:pt x="87084" y="91983"/>
                    </a:lnTo>
                    <a:lnTo>
                      <a:pt x="87195" y="91980"/>
                    </a:lnTo>
                    <a:lnTo>
                      <a:pt x="87296" y="91992"/>
                    </a:lnTo>
                    <a:lnTo>
                      <a:pt x="87450" y="92048"/>
                    </a:lnTo>
                    <a:lnTo>
                      <a:pt x="87520" y="92093"/>
                    </a:lnTo>
                    <a:lnTo>
                      <a:pt x="87616" y="92149"/>
                    </a:lnTo>
                    <a:lnTo>
                      <a:pt x="87687" y="92204"/>
                    </a:lnTo>
                    <a:lnTo>
                      <a:pt x="87728" y="92239"/>
                    </a:lnTo>
                    <a:lnTo>
                      <a:pt x="87749" y="92257"/>
                    </a:lnTo>
                    <a:lnTo>
                      <a:pt x="87773" y="92278"/>
                    </a:lnTo>
                    <a:lnTo>
                      <a:pt x="87886" y="92378"/>
                    </a:lnTo>
                    <a:lnTo>
                      <a:pt x="88005" y="92490"/>
                    </a:lnTo>
                    <a:lnTo>
                      <a:pt x="88071" y="92565"/>
                    </a:lnTo>
                    <a:lnTo>
                      <a:pt x="88129" y="92643"/>
                    </a:lnTo>
                    <a:lnTo>
                      <a:pt x="88200" y="92732"/>
                    </a:lnTo>
                    <a:lnTo>
                      <a:pt x="88253" y="92797"/>
                    </a:lnTo>
                    <a:lnTo>
                      <a:pt x="88343" y="92878"/>
                    </a:lnTo>
                    <a:lnTo>
                      <a:pt x="88442" y="92924"/>
                    </a:lnTo>
                    <a:lnTo>
                      <a:pt x="88543" y="92916"/>
                    </a:lnTo>
                    <a:lnTo>
                      <a:pt x="88618" y="92903"/>
                    </a:lnTo>
                    <a:lnTo>
                      <a:pt x="88624" y="92902"/>
                    </a:lnTo>
                    <a:lnTo>
                      <a:pt x="88629" y="92901"/>
                    </a:lnTo>
                    <a:lnTo>
                      <a:pt x="88740" y="92833"/>
                    </a:lnTo>
                    <a:lnTo>
                      <a:pt x="88761" y="92798"/>
                    </a:lnTo>
                    <a:lnTo>
                      <a:pt x="88782" y="92764"/>
                    </a:lnTo>
                    <a:lnTo>
                      <a:pt x="88818" y="92704"/>
                    </a:lnTo>
                    <a:lnTo>
                      <a:pt x="88841" y="92611"/>
                    </a:lnTo>
                    <a:lnTo>
                      <a:pt x="88845" y="92574"/>
                    </a:lnTo>
                    <a:lnTo>
                      <a:pt x="88854" y="92512"/>
                    </a:lnTo>
                    <a:lnTo>
                      <a:pt x="88853" y="92465"/>
                    </a:lnTo>
                    <a:lnTo>
                      <a:pt x="88853" y="92432"/>
                    </a:lnTo>
                    <a:lnTo>
                      <a:pt x="88846" y="92348"/>
                    </a:lnTo>
                    <a:lnTo>
                      <a:pt x="88830" y="92250"/>
                    </a:lnTo>
                    <a:lnTo>
                      <a:pt x="88828" y="92240"/>
                    </a:lnTo>
                    <a:lnTo>
                      <a:pt x="88819" y="92205"/>
                    </a:lnTo>
                    <a:lnTo>
                      <a:pt x="88803" y="92146"/>
                    </a:lnTo>
                    <a:lnTo>
                      <a:pt x="88781" y="92086"/>
                    </a:lnTo>
                    <a:lnTo>
                      <a:pt x="88772" y="92059"/>
                    </a:lnTo>
                    <a:lnTo>
                      <a:pt x="88770" y="92055"/>
                    </a:lnTo>
                    <a:lnTo>
                      <a:pt x="88767" y="92047"/>
                    </a:lnTo>
                    <a:lnTo>
                      <a:pt x="88732" y="91957"/>
                    </a:lnTo>
                    <a:lnTo>
                      <a:pt x="88670" y="91845"/>
                    </a:lnTo>
                    <a:lnTo>
                      <a:pt x="88654" y="91816"/>
                    </a:lnTo>
                    <a:lnTo>
                      <a:pt x="88598" y="91743"/>
                    </a:lnTo>
                    <a:lnTo>
                      <a:pt x="88598" y="91743"/>
                    </a:lnTo>
                    <a:lnTo>
                      <a:pt x="88540" y="91670"/>
                    </a:lnTo>
                    <a:lnTo>
                      <a:pt x="88442" y="91556"/>
                    </a:lnTo>
                    <a:lnTo>
                      <a:pt x="88333" y="91470"/>
                    </a:lnTo>
                    <a:lnTo>
                      <a:pt x="88237" y="91404"/>
                    </a:lnTo>
                    <a:lnTo>
                      <a:pt x="88157" y="91367"/>
                    </a:lnTo>
                    <a:lnTo>
                      <a:pt x="88073" y="91331"/>
                    </a:lnTo>
                    <a:lnTo>
                      <a:pt x="87892" y="91264"/>
                    </a:lnTo>
                    <a:lnTo>
                      <a:pt x="87713" y="91211"/>
                    </a:lnTo>
                    <a:lnTo>
                      <a:pt x="87638" y="91191"/>
                    </a:lnTo>
                    <a:lnTo>
                      <a:pt x="87638" y="91191"/>
                    </a:lnTo>
                    <a:lnTo>
                      <a:pt x="87554" y="91169"/>
                    </a:lnTo>
                    <a:lnTo>
                      <a:pt x="87435" y="91146"/>
                    </a:lnTo>
                    <a:lnTo>
                      <a:pt x="87366" y="91133"/>
                    </a:lnTo>
                    <a:lnTo>
                      <a:pt x="87365" y="91133"/>
                    </a:lnTo>
                    <a:lnTo>
                      <a:pt x="87322" y="91126"/>
                    </a:lnTo>
                    <a:lnTo>
                      <a:pt x="87208" y="91100"/>
                    </a:lnTo>
                    <a:lnTo>
                      <a:pt x="87094" y="91080"/>
                    </a:lnTo>
                    <a:lnTo>
                      <a:pt x="87087" y="91079"/>
                    </a:lnTo>
                    <a:lnTo>
                      <a:pt x="87064" y="91075"/>
                    </a:lnTo>
                    <a:lnTo>
                      <a:pt x="86933" y="91052"/>
                    </a:lnTo>
                    <a:lnTo>
                      <a:pt x="86868" y="91026"/>
                    </a:lnTo>
                    <a:lnTo>
                      <a:pt x="86862" y="91024"/>
                    </a:lnTo>
                    <a:lnTo>
                      <a:pt x="86857" y="91022"/>
                    </a:lnTo>
                    <a:lnTo>
                      <a:pt x="86855" y="91020"/>
                    </a:lnTo>
                    <a:lnTo>
                      <a:pt x="86853" y="91016"/>
                    </a:lnTo>
                    <a:lnTo>
                      <a:pt x="86798" y="90945"/>
                    </a:lnTo>
                    <a:lnTo>
                      <a:pt x="86782" y="90924"/>
                    </a:lnTo>
                    <a:lnTo>
                      <a:pt x="86778" y="90914"/>
                    </a:lnTo>
                    <a:lnTo>
                      <a:pt x="86773" y="90906"/>
                    </a:lnTo>
                    <a:lnTo>
                      <a:pt x="86761" y="90861"/>
                    </a:lnTo>
                    <a:lnTo>
                      <a:pt x="86741" y="90800"/>
                    </a:lnTo>
                    <a:lnTo>
                      <a:pt x="86742" y="90792"/>
                    </a:lnTo>
                    <a:lnTo>
                      <a:pt x="86743" y="90755"/>
                    </a:lnTo>
                    <a:lnTo>
                      <a:pt x="86749" y="90644"/>
                    </a:lnTo>
                    <a:lnTo>
                      <a:pt x="86781" y="90465"/>
                    </a:lnTo>
                    <a:lnTo>
                      <a:pt x="86785" y="90443"/>
                    </a:lnTo>
                    <a:lnTo>
                      <a:pt x="86790" y="90422"/>
                    </a:lnTo>
                    <a:lnTo>
                      <a:pt x="86825" y="90280"/>
                    </a:lnTo>
                    <a:lnTo>
                      <a:pt x="86869" y="90134"/>
                    </a:lnTo>
                    <a:lnTo>
                      <a:pt x="86902" y="90033"/>
                    </a:lnTo>
                    <a:lnTo>
                      <a:pt x="86936" y="89940"/>
                    </a:lnTo>
                    <a:lnTo>
                      <a:pt x="86980" y="89836"/>
                    </a:lnTo>
                    <a:lnTo>
                      <a:pt x="87005" y="89776"/>
                    </a:lnTo>
                    <a:lnTo>
                      <a:pt x="87015" y="89754"/>
                    </a:lnTo>
                    <a:lnTo>
                      <a:pt x="87017" y="89749"/>
                    </a:lnTo>
                    <a:lnTo>
                      <a:pt x="87023" y="89740"/>
                    </a:lnTo>
                    <a:lnTo>
                      <a:pt x="87050" y="89702"/>
                    </a:lnTo>
                    <a:lnTo>
                      <a:pt x="87055" y="89694"/>
                    </a:lnTo>
                    <a:lnTo>
                      <a:pt x="87057" y="89692"/>
                    </a:lnTo>
                    <a:lnTo>
                      <a:pt x="87064" y="89682"/>
                    </a:lnTo>
                    <a:lnTo>
                      <a:pt x="87071" y="89672"/>
                    </a:lnTo>
                    <a:lnTo>
                      <a:pt x="87133" y="89610"/>
                    </a:lnTo>
                    <a:lnTo>
                      <a:pt x="87193" y="89544"/>
                    </a:lnTo>
                    <a:lnTo>
                      <a:pt x="87286" y="89478"/>
                    </a:lnTo>
                    <a:lnTo>
                      <a:pt x="87399" y="89402"/>
                    </a:lnTo>
                    <a:lnTo>
                      <a:pt x="87512" y="89339"/>
                    </a:lnTo>
                    <a:lnTo>
                      <a:pt x="87589" y="89302"/>
                    </a:lnTo>
                    <a:lnTo>
                      <a:pt x="87653" y="89214"/>
                    </a:lnTo>
                    <a:lnTo>
                      <a:pt x="87654" y="89213"/>
                    </a:lnTo>
                    <a:lnTo>
                      <a:pt x="87654" y="89213"/>
                    </a:lnTo>
                    <a:lnTo>
                      <a:pt x="87648" y="89146"/>
                    </a:lnTo>
                    <a:lnTo>
                      <a:pt x="87647" y="89141"/>
                    </a:lnTo>
                    <a:lnTo>
                      <a:pt x="87645" y="89107"/>
                    </a:lnTo>
                    <a:lnTo>
                      <a:pt x="87538" y="89002"/>
                    </a:lnTo>
                    <a:lnTo>
                      <a:pt x="87464" y="88921"/>
                    </a:lnTo>
                    <a:lnTo>
                      <a:pt x="87386" y="88834"/>
                    </a:lnTo>
                    <a:lnTo>
                      <a:pt x="87333" y="88721"/>
                    </a:lnTo>
                    <a:lnTo>
                      <a:pt x="87330" y="88715"/>
                    </a:lnTo>
                    <a:lnTo>
                      <a:pt x="87330" y="88712"/>
                    </a:lnTo>
                    <a:lnTo>
                      <a:pt x="87332" y="88697"/>
                    </a:lnTo>
                    <a:lnTo>
                      <a:pt x="87351" y="88575"/>
                    </a:lnTo>
                    <a:lnTo>
                      <a:pt x="87410" y="88490"/>
                    </a:lnTo>
                    <a:lnTo>
                      <a:pt x="87512" y="88462"/>
                    </a:lnTo>
                    <a:lnTo>
                      <a:pt x="87592" y="88446"/>
                    </a:lnTo>
                    <a:lnTo>
                      <a:pt x="87681" y="88428"/>
                    </a:lnTo>
                    <a:lnTo>
                      <a:pt x="87804" y="88402"/>
                    </a:lnTo>
                    <a:lnTo>
                      <a:pt x="87909" y="88378"/>
                    </a:lnTo>
                    <a:lnTo>
                      <a:pt x="88008" y="88334"/>
                    </a:lnTo>
                    <a:lnTo>
                      <a:pt x="88117" y="88252"/>
                    </a:lnTo>
                    <a:lnTo>
                      <a:pt x="88248" y="88157"/>
                    </a:lnTo>
                    <a:lnTo>
                      <a:pt x="88339" y="88096"/>
                    </a:lnTo>
                    <a:lnTo>
                      <a:pt x="88438" y="88023"/>
                    </a:lnTo>
                    <a:lnTo>
                      <a:pt x="88527" y="87976"/>
                    </a:lnTo>
                    <a:lnTo>
                      <a:pt x="88613" y="87944"/>
                    </a:lnTo>
                    <a:lnTo>
                      <a:pt x="88704" y="87918"/>
                    </a:lnTo>
                    <a:lnTo>
                      <a:pt x="88835" y="87894"/>
                    </a:lnTo>
                    <a:lnTo>
                      <a:pt x="89029" y="87885"/>
                    </a:lnTo>
                    <a:lnTo>
                      <a:pt x="89115" y="87887"/>
                    </a:lnTo>
                    <a:lnTo>
                      <a:pt x="89199" y="87888"/>
                    </a:lnTo>
                    <a:lnTo>
                      <a:pt x="89326" y="87881"/>
                    </a:lnTo>
                    <a:lnTo>
                      <a:pt x="89440" y="87834"/>
                    </a:lnTo>
                    <a:lnTo>
                      <a:pt x="89522" y="87752"/>
                    </a:lnTo>
                    <a:lnTo>
                      <a:pt x="89554" y="87661"/>
                    </a:lnTo>
                    <a:lnTo>
                      <a:pt x="89558" y="87652"/>
                    </a:lnTo>
                    <a:lnTo>
                      <a:pt x="89550" y="87557"/>
                    </a:lnTo>
                    <a:lnTo>
                      <a:pt x="89549" y="87535"/>
                    </a:lnTo>
                    <a:lnTo>
                      <a:pt x="89548" y="87530"/>
                    </a:lnTo>
                    <a:lnTo>
                      <a:pt x="89544" y="87526"/>
                    </a:lnTo>
                    <a:lnTo>
                      <a:pt x="89521" y="87503"/>
                    </a:lnTo>
                    <a:lnTo>
                      <a:pt x="89463" y="87443"/>
                    </a:lnTo>
                    <a:lnTo>
                      <a:pt x="89453" y="87433"/>
                    </a:lnTo>
                    <a:lnTo>
                      <a:pt x="89433" y="87413"/>
                    </a:lnTo>
                    <a:lnTo>
                      <a:pt x="89365" y="87361"/>
                    </a:lnTo>
                    <a:lnTo>
                      <a:pt x="89272" y="87301"/>
                    </a:lnTo>
                    <a:lnTo>
                      <a:pt x="89101" y="87222"/>
                    </a:lnTo>
                    <a:lnTo>
                      <a:pt x="89024" y="87180"/>
                    </a:lnTo>
                    <a:lnTo>
                      <a:pt x="88961" y="87128"/>
                    </a:lnTo>
                    <a:lnTo>
                      <a:pt x="88896" y="87051"/>
                    </a:lnTo>
                    <a:lnTo>
                      <a:pt x="88788" y="86944"/>
                    </a:lnTo>
                    <a:lnTo>
                      <a:pt x="88705" y="86860"/>
                    </a:lnTo>
                    <a:lnTo>
                      <a:pt x="88598" y="86685"/>
                    </a:lnTo>
                    <a:lnTo>
                      <a:pt x="88547" y="86622"/>
                    </a:lnTo>
                    <a:lnTo>
                      <a:pt x="88482" y="86566"/>
                    </a:lnTo>
                    <a:lnTo>
                      <a:pt x="88405" y="86522"/>
                    </a:lnTo>
                    <a:lnTo>
                      <a:pt x="88309" y="86478"/>
                    </a:lnTo>
                    <a:lnTo>
                      <a:pt x="88181" y="86417"/>
                    </a:lnTo>
                    <a:lnTo>
                      <a:pt x="88029" y="86338"/>
                    </a:lnTo>
                    <a:lnTo>
                      <a:pt x="87961" y="86282"/>
                    </a:lnTo>
                    <a:lnTo>
                      <a:pt x="87926" y="86205"/>
                    </a:lnTo>
                    <a:lnTo>
                      <a:pt x="87923" y="86197"/>
                    </a:lnTo>
                    <a:lnTo>
                      <a:pt x="87925" y="86175"/>
                    </a:lnTo>
                    <a:lnTo>
                      <a:pt x="87925" y="86169"/>
                    </a:lnTo>
                    <a:lnTo>
                      <a:pt x="87925" y="86166"/>
                    </a:lnTo>
                    <a:lnTo>
                      <a:pt x="87927" y="86151"/>
                    </a:lnTo>
                    <a:lnTo>
                      <a:pt x="87938" y="86036"/>
                    </a:lnTo>
                    <a:lnTo>
                      <a:pt x="87981" y="85961"/>
                    </a:lnTo>
                    <a:lnTo>
                      <a:pt x="88084" y="85877"/>
                    </a:lnTo>
                    <a:lnTo>
                      <a:pt x="88158" y="85835"/>
                    </a:lnTo>
                    <a:lnTo>
                      <a:pt x="88228" y="85788"/>
                    </a:lnTo>
                    <a:lnTo>
                      <a:pt x="88319" y="85736"/>
                    </a:lnTo>
                    <a:lnTo>
                      <a:pt x="88343" y="85722"/>
                    </a:lnTo>
                    <a:lnTo>
                      <a:pt x="88356" y="85713"/>
                    </a:lnTo>
                    <a:lnTo>
                      <a:pt x="88483" y="85624"/>
                    </a:lnTo>
                    <a:lnTo>
                      <a:pt x="88548" y="85566"/>
                    </a:lnTo>
                    <a:lnTo>
                      <a:pt x="88611" y="85505"/>
                    </a:lnTo>
                    <a:lnTo>
                      <a:pt x="88719" y="85384"/>
                    </a:lnTo>
                    <a:lnTo>
                      <a:pt x="88830" y="85276"/>
                    </a:lnTo>
                    <a:lnTo>
                      <a:pt x="88947" y="85203"/>
                    </a:lnTo>
                    <a:lnTo>
                      <a:pt x="89116" y="85127"/>
                    </a:lnTo>
                    <a:lnTo>
                      <a:pt x="89221" y="85097"/>
                    </a:lnTo>
                    <a:lnTo>
                      <a:pt x="89342" y="85055"/>
                    </a:lnTo>
                    <a:lnTo>
                      <a:pt x="89467" y="85006"/>
                    </a:lnTo>
                    <a:lnTo>
                      <a:pt x="89576" y="84950"/>
                    </a:lnTo>
                    <a:lnTo>
                      <a:pt x="89674" y="84871"/>
                    </a:lnTo>
                    <a:lnTo>
                      <a:pt x="89737" y="84815"/>
                    </a:lnTo>
                    <a:lnTo>
                      <a:pt x="89802" y="84763"/>
                    </a:lnTo>
                    <a:lnTo>
                      <a:pt x="89875" y="84702"/>
                    </a:lnTo>
                    <a:lnTo>
                      <a:pt x="89941" y="84649"/>
                    </a:lnTo>
                    <a:lnTo>
                      <a:pt x="90029" y="84600"/>
                    </a:lnTo>
                    <a:lnTo>
                      <a:pt x="90141" y="84557"/>
                    </a:lnTo>
                    <a:lnTo>
                      <a:pt x="90234" y="84525"/>
                    </a:lnTo>
                    <a:lnTo>
                      <a:pt x="90337" y="84497"/>
                    </a:lnTo>
                    <a:lnTo>
                      <a:pt x="90594" y="84445"/>
                    </a:lnTo>
                    <a:lnTo>
                      <a:pt x="90704" y="84422"/>
                    </a:lnTo>
                    <a:lnTo>
                      <a:pt x="90842" y="84390"/>
                    </a:lnTo>
                    <a:lnTo>
                      <a:pt x="90976" y="84364"/>
                    </a:lnTo>
                    <a:lnTo>
                      <a:pt x="91113" y="84307"/>
                    </a:lnTo>
                    <a:lnTo>
                      <a:pt x="91179" y="84257"/>
                    </a:lnTo>
                    <a:lnTo>
                      <a:pt x="91251" y="84189"/>
                    </a:lnTo>
                    <a:lnTo>
                      <a:pt x="91345" y="84083"/>
                    </a:lnTo>
                    <a:lnTo>
                      <a:pt x="91400" y="84004"/>
                    </a:lnTo>
                    <a:lnTo>
                      <a:pt x="91454" y="83912"/>
                    </a:lnTo>
                    <a:lnTo>
                      <a:pt x="91482" y="83784"/>
                    </a:lnTo>
                    <a:lnTo>
                      <a:pt x="91474" y="83677"/>
                    </a:lnTo>
                    <a:lnTo>
                      <a:pt x="91426" y="83571"/>
                    </a:lnTo>
                    <a:lnTo>
                      <a:pt x="91371" y="83456"/>
                    </a:lnTo>
                    <a:lnTo>
                      <a:pt x="91311" y="83358"/>
                    </a:lnTo>
                    <a:lnTo>
                      <a:pt x="91279" y="83274"/>
                    </a:lnTo>
                    <a:lnTo>
                      <a:pt x="91265" y="83183"/>
                    </a:lnTo>
                    <a:lnTo>
                      <a:pt x="91283" y="83089"/>
                    </a:lnTo>
                    <a:lnTo>
                      <a:pt x="91367" y="83006"/>
                    </a:lnTo>
                    <a:lnTo>
                      <a:pt x="91439" y="82946"/>
                    </a:lnTo>
                    <a:lnTo>
                      <a:pt x="91469" y="82866"/>
                    </a:lnTo>
                    <a:lnTo>
                      <a:pt x="91479" y="82783"/>
                    </a:lnTo>
                    <a:lnTo>
                      <a:pt x="91529" y="82681"/>
                    </a:lnTo>
                    <a:lnTo>
                      <a:pt x="91602" y="82629"/>
                    </a:lnTo>
                    <a:lnTo>
                      <a:pt x="91694" y="82583"/>
                    </a:lnTo>
                    <a:lnTo>
                      <a:pt x="91768" y="82507"/>
                    </a:lnTo>
                    <a:lnTo>
                      <a:pt x="91764" y="82424"/>
                    </a:lnTo>
                    <a:lnTo>
                      <a:pt x="91764" y="82418"/>
                    </a:lnTo>
                    <a:lnTo>
                      <a:pt x="91750" y="82395"/>
                    </a:lnTo>
                    <a:lnTo>
                      <a:pt x="91698" y="82306"/>
                    </a:lnTo>
                    <a:lnTo>
                      <a:pt x="91697" y="82305"/>
                    </a:lnTo>
                    <a:lnTo>
                      <a:pt x="91598" y="82191"/>
                    </a:lnTo>
                    <a:lnTo>
                      <a:pt x="91491" y="82089"/>
                    </a:lnTo>
                    <a:lnTo>
                      <a:pt x="91399" y="82005"/>
                    </a:lnTo>
                    <a:lnTo>
                      <a:pt x="91366" y="81964"/>
                    </a:lnTo>
                    <a:lnTo>
                      <a:pt x="91344" y="81936"/>
                    </a:lnTo>
                    <a:lnTo>
                      <a:pt x="91329" y="81918"/>
                    </a:lnTo>
                    <a:lnTo>
                      <a:pt x="91279" y="81850"/>
                    </a:lnTo>
                    <a:lnTo>
                      <a:pt x="91270" y="81832"/>
                    </a:lnTo>
                    <a:lnTo>
                      <a:pt x="91260" y="81815"/>
                    </a:lnTo>
                    <a:lnTo>
                      <a:pt x="91240" y="81776"/>
                    </a:lnTo>
                    <a:lnTo>
                      <a:pt x="91204" y="81667"/>
                    </a:lnTo>
                    <a:lnTo>
                      <a:pt x="91182" y="81535"/>
                    </a:lnTo>
                    <a:lnTo>
                      <a:pt x="91166" y="81444"/>
                    </a:lnTo>
                    <a:lnTo>
                      <a:pt x="91156" y="81354"/>
                    </a:lnTo>
                    <a:lnTo>
                      <a:pt x="91158" y="81193"/>
                    </a:lnTo>
                    <a:lnTo>
                      <a:pt x="91176" y="81071"/>
                    </a:lnTo>
                    <a:lnTo>
                      <a:pt x="91224" y="80970"/>
                    </a:lnTo>
                    <a:lnTo>
                      <a:pt x="91292" y="80890"/>
                    </a:lnTo>
                    <a:lnTo>
                      <a:pt x="91388" y="80822"/>
                    </a:lnTo>
                    <a:lnTo>
                      <a:pt x="91465" y="80782"/>
                    </a:lnTo>
                    <a:lnTo>
                      <a:pt x="91647" y="80742"/>
                    </a:lnTo>
                    <a:lnTo>
                      <a:pt x="91774" y="80746"/>
                    </a:lnTo>
                    <a:lnTo>
                      <a:pt x="91888" y="80768"/>
                    </a:lnTo>
                    <a:lnTo>
                      <a:pt x="92035" y="80820"/>
                    </a:lnTo>
                    <a:lnTo>
                      <a:pt x="92133" y="80852"/>
                    </a:lnTo>
                    <a:lnTo>
                      <a:pt x="92233" y="80888"/>
                    </a:lnTo>
                    <a:lnTo>
                      <a:pt x="92382" y="80940"/>
                    </a:lnTo>
                    <a:lnTo>
                      <a:pt x="92466" y="80982"/>
                    </a:lnTo>
                    <a:lnTo>
                      <a:pt x="92578" y="81025"/>
                    </a:lnTo>
                    <a:lnTo>
                      <a:pt x="92824" y="81134"/>
                    </a:lnTo>
                    <a:lnTo>
                      <a:pt x="92908" y="81178"/>
                    </a:lnTo>
                    <a:lnTo>
                      <a:pt x="93059" y="81242"/>
                    </a:lnTo>
                    <a:lnTo>
                      <a:pt x="93179" y="81286"/>
                    </a:lnTo>
                    <a:lnTo>
                      <a:pt x="93285" y="81343"/>
                    </a:lnTo>
                    <a:lnTo>
                      <a:pt x="93418" y="81409"/>
                    </a:lnTo>
                    <a:lnTo>
                      <a:pt x="93558" y="81453"/>
                    </a:lnTo>
                    <a:lnTo>
                      <a:pt x="93661" y="81443"/>
                    </a:lnTo>
                    <a:lnTo>
                      <a:pt x="93743" y="81409"/>
                    </a:lnTo>
                    <a:lnTo>
                      <a:pt x="93846" y="81320"/>
                    </a:lnTo>
                    <a:lnTo>
                      <a:pt x="93936" y="81252"/>
                    </a:lnTo>
                    <a:lnTo>
                      <a:pt x="94024" y="81201"/>
                    </a:lnTo>
                    <a:lnTo>
                      <a:pt x="94107" y="81147"/>
                    </a:lnTo>
                    <a:lnTo>
                      <a:pt x="94185" y="81085"/>
                    </a:lnTo>
                    <a:lnTo>
                      <a:pt x="94277" y="81017"/>
                    </a:lnTo>
                    <a:lnTo>
                      <a:pt x="94369" y="80953"/>
                    </a:lnTo>
                    <a:lnTo>
                      <a:pt x="94484" y="80860"/>
                    </a:lnTo>
                    <a:lnTo>
                      <a:pt x="94566" y="80760"/>
                    </a:lnTo>
                    <a:lnTo>
                      <a:pt x="94658" y="80627"/>
                    </a:lnTo>
                    <a:lnTo>
                      <a:pt x="94715" y="80551"/>
                    </a:lnTo>
                    <a:lnTo>
                      <a:pt x="94807" y="80455"/>
                    </a:lnTo>
                    <a:lnTo>
                      <a:pt x="94883" y="80394"/>
                    </a:lnTo>
                    <a:lnTo>
                      <a:pt x="94963" y="80372"/>
                    </a:lnTo>
                    <a:lnTo>
                      <a:pt x="95082" y="80396"/>
                    </a:lnTo>
                    <a:lnTo>
                      <a:pt x="95168" y="80417"/>
                    </a:lnTo>
                    <a:lnTo>
                      <a:pt x="95312" y="80455"/>
                    </a:lnTo>
                    <a:lnTo>
                      <a:pt x="95391" y="80479"/>
                    </a:lnTo>
                    <a:lnTo>
                      <a:pt x="95493" y="80529"/>
                    </a:lnTo>
                    <a:lnTo>
                      <a:pt x="95656" y="80625"/>
                    </a:lnTo>
                    <a:lnTo>
                      <a:pt x="95760" y="80689"/>
                    </a:lnTo>
                    <a:lnTo>
                      <a:pt x="95840" y="80734"/>
                    </a:lnTo>
                    <a:lnTo>
                      <a:pt x="95927" y="80760"/>
                    </a:lnTo>
                    <a:lnTo>
                      <a:pt x="96024" y="80749"/>
                    </a:lnTo>
                    <a:lnTo>
                      <a:pt x="96128" y="80729"/>
                    </a:lnTo>
                    <a:lnTo>
                      <a:pt x="96243" y="80654"/>
                    </a:lnTo>
                    <a:lnTo>
                      <a:pt x="96307" y="80604"/>
                    </a:lnTo>
                    <a:lnTo>
                      <a:pt x="96415" y="80526"/>
                    </a:lnTo>
                    <a:lnTo>
                      <a:pt x="96520" y="80439"/>
                    </a:lnTo>
                    <a:lnTo>
                      <a:pt x="96606" y="80351"/>
                    </a:lnTo>
                    <a:lnTo>
                      <a:pt x="96664" y="80259"/>
                    </a:lnTo>
                    <a:lnTo>
                      <a:pt x="96646" y="80184"/>
                    </a:lnTo>
                    <a:lnTo>
                      <a:pt x="96645" y="80179"/>
                    </a:lnTo>
                    <a:lnTo>
                      <a:pt x="96638" y="80148"/>
                    </a:lnTo>
                    <a:lnTo>
                      <a:pt x="96483" y="80060"/>
                    </a:lnTo>
                    <a:lnTo>
                      <a:pt x="96363" y="79994"/>
                    </a:lnTo>
                    <a:lnTo>
                      <a:pt x="96285" y="79938"/>
                    </a:lnTo>
                    <a:lnTo>
                      <a:pt x="96151" y="79806"/>
                    </a:lnTo>
                    <a:lnTo>
                      <a:pt x="95997" y="79692"/>
                    </a:lnTo>
                    <a:lnTo>
                      <a:pt x="95904" y="79632"/>
                    </a:lnTo>
                    <a:lnTo>
                      <a:pt x="95770" y="79587"/>
                    </a:lnTo>
                    <a:lnTo>
                      <a:pt x="95619" y="79545"/>
                    </a:lnTo>
                    <a:lnTo>
                      <a:pt x="95531" y="79529"/>
                    </a:lnTo>
                    <a:lnTo>
                      <a:pt x="95439" y="79505"/>
                    </a:lnTo>
                    <a:lnTo>
                      <a:pt x="95335" y="79485"/>
                    </a:lnTo>
                    <a:lnTo>
                      <a:pt x="95114" y="79425"/>
                    </a:lnTo>
                    <a:lnTo>
                      <a:pt x="95028" y="79405"/>
                    </a:lnTo>
                    <a:lnTo>
                      <a:pt x="94905" y="79361"/>
                    </a:lnTo>
                    <a:lnTo>
                      <a:pt x="94827" y="79326"/>
                    </a:lnTo>
                    <a:lnTo>
                      <a:pt x="94701" y="79248"/>
                    </a:lnTo>
                    <a:lnTo>
                      <a:pt x="94674" y="79217"/>
                    </a:lnTo>
                    <a:lnTo>
                      <a:pt x="94656" y="79197"/>
                    </a:lnTo>
                    <a:lnTo>
                      <a:pt x="94620" y="79156"/>
                    </a:lnTo>
                    <a:lnTo>
                      <a:pt x="94576" y="79054"/>
                    </a:lnTo>
                    <a:lnTo>
                      <a:pt x="94536" y="78879"/>
                    </a:lnTo>
                    <a:lnTo>
                      <a:pt x="94538" y="78724"/>
                    </a:lnTo>
                    <a:lnTo>
                      <a:pt x="94547" y="78639"/>
                    </a:lnTo>
                    <a:lnTo>
                      <a:pt x="94558" y="78519"/>
                    </a:lnTo>
                    <a:lnTo>
                      <a:pt x="94590" y="78339"/>
                    </a:lnTo>
                    <a:lnTo>
                      <a:pt x="94633" y="78209"/>
                    </a:lnTo>
                    <a:lnTo>
                      <a:pt x="94689" y="78100"/>
                    </a:lnTo>
                    <a:lnTo>
                      <a:pt x="94736" y="78019"/>
                    </a:lnTo>
                    <a:lnTo>
                      <a:pt x="94800" y="77933"/>
                    </a:lnTo>
                    <a:lnTo>
                      <a:pt x="94871" y="77856"/>
                    </a:lnTo>
                    <a:lnTo>
                      <a:pt x="94987" y="77773"/>
                    </a:lnTo>
                    <a:lnTo>
                      <a:pt x="95053" y="77720"/>
                    </a:lnTo>
                    <a:lnTo>
                      <a:pt x="95164" y="77649"/>
                    </a:lnTo>
                    <a:lnTo>
                      <a:pt x="95297" y="77585"/>
                    </a:lnTo>
                    <a:lnTo>
                      <a:pt x="95406" y="77538"/>
                    </a:lnTo>
                    <a:lnTo>
                      <a:pt x="95481" y="77501"/>
                    </a:lnTo>
                    <a:lnTo>
                      <a:pt x="95575" y="77422"/>
                    </a:lnTo>
                    <a:lnTo>
                      <a:pt x="95601" y="77332"/>
                    </a:lnTo>
                    <a:lnTo>
                      <a:pt x="95601" y="77221"/>
                    </a:lnTo>
                    <a:lnTo>
                      <a:pt x="95570" y="77174"/>
                    </a:lnTo>
                    <a:lnTo>
                      <a:pt x="95565" y="77166"/>
                    </a:lnTo>
                    <a:lnTo>
                      <a:pt x="95522" y="77101"/>
                    </a:lnTo>
                    <a:lnTo>
                      <a:pt x="95295" y="76965"/>
                    </a:lnTo>
                    <a:lnTo>
                      <a:pt x="95182" y="76873"/>
                    </a:lnTo>
                    <a:lnTo>
                      <a:pt x="95150" y="76835"/>
                    </a:lnTo>
                    <a:lnTo>
                      <a:pt x="95146" y="76830"/>
                    </a:lnTo>
                    <a:lnTo>
                      <a:pt x="95124" y="76804"/>
                    </a:lnTo>
                    <a:lnTo>
                      <a:pt x="95105" y="76712"/>
                    </a:lnTo>
                    <a:lnTo>
                      <a:pt x="95126" y="76616"/>
                    </a:lnTo>
                    <a:lnTo>
                      <a:pt x="95197" y="76548"/>
                    </a:lnTo>
                    <a:lnTo>
                      <a:pt x="95293" y="76496"/>
                    </a:lnTo>
                    <a:lnTo>
                      <a:pt x="95428" y="76451"/>
                    </a:lnTo>
                    <a:lnTo>
                      <a:pt x="95557" y="76400"/>
                    </a:lnTo>
                    <a:lnTo>
                      <a:pt x="95640" y="76366"/>
                    </a:lnTo>
                    <a:lnTo>
                      <a:pt x="95717" y="76338"/>
                    </a:lnTo>
                    <a:lnTo>
                      <a:pt x="95796" y="76312"/>
                    </a:lnTo>
                    <a:lnTo>
                      <a:pt x="95966" y="76237"/>
                    </a:lnTo>
                    <a:lnTo>
                      <a:pt x="96068" y="76186"/>
                    </a:lnTo>
                    <a:lnTo>
                      <a:pt x="96186" y="76088"/>
                    </a:lnTo>
                    <a:lnTo>
                      <a:pt x="96220" y="75978"/>
                    </a:lnTo>
                    <a:lnTo>
                      <a:pt x="96195" y="75882"/>
                    </a:lnTo>
                    <a:lnTo>
                      <a:pt x="96193" y="75876"/>
                    </a:lnTo>
                    <a:lnTo>
                      <a:pt x="96188" y="75859"/>
                    </a:lnTo>
                    <a:lnTo>
                      <a:pt x="96062" y="75668"/>
                    </a:lnTo>
                    <a:lnTo>
                      <a:pt x="96000" y="75598"/>
                    </a:lnTo>
                    <a:lnTo>
                      <a:pt x="95925" y="75538"/>
                    </a:lnTo>
                    <a:lnTo>
                      <a:pt x="95792" y="75497"/>
                    </a:lnTo>
                    <a:lnTo>
                      <a:pt x="95669" y="75503"/>
                    </a:lnTo>
                    <a:lnTo>
                      <a:pt x="95506" y="75568"/>
                    </a:lnTo>
                    <a:lnTo>
                      <a:pt x="95416" y="75625"/>
                    </a:lnTo>
                    <a:lnTo>
                      <a:pt x="95307" y="75730"/>
                    </a:lnTo>
                    <a:lnTo>
                      <a:pt x="95249" y="75788"/>
                    </a:lnTo>
                    <a:lnTo>
                      <a:pt x="95146" y="75884"/>
                    </a:lnTo>
                    <a:lnTo>
                      <a:pt x="95046" y="75987"/>
                    </a:lnTo>
                    <a:lnTo>
                      <a:pt x="94979" y="76049"/>
                    </a:lnTo>
                    <a:lnTo>
                      <a:pt x="94864" y="76143"/>
                    </a:lnTo>
                    <a:lnTo>
                      <a:pt x="94731" y="76207"/>
                    </a:lnTo>
                    <a:lnTo>
                      <a:pt x="94652" y="76224"/>
                    </a:lnTo>
                    <a:lnTo>
                      <a:pt x="94521" y="76229"/>
                    </a:lnTo>
                    <a:lnTo>
                      <a:pt x="94471" y="76193"/>
                    </a:lnTo>
                    <a:lnTo>
                      <a:pt x="94467" y="76191"/>
                    </a:lnTo>
                    <a:lnTo>
                      <a:pt x="94427" y="76162"/>
                    </a:lnTo>
                    <a:lnTo>
                      <a:pt x="94414" y="76058"/>
                    </a:lnTo>
                    <a:lnTo>
                      <a:pt x="94429" y="75925"/>
                    </a:lnTo>
                    <a:lnTo>
                      <a:pt x="94446" y="75843"/>
                    </a:lnTo>
                    <a:lnTo>
                      <a:pt x="94481" y="75724"/>
                    </a:lnTo>
                    <a:lnTo>
                      <a:pt x="94559" y="75609"/>
                    </a:lnTo>
                    <a:lnTo>
                      <a:pt x="94623" y="75547"/>
                    </a:lnTo>
                    <a:lnTo>
                      <a:pt x="94698" y="75478"/>
                    </a:lnTo>
                    <a:lnTo>
                      <a:pt x="94768" y="75422"/>
                    </a:lnTo>
                    <a:lnTo>
                      <a:pt x="94938" y="75296"/>
                    </a:lnTo>
                    <a:lnTo>
                      <a:pt x="95066" y="75181"/>
                    </a:lnTo>
                    <a:lnTo>
                      <a:pt x="95130" y="75127"/>
                    </a:lnTo>
                    <a:lnTo>
                      <a:pt x="95207" y="75072"/>
                    </a:lnTo>
                    <a:lnTo>
                      <a:pt x="95312" y="74984"/>
                    </a:lnTo>
                    <a:lnTo>
                      <a:pt x="95394" y="74890"/>
                    </a:lnTo>
                    <a:lnTo>
                      <a:pt x="95449" y="74766"/>
                    </a:lnTo>
                    <a:lnTo>
                      <a:pt x="95449" y="74675"/>
                    </a:lnTo>
                    <a:lnTo>
                      <a:pt x="95449" y="74674"/>
                    </a:lnTo>
                    <a:lnTo>
                      <a:pt x="95445" y="74658"/>
                    </a:lnTo>
                    <a:lnTo>
                      <a:pt x="95424" y="74579"/>
                    </a:lnTo>
                    <a:lnTo>
                      <a:pt x="95361" y="74522"/>
                    </a:lnTo>
                    <a:lnTo>
                      <a:pt x="95207" y="74545"/>
                    </a:lnTo>
                    <a:lnTo>
                      <a:pt x="95130" y="74584"/>
                    </a:lnTo>
                    <a:lnTo>
                      <a:pt x="95036" y="74646"/>
                    </a:lnTo>
                    <a:lnTo>
                      <a:pt x="94912" y="74757"/>
                    </a:lnTo>
                    <a:lnTo>
                      <a:pt x="94829" y="74845"/>
                    </a:lnTo>
                    <a:lnTo>
                      <a:pt x="94769" y="74907"/>
                    </a:lnTo>
                    <a:lnTo>
                      <a:pt x="94653" y="75025"/>
                    </a:lnTo>
                    <a:lnTo>
                      <a:pt x="94553" y="75128"/>
                    </a:lnTo>
                    <a:lnTo>
                      <a:pt x="94454" y="75177"/>
                    </a:lnTo>
                    <a:lnTo>
                      <a:pt x="94317" y="75211"/>
                    </a:lnTo>
                    <a:lnTo>
                      <a:pt x="94189" y="75196"/>
                    </a:lnTo>
                    <a:lnTo>
                      <a:pt x="94037" y="75157"/>
                    </a:lnTo>
                    <a:lnTo>
                      <a:pt x="93932" y="75125"/>
                    </a:lnTo>
                    <a:lnTo>
                      <a:pt x="93842" y="75076"/>
                    </a:lnTo>
                    <a:lnTo>
                      <a:pt x="93782" y="75023"/>
                    </a:lnTo>
                    <a:lnTo>
                      <a:pt x="93757" y="74969"/>
                    </a:lnTo>
                    <a:lnTo>
                      <a:pt x="93753" y="74959"/>
                    </a:lnTo>
                    <a:lnTo>
                      <a:pt x="93741" y="74935"/>
                    </a:lnTo>
                    <a:lnTo>
                      <a:pt x="93719" y="74801"/>
                    </a:lnTo>
                    <a:lnTo>
                      <a:pt x="93722" y="74707"/>
                    </a:lnTo>
                    <a:lnTo>
                      <a:pt x="93730" y="74619"/>
                    </a:lnTo>
                    <a:lnTo>
                      <a:pt x="93756" y="74448"/>
                    </a:lnTo>
                    <a:lnTo>
                      <a:pt x="93777" y="74358"/>
                    </a:lnTo>
                    <a:lnTo>
                      <a:pt x="93846" y="74124"/>
                    </a:lnTo>
                    <a:lnTo>
                      <a:pt x="93878" y="73996"/>
                    </a:lnTo>
                    <a:lnTo>
                      <a:pt x="93897" y="73876"/>
                    </a:lnTo>
                    <a:lnTo>
                      <a:pt x="93906" y="73767"/>
                    </a:lnTo>
                    <a:lnTo>
                      <a:pt x="93906" y="73649"/>
                    </a:lnTo>
                    <a:lnTo>
                      <a:pt x="93889" y="73555"/>
                    </a:lnTo>
                    <a:lnTo>
                      <a:pt x="93858" y="73493"/>
                    </a:lnTo>
                    <a:lnTo>
                      <a:pt x="93852" y="73480"/>
                    </a:lnTo>
                    <a:lnTo>
                      <a:pt x="93839" y="73455"/>
                    </a:lnTo>
                    <a:lnTo>
                      <a:pt x="93771" y="73369"/>
                    </a:lnTo>
                    <a:lnTo>
                      <a:pt x="93705" y="73288"/>
                    </a:lnTo>
                    <a:lnTo>
                      <a:pt x="93610" y="73256"/>
                    </a:lnTo>
                    <a:lnTo>
                      <a:pt x="93503" y="73311"/>
                    </a:lnTo>
                    <a:lnTo>
                      <a:pt x="93448" y="73401"/>
                    </a:lnTo>
                    <a:lnTo>
                      <a:pt x="93381" y="73517"/>
                    </a:lnTo>
                    <a:lnTo>
                      <a:pt x="93319" y="73647"/>
                    </a:lnTo>
                    <a:lnTo>
                      <a:pt x="93281" y="73752"/>
                    </a:lnTo>
                    <a:lnTo>
                      <a:pt x="93238" y="73842"/>
                    </a:lnTo>
                    <a:lnTo>
                      <a:pt x="93126" y="74056"/>
                    </a:lnTo>
                    <a:lnTo>
                      <a:pt x="93022" y="74161"/>
                    </a:lnTo>
                    <a:lnTo>
                      <a:pt x="92951" y="74204"/>
                    </a:lnTo>
                    <a:lnTo>
                      <a:pt x="92867" y="74219"/>
                    </a:lnTo>
                    <a:lnTo>
                      <a:pt x="92774" y="74201"/>
                    </a:lnTo>
                    <a:lnTo>
                      <a:pt x="92763" y="74199"/>
                    </a:lnTo>
                    <a:lnTo>
                      <a:pt x="92722" y="74156"/>
                    </a:lnTo>
                    <a:lnTo>
                      <a:pt x="92679" y="74109"/>
                    </a:lnTo>
                    <a:lnTo>
                      <a:pt x="92634" y="74032"/>
                    </a:lnTo>
                    <a:lnTo>
                      <a:pt x="92589" y="73923"/>
                    </a:lnTo>
                    <a:lnTo>
                      <a:pt x="92553" y="73791"/>
                    </a:lnTo>
                    <a:lnTo>
                      <a:pt x="92506" y="73641"/>
                    </a:lnTo>
                    <a:lnTo>
                      <a:pt x="92480" y="73515"/>
                    </a:lnTo>
                    <a:lnTo>
                      <a:pt x="92467" y="73423"/>
                    </a:lnTo>
                    <a:lnTo>
                      <a:pt x="92467" y="73335"/>
                    </a:lnTo>
                    <a:lnTo>
                      <a:pt x="92490" y="73192"/>
                    </a:lnTo>
                    <a:lnTo>
                      <a:pt x="92538" y="73105"/>
                    </a:lnTo>
                    <a:lnTo>
                      <a:pt x="92609" y="73023"/>
                    </a:lnTo>
                    <a:lnTo>
                      <a:pt x="92727" y="72942"/>
                    </a:lnTo>
                    <a:lnTo>
                      <a:pt x="92818" y="72894"/>
                    </a:lnTo>
                    <a:lnTo>
                      <a:pt x="92934" y="72824"/>
                    </a:lnTo>
                    <a:lnTo>
                      <a:pt x="93029" y="72769"/>
                    </a:lnTo>
                    <a:lnTo>
                      <a:pt x="93099" y="72709"/>
                    </a:lnTo>
                    <a:lnTo>
                      <a:pt x="93145" y="72624"/>
                    </a:lnTo>
                    <a:lnTo>
                      <a:pt x="93149" y="72536"/>
                    </a:lnTo>
                    <a:lnTo>
                      <a:pt x="93135" y="72431"/>
                    </a:lnTo>
                    <a:lnTo>
                      <a:pt x="93118" y="72283"/>
                    </a:lnTo>
                    <a:lnTo>
                      <a:pt x="93115" y="72252"/>
                    </a:lnTo>
                    <a:lnTo>
                      <a:pt x="93114" y="72249"/>
                    </a:lnTo>
                    <a:lnTo>
                      <a:pt x="93109" y="72204"/>
                    </a:lnTo>
                    <a:lnTo>
                      <a:pt x="93091" y="72120"/>
                    </a:lnTo>
                    <a:lnTo>
                      <a:pt x="93039" y="72017"/>
                    </a:lnTo>
                    <a:lnTo>
                      <a:pt x="92976" y="71957"/>
                    </a:lnTo>
                    <a:lnTo>
                      <a:pt x="92852" y="71872"/>
                    </a:lnTo>
                    <a:lnTo>
                      <a:pt x="92741" y="71862"/>
                    </a:lnTo>
                    <a:lnTo>
                      <a:pt x="92651" y="71868"/>
                    </a:lnTo>
                    <a:lnTo>
                      <a:pt x="92568" y="71918"/>
                    </a:lnTo>
                    <a:lnTo>
                      <a:pt x="92514" y="71991"/>
                    </a:lnTo>
                    <a:lnTo>
                      <a:pt x="92489" y="72075"/>
                    </a:lnTo>
                    <a:lnTo>
                      <a:pt x="92451" y="72228"/>
                    </a:lnTo>
                    <a:lnTo>
                      <a:pt x="92426" y="72308"/>
                    </a:lnTo>
                    <a:lnTo>
                      <a:pt x="92388" y="72429"/>
                    </a:lnTo>
                    <a:lnTo>
                      <a:pt x="92354" y="72523"/>
                    </a:lnTo>
                    <a:lnTo>
                      <a:pt x="92310" y="72624"/>
                    </a:lnTo>
                    <a:lnTo>
                      <a:pt x="92237" y="72712"/>
                    </a:lnTo>
                    <a:lnTo>
                      <a:pt x="92127" y="72729"/>
                    </a:lnTo>
                    <a:lnTo>
                      <a:pt x="92008" y="72715"/>
                    </a:lnTo>
                    <a:lnTo>
                      <a:pt x="91888" y="72660"/>
                    </a:lnTo>
                    <a:lnTo>
                      <a:pt x="91802" y="72599"/>
                    </a:lnTo>
                    <a:lnTo>
                      <a:pt x="91747" y="72527"/>
                    </a:lnTo>
                    <a:lnTo>
                      <a:pt x="91742" y="72521"/>
                    </a:lnTo>
                    <a:lnTo>
                      <a:pt x="91736" y="72513"/>
                    </a:lnTo>
                    <a:lnTo>
                      <a:pt x="91709" y="72418"/>
                    </a:lnTo>
                    <a:lnTo>
                      <a:pt x="91687" y="72167"/>
                    </a:lnTo>
                    <a:lnTo>
                      <a:pt x="91685" y="72060"/>
                    </a:lnTo>
                    <a:lnTo>
                      <a:pt x="91681" y="71945"/>
                    </a:lnTo>
                    <a:lnTo>
                      <a:pt x="91677" y="71863"/>
                    </a:lnTo>
                    <a:lnTo>
                      <a:pt x="91667" y="71720"/>
                    </a:lnTo>
                    <a:lnTo>
                      <a:pt x="91659" y="71604"/>
                    </a:lnTo>
                    <a:lnTo>
                      <a:pt x="91654" y="71591"/>
                    </a:lnTo>
                    <a:lnTo>
                      <a:pt x="91648" y="71576"/>
                    </a:lnTo>
                    <a:lnTo>
                      <a:pt x="91623" y="71509"/>
                    </a:lnTo>
                    <a:lnTo>
                      <a:pt x="91553" y="71433"/>
                    </a:lnTo>
                    <a:lnTo>
                      <a:pt x="91416" y="71425"/>
                    </a:lnTo>
                    <a:lnTo>
                      <a:pt x="91325" y="71463"/>
                    </a:lnTo>
                    <a:lnTo>
                      <a:pt x="91233" y="71527"/>
                    </a:lnTo>
                    <a:lnTo>
                      <a:pt x="91173" y="71584"/>
                    </a:lnTo>
                    <a:lnTo>
                      <a:pt x="91110" y="71642"/>
                    </a:lnTo>
                    <a:lnTo>
                      <a:pt x="91036" y="71692"/>
                    </a:lnTo>
                    <a:lnTo>
                      <a:pt x="90925" y="71752"/>
                    </a:lnTo>
                    <a:lnTo>
                      <a:pt x="90839" y="71767"/>
                    </a:lnTo>
                    <a:lnTo>
                      <a:pt x="90728" y="71712"/>
                    </a:lnTo>
                    <a:lnTo>
                      <a:pt x="90711" y="71643"/>
                    </a:lnTo>
                    <a:lnTo>
                      <a:pt x="90709" y="71635"/>
                    </a:lnTo>
                    <a:lnTo>
                      <a:pt x="90700" y="71600"/>
                    </a:lnTo>
                    <a:lnTo>
                      <a:pt x="90736" y="71434"/>
                    </a:lnTo>
                    <a:lnTo>
                      <a:pt x="90780" y="71352"/>
                    </a:lnTo>
                    <a:lnTo>
                      <a:pt x="90824" y="71275"/>
                    </a:lnTo>
                    <a:lnTo>
                      <a:pt x="90907" y="71181"/>
                    </a:lnTo>
                    <a:lnTo>
                      <a:pt x="90977" y="71126"/>
                    </a:lnTo>
                    <a:lnTo>
                      <a:pt x="91059" y="71072"/>
                    </a:lnTo>
                    <a:lnTo>
                      <a:pt x="91134" y="71032"/>
                    </a:lnTo>
                    <a:lnTo>
                      <a:pt x="91224" y="70990"/>
                    </a:lnTo>
                    <a:lnTo>
                      <a:pt x="91345" y="70933"/>
                    </a:lnTo>
                    <a:lnTo>
                      <a:pt x="91423" y="70901"/>
                    </a:lnTo>
                    <a:lnTo>
                      <a:pt x="91544" y="70833"/>
                    </a:lnTo>
                    <a:lnTo>
                      <a:pt x="91616" y="70732"/>
                    </a:lnTo>
                    <a:lnTo>
                      <a:pt x="91615" y="70721"/>
                    </a:lnTo>
                    <a:lnTo>
                      <a:pt x="91613" y="70681"/>
                    </a:lnTo>
                    <a:lnTo>
                      <a:pt x="91610" y="70632"/>
                    </a:lnTo>
                    <a:lnTo>
                      <a:pt x="91518" y="70549"/>
                    </a:lnTo>
                    <a:lnTo>
                      <a:pt x="91303" y="70479"/>
                    </a:lnTo>
                    <a:lnTo>
                      <a:pt x="91186" y="70452"/>
                    </a:lnTo>
                    <a:lnTo>
                      <a:pt x="90977" y="70400"/>
                    </a:lnTo>
                    <a:lnTo>
                      <a:pt x="90864" y="70380"/>
                    </a:lnTo>
                    <a:lnTo>
                      <a:pt x="90775" y="70368"/>
                    </a:lnTo>
                    <a:lnTo>
                      <a:pt x="90687" y="70356"/>
                    </a:lnTo>
                    <a:lnTo>
                      <a:pt x="90516" y="70306"/>
                    </a:lnTo>
                    <a:lnTo>
                      <a:pt x="90381" y="70271"/>
                    </a:lnTo>
                    <a:lnTo>
                      <a:pt x="90257" y="70215"/>
                    </a:lnTo>
                    <a:lnTo>
                      <a:pt x="90189" y="70151"/>
                    </a:lnTo>
                    <a:lnTo>
                      <a:pt x="90141" y="70053"/>
                    </a:lnTo>
                    <a:lnTo>
                      <a:pt x="90137" y="70044"/>
                    </a:lnTo>
                    <a:lnTo>
                      <a:pt x="90135" y="70040"/>
                    </a:lnTo>
                    <a:lnTo>
                      <a:pt x="90113" y="69951"/>
                    </a:lnTo>
                    <a:lnTo>
                      <a:pt x="90125" y="69785"/>
                    </a:lnTo>
                    <a:lnTo>
                      <a:pt x="90147" y="69702"/>
                    </a:lnTo>
                    <a:lnTo>
                      <a:pt x="90201" y="69609"/>
                    </a:lnTo>
                    <a:lnTo>
                      <a:pt x="90294" y="69513"/>
                    </a:lnTo>
                    <a:lnTo>
                      <a:pt x="90388" y="69428"/>
                    </a:lnTo>
                    <a:lnTo>
                      <a:pt x="90503" y="69358"/>
                    </a:lnTo>
                    <a:lnTo>
                      <a:pt x="90642" y="69300"/>
                    </a:lnTo>
                    <a:lnTo>
                      <a:pt x="90809" y="69298"/>
                    </a:lnTo>
                    <a:lnTo>
                      <a:pt x="90965" y="69247"/>
                    </a:lnTo>
                    <a:lnTo>
                      <a:pt x="91054" y="69167"/>
                    </a:lnTo>
                    <a:lnTo>
                      <a:pt x="91204" y="69056"/>
                    </a:lnTo>
                    <a:lnTo>
                      <a:pt x="91328" y="68977"/>
                    </a:lnTo>
                    <a:lnTo>
                      <a:pt x="91403" y="68933"/>
                    </a:lnTo>
                    <a:lnTo>
                      <a:pt x="91483" y="68905"/>
                    </a:lnTo>
                    <a:lnTo>
                      <a:pt x="91616" y="68885"/>
                    </a:lnTo>
                    <a:lnTo>
                      <a:pt x="91758" y="68879"/>
                    </a:lnTo>
                    <a:lnTo>
                      <a:pt x="91945" y="68891"/>
                    </a:lnTo>
                    <a:lnTo>
                      <a:pt x="92064" y="68925"/>
                    </a:lnTo>
                    <a:lnTo>
                      <a:pt x="92157" y="68939"/>
                    </a:lnTo>
                    <a:lnTo>
                      <a:pt x="92245" y="68939"/>
                    </a:lnTo>
                    <a:lnTo>
                      <a:pt x="92348" y="68927"/>
                    </a:lnTo>
                    <a:lnTo>
                      <a:pt x="92434" y="68905"/>
                    </a:lnTo>
                    <a:lnTo>
                      <a:pt x="92536" y="68865"/>
                    </a:lnTo>
                    <a:lnTo>
                      <a:pt x="92613" y="68804"/>
                    </a:lnTo>
                    <a:lnTo>
                      <a:pt x="92651" y="68722"/>
                    </a:lnTo>
                    <a:lnTo>
                      <a:pt x="92646" y="68659"/>
                    </a:lnTo>
                    <a:lnTo>
                      <a:pt x="92645" y="68647"/>
                    </a:lnTo>
                    <a:lnTo>
                      <a:pt x="92643" y="68617"/>
                    </a:lnTo>
                    <a:lnTo>
                      <a:pt x="92581" y="68523"/>
                    </a:lnTo>
                    <a:lnTo>
                      <a:pt x="92514" y="68458"/>
                    </a:lnTo>
                    <a:lnTo>
                      <a:pt x="92446" y="68398"/>
                    </a:lnTo>
                    <a:lnTo>
                      <a:pt x="92354" y="68328"/>
                    </a:lnTo>
                    <a:lnTo>
                      <a:pt x="92277" y="68261"/>
                    </a:lnTo>
                    <a:lnTo>
                      <a:pt x="92213" y="68189"/>
                    </a:lnTo>
                    <a:lnTo>
                      <a:pt x="92136" y="68068"/>
                    </a:lnTo>
                    <a:lnTo>
                      <a:pt x="92104" y="67984"/>
                    </a:lnTo>
                    <a:lnTo>
                      <a:pt x="92060" y="67899"/>
                    </a:lnTo>
                    <a:lnTo>
                      <a:pt x="92018" y="67813"/>
                    </a:lnTo>
                    <a:lnTo>
                      <a:pt x="91977" y="67738"/>
                    </a:lnTo>
                    <a:lnTo>
                      <a:pt x="91919" y="67618"/>
                    </a:lnTo>
                    <a:lnTo>
                      <a:pt x="91884" y="67535"/>
                    </a:lnTo>
                    <a:lnTo>
                      <a:pt x="91838" y="67444"/>
                    </a:lnTo>
                    <a:lnTo>
                      <a:pt x="91814" y="67348"/>
                    </a:lnTo>
                    <a:lnTo>
                      <a:pt x="91804" y="67223"/>
                    </a:lnTo>
                    <a:lnTo>
                      <a:pt x="91804" y="67217"/>
                    </a:lnTo>
                    <a:lnTo>
                      <a:pt x="91806" y="67202"/>
                    </a:lnTo>
                    <a:lnTo>
                      <a:pt x="91821" y="67115"/>
                    </a:lnTo>
                    <a:lnTo>
                      <a:pt x="91846" y="67036"/>
                    </a:lnTo>
                    <a:lnTo>
                      <a:pt x="91891" y="66956"/>
                    </a:lnTo>
                    <a:lnTo>
                      <a:pt x="91946" y="66892"/>
                    </a:lnTo>
                    <a:lnTo>
                      <a:pt x="91988" y="66851"/>
                    </a:lnTo>
                    <a:lnTo>
                      <a:pt x="92002" y="66837"/>
                    </a:lnTo>
                    <a:lnTo>
                      <a:pt x="92014" y="66826"/>
                    </a:lnTo>
                    <a:lnTo>
                      <a:pt x="92031" y="66809"/>
                    </a:lnTo>
                    <a:lnTo>
                      <a:pt x="92099" y="66754"/>
                    </a:lnTo>
                    <a:lnTo>
                      <a:pt x="92245" y="66635"/>
                    </a:lnTo>
                    <a:lnTo>
                      <a:pt x="92335" y="66580"/>
                    </a:lnTo>
                    <a:lnTo>
                      <a:pt x="92447" y="66510"/>
                    </a:lnTo>
                    <a:lnTo>
                      <a:pt x="92558" y="66472"/>
                    </a:lnTo>
                    <a:lnTo>
                      <a:pt x="92717" y="66438"/>
                    </a:lnTo>
                    <a:lnTo>
                      <a:pt x="92817" y="66421"/>
                    </a:lnTo>
                    <a:lnTo>
                      <a:pt x="92925" y="66414"/>
                    </a:lnTo>
                    <a:lnTo>
                      <a:pt x="93031" y="66423"/>
                    </a:lnTo>
                    <a:lnTo>
                      <a:pt x="93168" y="66460"/>
                    </a:lnTo>
                    <a:lnTo>
                      <a:pt x="93228" y="66515"/>
                    </a:lnTo>
                    <a:lnTo>
                      <a:pt x="93265" y="66622"/>
                    </a:lnTo>
                    <a:lnTo>
                      <a:pt x="93265" y="66624"/>
                    </a:lnTo>
                    <a:lnTo>
                      <a:pt x="93259" y="66747"/>
                    </a:lnTo>
                    <a:lnTo>
                      <a:pt x="93251" y="66764"/>
                    </a:lnTo>
                    <a:lnTo>
                      <a:pt x="93218" y="66835"/>
                    </a:lnTo>
                    <a:lnTo>
                      <a:pt x="93212" y="66849"/>
                    </a:lnTo>
                    <a:lnTo>
                      <a:pt x="93193" y="66890"/>
                    </a:lnTo>
                    <a:lnTo>
                      <a:pt x="93088" y="67002"/>
                    </a:lnTo>
                    <a:lnTo>
                      <a:pt x="93081" y="67010"/>
                    </a:lnTo>
                    <a:lnTo>
                      <a:pt x="93065" y="67029"/>
                    </a:lnTo>
                    <a:lnTo>
                      <a:pt x="92988" y="67119"/>
                    </a:lnTo>
                    <a:lnTo>
                      <a:pt x="92950" y="67219"/>
                    </a:lnTo>
                    <a:lnTo>
                      <a:pt x="92946" y="67229"/>
                    </a:lnTo>
                    <a:lnTo>
                      <a:pt x="92946" y="67233"/>
                    </a:lnTo>
                    <a:lnTo>
                      <a:pt x="92948" y="67311"/>
                    </a:lnTo>
                    <a:lnTo>
                      <a:pt x="93008" y="67409"/>
                    </a:lnTo>
                    <a:lnTo>
                      <a:pt x="93101" y="67451"/>
                    </a:lnTo>
                    <a:lnTo>
                      <a:pt x="93273" y="67441"/>
                    </a:lnTo>
                    <a:lnTo>
                      <a:pt x="93378" y="67426"/>
                    </a:lnTo>
                    <a:lnTo>
                      <a:pt x="93513" y="67401"/>
                    </a:lnTo>
                    <a:lnTo>
                      <a:pt x="93592" y="67379"/>
                    </a:lnTo>
                    <a:lnTo>
                      <a:pt x="93665" y="67344"/>
                    </a:lnTo>
                    <a:lnTo>
                      <a:pt x="93686" y="67326"/>
                    </a:lnTo>
                    <a:lnTo>
                      <a:pt x="93716" y="67302"/>
                    </a:lnTo>
                    <a:lnTo>
                      <a:pt x="93730" y="67291"/>
                    </a:lnTo>
                    <a:lnTo>
                      <a:pt x="93733" y="67286"/>
                    </a:lnTo>
                    <a:lnTo>
                      <a:pt x="93741" y="67275"/>
                    </a:lnTo>
                    <a:lnTo>
                      <a:pt x="93777" y="67224"/>
                    </a:lnTo>
                    <a:lnTo>
                      <a:pt x="93820" y="67149"/>
                    </a:lnTo>
                    <a:lnTo>
                      <a:pt x="93836" y="67103"/>
                    </a:lnTo>
                    <a:lnTo>
                      <a:pt x="93839" y="67093"/>
                    </a:lnTo>
                    <a:lnTo>
                      <a:pt x="93865" y="67022"/>
                    </a:lnTo>
                    <a:lnTo>
                      <a:pt x="93845" y="66832"/>
                    </a:lnTo>
                    <a:lnTo>
                      <a:pt x="93820" y="66715"/>
                    </a:lnTo>
                    <a:lnTo>
                      <a:pt x="93797" y="66630"/>
                    </a:lnTo>
                    <a:lnTo>
                      <a:pt x="93757" y="66483"/>
                    </a:lnTo>
                    <a:lnTo>
                      <a:pt x="93712" y="66408"/>
                    </a:lnTo>
                    <a:lnTo>
                      <a:pt x="93667" y="66328"/>
                    </a:lnTo>
                    <a:lnTo>
                      <a:pt x="93618" y="66253"/>
                    </a:lnTo>
                    <a:lnTo>
                      <a:pt x="93555" y="66173"/>
                    </a:lnTo>
                    <a:lnTo>
                      <a:pt x="93493" y="66098"/>
                    </a:lnTo>
                    <a:lnTo>
                      <a:pt x="93466" y="66073"/>
                    </a:lnTo>
                    <a:lnTo>
                      <a:pt x="93425" y="66034"/>
                    </a:lnTo>
                    <a:lnTo>
                      <a:pt x="93352" y="65969"/>
                    </a:lnTo>
                    <a:lnTo>
                      <a:pt x="93308" y="65930"/>
                    </a:lnTo>
                    <a:lnTo>
                      <a:pt x="93188" y="65812"/>
                    </a:lnTo>
                    <a:lnTo>
                      <a:pt x="93184" y="65808"/>
                    </a:lnTo>
                    <a:lnTo>
                      <a:pt x="93166" y="65790"/>
                    </a:lnTo>
                    <a:lnTo>
                      <a:pt x="93038" y="65695"/>
                    </a:lnTo>
                    <a:lnTo>
                      <a:pt x="92961" y="65603"/>
                    </a:lnTo>
                    <a:lnTo>
                      <a:pt x="92928" y="65523"/>
                    </a:lnTo>
                    <a:lnTo>
                      <a:pt x="92926" y="65502"/>
                    </a:lnTo>
                    <a:lnTo>
                      <a:pt x="92922" y="65472"/>
                    </a:lnTo>
                    <a:lnTo>
                      <a:pt x="92918" y="65438"/>
                    </a:lnTo>
                    <a:lnTo>
                      <a:pt x="92922" y="65427"/>
                    </a:lnTo>
                    <a:lnTo>
                      <a:pt x="92925" y="65420"/>
                    </a:lnTo>
                    <a:lnTo>
                      <a:pt x="92948" y="65360"/>
                    </a:lnTo>
                    <a:lnTo>
                      <a:pt x="92948" y="65359"/>
                    </a:lnTo>
                    <a:lnTo>
                      <a:pt x="92952" y="65348"/>
                    </a:lnTo>
                    <a:lnTo>
                      <a:pt x="92956" y="65338"/>
                    </a:lnTo>
                    <a:lnTo>
                      <a:pt x="92963" y="65334"/>
                    </a:lnTo>
                    <a:lnTo>
                      <a:pt x="92970" y="65329"/>
                    </a:lnTo>
                    <a:lnTo>
                      <a:pt x="93046" y="65281"/>
                    </a:lnTo>
                    <a:lnTo>
                      <a:pt x="93092" y="65275"/>
                    </a:lnTo>
                    <a:lnTo>
                      <a:pt x="93093" y="65274"/>
                    </a:lnTo>
                    <a:lnTo>
                      <a:pt x="93140" y="65268"/>
                    </a:lnTo>
                    <a:lnTo>
                      <a:pt x="93156" y="65266"/>
                    </a:lnTo>
                    <a:lnTo>
                      <a:pt x="93157" y="65266"/>
                    </a:lnTo>
                    <a:lnTo>
                      <a:pt x="93162" y="65266"/>
                    </a:lnTo>
                    <a:lnTo>
                      <a:pt x="93250" y="65276"/>
                    </a:lnTo>
                    <a:lnTo>
                      <a:pt x="93333" y="65296"/>
                    </a:lnTo>
                    <a:lnTo>
                      <a:pt x="93470" y="65333"/>
                    </a:lnTo>
                    <a:lnTo>
                      <a:pt x="93560" y="65371"/>
                    </a:lnTo>
                    <a:lnTo>
                      <a:pt x="93645" y="65426"/>
                    </a:lnTo>
                    <a:lnTo>
                      <a:pt x="93782" y="65490"/>
                    </a:lnTo>
                    <a:lnTo>
                      <a:pt x="93895" y="65503"/>
                    </a:lnTo>
                    <a:lnTo>
                      <a:pt x="93982" y="65488"/>
                    </a:lnTo>
                    <a:lnTo>
                      <a:pt x="94082" y="65446"/>
                    </a:lnTo>
                    <a:lnTo>
                      <a:pt x="94093" y="65442"/>
                    </a:lnTo>
                    <a:lnTo>
                      <a:pt x="94111" y="65435"/>
                    </a:lnTo>
                    <a:lnTo>
                      <a:pt x="94151" y="65428"/>
                    </a:lnTo>
                    <a:lnTo>
                      <a:pt x="94205" y="65420"/>
                    </a:lnTo>
                    <a:lnTo>
                      <a:pt x="94256" y="65412"/>
                    </a:lnTo>
                    <a:lnTo>
                      <a:pt x="94383" y="65405"/>
                    </a:lnTo>
                    <a:lnTo>
                      <a:pt x="94543" y="65405"/>
                    </a:lnTo>
                    <a:lnTo>
                      <a:pt x="94678" y="65412"/>
                    </a:lnTo>
                    <a:lnTo>
                      <a:pt x="94707" y="65410"/>
                    </a:lnTo>
                    <a:lnTo>
                      <a:pt x="94708" y="65410"/>
                    </a:lnTo>
                    <a:lnTo>
                      <a:pt x="94756" y="65406"/>
                    </a:lnTo>
                    <a:lnTo>
                      <a:pt x="94763" y="65405"/>
                    </a:lnTo>
                    <a:lnTo>
                      <a:pt x="94798" y="65402"/>
                    </a:lnTo>
                    <a:lnTo>
                      <a:pt x="94829" y="65387"/>
                    </a:lnTo>
                    <a:lnTo>
                      <a:pt x="94892" y="65357"/>
                    </a:lnTo>
                    <a:lnTo>
                      <a:pt x="94997" y="65280"/>
                    </a:lnTo>
                    <a:lnTo>
                      <a:pt x="95127" y="65138"/>
                    </a:lnTo>
                    <a:lnTo>
                      <a:pt x="95149" y="65113"/>
                    </a:lnTo>
                    <a:lnTo>
                      <a:pt x="95232" y="64993"/>
                    </a:lnTo>
                    <a:lnTo>
                      <a:pt x="95284" y="64878"/>
                    </a:lnTo>
                    <a:lnTo>
                      <a:pt x="95327" y="64756"/>
                    </a:lnTo>
                    <a:lnTo>
                      <a:pt x="95354" y="64651"/>
                    </a:lnTo>
                    <a:lnTo>
                      <a:pt x="95349" y="64536"/>
                    </a:lnTo>
                    <a:lnTo>
                      <a:pt x="95319" y="64451"/>
                    </a:lnTo>
                    <a:lnTo>
                      <a:pt x="95247" y="64352"/>
                    </a:lnTo>
                    <a:lnTo>
                      <a:pt x="95155" y="64297"/>
                    </a:lnTo>
                    <a:lnTo>
                      <a:pt x="95035" y="64284"/>
                    </a:lnTo>
                    <a:lnTo>
                      <a:pt x="94983" y="64290"/>
                    </a:lnTo>
                    <a:lnTo>
                      <a:pt x="94983" y="64290"/>
                    </a:lnTo>
                    <a:lnTo>
                      <a:pt x="94968" y="64291"/>
                    </a:lnTo>
                    <a:lnTo>
                      <a:pt x="94845" y="64304"/>
                    </a:lnTo>
                    <a:lnTo>
                      <a:pt x="94801" y="64316"/>
                    </a:lnTo>
                    <a:lnTo>
                      <a:pt x="94793" y="64318"/>
                    </a:lnTo>
                    <a:lnTo>
                      <a:pt x="94750" y="64329"/>
                    </a:lnTo>
                    <a:lnTo>
                      <a:pt x="94663" y="64359"/>
                    </a:lnTo>
                    <a:lnTo>
                      <a:pt x="94553" y="64394"/>
                    </a:lnTo>
                    <a:lnTo>
                      <a:pt x="94453" y="64416"/>
                    </a:lnTo>
                    <a:lnTo>
                      <a:pt x="94351" y="64426"/>
                    </a:lnTo>
                    <a:lnTo>
                      <a:pt x="94343" y="64427"/>
                    </a:lnTo>
                    <a:lnTo>
                      <a:pt x="94323" y="64429"/>
                    </a:lnTo>
                    <a:lnTo>
                      <a:pt x="94280" y="64430"/>
                    </a:lnTo>
                    <a:lnTo>
                      <a:pt x="94278" y="64430"/>
                    </a:lnTo>
                    <a:lnTo>
                      <a:pt x="94216" y="64431"/>
                    </a:lnTo>
                    <a:lnTo>
                      <a:pt x="94066" y="64399"/>
                    </a:lnTo>
                    <a:lnTo>
                      <a:pt x="94061" y="64396"/>
                    </a:lnTo>
                    <a:lnTo>
                      <a:pt x="94060" y="64396"/>
                    </a:lnTo>
                    <a:lnTo>
                      <a:pt x="94035" y="64391"/>
                    </a:lnTo>
                    <a:lnTo>
                      <a:pt x="94003" y="64367"/>
                    </a:lnTo>
                    <a:lnTo>
                      <a:pt x="93994" y="64362"/>
                    </a:lnTo>
                    <a:lnTo>
                      <a:pt x="93959" y="64344"/>
                    </a:lnTo>
                    <a:lnTo>
                      <a:pt x="93942" y="64323"/>
                    </a:lnTo>
                    <a:lnTo>
                      <a:pt x="93938" y="64317"/>
                    </a:lnTo>
                    <a:lnTo>
                      <a:pt x="93905" y="64274"/>
                    </a:lnTo>
                    <a:lnTo>
                      <a:pt x="93896" y="64262"/>
                    </a:lnTo>
                    <a:lnTo>
                      <a:pt x="93894" y="64259"/>
                    </a:lnTo>
                    <a:lnTo>
                      <a:pt x="93890" y="64251"/>
                    </a:lnTo>
                    <a:lnTo>
                      <a:pt x="93876" y="64215"/>
                    </a:lnTo>
                    <a:lnTo>
                      <a:pt x="93867" y="64194"/>
                    </a:lnTo>
                    <a:lnTo>
                      <a:pt x="93859" y="64174"/>
                    </a:lnTo>
                    <a:lnTo>
                      <a:pt x="93857" y="64153"/>
                    </a:lnTo>
                    <a:lnTo>
                      <a:pt x="93855" y="64132"/>
                    </a:lnTo>
                    <a:lnTo>
                      <a:pt x="93854" y="64126"/>
                    </a:lnTo>
                    <a:lnTo>
                      <a:pt x="93854" y="64117"/>
                    </a:lnTo>
                    <a:lnTo>
                      <a:pt x="93850" y="64079"/>
                    </a:lnTo>
                    <a:lnTo>
                      <a:pt x="93849" y="64067"/>
                    </a:lnTo>
                    <a:lnTo>
                      <a:pt x="93850" y="64060"/>
                    </a:lnTo>
                    <a:lnTo>
                      <a:pt x="93853" y="64038"/>
                    </a:lnTo>
                    <a:lnTo>
                      <a:pt x="93861" y="63985"/>
                    </a:lnTo>
                    <a:lnTo>
                      <a:pt x="93865" y="63972"/>
                    </a:lnTo>
                    <a:lnTo>
                      <a:pt x="93870" y="63943"/>
                    </a:lnTo>
                    <a:lnTo>
                      <a:pt x="93890" y="63888"/>
                    </a:lnTo>
                    <a:lnTo>
                      <a:pt x="93892" y="63882"/>
                    </a:lnTo>
                    <a:lnTo>
                      <a:pt x="93900" y="63855"/>
                    </a:lnTo>
                    <a:lnTo>
                      <a:pt x="93901" y="63853"/>
                    </a:lnTo>
                    <a:lnTo>
                      <a:pt x="93933" y="63770"/>
                    </a:lnTo>
                    <a:lnTo>
                      <a:pt x="93939" y="63764"/>
                    </a:lnTo>
                    <a:lnTo>
                      <a:pt x="93947" y="63754"/>
                    </a:lnTo>
                    <a:lnTo>
                      <a:pt x="93948" y="63752"/>
                    </a:lnTo>
                    <a:lnTo>
                      <a:pt x="93951" y="63748"/>
                    </a:lnTo>
                    <a:lnTo>
                      <a:pt x="93969" y="63726"/>
                    </a:lnTo>
                    <a:lnTo>
                      <a:pt x="94026" y="63656"/>
                    </a:lnTo>
                    <a:lnTo>
                      <a:pt x="94078" y="63609"/>
                    </a:lnTo>
                    <a:lnTo>
                      <a:pt x="94097" y="63592"/>
                    </a:lnTo>
                    <a:lnTo>
                      <a:pt x="94115" y="63576"/>
                    </a:lnTo>
                    <a:lnTo>
                      <a:pt x="94233" y="63508"/>
                    </a:lnTo>
                    <a:lnTo>
                      <a:pt x="94417" y="63416"/>
                    </a:lnTo>
                    <a:lnTo>
                      <a:pt x="94597" y="63329"/>
                    </a:lnTo>
                    <a:lnTo>
                      <a:pt x="94797" y="63259"/>
                    </a:lnTo>
                    <a:lnTo>
                      <a:pt x="95002" y="63184"/>
                    </a:lnTo>
                    <a:lnTo>
                      <a:pt x="95137" y="63122"/>
                    </a:lnTo>
                    <a:lnTo>
                      <a:pt x="95339" y="63002"/>
                    </a:lnTo>
                    <a:lnTo>
                      <a:pt x="95426" y="62964"/>
                    </a:lnTo>
                    <a:lnTo>
                      <a:pt x="95518" y="62917"/>
                    </a:lnTo>
                    <a:lnTo>
                      <a:pt x="95668" y="62850"/>
                    </a:lnTo>
                    <a:lnTo>
                      <a:pt x="95782" y="62802"/>
                    </a:lnTo>
                    <a:lnTo>
                      <a:pt x="95888" y="62777"/>
                    </a:lnTo>
                    <a:lnTo>
                      <a:pt x="96031" y="62749"/>
                    </a:lnTo>
                    <a:lnTo>
                      <a:pt x="96128" y="62712"/>
                    </a:lnTo>
                    <a:lnTo>
                      <a:pt x="96165" y="62697"/>
                    </a:lnTo>
                    <a:lnTo>
                      <a:pt x="96173" y="62694"/>
                    </a:lnTo>
                    <a:lnTo>
                      <a:pt x="96200" y="62682"/>
                    </a:lnTo>
                    <a:lnTo>
                      <a:pt x="96210" y="62678"/>
                    </a:lnTo>
                    <a:lnTo>
                      <a:pt x="96218" y="62674"/>
                    </a:lnTo>
                    <a:lnTo>
                      <a:pt x="96256" y="62644"/>
                    </a:lnTo>
                    <a:lnTo>
                      <a:pt x="96279" y="62626"/>
                    </a:lnTo>
                    <a:lnTo>
                      <a:pt x="96320" y="62593"/>
                    </a:lnTo>
                    <a:lnTo>
                      <a:pt x="96398" y="62465"/>
                    </a:lnTo>
                    <a:lnTo>
                      <a:pt x="96421" y="62387"/>
                    </a:lnTo>
                    <a:lnTo>
                      <a:pt x="96438" y="62277"/>
                    </a:lnTo>
                    <a:lnTo>
                      <a:pt x="96416" y="62159"/>
                    </a:lnTo>
                    <a:lnTo>
                      <a:pt x="96374" y="62085"/>
                    </a:lnTo>
                    <a:lnTo>
                      <a:pt x="96257" y="62017"/>
                    </a:lnTo>
                    <a:lnTo>
                      <a:pt x="96216" y="62003"/>
                    </a:lnTo>
                    <a:lnTo>
                      <a:pt x="96203" y="62000"/>
                    </a:lnTo>
                    <a:lnTo>
                      <a:pt x="96157" y="61985"/>
                    </a:lnTo>
                    <a:lnTo>
                      <a:pt x="96021" y="61958"/>
                    </a:lnTo>
                    <a:lnTo>
                      <a:pt x="95913" y="61937"/>
                    </a:lnTo>
                    <a:lnTo>
                      <a:pt x="95898" y="61935"/>
                    </a:lnTo>
                    <a:lnTo>
                      <a:pt x="95892" y="61934"/>
                    </a:lnTo>
                    <a:lnTo>
                      <a:pt x="95792" y="61922"/>
                    </a:lnTo>
                    <a:lnTo>
                      <a:pt x="95554" y="61919"/>
                    </a:lnTo>
                    <a:lnTo>
                      <a:pt x="95454" y="61917"/>
                    </a:lnTo>
                    <a:lnTo>
                      <a:pt x="95371" y="61917"/>
                    </a:lnTo>
                    <a:lnTo>
                      <a:pt x="95298" y="61926"/>
                    </a:lnTo>
                    <a:lnTo>
                      <a:pt x="95291" y="61927"/>
                    </a:lnTo>
                    <a:lnTo>
                      <a:pt x="95275" y="61927"/>
                    </a:lnTo>
                    <a:lnTo>
                      <a:pt x="95161" y="61934"/>
                    </a:lnTo>
                    <a:lnTo>
                      <a:pt x="95023" y="61939"/>
                    </a:lnTo>
                    <a:lnTo>
                      <a:pt x="94974" y="61934"/>
                    </a:lnTo>
                    <a:lnTo>
                      <a:pt x="94970" y="61933"/>
                    </a:lnTo>
                    <a:lnTo>
                      <a:pt x="94937" y="61930"/>
                    </a:lnTo>
                    <a:lnTo>
                      <a:pt x="94934" y="61929"/>
                    </a:lnTo>
                    <a:lnTo>
                      <a:pt x="94880" y="61923"/>
                    </a:lnTo>
                    <a:lnTo>
                      <a:pt x="94776" y="61860"/>
                    </a:lnTo>
                    <a:lnTo>
                      <a:pt x="94748" y="61794"/>
                    </a:lnTo>
                    <a:lnTo>
                      <a:pt x="94735" y="61763"/>
                    </a:lnTo>
                    <a:lnTo>
                      <a:pt x="94732" y="61756"/>
                    </a:lnTo>
                    <a:lnTo>
                      <a:pt x="94721" y="61729"/>
                    </a:lnTo>
                    <a:lnTo>
                      <a:pt x="94706" y="61577"/>
                    </a:lnTo>
                    <a:lnTo>
                      <a:pt x="94730" y="61435"/>
                    </a:lnTo>
                    <a:lnTo>
                      <a:pt x="94762" y="61334"/>
                    </a:lnTo>
                    <a:lnTo>
                      <a:pt x="94782" y="61309"/>
                    </a:lnTo>
                    <a:lnTo>
                      <a:pt x="94792" y="61296"/>
                    </a:lnTo>
                    <a:lnTo>
                      <a:pt x="94850" y="61225"/>
                    </a:lnTo>
                    <a:lnTo>
                      <a:pt x="94885" y="61184"/>
                    </a:lnTo>
                    <a:lnTo>
                      <a:pt x="94897" y="61170"/>
                    </a:lnTo>
                    <a:lnTo>
                      <a:pt x="94927" y="61135"/>
                    </a:lnTo>
                    <a:lnTo>
                      <a:pt x="95023" y="61053"/>
                    </a:lnTo>
                    <a:lnTo>
                      <a:pt x="95094" y="60997"/>
                    </a:lnTo>
                    <a:lnTo>
                      <a:pt x="95160" y="60949"/>
                    </a:lnTo>
                    <a:lnTo>
                      <a:pt x="95166" y="60944"/>
                    </a:lnTo>
                    <a:lnTo>
                      <a:pt x="95205" y="60918"/>
                    </a:lnTo>
                    <a:lnTo>
                      <a:pt x="95241" y="60893"/>
                    </a:lnTo>
                    <a:lnTo>
                      <a:pt x="95288" y="60857"/>
                    </a:lnTo>
                    <a:lnTo>
                      <a:pt x="95305" y="60844"/>
                    </a:lnTo>
                    <a:lnTo>
                      <a:pt x="95328" y="60827"/>
                    </a:lnTo>
                    <a:lnTo>
                      <a:pt x="95398" y="60771"/>
                    </a:lnTo>
                    <a:lnTo>
                      <a:pt x="95493" y="60678"/>
                    </a:lnTo>
                    <a:lnTo>
                      <a:pt x="95507" y="60664"/>
                    </a:lnTo>
                    <a:lnTo>
                      <a:pt x="95508" y="60663"/>
                    </a:lnTo>
                    <a:lnTo>
                      <a:pt x="95509" y="60661"/>
                    </a:lnTo>
                    <a:lnTo>
                      <a:pt x="95521" y="60640"/>
                    </a:lnTo>
                    <a:lnTo>
                      <a:pt x="95570" y="60554"/>
                    </a:lnTo>
                    <a:lnTo>
                      <a:pt x="95586" y="60451"/>
                    </a:lnTo>
                    <a:lnTo>
                      <a:pt x="95575" y="60304"/>
                    </a:lnTo>
                    <a:lnTo>
                      <a:pt x="95540" y="60152"/>
                    </a:lnTo>
                    <a:lnTo>
                      <a:pt x="95524" y="60057"/>
                    </a:lnTo>
                    <a:lnTo>
                      <a:pt x="95526" y="60014"/>
                    </a:lnTo>
                    <a:lnTo>
                      <a:pt x="95527" y="59974"/>
                    </a:lnTo>
                    <a:lnTo>
                      <a:pt x="95528" y="59972"/>
                    </a:lnTo>
                    <a:lnTo>
                      <a:pt x="95528" y="59970"/>
                    </a:lnTo>
                    <a:lnTo>
                      <a:pt x="95536" y="59930"/>
                    </a:lnTo>
                    <a:lnTo>
                      <a:pt x="95545" y="59888"/>
                    </a:lnTo>
                    <a:lnTo>
                      <a:pt x="95568" y="59802"/>
                    </a:lnTo>
                    <a:lnTo>
                      <a:pt x="95586" y="59758"/>
                    </a:lnTo>
                    <a:lnTo>
                      <a:pt x="95597" y="59732"/>
                    </a:lnTo>
                    <a:lnTo>
                      <a:pt x="95608" y="59706"/>
                    </a:lnTo>
                    <a:lnTo>
                      <a:pt x="95643" y="59568"/>
                    </a:lnTo>
                    <a:lnTo>
                      <a:pt x="95648" y="59534"/>
                    </a:lnTo>
                    <a:lnTo>
                      <a:pt x="95654" y="59488"/>
                    </a:lnTo>
                    <a:lnTo>
                      <a:pt x="95661" y="59441"/>
                    </a:lnTo>
                    <a:lnTo>
                      <a:pt x="95666" y="59381"/>
                    </a:lnTo>
                    <a:lnTo>
                      <a:pt x="95668" y="59355"/>
                    </a:lnTo>
                    <a:lnTo>
                      <a:pt x="95666" y="59336"/>
                    </a:lnTo>
                    <a:lnTo>
                      <a:pt x="95654" y="59236"/>
                    </a:lnTo>
                    <a:lnTo>
                      <a:pt x="95638" y="59155"/>
                    </a:lnTo>
                    <a:lnTo>
                      <a:pt x="95618" y="59067"/>
                    </a:lnTo>
                    <a:lnTo>
                      <a:pt x="95567" y="58912"/>
                    </a:lnTo>
                    <a:lnTo>
                      <a:pt x="95526" y="58831"/>
                    </a:lnTo>
                    <a:lnTo>
                      <a:pt x="95485" y="58749"/>
                    </a:lnTo>
                    <a:lnTo>
                      <a:pt x="95446" y="58677"/>
                    </a:lnTo>
                    <a:lnTo>
                      <a:pt x="95398" y="58585"/>
                    </a:lnTo>
                    <a:lnTo>
                      <a:pt x="95354" y="58508"/>
                    </a:lnTo>
                    <a:lnTo>
                      <a:pt x="95303" y="58411"/>
                    </a:lnTo>
                    <a:lnTo>
                      <a:pt x="95289" y="58385"/>
                    </a:lnTo>
                    <a:lnTo>
                      <a:pt x="95279" y="58366"/>
                    </a:lnTo>
                    <a:lnTo>
                      <a:pt x="95240" y="58255"/>
                    </a:lnTo>
                    <a:lnTo>
                      <a:pt x="95237" y="58244"/>
                    </a:lnTo>
                    <a:lnTo>
                      <a:pt x="95232" y="58203"/>
                    </a:lnTo>
                    <a:lnTo>
                      <a:pt x="95226" y="58151"/>
                    </a:lnTo>
                    <a:lnTo>
                      <a:pt x="95247" y="58123"/>
                    </a:lnTo>
                    <a:lnTo>
                      <a:pt x="95256" y="58112"/>
                    </a:lnTo>
                    <a:lnTo>
                      <a:pt x="95325" y="58020"/>
                    </a:lnTo>
                    <a:lnTo>
                      <a:pt x="95375" y="57993"/>
                    </a:lnTo>
                    <a:lnTo>
                      <a:pt x="95381" y="57989"/>
                    </a:lnTo>
                    <a:lnTo>
                      <a:pt x="95411" y="57973"/>
                    </a:lnTo>
                    <a:lnTo>
                      <a:pt x="95493" y="57966"/>
                    </a:lnTo>
                    <a:lnTo>
                      <a:pt x="95520" y="57969"/>
                    </a:lnTo>
                    <a:lnTo>
                      <a:pt x="95524" y="57970"/>
                    </a:lnTo>
                    <a:lnTo>
                      <a:pt x="95610" y="57979"/>
                    </a:lnTo>
                    <a:lnTo>
                      <a:pt x="95733" y="58018"/>
                    </a:lnTo>
                    <a:lnTo>
                      <a:pt x="95826" y="58054"/>
                    </a:lnTo>
                    <a:lnTo>
                      <a:pt x="95907" y="58086"/>
                    </a:lnTo>
                    <a:lnTo>
                      <a:pt x="95993" y="58115"/>
                    </a:lnTo>
                    <a:lnTo>
                      <a:pt x="96082" y="58139"/>
                    </a:lnTo>
                    <a:lnTo>
                      <a:pt x="96089" y="58141"/>
                    </a:lnTo>
                    <a:lnTo>
                      <a:pt x="96130" y="58156"/>
                    </a:lnTo>
                    <a:lnTo>
                      <a:pt x="96132" y="58156"/>
                    </a:lnTo>
                    <a:lnTo>
                      <a:pt x="96150" y="58156"/>
                    </a:lnTo>
                    <a:lnTo>
                      <a:pt x="96183" y="58165"/>
                    </a:lnTo>
                    <a:lnTo>
                      <a:pt x="96301" y="58163"/>
                    </a:lnTo>
                    <a:lnTo>
                      <a:pt x="96346" y="58145"/>
                    </a:lnTo>
                    <a:lnTo>
                      <a:pt x="96348" y="58144"/>
                    </a:lnTo>
                    <a:lnTo>
                      <a:pt x="96354" y="58141"/>
                    </a:lnTo>
                    <a:lnTo>
                      <a:pt x="96424" y="58113"/>
                    </a:lnTo>
                    <a:lnTo>
                      <a:pt x="96489" y="58066"/>
                    </a:lnTo>
                    <a:lnTo>
                      <a:pt x="96546" y="58000"/>
                    </a:lnTo>
                    <a:lnTo>
                      <a:pt x="96591" y="57884"/>
                    </a:lnTo>
                    <a:lnTo>
                      <a:pt x="96586" y="57850"/>
                    </a:lnTo>
                    <a:lnTo>
                      <a:pt x="96585" y="57840"/>
                    </a:lnTo>
                    <a:lnTo>
                      <a:pt x="96579" y="57800"/>
                    </a:lnTo>
                    <a:lnTo>
                      <a:pt x="96574" y="57762"/>
                    </a:lnTo>
                    <a:lnTo>
                      <a:pt x="96562" y="57678"/>
                    </a:lnTo>
                    <a:lnTo>
                      <a:pt x="96490" y="57582"/>
                    </a:lnTo>
                    <a:lnTo>
                      <a:pt x="96479" y="57568"/>
                    </a:lnTo>
                    <a:lnTo>
                      <a:pt x="96455" y="57536"/>
                    </a:lnTo>
                    <a:lnTo>
                      <a:pt x="96387" y="57463"/>
                    </a:lnTo>
                    <a:lnTo>
                      <a:pt x="96331" y="57400"/>
                    </a:lnTo>
                    <a:lnTo>
                      <a:pt x="96274" y="57341"/>
                    </a:lnTo>
                    <a:lnTo>
                      <a:pt x="96170" y="57273"/>
                    </a:lnTo>
                    <a:lnTo>
                      <a:pt x="96054" y="57185"/>
                    </a:lnTo>
                    <a:lnTo>
                      <a:pt x="95975" y="57128"/>
                    </a:lnTo>
                    <a:lnTo>
                      <a:pt x="95907" y="57074"/>
                    </a:lnTo>
                    <a:lnTo>
                      <a:pt x="95856" y="57036"/>
                    </a:lnTo>
                    <a:lnTo>
                      <a:pt x="95847" y="57030"/>
                    </a:lnTo>
                    <a:lnTo>
                      <a:pt x="95839" y="57024"/>
                    </a:lnTo>
                    <a:lnTo>
                      <a:pt x="95780" y="56945"/>
                    </a:lnTo>
                    <a:lnTo>
                      <a:pt x="95740" y="56820"/>
                    </a:lnTo>
                    <a:lnTo>
                      <a:pt x="95706" y="56623"/>
                    </a:lnTo>
                    <a:lnTo>
                      <a:pt x="95669" y="56549"/>
                    </a:lnTo>
                    <a:lnTo>
                      <a:pt x="95597" y="56463"/>
                    </a:lnTo>
                    <a:lnTo>
                      <a:pt x="95537" y="56404"/>
                    </a:lnTo>
                    <a:lnTo>
                      <a:pt x="95458" y="56345"/>
                    </a:lnTo>
                    <a:lnTo>
                      <a:pt x="95397" y="56302"/>
                    </a:lnTo>
                    <a:lnTo>
                      <a:pt x="95369" y="56282"/>
                    </a:lnTo>
                    <a:lnTo>
                      <a:pt x="95366" y="56280"/>
                    </a:lnTo>
                    <a:lnTo>
                      <a:pt x="95365" y="56279"/>
                    </a:lnTo>
                    <a:lnTo>
                      <a:pt x="95362" y="56276"/>
                    </a:lnTo>
                    <a:lnTo>
                      <a:pt x="95353" y="56266"/>
                    </a:lnTo>
                    <a:lnTo>
                      <a:pt x="95311" y="56217"/>
                    </a:lnTo>
                    <a:lnTo>
                      <a:pt x="95272" y="56115"/>
                    </a:lnTo>
                    <a:lnTo>
                      <a:pt x="95258" y="55975"/>
                    </a:lnTo>
                    <a:lnTo>
                      <a:pt x="95268" y="55892"/>
                    </a:lnTo>
                    <a:lnTo>
                      <a:pt x="95271" y="55867"/>
                    </a:lnTo>
                    <a:lnTo>
                      <a:pt x="95273" y="55851"/>
                    </a:lnTo>
                    <a:lnTo>
                      <a:pt x="95318" y="55699"/>
                    </a:lnTo>
                    <a:lnTo>
                      <a:pt x="95370" y="55601"/>
                    </a:lnTo>
                    <a:lnTo>
                      <a:pt x="95427" y="55492"/>
                    </a:lnTo>
                    <a:lnTo>
                      <a:pt x="95448" y="55449"/>
                    </a:lnTo>
                    <a:lnTo>
                      <a:pt x="95453" y="55439"/>
                    </a:lnTo>
                    <a:lnTo>
                      <a:pt x="95476" y="55393"/>
                    </a:lnTo>
                    <a:lnTo>
                      <a:pt x="95531" y="55262"/>
                    </a:lnTo>
                    <a:lnTo>
                      <a:pt x="95549" y="55168"/>
                    </a:lnTo>
                    <a:lnTo>
                      <a:pt x="95546" y="55081"/>
                    </a:lnTo>
                    <a:lnTo>
                      <a:pt x="95529" y="55049"/>
                    </a:lnTo>
                    <a:lnTo>
                      <a:pt x="95522" y="55037"/>
                    </a:lnTo>
                    <a:lnTo>
                      <a:pt x="95507" y="55009"/>
                    </a:lnTo>
                    <a:lnTo>
                      <a:pt x="95503" y="55001"/>
                    </a:lnTo>
                    <a:lnTo>
                      <a:pt x="95497" y="54998"/>
                    </a:lnTo>
                    <a:lnTo>
                      <a:pt x="95404" y="54949"/>
                    </a:lnTo>
                    <a:lnTo>
                      <a:pt x="95319" y="54924"/>
                    </a:lnTo>
                    <a:lnTo>
                      <a:pt x="95186" y="54917"/>
                    </a:lnTo>
                    <a:lnTo>
                      <a:pt x="95174" y="54917"/>
                    </a:lnTo>
                    <a:lnTo>
                      <a:pt x="95065" y="54927"/>
                    </a:lnTo>
                    <a:lnTo>
                      <a:pt x="94885" y="54934"/>
                    </a:lnTo>
                    <a:lnTo>
                      <a:pt x="94765" y="54907"/>
                    </a:lnTo>
                    <a:lnTo>
                      <a:pt x="94676" y="54815"/>
                    </a:lnTo>
                    <a:lnTo>
                      <a:pt x="94643" y="54739"/>
                    </a:lnTo>
                    <a:lnTo>
                      <a:pt x="94643" y="54739"/>
                    </a:lnTo>
                    <a:lnTo>
                      <a:pt x="94640" y="54730"/>
                    </a:lnTo>
                    <a:lnTo>
                      <a:pt x="94633" y="54702"/>
                    </a:lnTo>
                    <a:lnTo>
                      <a:pt x="94625" y="54674"/>
                    </a:lnTo>
                    <a:lnTo>
                      <a:pt x="94619" y="54653"/>
                    </a:lnTo>
                    <a:lnTo>
                      <a:pt x="94618" y="54622"/>
                    </a:lnTo>
                    <a:lnTo>
                      <a:pt x="94615" y="54581"/>
                    </a:lnTo>
                    <a:lnTo>
                      <a:pt x="94615" y="54573"/>
                    </a:lnTo>
                    <a:lnTo>
                      <a:pt x="94614" y="54571"/>
                    </a:lnTo>
                    <a:lnTo>
                      <a:pt x="94629" y="54502"/>
                    </a:lnTo>
                    <a:lnTo>
                      <a:pt x="94634" y="54475"/>
                    </a:lnTo>
                    <a:lnTo>
                      <a:pt x="94637" y="54471"/>
                    </a:lnTo>
                    <a:lnTo>
                      <a:pt x="94644" y="54459"/>
                    </a:lnTo>
                    <a:lnTo>
                      <a:pt x="94658" y="54401"/>
                    </a:lnTo>
                    <a:lnTo>
                      <a:pt x="94701" y="54359"/>
                    </a:lnTo>
                    <a:lnTo>
                      <a:pt x="94706" y="54349"/>
                    </a:lnTo>
                    <a:lnTo>
                      <a:pt x="94706" y="54349"/>
                    </a:lnTo>
                    <a:lnTo>
                      <a:pt x="94771" y="54253"/>
                    </a:lnTo>
                    <a:lnTo>
                      <a:pt x="94786" y="54241"/>
                    </a:lnTo>
                    <a:lnTo>
                      <a:pt x="94795" y="54235"/>
                    </a:lnTo>
                    <a:lnTo>
                      <a:pt x="94870" y="54177"/>
                    </a:lnTo>
                    <a:lnTo>
                      <a:pt x="94945" y="54125"/>
                    </a:lnTo>
                    <a:lnTo>
                      <a:pt x="95031" y="54083"/>
                    </a:lnTo>
                    <a:lnTo>
                      <a:pt x="95182" y="54016"/>
                    </a:lnTo>
                    <a:lnTo>
                      <a:pt x="95260" y="53987"/>
                    </a:lnTo>
                    <a:lnTo>
                      <a:pt x="95415" y="53924"/>
                    </a:lnTo>
                    <a:lnTo>
                      <a:pt x="95501" y="53880"/>
                    </a:lnTo>
                    <a:lnTo>
                      <a:pt x="95535" y="53863"/>
                    </a:lnTo>
                    <a:lnTo>
                      <a:pt x="95547" y="53857"/>
                    </a:lnTo>
                    <a:lnTo>
                      <a:pt x="95549" y="53856"/>
                    </a:lnTo>
                    <a:lnTo>
                      <a:pt x="95602" y="53829"/>
                    </a:lnTo>
                    <a:lnTo>
                      <a:pt x="95674" y="53769"/>
                    </a:lnTo>
                    <a:lnTo>
                      <a:pt x="95677" y="53766"/>
                    </a:lnTo>
                    <a:lnTo>
                      <a:pt x="95691" y="53749"/>
                    </a:lnTo>
                    <a:lnTo>
                      <a:pt x="95728" y="53707"/>
                    </a:lnTo>
                    <a:lnTo>
                      <a:pt x="95738" y="53695"/>
                    </a:lnTo>
                    <a:lnTo>
                      <a:pt x="95774" y="53622"/>
                    </a:lnTo>
                    <a:lnTo>
                      <a:pt x="95792" y="53505"/>
                    </a:lnTo>
                    <a:lnTo>
                      <a:pt x="95788" y="53385"/>
                    </a:lnTo>
                    <a:lnTo>
                      <a:pt x="95767" y="53270"/>
                    </a:lnTo>
                    <a:lnTo>
                      <a:pt x="95719" y="53150"/>
                    </a:lnTo>
                    <a:lnTo>
                      <a:pt x="95671" y="53048"/>
                    </a:lnTo>
                    <a:lnTo>
                      <a:pt x="95635" y="52970"/>
                    </a:lnTo>
                    <a:lnTo>
                      <a:pt x="95593" y="52859"/>
                    </a:lnTo>
                    <a:lnTo>
                      <a:pt x="95554" y="52729"/>
                    </a:lnTo>
                    <a:lnTo>
                      <a:pt x="95554" y="52591"/>
                    </a:lnTo>
                    <a:lnTo>
                      <a:pt x="95577" y="52495"/>
                    </a:lnTo>
                    <a:lnTo>
                      <a:pt x="95629" y="52396"/>
                    </a:lnTo>
                    <a:lnTo>
                      <a:pt x="95665" y="52369"/>
                    </a:lnTo>
                    <a:lnTo>
                      <a:pt x="95681" y="52357"/>
                    </a:lnTo>
                    <a:lnTo>
                      <a:pt x="95738" y="52314"/>
                    </a:lnTo>
                    <a:lnTo>
                      <a:pt x="95847" y="52266"/>
                    </a:lnTo>
                    <a:lnTo>
                      <a:pt x="95929" y="52226"/>
                    </a:lnTo>
                    <a:lnTo>
                      <a:pt x="96011" y="52170"/>
                    </a:lnTo>
                    <a:lnTo>
                      <a:pt x="96071" y="52115"/>
                    </a:lnTo>
                    <a:lnTo>
                      <a:pt x="96146" y="51989"/>
                    </a:lnTo>
                    <a:lnTo>
                      <a:pt x="96160" y="51921"/>
                    </a:lnTo>
                    <a:lnTo>
                      <a:pt x="96165" y="51899"/>
                    </a:lnTo>
                    <a:lnTo>
                      <a:pt x="96171" y="51873"/>
                    </a:lnTo>
                    <a:lnTo>
                      <a:pt x="96186" y="51768"/>
                    </a:lnTo>
                    <a:lnTo>
                      <a:pt x="96200" y="51645"/>
                    </a:lnTo>
                    <a:lnTo>
                      <a:pt x="96207" y="51532"/>
                    </a:lnTo>
                    <a:lnTo>
                      <a:pt x="96217" y="51421"/>
                    </a:lnTo>
                    <a:lnTo>
                      <a:pt x="96230" y="51331"/>
                    </a:lnTo>
                    <a:lnTo>
                      <a:pt x="96288" y="51157"/>
                    </a:lnTo>
                    <a:lnTo>
                      <a:pt x="96371" y="50898"/>
                    </a:lnTo>
                    <a:lnTo>
                      <a:pt x="96384" y="50858"/>
                    </a:lnTo>
                    <a:lnTo>
                      <a:pt x="96395" y="50827"/>
                    </a:lnTo>
                    <a:lnTo>
                      <a:pt x="96417" y="50758"/>
                    </a:lnTo>
                    <a:lnTo>
                      <a:pt x="96445" y="50671"/>
                    </a:lnTo>
                    <a:lnTo>
                      <a:pt x="96451" y="50655"/>
                    </a:lnTo>
                    <a:lnTo>
                      <a:pt x="96465" y="50571"/>
                    </a:lnTo>
                    <a:lnTo>
                      <a:pt x="96476" y="50471"/>
                    </a:lnTo>
                    <a:lnTo>
                      <a:pt x="96467" y="50360"/>
                    </a:lnTo>
                    <a:lnTo>
                      <a:pt x="96413" y="50287"/>
                    </a:lnTo>
                    <a:lnTo>
                      <a:pt x="96408" y="50285"/>
                    </a:lnTo>
                    <a:lnTo>
                      <a:pt x="96401" y="50272"/>
                    </a:lnTo>
                    <a:lnTo>
                      <a:pt x="96334" y="50246"/>
                    </a:lnTo>
                    <a:lnTo>
                      <a:pt x="96316" y="50236"/>
                    </a:lnTo>
                    <a:lnTo>
                      <a:pt x="96302" y="50232"/>
                    </a:lnTo>
                    <a:lnTo>
                      <a:pt x="96222" y="50210"/>
                    </a:lnTo>
                    <a:lnTo>
                      <a:pt x="96220" y="50210"/>
                    </a:lnTo>
                    <a:lnTo>
                      <a:pt x="96125" y="50208"/>
                    </a:lnTo>
                    <a:lnTo>
                      <a:pt x="96119" y="50208"/>
                    </a:lnTo>
                    <a:lnTo>
                      <a:pt x="96117" y="50208"/>
                    </a:lnTo>
                    <a:lnTo>
                      <a:pt x="96015" y="50217"/>
                    </a:lnTo>
                    <a:lnTo>
                      <a:pt x="95983" y="50227"/>
                    </a:lnTo>
                    <a:lnTo>
                      <a:pt x="95977" y="50229"/>
                    </a:lnTo>
                    <a:lnTo>
                      <a:pt x="95873" y="50259"/>
                    </a:lnTo>
                    <a:lnTo>
                      <a:pt x="95805" y="50277"/>
                    </a:lnTo>
                    <a:lnTo>
                      <a:pt x="95778" y="50284"/>
                    </a:lnTo>
                    <a:lnTo>
                      <a:pt x="95736" y="50294"/>
                    </a:lnTo>
                    <a:lnTo>
                      <a:pt x="95732" y="50295"/>
                    </a:lnTo>
                    <a:lnTo>
                      <a:pt x="95637" y="50320"/>
                    </a:lnTo>
                    <a:lnTo>
                      <a:pt x="95512" y="50331"/>
                    </a:lnTo>
                    <a:lnTo>
                      <a:pt x="95404" y="50334"/>
                    </a:lnTo>
                    <a:lnTo>
                      <a:pt x="95309" y="50318"/>
                    </a:lnTo>
                    <a:lnTo>
                      <a:pt x="95220" y="50264"/>
                    </a:lnTo>
                    <a:lnTo>
                      <a:pt x="95155" y="50173"/>
                    </a:lnTo>
                    <a:lnTo>
                      <a:pt x="95127" y="50029"/>
                    </a:lnTo>
                    <a:lnTo>
                      <a:pt x="95125" y="50019"/>
                    </a:lnTo>
                    <a:lnTo>
                      <a:pt x="95124" y="50014"/>
                    </a:lnTo>
                    <a:lnTo>
                      <a:pt x="95108" y="49798"/>
                    </a:lnTo>
                    <a:lnTo>
                      <a:pt x="95106" y="49717"/>
                    </a:lnTo>
                    <a:lnTo>
                      <a:pt x="95108" y="49556"/>
                    </a:lnTo>
                    <a:lnTo>
                      <a:pt x="95106" y="49523"/>
                    </a:lnTo>
                    <a:lnTo>
                      <a:pt x="95101" y="49458"/>
                    </a:lnTo>
                    <a:lnTo>
                      <a:pt x="95100" y="49456"/>
                    </a:lnTo>
                    <a:lnTo>
                      <a:pt x="95098" y="49439"/>
                    </a:lnTo>
                    <a:lnTo>
                      <a:pt x="95091" y="49372"/>
                    </a:lnTo>
                    <a:lnTo>
                      <a:pt x="95088" y="49365"/>
                    </a:lnTo>
                    <a:lnTo>
                      <a:pt x="95083" y="49351"/>
                    </a:lnTo>
                    <a:lnTo>
                      <a:pt x="95054" y="49277"/>
                    </a:lnTo>
                    <a:lnTo>
                      <a:pt x="94982" y="49193"/>
                    </a:lnTo>
                    <a:lnTo>
                      <a:pt x="94895" y="49125"/>
                    </a:lnTo>
                    <a:lnTo>
                      <a:pt x="94751" y="49102"/>
                    </a:lnTo>
                    <a:lnTo>
                      <a:pt x="94663" y="49131"/>
                    </a:lnTo>
                    <a:lnTo>
                      <a:pt x="94658" y="49132"/>
                    </a:lnTo>
                    <a:lnTo>
                      <a:pt x="94651" y="49138"/>
                    </a:lnTo>
                    <a:lnTo>
                      <a:pt x="94604" y="49177"/>
                    </a:lnTo>
                    <a:lnTo>
                      <a:pt x="94591" y="49188"/>
                    </a:lnTo>
                    <a:lnTo>
                      <a:pt x="94569" y="49207"/>
                    </a:lnTo>
                    <a:lnTo>
                      <a:pt x="94550" y="49237"/>
                    </a:lnTo>
                    <a:lnTo>
                      <a:pt x="94539" y="49255"/>
                    </a:lnTo>
                    <a:lnTo>
                      <a:pt x="94526" y="49270"/>
                    </a:lnTo>
                    <a:lnTo>
                      <a:pt x="94515" y="49293"/>
                    </a:lnTo>
                    <a:lnTo>
                      <a:pt x="94498" y="49320"/>
                    </a:lnTo>
                    <a:lnTo>
                      <a:pt x="94441" y="49409"/>
                    </a:lnTo>
                    <a:lnTo>
                      <a:pt x="94415" y="49493"/>
                    </a:lnTo>
                    <a:lnTo>
                      <a:pt x="94359" y="49598"/>
                    </a:lnTo>
                    <a:lnTo>
                      <a:pt x="94318" y="49662"/>
                    </a:lnTo>
                    <a:lnTo>
                      <a:pt x="94304" y="49685"/>
                    </a:lnTo>
                    <a:lnTo>
                      <a:pt x="94298" y="49688"/>
                    </a:lnTo>
                    <a:lnTo>
                      <a:pt x="94288" y="49692"/>
                    </a:lnTo>
                    <a:lnTo>
                      <a:pt x="94286" y="49694"/>
                    </a:lnTo>
                    <a:lnTo>
                      <a:pt x="94220" y="49728"/>
                    </a:lnTo>
                    <a:lnTo>
                      <a:pt x="94119" y="49738"/>
                    </a:lnTo>
                    <a:lnTo>
                      <a:pt x="94038" y="49701"/>
                    </a:lnTo>
                    <a:lnTo>
                      <a:pt x="93956" y="49638"/>
                    </a:lnTo>
                    <a:lnTo>
                      <a:pt x="93877" y="49561"/>
                    </a:lnTo>
                    <a:lnTo>
                      <a:pt x="93819" y="49482"/>
                    </a:lnTo>
                    <a:lnTo>
                      <a:pt x="93747" y="49372"/>
                    </a:lnTo>
                    <a:lnTo>
                      <a:pt x="93635" y="49256"/>
                    </a:lnTo>
                    <a:lnTo>
                      <a:pt x="93567" y="49183"/>
                    </a:lnTo>
                    <a:lnTo>
                      <a:pt x="93493" y="49148"/>
                    </a:lnTo>
                    <a:lnTo>
                      <a:pt x="93348" y="49176"/>
                    </a:lnTo>
                    <a:lnTo>
                      <a:pt x="93343" y="49176"/>
                    </a:lnTo>
                    <a:lnTo>
                      <a:pt x="93339" y="49180"/>
                    </a:lnTo>
                    <a:lnTo>
                      <a:pt x="93318" y="49191"/>
                    </a:lnTo>
                    <a:lnTo>
                      <a:pt x="93233" y="49272"/>
                    </a:lnTo>
                    <a:lnTo>
                      <a:pt x="93229" y="49274"/>
                    </a:lnTo>
                    <a:lnTo>
                      <a:pt x="93228" y="49276"/>
                    </a:lnTo>
                    <a:lnTo>
                      <a:pt x="93150" y="49363"/>
                    </a:lnTo>
                    <a:lnTo>
                      <a:pt x="93078" y="49449"/>
                    </a:lnTo>
                    <a:lnTo>
                      <a:pt x="93035" y="49492"/>
                    </a:lnTo>
                    <a:lnTo>
                      <a:pt x="92962" y="49564"/>
                    </a:lnTo>
                    <a:lnTo>
                      <a:pt x="92857" y="49631"/>
                    </a:lnTo>
                    <a:lnTo>
                      <a:pt x="92773" y="49641"/>
                    </a:lnTo>
                    <a:lnTo>
                      <a:pt x="92692" y="49622"/>
                    </a:lnTo>
                    <a:lnTo>
                      <a:pt x="92589" y="49569"/>
                    </a:lnTo>
                    <a:lnTo>
                      <a:pt x="92505" y="49468"/>
                    </a:lnTo>
                    <a:lnTo>
                      <a:pt x="92436" y="49371"/>
                    </a:lnTo>
                    <a:lnTo>
                      <a:pt x="92401" y="49259"/>
                    </a:lnTo>
                    <a:lnTo>
                      <a:pt x="92389" y="49126"/>
                    </a:lnTo>
                    <a:lnTo>
                      <a:pt x="92415" y="48970"/>
                    </a:lnTo>
                    <a:lnTo>
                      <a:pt x="92431" y="48870"/>
                    </a:lnTo>
                    <a:lnTo>
                      <a:pt x="92468" y="48770"/>
                    </a:lnTo>
                    <a:lnTo>
                      <a:pt x="92494" y="48682"/>
                    </a:lnTo>
                    <a:lnTo>
                      <a:pt x="92519" y="48586"/>
                    </a:lnTo>
                    <a:lnTo>
                      <a:pt x="92557" y="48425"/>
                    </a:lnTo>
                    <a:lnTo>
                      <a:pt x="92596" y="48276"/>
                    </a:lnTo>
                    <a:lnTo>
                      <a:pt x="92609" y="48253"/>
                    </a:lnTo>
                    <a:lnTo>
                      <a:pt x="92615" y="48242"/>
                    </a:lnTo>
                    <a:lnTo>
                      <a:pt x="92629" y="48215"/>
                    </a:lnTo>
                    <a:lnTo>
                      <a:pt x="92680" y="48120"/>
                    </a:lnTo>
                    <a:lnTo>
                      <a:pt x="92691" y="48100"/>
                    </a:lnTo>
                    <a:lnTo>
                      <a:pt x="92709" y="48068"/>
                    </a:lnTo>
                    <a:lnTo>
                      <a:pt x="92736" y="48018"/>
                    </a:lnTo>
                    <a:lnTo>
                      <a:pt x="92836" y="47852"/>
                    </a:lnTo>
                    <a:lnTo>
                      <a:pt x="92895" y="47769"/>
                    </a:lnTo>
                    <a:lnTo>
                      <a:pt x="92962" y="47680"/>
                    </a:lnTo>
                    <a:lnTo>
                      <a:pt x="93058" y="47568"/>
                    </a:lnTo>
                    <a:lnTo>
                      <a:pt x="93139" y="47457"/>
                    </a:lnTo>
                    <a:lnTo>
                      <a:pt x="93191" y="47389"/>
                    </a:lnTo>
                    <a:lnTo>
                      <a:pt x="93267" y="47293"/>
                    </a:lnTo>
                    <a:lnTo>
                      <a:pt x="93361" y="47166"/>
                    </a:lnTo>
                    <a:lnTo>
                      <a:pt x="93441" y="47014"/>
                    </a:lnTo>
                    <a:lnTo>
                      <a:pt x="93454" y="46978"/>
                    </a:lnTo>
                    <a:lnTo>
                      <a:pt x="93483" y="46900"/>
                    </a:lnTo>
                    <a:lnTo>
                      <a:pt x="93483" y="46893"/>
                    </a:lnTo>
                    <a:lnTo>
                      <a:pt x="93487" y="46793"/>
                    </a:lnTo>
                    <a:lnTo>
                      <a:pt x="93473" y="46707"/>
                    </a:lnTo>
                    <a:lnTo>
                      <a:pt x="93424" y="46595"/>
                    </a:lnTo>
                    <a:lnTo>
                      <a:pt x="93359" y="46544"/>
                    </a:lnTo>
                    <a:lnTo>
                      <a:pt x="93257" y="46511"/>
                    </a:lnTo>
                    <a:lnTo>
                      <a:pt x="93045" y="46530"/>
                    </a:lnTo>
                    <a:lnTo>
                      <a:pt x="92926" y="46551"/>
                    </a:lnTo>
                    <a:lnTo>
                      <a:pt x="92797" y="46602"/>
                    </a:lnTo>
                    <a:lnTo>
                      <a:pt x="92704" y="46625"/>
                    </a:lnTo>
                    <a:lnTo>
                      <a:pt x="92613" y="46641"/>
                    </a:lnTo>
                    <a:lnTo>
                      <a:pt x="92516" y="46625"/>
                    </a:lnTo>
                    <a:lnTo>
                      <a:pt x="92439" y="46600"/>
                    </a:lnTo>
                    <a:lnTo>
                      <a:pt x="92299" y="46523"/>
                    </a:lnTo>
                    <a:lnTo>
                      <a:pt x="92180" y="46460"/>
                    </a:lnTo>
                    <a:lnTo>
                      <a:pt x="92061" y="46415"/>
                    </a:lnTo>
                    <a:lnTo>
                      <a:pt x="91963" y="46397"/>
                    </a:lnTo>
                    <a:lnTo>
                      <a:pt x="91866" y="46382"/>
                    </a:lnTo>
                    <a:lnTo>
                      <a:pt x="91864" y="46382"/>
                    </a:lnTo>
                    <a:lnTo>
                      <a:pt x="91852" y="46380"/>
                    </a:lnTo>
                    <a:lnTo>
                      <a:pt x="91800" y="46370"/>
                    </a:lnTo>
                    <a:lnTo>
                      <a:pt x="91792" y="46369"/>
                    </a:lnTo>
                    <a:lnTo>
                      <a:pt x="91729" y="46357"/>
                    </a:lnTo>
                    <a:lnTo>
                      <a:pt x="91698" y="46329"/>
                    </a:lnTo>
                    <a:lnTo>
                      <a:pt x="91694" y="46326"/>
                    </a:lnTo>
                    <a:lnTo>
                      <a:pt x="91668" y="46312"/>
                    </a:lnTo>
                    <a:lnTo>
                      <a:pt x="91665" y="46299"/>
                    </a:lnTo>
                    <a:lnTo>
                      <a:pt x="91661" y="46295"/>
                    </a:lnTo>
                    <a:lnTo>
                      <a:pt x="91645" y="46280"/>
                    </a:lnTo>
                    <a:lnTo>
                      <a:pt x="91635" y="46187"/>
                    </a:lnTo>
                    <a:lnTo>
                      <a:pt x="91656" y="46087"/>
                    </a:lnTo>
                    <a:lnTo>
                      <a:pt x="91687" y="46005"/>
                    </a:lnTo>
                    <a:lnTo>
                      <a:pt x="91733" y="45924"/>
                    </a:lnTo>
                    <a:lnTo>
                      <a:pt x="91832" y="45762"/>
                    </a:lnTo>
                    <a:lnTo>
                      <a:pt x="91899" y="45678"/>
                    </a:lnTo>
                    <a:lnTo>
                      <a:pt x="91982" y="45604"/>
                    </a:lnTo>
                    <a:lnTo>
                      <a:pt x="92089" y="45544"/>
                    </a:lnTo>
                    <a:lnTo>
                      <a:pt x="92187" y="45518"/>
                    </a:lnTo>
                    <a:lnTo>
                      <a:pt x="92285" y="45505"/>
                    </a:lnTo>
                    <a:lnTo>
                      <a:pt x="92383" y="45512"/>
                    </a:lnTo>
                    <a:lnTo>
                      <a:pt x="92503" y="45546"/>
                    </a:lnTo>
                    <a:lnTo>
                      <a:pt x="92599" y="45577"/>
                    </a:lnTo>
                    <a:lnTo>
                      <a:pt x="92603" y="45578"/>
                    </a:lnTo>
                    <a:lnTo>
                      <a:pt x="92682" y="45604"/>
                    </a:lnTo>
                    <a:lnTo>
                      <a:pt x="92699" y="45609"/>
                    </a:lnTo>
                    <a:lnTo>
                      <a:pt x="92722" y="45617"/>
                    </a:lnTo>
                    <a:lnTo>
                      <a:pt x="92727" y="45618"/>
                    </a:lnTo>
                    <a:lnTo>
                      <a:pt x="92816" y="45634"/>
                    </a:lnTo>
                    <a:lnTo>
                      <a:pt x="92947" y="45614"/>
                    </a:lnTo>
                    <a:lnTo>
                      <a:pt x="93019" y="45557"/>
                    </a:lnTo>
                    <a:lnTo>
                      <a:pt x="93038" y="45456"/>
                    </a:lnTo>
                    <a:lnTo>
                      <a:pt x="93010" y="45344"/>
                    </a:lnTo>
                    <a:lnTo>
                      <a:pt x="93009" y="45341"/>
                    </a:lnTo>
                    <a:lnTo>
                      <a:pt x="92912" y="45155"/>
                    </a:lnTo>
                    <a:lnTo>
                      <a:pt x="92844" y="45047"/>
                    </a:lnTo>
                    <a:lnTo>
                      <a:pt x="92827" y="45019"/>
                    </a:lnTo>
                    <a:lnTo>
                      <a:pt x="92765" y="44933"/>
                    </a:lnTo>
                    <a:lnTo>
                      <a:pt x="92684" y="44814"/>
                    </a:lnTo>
                    <a:lnTo>
                      <a:pt x="92609" y="44679"/>
                    </a:lnTo>
                    <a:lnTo>
                      <a:pt x="92578" y="44613"/>
                    </a:lnTo>
                    <a:lnTo>
                      <a:pt x="92570" y="44596"/>
                    </a:lnTo>
                    <a:lnTo>
                      <a:pt x="92565" y="44587"/>
                    </a:lnTo>
                    <a:lnTo>
                      <a:pt x="92543" y="44497"/>
                    </a:lnTo>
                    <a:lnTo>
                      <a:pt x="92549" y="44414"/>
                    </a:lnTo>
                    <a:lnTo>
                      <a:pt x="92582" y="44329"/>
                    </a:lnTo>
                    <a:lnTo>
                      <a:pt x="92586" y="44318"/>
                    </a:lnTo>
                    <a:lnTo>
                      <a:pt x="92590" y="44316"/>
                    </a:lnTo>
                    <a:lnTo>
                      <a:pt x="92678" y="44254"/>
                    </a:lnTo>
                    <a:lnTo>
                      <a:pt x="92852" y="44252"/>
                    </a:lnTo>
                    <a:lnTo>
                      <a:pt x="92948" y="44283"/>
                    </a:lnTo>
                    <a:lnTo>
                      <a:pt x="93102" y="44343"/>
                    </a:lnTo>
                    <a:lnTo>
                      <a:pt x="93194" y="44377"/>
                    </a:lnTo>
                    <a:lnTo>
                      <a:pt x="93320" y="44410"/>
                    </a:lnTo>
                    <a:lnTo>
                      <a:pt x="93469" y="44425"/>
                    </a:lnTo>
                    <a:lnTo>
                      <a:pt x="93593" y="44418"/>
                    </a:lnTo>
                    <a:lnTo>
                      <a:pt x="93710" y="44394"/>
                    </a:lnTo>
                    <a:lnTo>
                      <a:pt x="93792" y="44352"/>
                    </a:lnTo>
                    <a:lnTo>
                      <a:pt x="93880" y="44288"/>
                    </a:lnTo>
                    <a:lnTo>
                      <a:pt x="93942" y="44203"/>
                    </a:lnTo>
                    <a:lnTo>
                      <a:pt x="93955" y="44150"/>
                    </a:lnTo>
                    <a:lnTo>
                      <a:pt x="93956" y="44144"/>
                    </a:lnTo>
                    <a:lnTo>
                      <a:pt x="93967" y="44097"/>
                    </a:lnTo>
                    <a:lnTo>
                      <a:pt x="93969" y="44090"/>
                    </a:lnTo>
                    <a:lnTo>
                      <a:pt x="93970" y="44077"/>
                    </a:lnTo>
                    <a:lnTo>
                      <a:pt x="93978" y="43981"/>
                    </a:lnTo>
                    <a:lnTo>
                      <a:pt x="93977" y="43935"/>
                    </a:lnTo>
                    <a:lnTo>
                      <a:pt x="93977" y="43911"/>
                    </a:lnTo>
                    <a:lnTo>
                      <a:pt x="93976" y="43874"/>
                    </a:lnTo>
                    <a:lnTo>
                      <a:pt x="93967" y="43769"/>
                    </a:lnTo>
                    <a:lnTo>
                      <a:pt x="93933" y="43663"/>
                    </a:lnTo>
                    <a:lnTo>
                      <a:pt x="93888" y="43590"/>
                    </a:lnTo>
                    <a:lnTo>
                      <a:pt x="93886" y="43586"/>
                    </a:lnTo>
                    <a:lnTo>
                      <a:pt x="93875" y="43569"/>
                    </a:lnTo>
                    <a:lnTo>
                      <a:pt x="93824" y="43490"/>
                    </a:lnTo>
                    <a:lnTo>
                      <a:pt x="93771" y="43421"/>
                    </a:lnTo>
                    <a:lnTo>
                      <a:pt x="93688" y="43315"/>
                    </a:lnTo>
                    <a:lnTo>
                      <a:pt x="93609" y="43244"/>
                    </a:lnTo>
                    <a:lnTo>
                      <a:pt x="93550" y="43205"/>
                    </a:lnTo>
                    <a:lnTo>
                      <a:pt x="93531" y="43193"/>
                    </a:lnTo>
                    <a:lnTo>
                      <a:pt x="93527" y="43190"/>
                    </a:lnTo>
                    <a:lnTo>
                      <a:pt x="93485" y="43163"/>
                    </a:lnTo>
                    <a:lnTo>
                      <a:pt x="93476" y="43159"/>
                    </a:lnTo>
                    <a:lnTo>
                      <a:pt x="93467" y="43155"/>
                    </a:lnTo>
                    <a:lnTo>
                      <a:pt x="93336" y="43099"/>
                    </a:lnTo>
                    <a:lnTo>
                      <a:pt x="93139" y="43009"/>
                    </a:lnTo>
                    <a:lnTo>
                      <a:pt x="93050" y="42973"/>
                    </a:lnTo>
                    <a:lnTo>
                      <a:pt x="92980" y="42930"/>
                    </a:lnTo>
                    <a:lnTo>
                      <a:pt x="92916" y="42874"/>
                    </a:lnTo>
                    <a:lnTo>
                      <a:pt x="92886" y="42787"/>
                    </a:lnTo>
                    <a:lnTo>
                      <a:pt x="92890" y="42777"/>
                    </a:lnTo>
                    <a:lnTo>
                      <a:pt x="92892" y="42772"/>
                    </a:lnTo>
                    <a:lnTo>
                      <a:pt x="92927" y="42688"/>
                    </a:lnTo>
                    <a:lnTo>
                      <a:pt x="93008" y="42609"/>
                    </a:lnTo>
                    <a:lnTo>
                      <a:pt x="93016" y="42601"/>
                    </a:lnTo>
                    <a:lnTo>
                      <a:pt x="93017" y="42599"/>
                    </a:lnTo>
                    <a:lnTo>
                      <a:pt x="93025" y="42595"/>
                    </a:lnTo>
                    <a:lnTo>
                      <a:pt x="93039" y="42587"/>
                    </a:lnTo>
                    <a:lnTo>
                      <a:pt x="93113" y="42545"/>
                    </a:lnTo>
                    <a:lnTo>
                      <a:pt x="93194" y="42505"/>
                    </a:lnTo>
                    <a:lnTo>
                      <a:pt x="93212" y="42497"/>
                    </a:lnTo>
                    <a:lnTo>
                      <a:pt x="93248" y="42480"/>
                    </a:lnTo>
                    <a:lnTo>
                      <a:pt x="93309" y="42452"/>
                    </a:lnTo>
                    <a:lnTo>
                      <a:pt x="93403" y="42411"/>
                    </a:lnTo>
                    <a:lnTo>
                      <a:pt x="93409" y="42407"/>
                    </a:lnTo>
                    <a:lnTo>
                      <a:pt x="93416" y="42403"/>
                    </a:lnTo>
                    <a:lnTo>
                      <a:pt x="93486" y="42357"/>
                    </a:lnTo>
                    <a:lnTo>
                      <a:pt x="93511" y="42325"/>
                    </a:lnTo>
                    <a:lnTo>
                      <a:pt x="93521" y="42312"/>
                    </a:lnTo>
                    <a:lnTo>
                      <a:pt x="93537" y="42293"/>
                    </a:lnTo>
                    <a:lnTo>
                      <a:pt x="93557" y="42239"/>
                    </a:lnTo>
                    <a:lnTo>
                      <a:pt x="93572" y="42201"/>
                    </a:lnTo>
                    <a:lnTo>
                      <a:pt x="93572" y="42199"/>
                    </a:lnTo>
                    <a:lnTo>
                      <a:pt x="93584" y="42099"/>
                    </a:lnTo>
                    <a:lnTo>
                      <a:pt x="93587" y="42059"/>
                    </a:lnTo>
                    <a:lnTo>
                      <a:pt x="93591" y="41997"/>
                    </a:lnTo>
                    <a:lnTo>
                      <a:pt x="93591" y="41984"/>
                    </a:lnTo>
                    <a:lnTo>
                      <a:pt x="93592" y="41890"/>
                    </a:lnTo>
                    <a:lnTo>
                      <a:pt x="93584" y="41802"/>
                    </a:lnTo>
                    <a:lnTo>
                      <a:pt x="93581" y="41763"/>
                    </a:lnTo>
                    <a:lnTo>
                      <a:pt x="93570" y="41692"/>
                    </a:lnTo>
                    <a:lnTo>
                      <a:pt x="93565" y="41661"/>
                    </a:lnTo>
                    <a:lnTo>
                      <a:pt x="93562" y="41646"/>
                    </a:lnTo>
                    <a:lnTo>
                      <a:pt x="93548" y="41579"/>
                    </a:lnTo>
                    <a:lnTo>
                      <a:pt x="93543" y="41556"/>
                    </a:lnTo>
                    <a:lnTo>
                      <a:pt x="93528" y="41465"/>
                    </a:lnTo>
                    <a:lnTo>
                      <a:pt x="93526" y="41391"/>
                    </a:lnTo>
                    <a:lnTo>
                      <a:pt x="93525" y="41351"/>
                    </a:lnTo>
                    <a:lnTo>
                      <a:pt x="93525" y="41348"/>
                    </a:lnTo>
                    <a:lnTo>
                      <a:pt x="93525" y="41276"/>
                    </a:lnTo>
                    <a:lnTo>
                      <a:pt x="93526" y="41248"/>
                    </a:lnTo>
                    <a:lnTo>
                      <a:pt x="93526" y="41179"/>
                    </a:lnTo>
                    <a:lnTo>
                      <a:pt x="93541" y="41052"/>
                    </a:lnTo>
                    <a:lnTo>
                      <a:pt x="93551" y="40967"/>
                    </a:lnTo>
                    <a:lnTo>
                      <a:pt x="93571" y="40833"/>
                    </a:lnTo>
                    <a:lnTo>
                      <a:pt x="93573" y="40692"/>
                    </a:lnTo>
                    <a:lnTo>
                      <a:pt x="93566" y="40608"/>
                    </a:lnTo>
                    <a:lnTo>
                      <a:pt x="93546" y="40484"/>
                    </a:lnTo>
                    <a:lnTo>
                      <a:pt x="93519" y="40433"/>
                    </a:lnTo>
                    <a:lnTo>
                      <a:pt x="93513" y="40422"/>
                    </a:lnTo>
                    <a:lnTo>
                      <a:pt x="93495" y="40388"/>
                    </a:lnTo>
                    <a:lnTo>
                      <a:pt x="93412" y="40289"/>
                    </a:lnTo>
                    <a:lnTo>
                      <a:pt x="93336" y="40200"/>
                    </a:lnTo>
                    <a:lnTo>
                      <a:pt x="93295" y="40152"/>
                    </a:lnTo>
                    <a:lnTo>
                      <a:pt x="93255" y="40110"/>
                    </a:lnTo>
                    <a:lnTo>
                      <a:pt x="93212" y="40066"/>
                    </a:lnTo>
                    <a:lnTo>
                      <a:pt x="93202" y="40055"/>
                    </a:lnTo>
                    <a:lnTo>
                      <a:pt x="93195" y="40046"/>
                    </a:lnTo>
                    <a:lnTo>
                      <a:pt x="93171" y="40015"/>
                    </a:lnTo>
                    <a:lnTo>
                      <a:pt x="93119" y="39947"/>
                    </a:lnTo>
                    <a:lnTo>
                      <a:pt x="93059" y="39847"/>
                    </a:lnTo>
                    <a:lnTo>
                      <a:pt x="93010" y="39755"/>
                    </a:lnTo>
                    <a:lnTo>
                      <a:pt x="92990" y="39652"/>
                    </a:lnTo>
                    <a:lnTo>
                      <a:pt x="92987" y="39634"/>
                    </a:lnTo>
                    <a:lnTo>
                      <a:pt x="92988" y="39611"/>
                    </a:lnTo>
                    <a:lnTo>
                      <a:pt x="92991" y="39563"/>
                    </a:lnTo>
                    <a:lnTo>
                      <a:pt x="92995" y="39490"/>
                    </a:lnTo>
                    <a:lnTo>
                      <a:pt x="93009" y="39462"/>
                    </a:lnTo>
                    <a:lnTo>
                      <a:pt x="93015" y="39449"/>
                    </a:lnTo>
                    <a:lnTo>
                      <a:pt x="93016" y="39445"/>
                    </a:lnTo>
                    <a:lnTo>
                      <a:pt x="93019" y="39442"/>
                    </a:lnTo>
                    <a:lnTo>
                      <a:pt x="93024" y="39432"/>
                    </a:lnTo>
                    <a:lnTo>
                      <a:pt x="93047" y="39384"/>
                    </a:lnTo>
                    <a:lnTo>
                      <a:pt x="93126" y="39292"/>
                    </a:lnTo>
                    <a:lnTo>
                      <a:pt x="93218" y="39229"/>
                    </a:lnTo>
                    <a:lnTo>
                      <a:pt x="93317" y="39160"/>
                    </a:lnTo>
                    <a:lnTo>
                      <a:pt x="93400" y="39110"/>
                    </a:lnTo>
                    <a:lnTo>
                      <a:pt x="93446" y="39085"/>
                    </a:lnTo>
                    <a:lnTo>
                      <a:pt x="93465" y="39074"/>
                    </a:lnTo>
                    <a:lnTo>
                      <a:pt x="93489" y="39060"/>
                    </a:lnTo>
                    <a:lnTo>
                      <a:pt x="93570" y="39007"/>
                    </a:lnTo>
                    <a:lnTo>
                      <a:pt x="93696" y="38913"/>
                    </a:lnTo>
                    <a:lnTo>
                      <a:pt x="93766" y="38855"/>
                    </a:lnTo>
                    <a:lnTo>
                      <a:pt x="93829" y="38794"/>
                    </a:lnTo>
                    <a:lnTo>
                      <a:pt x="93913" y="38703"/>
                    </a:lnTo>
                    <a:lnTo>
                      <a:pt x="93963" y="38635"/>
                    </a:lnTo>
                    <a:lnTo>
                      <a:pt x="94011" y="38571"/>
                    </a:lnTo>
                    <a:lnTo>
                      <a:pt x="94022" y="38559"/>
                    </a:lnTo>
                    <a:lnTo>
                      <a:pt x="94076" y="38487"/>
                    </a:lnTo>
                    <a:lnTo>
                      <a:pt x="94084" y="38473"/>
                    </a:lnTo>
                    <a:lnTo>
                      <a:pt x="94141" y="38382"/>
                    </a:lnTo>
                    <a:lnTo>
                      <a:pt x="94220" y="38263"/>
                    </a:lnTo>
                    <a:lnTo>
                      <a:pt x="94290" y="38176"/>
                    </a:lnTo>
                    <a:lnTo>
                      <a:pt x="94387" y="38069"/>
                    </a:lnTo>
                    <a:lnTo>
                      <a:pt x="94466" y="37984"/>
                    </a:lnTo>
                    <a:lnTo>
                      <a:pt x="94490" y="37958"/>
                    </a:lnTo>
                    <a:lnTo>
                      <a:pt x="94496" y="37950"/>
                    </a:lnTo>
                    <a:lnTo>
                      <a:pt x="94575" y="37876"/>
                    </a:lnTo>
                    <a:lnTo>
                      <a:pt x="94719" y="37729"/>
                    </a:lnTo>
                    <a:lnTo>
                      <a:pt x="94798" y="37658"/>
                    </a:lnTo>
                    <a:lnTo>
                      <a:pt x="94886" y="37575"/>
                    </a:lnTo>
                    <a:lnTo>
                      <a:pt x="94905" y="37559"/>
                    </a:lnTo>
                    <a:lnTo>
                      <a:pt x="94933" y="37531"/>
                    </a:lnTo>
                    <a:lnTo>
                      <a:pt x="94986" y="37479"/>
                    </a:lnTo>
                    <a:lnTo>
                      <a:pt x="95095" y="37379"/>
                    </a:lnTo>
                    <a:lnTo>
                      <a:pt x="95140" y="37334"/>
                    </a:lnTo>
                    <a:lnTo>
                      <a:pt x="95161" y="37313"/>
                    </a:lnTo>
                    <a:lnTo>
                      <a:pt x="95237" y="37235"/>
                    </a:lnTo>
                    <a:lnTo>
                      <a:pt x="95259" y="37214"/>
                    </a:lnTo>
                    <a:lnTo>
                      <a:pt x="95290" y="37169"/>
                    </a:lnTo>
                    <a:lnTo>
                      <a:pt x="95323" y="37125"/>
                    </a:lnTo>
                    <a:lnTo>
                      <a:pt x="95347" y="37090"/>
                    </a:lnTo>
                    <a:lnTo>
                      <a:pt x="95402" y="37003"/>
                    </a:lnTo>
                    <a:lnTo>
                      <a:pt x="95515" y="36824"/>
                    </a:lnTo>
                    <a:lnTo>
                      <a:pt x="95534" y="36792"/>
                    </a:lnTo>
                    <a:lnTo>
                      <a:pt x="95561" y="36745"/>
                    </a:lnTo>
                    <a:lnTo>
                      <a:pt x="95570" y="36730"/>
                    </a:lnTo>
                    <a:lnTo>
                      <a:pt x="95667" y="36575"/>
                    </a:lnTo>
                    <a:lnTo>
                      <a:pt x="95701" y="36496"/>
                    </a:lnTo>
                    <a:lnTo>
                      <a:pt x="95719" y="36448"/>
                    </a:lnTo>
                    <a:lnTo>
                      <a:pt x="95727" y="36425"/>
                    </a:lnTo>
                    <a:lnTo>
                      <a:pt x="95735" y="36406"/>
                    </a:lnTo>
                    <a:lnTo>
                      <a:pt x="95779" y="36296"/>
                    </a:lnTo>
                    <a:lnTo>
                      <a:pt x="95845" y="36167"/>
                    </a:lnTo>
                    <a:lnTo>
                      <a:pt x="95886" y="36088"/>
                    </a:lnTo>
                    <a:lnTo>
                      <a:pt x="95910" y="36060"/>
                    </a:lnTo>
                    <a:lnTo>
                      <a:pt x="95920" y="36047"/>
                    </a:lnTo>
                    <a:lnTo>
                      <a:pt x="95991" y="35959"/>
                    </a:lnTo>
                    <a:lnTo>
                      <a:pt x="96056" y="35883"/>
                    </a:lnTo>
                    <a:lnTo>
                      <a:pt x="96119" y="35823"/>
                    </a:lnTo>
                    <a:lnTo>
                      <a:pt x="96157" y="35780"/>
                    </a:lnTo>
                    <a:lnTo>
                      <a:pt x="96177" y="35757"/>
                    </a:lnTo>
                    <a:lnTo>
                      <a:pt x="96205" y="35726"/>
                    </a:lnTo>
                    <a:lnTo>
                      <a:pt x="96226" y="35704"/>
                    </a:lnTo>
                    <a:lnTo>
                      <a:pt x="96241" y="35689"/>
                    </a:lnTo>
                    <a:lnTo>
                      <a:pt x="96279" y="35650"/>
                    </a:lnTo>
                    <a:lnTo>
                      <a:pt x="96377" y="35532"/>
                    </a:lnTo>
                    <a:lnTo>
                      <a:pt x="96406" y="35414"/>
                    </a:lnTo>
                    <a:lnTo>
                      <a:pt x="96396" y="35345"/>
                    </a:lnTo>
                    <a:lnTo>
                      <a:pt x="96393" y="35320"/>
                    </a:lnTo>
                    <a:lnTo>
                      <a:pt x="96371" y="35167"/>
                    </a:lnTo>
                    <a:lnTo>
                      <a:pt x="96314" y="34984"/>
                    </a:lnTo>
                    <a:lnTo>
                      <a:pt x="96290" y="34902"/>
                    </a:lnTo>
                    <a:lnTo>
                      <a:pt x="96254" y="34730"/>
                    </a:lnTo>
                    <a:lnTo>
                      <a:pt x="96259" y="34632"/>
                    </a:lnTo>
                    <a:lnTo>
                      <a:pt x="96279" y="34504"/>
                    </a:lnTo>
                    <a:lnTo>
                      <a:pt x="96282" y="34494"/>
                    </a:lnTo>
                    <a:lnTo>
                      <a:pt x="96285" y="34482"/>
                    </a:lnTo>
                    <a:lnTo>
                      <a:pt x="96285" y="34467"/>
                    </a:lnTo>
                    <a:lnTo>
                      <a:pt x="96300" y="34434"/>
                    </a:lnTo>
                    <a:lnTo>
                      <a:pt x="96308" y="34409"/>
                    </a:lnTo>
                    <a:lnTo>
                      <a:pt x="96314" y="34389"/>
                    </a:lnTo>
                    <a:lnTo>
                      <a:pt x="96391" y="34235"/>
                    </a:lnTo>
                    <a:lnTo>
                      <a:pt x="96440" y="34151"/>
                    </a:lnTo>
                    <a:lnTo>
                      <a:pt x="96495" y="34052"/>
                    </a:lnTo>
                    <a:lnTo>
                      <a:pt x="96544" y="33961"/>
                    </a:lnTo>
                    <a:lnTo>
                      <a:pt x="96608" y="33862"/>
                    </a:lnTo>
                    <a:lnTo>
                      <a:pt x="96613" y="33854"/>
                    </a:lnTo>
                    <a:lnTo>
                      <a:pt x="96634" y="33823"/>
                    </a:lnTo>
                    <a:lnTo>
                      <a:pt x="96642" y="33809"/>
                    </a:lnTo>
                    <a:lnTo>
                      <a:pt x="96654" y="33794"/>
                    </a:lnTo>
                    <a:lnTo>
                      <a:pt x="96677" y="33760"/>
                    </a:lnTo>
                    <a:lnTo>
                      <a:pt x="96678" y="33758"/>
                    </a:lnTo>
                    <a:lnTo>
                      <a:pt x="96729" y="33683"/>
                    </a:lnTo>
                    <a:lnTo>
                      <a:pt x="96844" y="33508"/>
                    </a:lnTo>
                    <a:lnTo>
                      <a:pt x="96968" y="33336"/>
                    </a:lnTo>
                    <a:lnTo>
                      <a:pt x="97029" y="33257"/>
                    </a:lnTo>
                    <a:lnTo>
                      <a:pt x="97107" y="33171"/>
                    </a:lnTo>
                    <a:lnTo>
                      <a:pt x="97162" y="33102"/>
                    </a:lnTo>
                    <a:lnTo>
                      <a:pt x="97340" y="32884"/>
                    </a:lnTo>
                    <a:lnTo>
                      <a:pt x="97400" y="32822"/>
                    </a:lnTo>
                    <a:lnTo>
                      <a:pt x="97477" y="32721"/>
                    </a:lnTo>
                    <a:lnTo>
                      <a:pt x="97526" y="32648"/>
                    </a:lnTo>
                    <a:lnTo>
                      <a:pt x="97598" y="32549"/>
                    </a:lnTo>
                    <a:lnTo>
                      <a:pt x="97649" y="32483"/>
                    </a:lnTo>
                    <a:lnTo>
                      <a:pt x="97709" y="32410"/>
                    </a:lnTo>
                    <a:lnTo>
                      <a:pt x="97786" y="32313"/>
                    </a:lnTo>
                    <a:lnTo>
                      <a:pt x="97837" y="32249"/>
                    </a:lnTo>
                    <a:lnTo>
                      <a:pt x="97896" y="32180"/>
                    </a:lnTo>
                    <a:lnTo>
                      <a:pt x="97979" y="32064"/>
                    </a:lnTo>
                    <a:lnTo>
                      <a:pt x="98045" y="31958"/>
                    </a:lnTo>
                    <a:lnTo>
                      <a:pt x="98104" y="31834"/>
                    </a:lnTo>
                    <a:lnTo>
                      <a:pt x="98135" y="31755"/>
                    </a:lnTo>
                    <a:lnTo>
                      <a:pt x="98165" y="31654"/>
                    </a:lnTo>
                    <a:lnTo>
                      <a:pt x="98168" y="31643"/>
                    </a:lnTo>
                    <a:lnTo>
                      <a:pt x="98179" y="31495"/>
                    </a:lnTo>
                    <a:lnTo>
                      <a:pt x="98178" y="31458"/>
                    </a:lnTo>
                    <a:lnTo>
                      <a:pt x="98177" y="31405"/>
                    </a:lnTo>
                    <a:lnTo>
                      <a:pt x="98172" y="31253"/>
                    </a:lnTo>
                    <a:lnTo>
                      <a:pt x="98154" y="31141"/>
                    </a:lnTo>
                    <a:lnTo>
                      <a:pt x="98119" y="30860"/>
                    </a:lnTo>
                    <a:lnTo>
                      <a:pt x="98105" y="30729"/>
                    </a:lnTo>
                    <a:lnTo>
                      <a:pt x="98103" y="30713"/>
                    </a:lnTo>
                    <a:lnTo>
                      <a:pt x="98093" y="30623"/>
                    </a:lnTo>
                    <a:lnTo>
                      <a:pt x="98074" y="30505"/>
                    </a:lnTo>
                    <a:lnTo>
                      <a:pt x="98064" y="30434"/>
                    </a:lnTo>
                    <a:lnTo>
                      <a:pt x="98055" y="30383"/>
                    </a:lnTo>
                    <a:lnTo>
                      <a:pt x="98053" y="30372"/>
                    </a:lnTo>
                    <a:lnTo>
                      <a:pt x="98042" y="30326"/>
                    </a:lnTo>
                    <a:lnTo>
                      <a:pt x="98036" y="30297"/>
                    </a:lnTo>
                    <a:lnTo>
                      <a:pt x="98029" y="30274"/>
                    </a:lnTo>
                    <a:lnTo>
                      <a:pt x="98019" y="30244"/>
                    </a:lnTo>
                    <a:lnTo>
                      <a:pt x="97998" y="30173"/>
                    </a:lnTo>
                    <a:lnTo>
                      <a:pt x="97919" y="29976"/>
                    </a:lnTo>
                    <a:lnTo>
                      <a:pt x="97886" y="29897"/>
                    </a:lnTo>
                    <a:lnTo>
                      <a:pt x="97886" y="29895"/>
                    </a:lnTo>
                    <a:lnTo>
                      <a:pt x="97783" y="29654"/>
                    </a:lnTo>
                    <a:lnTo>
                      <a:pt x="97688" y="29441"/>
                    </a:lnTo>
                    <a:lnTo>
                      <a:pt x="97627" y="29315"/>
                    </a:lnTo>
                    <a:lnTo>
                      <a:pt x="97468" y="28935"/>
                    </a:lnTo>
                    <a:lnTo>
                      <a:pt x="97431" y="28851"/>
                    </a:lnTo>
                    <a:lnTo>
                      <a:pt x="97375" y="28726"/>
                    </a:lnTo>
                    <a:lnTo>
                      <a:pt x="97357" y="28686"/>
                    </a:lnTo>
                    <a:lnTo>
                      <a:pt x="97262" y="28513"/>
                    </a:lnTo>
                    <a:lnTo>
                      <a:pt x="97201" y="28399"/>
                    </a:lnTo>
                    <a:lnTo>
                      <a:pt x="97172" y="28353"/>
                    </a:lnTo>
                    <a:lnTo>
                      <a:pt x="97123" y="28276"/>
                    </a:lnTo>
                    <a:lnTo>
                      <a:pt x="97075" y="28194"/>
                    </a:lnTo>
                    <a:lnTo>
                      <a:pt x="97029" y="28105"/>
                    </a:lnTo>
                    <a:lnTo>
                      <a:pt x="97023" y="28093"/>
                    </a:lnTo>
                    <a:lnTo>
                      <a:pt x="97011" y="28066"/>
                    </a:lnTo>
                    <a:lnTo>
                      <a:pt x="96989" y="28019"/>
                    </a:lnTo>
                    <a:lnTo>
                      <a:pt x="96943" y="27933"/>
                    </a:lnTo>
                    <a:lnTo>
                      <a:pt x="96892" y="27838"/>
                    </a:lnTo>
                    <a:lnTo>
                      <a:pt x="96842" y="27743"/>
                    </a:lnTo>
                    <a:lnTo>
                      <a:pt x="96770" y="27612"/>
                    </a:lnTo>
                    <a:lnTo>
                      <a:pt x="96747" y="27568"/>
                    </a:lnTo>
                    <a:lnTo>
                      <a:pt x="96700" y="27483"/>
                    </a:lnTo>
                    <a:lnTo>
                      <a:pt x="96699" y="27481"/>
                    </a:lnTo>
                    <a:lnTo>
                      <a:pt x="96650" y="27400"/>
                    </a:lnTo>
                    <a:lnTo>
                      <a:pt x="96604" y="27301"/>
                    </a:lnTo>
                    <a:lnTo>
                      <a:pt x="96552" y="27179"/>
                    </a:lnTo>
                    <a:lnTo>
                      <a:pt x="96512" y="27100"/>
                    </a:lnTo>
                    <a:lnTo>
                      <a:pt x="96473" y="27019"/>
                    </a:lnTo>
                    <a:lnTo>
                      <a:pt x="96431" y="26927"/>
                    </a:lnTo>
                    <a:lnTo>
                      <a:pt x="96403" y="26846"/>
                    </a:lnTo>
                    <a:lnTo>
                      <a:pt x="96372" y="26755"/>
                    </a:lnTo>
                    <a:lnTo>
                      <a:pt x="96348" y="26678"/>
                    </a:lnTo>
                    <a:lnTo>
                      <a:pt x="96338" y="26615"/>
                    </a:lnTo>
                    <a:lnTo>
                      <a:pt x="96334" y="26594"/>
                    </a:lnTo>
                    <a:lnTo>
                      <a:pt x="96322" y="26519"/>
                    </a:lnTo>
                    <a:lnTo>
                      <a:pt x="96311" y="26413"/>
                    </a:lnTo>
                    <a:lnTo>
                      <a:pt x="96296" y="26177"/>
                    </a:lnTo>
                    <a:lnTo>
                      <a:pt x="96291" y="25997"/>
                    </a:lnTo>
                    <a:lnTo>
                      <a:pt x="96292" y="25808"/>
                    </a:lnTo>
                    <a:lnTo>
                      <a:pt x="96281" y="25575"/>
                    </a:lnTo>
                    <a:lnTo>
                      <a:pt x="96277" y="25391"/>
                    </a:lnTo>
                    <a:lnTo>
                      <a:pt x="96279" y="25288"/>
                    </a:lnTo>
                    <a:lnTo>
                      <a:pt x="96279" y="25279"/>
                    </a:lnTo>
                    <a:lnTo>
                      <a:pt x="96280" y="25262"/>
                    </a:lnTo>
                    <a:lnTo>
                      <a:pt x="96284" y="25157"/>
                    </a:lnTo>
                    <a:lnTo>
                      <a:pt x="96285" y="25148"/>
                    </a:lnTo>
                    <a:lnTo>
                      <a:pt x="96286" y="25126"/>
                    </a:lnTo>
                    <a:lnTo>
                      <a:pt x="96312" y="24933"/>
                    </a:lnTo>
                    <a:lnTo>
                      <a:pt x="96315" y="24912"/>
                    </a:lnTo>
                    <a:lnTo>
                      <a:pt x="96325" y="24849"/>
                    </a:lnTo>
                    <a:lnTo>
                      <a:pt x="96329" y="24823"/>
                    </a:lnTo>
                    <a:lnTo>
                      <a:pt x="96338" y="24763"/>
                    </a:lnTo>
                    <a:lnTo>
                      <a:pt x="96372" y="24599"/>
                    </a:lnTo>
                    <a:lnTo>
                      <a:pt x="96379" y="24561"/>
                    </a:lnTo>
                    <a:lnTo>
                      <a:pt x="96391" y="24498"/>
                    </a:lnTo>
                    <a:lnTo>
                      <a:pt x="96414" y="24395"/>
                    </a:lnTo>
                    <a:lnTo>
                      <a:pt x="96441" y="24314"/>
                    </a:lnTo>
                    <a:lnTo>
                      <a:pt x="96494" y="24155"/>
                    </a:lnTo>
                    <a:lnTo>
                      <a:pt x="96528" y="24074"/>
                    </a:lnTo>
                    <a:lnTo>
                      <a:pt x="96555" y="23994"/>
                    </a:lnTo>
                    <a:lnTo>
                      <a:pt x="96593" y="23898"/>
                    </a:lnTo>
                    <a:lnTo>
                      <a:pt x="96626" y="23786"/>
                    </a:lnTo>
                    <a:lnTo>
                      <a:pt x="96655" y="23698"/>
                    </a:lnTo>
                    <a:lnTo>
                      <a:pt x="96667" y="23665"/>
                    </a:lnTo>
                    <a:lnTo>
                      <a:pt x="96692" y="23596"/>
                    </a:lnTo>
                    <a:lnTo>
                      <a:pt x="96693" y="23595"/>
                    </a:lnTo>
                    <a:lnTo>
                      <a:pt x="96697" y="23583"/>
                    </a:lnTo>
                    <a:lnTo>
                      <a:pt x="96731" y="23494"/>
                    </a:lnTo>
                    <a:lnTo>
                      <a:pt x="96775" y="23392"/>
                    </a:lnTo>
                    <a:lnTo>
                      <a:pt x="96804" y="23304"/>
                    </a:lnTo>
                    <a:lnTo>
                      <a:pt x="96839" y="23193"/>
                    </a:lnTo>
                    <a:lnTo>
                      <a:pt x="96883" y="23067"/>
                    </a:lnTo>
                    <a:lnTo>
                      <a:pt x="96928" y="22965"/>
                    </a:lnTo>
                    <a:lnTo>
                      <a:pt x="96978" y="22859"/>
                    </a:lnTo>
                    <a:lnTo>
                      <a:pt x="97018" y="22786"/>
                    </a:lnTo>
                    <a:lnTo>
                      <a:pt x="97080" y="22662"/>
                    </a:lnTo>
                    <a:lnTo>
                      <a:pt x="97122" y="22580"/>
                    </a:lnTo>
                    <a:lnTo>
                      <a:pt x="97173" y="22478"/>
                    </a:lnTo>
                    <a:lnTo>
                      <a:pt x="97230" y="22350"/>
                    </a:lnTo>
                    <a:lnTo>
                      <a:pt x="97294" y="22232"/>
                    </a:lnTo>
                    <a:lnTo>
                      <a:pt x="97392" y="22055"/>
                    </a:lnTo>
                    <a:lnTo>
                      <a:pt x="97458" y="21938"/>
                    </a:lnTo>
                    <a:lnTo>
                      <a:pt x="97502" y="21866"/>
                    </a:lnTo>
                    <a:lnTo>
                      <a:pt x="97559" y="21771"/>
                    </a:lnTo>
                    <a:lnTo>
                      <a:pt x="97636" y="21656"/>
                    </a:lnTo>
                    <a:lnTo>
                      <a:pt x="97692" y="21567"/>
                    </a:lnTo>
                    <a:lnTo>
                      <a:pt x="97751" y="21476"/>
                    </a:lnTo>
                    <a:lnTo>
                      <a:pt x="97841" y="21352"/>
                    </a:lnTo>
                    <a:lnTo>
                      <a:pt x="97949" y="21199"/>
                    </a:lnTo>
                    <a:lnTo>
                      <a:pt x="98110" y="20988"/>
                    </a:lnTo>
                    <a:lnTo>
                      <a:pt x="98198" y="20903"/>
                    </a:lnTo>
                    <a:lnTo>
                      <a:pt x="98312" y="20792"/>
                    </a:lnTo>
                    <a:lnTo>
                      <a:pt x="98436" y="20665"/>
                    </a:lnTo>
                    <a:lnTo>
                      <a:pt x="98526" y="20585"/>
                    </a:lnTo>
                    <a:lnTo>
                      <a:pt x="98556" y="20557"/>
                    </a:lnTo>
                    <a:lnTo>
                      <a:pt x="98594" y="20522"/>
                    </a:lnTo>
                    <a:lnTo>
                      <a:pt x="98658" y="20462"/>
                    </a:lnTo>
                    <a:lnTo>
                      <a:pt x="98674" y="20447"/>
                    </a:lnTo>
                    <a:lnTo>
                      <a:pt x="98686" y="20437"/>
                    </a:lnTo>
                    <a:lnTo>
                      <a:pt x="98758" y="20372"/>
                    </a:lnTo>
                    <a:lnTo>
                      <a:pt x="98850" y="20297"/>
                    </a:lnTo>
                    <a:lnTo>
                      <a:pt x="98941" y="20214"/>
                    </a:lnTo>
                    <a:lnTo>
                      <a:pt x="99013" y="20140"/>
                    </a:lnTo>
                    <a:lnTo>
                      <a:pt x="99130" y="20025"/>
                    </a:lnTo>
                    <a:lnTo>
                      <a:pt x="99205" y="19945"/>
                    </a:lnTo>
                    <a:lnTo>
                      <a:pt x="99279" y="19862"/>
                    </a:lnTo>
                    <a:lnTo>
                      <a:pt x="99342" y="19791"/>
                    </a:lnTo>
                    <a:lnTo>
                      <a:pt x="99425" y="19699"/>
                    </a:lnTo>
                    <a:lnTo>
                      <a:pt x="99517" y="19591"/>
                    </a:lnTo>
                    <a:lnTo>
                      <a:pt x="99597" y="19499"/>
                    </a:lnTo>
                    <a:lnTo>
                      <a:pt x="99660" y="19407"/>
                    </a:lnTo>
                    <a:lnTo>
                      <a:pt x="99712" y="19342"/>
                    </a:lnTo>
                    <a:lnTo>
                      <a:pt x="99736" y="19295"/>
                    </a:lnTo>
                    <a:lnTo>
                      <a:pt x="99745" y="19283"/>
                    </a:lnTo>
                    <a:lnTo>
                      <a:pt x="99751" y="19267"/>
                    </a:lnTo>
                    <a:lnTo>
                      <a:pt x="99775" y="19221"/>
                    </a:lnTo>
                    <a:lnTo>
                      <a:pt x="99777" y="19186"/>
                    </a:lnTo>
                    <a:lnTo>
                      <a:pt x="99778" y="19172"/>
                    </a:lnTo>
                    <a:lnTo>
                      <a:pt x="99782" y="19122"/>
                    </a:lnTo>
                    <a:lnTo>
                      <a:pt x="99783" y="19104"/>
                    </a:lnTo>
                    <a:lnTo>
                      <a:pt x="99777" y="19081"/>
                    </a:lnTo>
                    <a:lnTo>
                      <a:pt x="99740" y="18952"/>
                    </a:lnTo>
                    <a:lnTo>
                      <a:pt x="99654" y="18821"/>
                    </a:lnTo>
                    <a:lnTo>
                      <a:pt x="99579" y="18688"/>
                    </a:lnTo>
                    <a:lnTo>
                      <a:pt x="99568" y="18669"/>
                    </a:lnTo>
                    <a:lnTo>
                      <a:pt x="99543" y="18624"/>
                    </a:lnTo>
                    <a:lnTo>
                      <a:pt x="99476" y="18556"/>
                    </a:lnTo>
                    <a:lnTo>
                      <a:pt x="99392" y="18470"/>
                    </a:lnTo>
                    <a:lnTo>
                      <a:pt x="99319" y="18395"/>
                    </a:lnTo>
                    <a:lnTo>
                      <a:pt x="99265" y="18326"/>
                    </a:lnTo>
                    <a:lnTo>
                      <a:pt x="99257" y="18315"/>
                    </a:lnTo>
                    <a:lnTo>
                      <a:pt x="99222" y="18248"/>
                    </a:lnTo>
                    <a:lnTo>
                      <a:pt x="99202" y="18211"/>
                    </a:lnTo>
                    <a:lnTo>
                      <a:pt x="99183" y="18166"/>
                    </a:lnTo>
                    <a:lnTo>
                      <a:pt x="99168" y="18134"/>
                    </a:lnTo>
                    <a:lnTo>
                      <a:pt x="99136" y="18023"/>
                    </a:lnTo>
                    <a:lnTo>
                      <a:pt x="99110" y="17895"/>
                    </a:lnTo>
                    <a:lnTo>
                      <a:pt x="99103" y="17751"/>
                    </a:lnTo>
                    <a:lnTo>
                      <a:pt x="99103" y="17621"/>
                    </a:lnTo>
                    <a:lnTo>
                      <a:pt x="99110" y="17462"/>
                    </a:lnTo>
                    <a:lnTo>
                      <a:pt x="99123" y="17380"/>
                    </a:lnTo>
                    <a:lnTo>
                      <a:pt x="99124" y="17372"/>
                    </a:lnTo>
                    <a:lnTo>
                      <a:pt x="99130" y="17350"/>
                    </a:lnTo>
                    <a:lnTo>
                      <a:pt x="99167" y="17211"/>
                    </a:lnTo>
                    <a:lnTo>
                      <a:pt x="99181" y="17168"/>
                    </a:lnTo>
                    <a:lnTo>
                      <a:pt x="99190" y="17141"/>
                    </a:lnTo>
                    <a:lnTo>
                      <a:pt x="99204" y="17097"/>
                    </a:lnTo>
                    <a:lnTo>
                      <a:pt x="99252" y="16965"/>
                    </a:lnTo>
                    <a:lnTo>
                      <a:pt x="99288" y="16880"/>
                    </a:lnTo>
                    <a:lnTo>
                      <a:pt x="99324" y="16794"/>
                    </a:lnTo>
                    <a:lnTo>
                      <a:pt x="99384" y="16680"/>
                    </a:lnTo>
                    <a:lnTo>
                      <a:pt x="99426" y="16598"/>
                    </a:lnTo>
                    <a:lnTo>
                      <a:pt x="99447" y="16509"/>
                    </a:lnTo>
                    <a:lnTo>
                      <a:pt x="99455" y="16429"/>
                    </a:lnTo>
                    <a:lnTo>
                      <a:pt x="99462" y="16335"/>
                    </a:lnTo>
                    <a:lnTo>
                      <a:pt x="99468" y="16191"/>
                    </a:lnTo>
                    <a:lnTo>
                      <a:pt x="99457" y="16111"/>
                    </a:lnTo>
                    <a:lnTo>
                      <a:pt x="99428" y="15983"/>
                    </a:lnTo>
                    <a:lnTo>
                      <a:pt x="99380" y="15824"/>
                    </a:lnTo>
                    <a:lnTo>
                      <a:pt x="99339" y="15660"/>
                    </a:lnTo>
                    <a:lnTo>
                      <a:pt x="99305" y="15521"/>
                    </a:lnTo>
                    <a:lnTo>
                      <a:pt x="99275" y="15404"/>
                    </a:lnTo>
                    <a:lnTo>
                      <a:pt x="99246" y="15282"/>
                    </a:lnTo>
                    <a:lnTo>
                      <a:pt x="99222" y="15202"/>
                    </a:lnTo>
                    <a:lnTo>
                      <a:pt x="99194" y="15084"/>
                    </a:lnTo>
                    <a:lnTo>
                      <a:pt x="99170" y="14999"/>
                    </a:lnTo>
                    <a:lnTo>
                      <a:pt x="99129" y="14866"/>
                    </a:lnTo>
                    <a:lnTo>
                      <a:pt x="99095" y="14765"/>
                    </a:lnTo>
                    <a:lnTo>
                      <a:pt x="99056" y="14669"/>
                    </a:lnTo>
                    <a:lnTo>
                      <a:pt x="99021" y="14558"/>
                    </a:lnTo>
                    <a:lnTo>
                      <a:pt x="98948" y="14382"/>
                    </a:lnTo>
                    <a:lnTo>
                      <a:pt x="98890" y="14209"/>
                    </a:lnTo>
                    <a:lnTo>
                      <a:pt x="98847" y="14092"/>
                    </a:lnTo>
                    <a:lnTo>
                      <a:pt x="98702" y="13719"/>
                    </a:lnTo>
                    <a:lnTo>
                      <a:pt x="98619" y="13529"/>
                    </a:lnTo>
                    <a:lnTo>
                      <a:pt x="98104" y="12387"/>
                    </a:lnTo>
                    <a:lnTo>
                      <a:pt x="98104" y="12387"/>
                    </a:lnTo>
                    <a:lnTo>
                      <a:pt x="98097" y="12386"/>
                    </a:lnTo>
                    <a:lnTo>
                      <a:pt x="98092" y="12385"/>
                    </a:lnTo>
                    <a:lnTo>
                      <a:pt x="97967" y="12369"/>
                    </a:lnTo>
                    <a:lnTo>
                      <a:pt x="97476" y="12299"/>
                    </a:lnTo>
                    <a:lnTo>
                      <a:pt x="97318" y="12277"/>
                    </a:lnTo>
                    <a:lnTo>
                      <a:pt x="97316" y="12277"/>
                    </a:lnTo>
                    <a:lnTo>
                      <a:pt x="96577" y="12277"/>
                    </a:lnTo>
                    <a:lnTo>
                      <a:pt x="95558" y="12277"/>
                    </a:lnTo>
                    <a:lnTo>
                      <a:pt x="94816" y="12277"/>
                    </a:lnTo>
                    <a:lnTo>
                      <a:pt x="94568" y="12383"/>
                    </a:lnTo>
                    <a:lnTo>
                      <a:pt x="94168" y="12554"/>
                    </a:lnTo>
                    <a:lnTo>
                      <a:pt x="93910" y="12684"/>
                    </a:lnTo>
                    <a:lnTo>
                      <a:pt x="93612" y="12832"/>
                    </a:lnTo>
                    <a:lnTo>
                      <a:pt x="93321" y="12978"/>
                    </a:lnTo>
                    <a:lnTo>
                      <a:pt x="93056" y="13110"/>
                    </a:lnTo>
                    <a:lnTo>
                      <a:pt x="93053" y="13109"/>
                    </a:lnTo>
                    <a:lnTo>
                      <a:pt x="92859" y="13045"/>
                    </a:lnTo>
                    <a:lnTo>
                      <a:pt x="92500" y="12925"/>
                    </a:lnTo>
                    <a:lnTo>
                      <a:pt x="92498" y="12925"/>
                    </a:lnTo>
                    <a:lnTo>
                      <a:pt x="92250" y="12956"/>
                    </a:lnTo>
                    <a:lnTo>
                      <a:pt x="91759" y="13017"/>
                    </a:lnTo>
                    <a:lnTo>
                      <a:pt x="91397" y="13069"/>
                    </a:lnTo>
                    <a:lnTo>
                      <a:pt x="91110" y="13110"/>
                    </a:lnTo>
                    <a:lnTo>
                      <a:pt x="90597" y="13238"/>
                    </a:lnTo>
                    <a:lnTo>
                      <a:pt x="90369" y="13295"/>
                    </a:lnTo>
                    <a:lnTo>
                      <a:pt x="89535" y="13388"/>
                    </a:lnTo>
                    <a:lnTo>
                      <a:pt x="89316" y="13436"/>
                    </a:lnTo>
                    <a:lnTo>
                      <a:pt x="88701" y="13573"/>
                    </a:lnTo>
                    <a:lnTo>
                      <a:pt x="88145" y="13758"/>
                    </a:lnTo>
                    <a:lnTo>
                      <a:pt x="87959" y="13870"/>
                    </a:lnTo>
                    <a:lnTo>
                      <a:pt x="87681" y="14036"/>
                    </a:lnTo>
                    <a:lnTo>
                      <a:pt x="87311" y="14221"/>
                    </a:lnTo>
                    <a:lnTo>
                      <a:pt x="86940" y="14406"/>
                    </a:lnTo>
                    <a:lnTo>
                      <a:pt x="86606" y="14657"/>
                    </a:lnTo>
                    <a:lnTo>
                      <a:pt x="86569" y="14684"/>
                    </a:lnTo>
                    <a:lnTo>
                      <a:pt x="85735" y="14869"/>
                    </a:lnTo>
                    <a:lnTo>
                      <a:pt x="85272" y="14869"/>
                    </a:lnTo>
                    <a:lnTo>
                      <a:pt x="85272" y="14869"/>
                    </a:lnTo>
                    <a:lnTo>
                      <a:pt x="84716" y="14684"/>
                    </a:lnTo>
                    <a:lnTo>
                      <a:pt x="84438" y="14545"/>
                    </a:lnTo>
                    <a:lnTo>
                      <a:pt x="84345" y="14499"/>
                    </a:lnTo>
                    <a:lnTo>
                      <a:pt x="84205" y="14429"/>
                    </a:lnTo>
                    <a:lnTo>
                      <a:pt x="83975" y="14314"/>
                    </a:lnTo>
                    <a:lnTo>
                      <a:pt x="83772" y="14273"/>
                    </a:lnTo>
                    <a:lnTo>
                      <a:pt x="83511" y="14221"/>
                    </a:lnTo>
                    <a:lnTo>
                      <a:pt x="83325" y="14174"/>
                    </a:lnTo>
                    <a:lnTo>
                      <a:pt x="83141" y="14128"/>
                    </a:lnTo>
                    <a:lnTo>
                      <a:pt x="82916" y="13993"/>
                    </a:lnTo>
                    <a:lnTo>
                      <a:pt x="82678" y="13850"/>
                    </a:lnTo>
                    <a:lnTo>
                      <a:pt x="82675" y="13851"/>
                    </a:lnTo>
                    <a:lnTo>
                      <a:pt x="82641" y="13858"/>
                    </a:lnTo>
                    <a:lnTo>
                      <a:pt x="82214" y="13943"/>
                    </a:lnTo>
                    <a:lnTo>
                      <a:pt x="81658" y="14591"/>
                    </a:lnTo>
                    <a:lnTo>
                      <a:pt x="80824" y="14869"/>
                    </a:lnTo>
                    <a:lnTo>
                      <a:pt x="79898" y="14869"/>
                    </a:lnTo>
                    <a:lnTo>
                      <a:pt x="78971" y="14869"/>
                    </a:lnTo>
                    <a:lnTo>
                      <a:pt x="78969" y="14869"/>
                    </a:lnTo>
                    <a:lnTo>
                      <a:pt x="78577" y="14833"/>
                    </a:lnTo>
                    <a:lnTo>
                      <a:pt x="77952" y="14776"/>
                    </a:lnTo>
                    <a:lnTo>
                      <a:pt x="77951" y="14776"/>
                    </a:lnTo>
                    <a:lnTo>
                      <a:pt x="77525" y="15032"/>
                    </a:lnTo>
                    <a:lnTo>
                      <a:pt x="77488" y="15054"/>
                    </a:lnTo>
                    <a:lnTo>
                      <a:pt x="77118" y="15332"/>
                    </a:lnTo>
                    <a:lnTo>
                      <a:pt x="76654" y="15795"/>
                    </a:lnTo>
                    <a:lnTo>
                      <a:pt x="75797" y="16083"/>
                    </a:lnTo>
                    <a:lnTo>
                      <a:pt x="75395" y="16083"/>
                    </a:lnTo>
                    <a:lnTo>
                      <a:pt x="75394" y="16082"/>
                    </a:lnTo>
                    <a:lnTo>
                      <a:pt x="74993" y="16002"/>
                    </a:lnTo>
                    <a:lnTo>
                      <a:pt x="74979" y="15988"/>
                    </a:lnTo>
                    <a:lnTo>
                      <a:pt x="74712" y="15721"/>
                    </a:lnTo>
                    <a:lnTo>
                      <a:pt x="74471" y="15319"/>
                    </a:lnTo>
                    <a:lnTo>
                      <a:pt x="74275" y="15084"/>
                    </a:lnTo>
                    <a:lnTo>
                      <a:pt x="74069" y="14837"/>
                    </a:lnTo>
                    <a:lnTo>
                      <a:pt x="73708" y="14235"/>
                    </a:lnTo>
                    <a:lnTo>
                      <a:pt x="73610" y="14090"/>
                    </a:lnTo>
                    <a:lnTo>
                      <a:pt x="73504" y="13933"/>
                    </a:lnTo>
                    <a:lnTo>
                      <a:pt x="73383" y="13572"/>
                    </a:lnTo>
                    <a:lnTo>
                      <a:pt x="73335" y="13401"/>
                    </a:lnTo>
                    <a:lnTo>
                      <a:pt x="73303" y="13291"/>
                    </a:lnTo>
                    <a:lnTo>
                      <a:pt x="73182" y="12849"/>
                    </a:lnTo>
                    <a:lnTo>
                      <a:pt x="73182" y="12246"/>
                    </a:lnTo>
                    <a:lnTo>
                      <a:pt x="73182" y="11724"/>
                    </a:lnTo>
                    <a:lnTo>
                      <a:pt x="73105" y="11106"/>
                    </a:lnTo>
                    <a:lnTo>
                      <a:pt x="73102" y="11082"/>
                    </a:lnTo>
                    <a:lnTo>
                      <a:pt x="73102" y="10519"/>
                    </a:lnTo>
                    <a:lnTo>
                      <a:pt x="72901" y="10158"/>
                    </a:lnTo>
                    <a:lnTo>
                      <a:pt x="72660" y="9917"/>
                    </a:lnTo>
                    <a:lnTo>
                      <a:pt x="72459" y="9515"/>
                    </a:lnTo>
                    <a:lnTo>
                      <a:pt x="72419" y="8993"/>
                    </a:lnTo>
                    <a:lnTo>
                      <a:pt x="72339" y="8431"/>
                    </a:lnTo>
                    <a:lnTo>
                      <a:pt x="72058" y="8069"/>
                    </a:lnTo>
                    <a:lnTo>
                      <a:pt x="72056" y="8067"/>
                    </a:lnTo>
                    <a:lnTo>
                      <a:pt x="71455" y="7467"/>
                    </a:lnTo>
                    <a:lnTo>
                      <a:pt x="71093" y="6944"/>
                    </a:lnTo>
                    <a:lnTo>
                      <a:pt x="70651" y="6221"/>
                    </a:lnTo>
                    <a:lnTo>
                      <a:pt x="70367" y="5583"/>
                    </a:lnTo>
                    <a:lnTo>
                      <a:pt x="70330" y="5498"/>
                    </a:lnTo>
                    <a:lnTo>
                      <a:pt x="69888" y="4454"/>
                    </a:lnTo>
                    <a:lnTo>
                      <a:pt x="69446" y="3530"/>
                    </a:lnTo>
                    <a:lnTo>
                      <a:pt x="68964" y="2606"/>
                    </a:lnTo>
                    <a:lnTo>
                      <a:pt x="68281" y="1562"/>
                    </a:lnTo>
                    <a:lnTo>
                      <a:pt x="67678" y="598"/>
                    </a:lnTo>
                    <a:lnTo>
                      <a:pt x="67661" y="574"/>
                    </a:lnTo>
                    <a:lnTo>
                      <a:pt x="67468" y="311"/>
                    </a:lnTo>
                    <a:lnTo>
                      <a:pt x="67432" y="261"/>
                    </a:lnTo>
                    <a:lnTo>
                      <a:pt x="67335" y="129"/>
                    </a:lnTo>
                    <a:lnTo>
                      <a:pt x="67325" y="115"/>
                    </a:lnTo>
                    <a:lnTo>
                      <a:pt x="67239" y="0"/>
                    </a:lnTo>
                    <a:lnTo>
                      <a:pt x="67237" y="2"/>
                    </a:lnTo>
                    <a:lnTo>
                      <a:pt x="66395" y="845"/>
                    </a:lnTo>
                    <a:lnTo>
                      <a:pt x="65966" y="1494"/>
                    </a:lnTo>
                    <a:lnTo>
                      <a:pt x="65759" y="2218"/>
                    </a:lnTo>
                    <a:lnTo>
                      <a:pt x="65449" y="3045"/>
                    </a:lnTo>
                    <a:lnTo>
                      <a:pt x="65035" y="3459"/>
                    </a:lnTo>
                    <a:lnTo>
                      <a:pt x="64622" y="4390"/>
                    </a:lnTo>
                    <a:lnTo>
                      <a:pt x="64315" y="4901"/>
                    </a:lnTo>
                    <a:lnTo>
                      <a:pt x="64286" y="4957"/>
                    </a:lnTo>
                    <a:lnTo>
                      <a:pt x="64251" y="5093"/>
                    </a:lnTo>
                    <a:lnTo>
                      <a:pt x="64107" y="5341"/>
                    </a:lnTo>
                    <a:lnTo>
                      <a:pt x="64028" y="5450"/>
                    </a:lnTo>
                    <a:lnTo>
                      <a:pt x="63992" y="5604"/>
                    </a:lnTo>
                    <a:lnTo>
                      <a:pt x="64000" y="5808"/>
                    </a:lnTo>
                    <a:lnTo>
                      <a:pt x="63993" y="5939"/>
                    </a:lnTo>
                    <a:lnTo>
                      <a:pt x="63928" y="6077"/>
                    </a:lnTo>
                    <a:lnTo>
                      <a:pt x="63863" y="6187"/>
                    </a:lnTo>
                    <a:lnTo>
                      <a:pt x="63683" y="6362"/>
                    </a:lnTo>
                    <a:lnTo>
                      <a:pt x="63670" y="6771"/>
                    </a:lnTo>
                    <a:lnTo>
                      <a:pt x="63649" y="7041"/>
                    </a:lnTo>
                    <a:lnTo>
                      <a:pt x="63412" y="7291"/>
                    </a:lnTo>
                    <a:lnTo>
                      <a:pt x="63218" y="7523"/>
                    </a:lnTo>
                    <a:lnTo>
                      <a:pt x="62968" y="7692"/>
                    </a:lnTo>
                    <a:lnTo>
                      <a:pt x="62739" y="7904"/>
                    </a:lnTo>
                    <a:lnTo>
                      <a:pt x="62559" y="8094"/>
                    </a:lnTo>
                    <a:lnTo>
                      <a:pt x="62331" y="8369"/>
                    </a:lnTo>
                    <a:lnTo>
                      <a:pt x="62144" y="8594"/>
                    </a:lnTo>
                    <a:lnTo>
                      <a:pt x="61929" y="8848"/>
                    </a:lnTo>
                    <a:lnTo>
                      <a:pt x="61707" y="9060"/>
                    </a:lnTo>
                    <a:lnTo>
                      <a:pt x="61549" y="9279"/>
                    </a:lnTo>
                    <a:lnTo>
                      <a:pt x="61390" y="9483"/>
                    </a:lnTo>
                    <a:lnTo>
                      <a:pt x="61214" y="9752"/>
                    </a:lnTo>
                    <a:lnTo>
                      <a:pt x="61083" y="9990"/>
                    </a:lnTo>
                    <a:lnTo>
                      <a:pt x="61013" y="10269"/>
                    </a:lnTo>
                    <a:lnTo>
                      <a:pt x="60862" y="10580"/>
                    </a:lnTo>
                    <a:lnTo>
                      <a:pt x="60711" y="10819"/>
                    </a:lnTo>
                    <a:lnTo>
                      <a:pt x="60468" y="11058"/>
                    </a:lnTo>
                    <a:lnTo>
                      <a:pt x="60297" y="11338"/>
                    </a:lnTo>
                    <a:lnTo>
                      <a:pt x="60116" y="11619"/>
                    </a:lnTo>
                    <a:lnTo>
                      <a:pt x="59987" y="11920"/>
                    </a:lnTo>
                    <a:lnTo>
                      <a:pt x="59868" y="12222"/>
                    </a:lnTo>
                    <a:lnTo>
                      <a:pt x="59739" y="12524"/>
                    </a:lnTo>
                    <a:lnTo>
                      <a:pt x="59672" y="12857"/>
                    </a:lnTo>
                    <a:lnTo>
                      <a:pt x="59666" y="13201"/>
                    </a:lnTo>
                    <a:lnTo>
                      <a:pt x="59752" y="13663"/>
                    </a:lnTo>
                    <a:lnTo>
                      <a:pt x="59746" y="14002"/>
                    </a:lnTo>
                    <a:lnTo>
                      <a:pt x="59722" y="14324"/>
                    </a:lnTo>
                    <a:lnTo>
                      <a:pt x="59631" y="14671"/>
                    </a:lnTo>
                    <a:lnTo>
                      <a:pt x="59599" y="15009"/>
                    </a:lnTo>
                    <a:lnTo>
                      <a:pt x="59558" y="15447"/>
                    </a:lnTo>
                    <a:lnTo>
                      <a:pt x="59510" y="15769"/>
                    </a:lnTo>
                    <a:lnTo>
                      <a:pt x="59472" y="16100"/>
                    </a:lnTo>
                    <a:lnTo>
                      <a:pt x="59415" y="16501"/>
                    </a:lnTo>
                    <a:lnTo>
                      <a:pt x="59416" y="16892"/>
                    </a:lnTo>
                    <a:lnTo>
                      <a:pt x="59387" y="17193"/>
                    </a:lnTo>
                    <a:lnTo>
                      <a:pt x="59388" y="17553"/>
                    </a:lnTo>
                    <a:lnTo>
                      <a:pt x="59340" y="17904"/>
                    </a:lnTo>
                    <a:lnTo>
                      <a:pt x="59302" y="18263"/>
                    </a:lnTo>
                    <a:lnTo>
                      <a:pt x="59195" y="18564"/>
                    </a:lnTo>
                    <a:lnTo>
                      <a:pt x="59097" y="18879"/>
                    </a:lnTo>
                    <a:lnTo>
                      <a:pt x="58936" y="19181"/>
                    </a:lnTo>
                    <a:lnTo>
                      <a:pt x="58800" y="19419"/>
                    </a:lnTo>
                    <a:lnTo>
                      <a:pt x="58503" y="19683"/>
                    </a:lnTo>
                    <a:lnTo>
                      <a:pt x="58095" y="19808"/>
                    </a:lnTo>
                    <a:lnTo>
                      <a:pt x="57897" y="20009"/>
                    </a:lnTo>
                    <a:lnTo>
                      <a:pt x="57835" y="20449"/>
                    </a:lnTo>
                    <a:lnTo>
                      <a:pt x="57662" y="20750"/>
                    </a:lnTo>
                    <a:lnTo>
                      <a:pt x="57526" y="21101"/>
                    </a:lnTo>
                    <a:lnTo>
                      <a:pt x="57378" y="21314"/>
                    </a:lnTo>
                    <a:lnTo>
                      <a:pt x="57142" y="21590"/>
                    </a:lnTo>
                    <a:lnTo>
                      <a:pt x="56857" y="21778"/>
                    </a:lnTo>
                    <a:lnTo>
                      <a:pt x="56610" y="22016"/>
                    </a:lnTo>
                    <a:lnTo>
                      <a:pt x="56349" y="22166"/>
                    </a:lnTo>
                    <a:lnTo>
                      <a:pt x="56052" y="22316"/>
                    </a:lnTo>
                    <a:lnTo>
                      <a:pt x="55668" y="22377"/>
                    </a:lnTo>
                    <a:lnTo>
                      <a:pt x="55271" y="22452"/>
                    </a:lnTo>
                    <a:lnTo>
                      <a:pt x="54874" y="22476"/>
                    </a:lnTo>
                    <a:lnTo>
                      <a:pt x="54601" y="22538"/>
                    </a:lnTo>
                    <a:lnTo>
                      <a:pt x="54267" y="22625"/>
                    </a:lnTo>
                    <a:lnTo>
                      <a:pt x="53957" y="22775"/>
                    </a:lnTo>
                    <a:lnTo>
                      <a:pt x="53664" y="22958"/>
                    </a:lnTo>
                    <a:lnTo>
                      <a:pt x="53425" y="23155"/>
                    </a:lnTo>
                    <a:lnTo>
                      <a:pt x="53252" y="23440"/>
                    </a:lnTo>
                    <a:lnTo>
                      <a:pt x="53045" y="23736"/>
                    </a:lnTo>
                    <a:lnTo>
                      <a:pt x="52882" y="24032"/>
                    </a:lnTo>
                    <a:lnTo>
                      <a:pt x="52698" y="24283"/>
                    </a:lnTo>
                    <a:lnTo>
                      <a:pt x="52535" y="24601"/>
                    </a:lnTo>
                    <a:lnTo>
                      <a:pt x="52383" y="24864"/>
                    </a:lnTo>
                    <a:lnTo>
                      <a:pt x="52231" y="25105"/>
                    </a:lnTo>
                    <a:lnTo>
                      <a:pt x="51991" y="25389"/>
                    </a:lnTo>
                    <a:lnTo>
                      <a:pt x="51861" y="25608"/>
                    </a:lnTo>
                    <a:lnTo>
                      <a:pt x="51666" y="25837"/>
                    </a:lnTo>
                    <a:lnTo>
                      <a:pt x="51416" y="26056"/>
                    </a:lnTo>
                    <a:lnTo>
                      <a:pt x="51231" y="26219"/>
                    </a:lnTo>
                    <a:lnTo>
                      <a:pt x="51001" y="26443"/>
                    </a:lnTo>
                    <a:lnTo>
                      <a:pt x="50721" y="26575"/>
                    </a:lnTo>
                    <a:lnTo>
                      <a:pt x="50379" y="26637"/>
                    </a:lnTo>
                    <a:lnTo>
                      <a:pt x="50058" y="26692"/>
                    </a:lnTo>
                    <a:lnTo>
                      <a:pt x="49716" y="26711"/>
                    </a:lnTo>
                    <a:lnTo>
                      <a:pt x="49381" y="26689"/>
                    </a:lnTo>
                    <a:lnTo>
                      <a:pt x="49102" y="26673"/>
                    </a:lnTo>
                    <a:lnTo>
                      <a:pt x="48718" y="26615"/>
                    </a:lnTo>
                    <a:lnTo>
                      <a:pt x="48396" y="26655"/>
                    </a:lnTo>
                    <a:lnTo>
                      <a:pt x="48075" y="26696"/>
                    </a:lnTo>
                    <a:lnTo>
                      <a:pt x="47782" y="26841"/>
                    </a:lnTo>
                    <a:lnTo>
                      <a:pt x="47475" y="26945"/>
                    </a:lnTo>
                    <a:lnTo>
                      <a:pt x="47119" y="26928"/>
                    </a:lnTo>
                    <a:lnTo>
                      <a:pt x="46758" y="26945"/>
                    </a:lnTo>
                    <a:lnTo>
                      <a:pt x="46397" y="26860"/>
                    </a:lnTo>
                    <a:lnTo>
                      <a:pt x="46077" y="26721"/>
                    </a:lnTo>
                    <a:lnTo>
                      <a:pt x="45750" y="26568"/>
                    </a:lnTo>
                    <a:lnTo>
                      <a:pt x="45485" y="26299"/>
                    </a:lnTo>
                    <a:lnTo>
                      <a:pt x="45219" y="26064"/>
                    </a:lnTo>
                    <a:lnTo>
                      <a:pt x="44947" y="25795"/>
                    </a:lnTo>
                    <a:lnTo>
                      <a:pt x="44770" y="25704"/>
                    </a:lnTo>
                    <a:lnTo>
                      <a:pt x="44613" y="25710"/>
                    </a:lnTo>
                    <a:lnTo>
                      <a:pt x="44239" y="25898"/>
                    </a:lnTo>
                    <a:lnTo>
                      <a:pt x="44000" y="26073"/>
                    </a:lnTo>
                    <a:lnTo>
                      <a:pt x="43748" y="26166"/>
                    </a:lnTo>
                    <a:lnTo>
                      <a:pt x="43408" y="26265"/>
                    </a:lnTo>
                    <a:lnTo>
                      <a:pt x="43143" y="26248"/>
                    </a:lnTo>
                    <a:lnTo>
                      <a:pt x="42911" y="26150"/>
                    </a:lnTo>
                    <a:lnTo>
                      <a:pt x="42748" y="25964"/>
                    </a:lnTo>
                    <a:lnTo>
                      <a:pt x="42571" y="25777"/>
                    </a:lnTo>
                    <a:lnTo>
                      <a:pt x="42319" y="25542"/>
                    </a:lnTo>
                    <a:lnTo>
                      <a:pt x="42050" y="25305"/>
                    </a:lnTo>
                    <a:lnTo>
                      <a:pt x="41846" y="25051"/>
                    </a:lnTo>
                    <a:lnTo>
                      <a:pt x="41612" y="24820"/>
                    </a:lnTo>
                    <a:lnTo>
                      <a:pt x="41384" y="24577"/>
                    </a:lnTo>
                    <a:lnTo>
                      <a:pt x="41191" y="24364"/>
                    </a:lnTo>
                    <a:lnTo>
                      <a:pt x="40916" y="24156"/>
                    </a:lnTo>
                    <a:lnTo>
                      <a:pt x="40642" y="23948"/>
                    </a:lnTo>
                    <a:lnTo>
                      <a:pt x="40379" y="23810"/>
                    </a:lnTo>
                    <a:lnTo>
                      <a:pt x="40022" y="23734"/>
                    </a:lnTo>
                    <a:lnTo>
                      <a:pt x="39725" y="23619"/>
                    </a:lnTo>
                    <a:lnTo>
                      <a:pt x="39379" y="23532"/>
                    </a:lnTo>
                    <a:lnTo>
                      <a:pt x="38989" y="23403"/>
                    </a:lnTo>
                    <a:lnTo>
                      <a:pt x="38634" y="23363"/>
                    </a:lnTo>
                    <a:lnTo>
                      <a:pt x="38307" y="23450"/>
                    </a:lnTo>
                    <a:lnTo>
                      <a:pt x="37929" y="23592"/>
                    </a:lnTo>
                    <a:lnTo>
                      <a:pt x="37553" y="23743"/>
                    </a:lnTo>
                    <a:lnTo>
                      <a:pt x="37208" y="23866"/>
                    </a:lnTo>
                    <a:lnTo>
                      <a:pt x="36828" y="23962"/>
                    </a:lnTo>
                    <a:lnTo>
                      <a:pt x="36471" y="24035"/>
                    </a:lnTo>
                    <a:lnTo>
                      <a:pt x="36056" y="24030"/>
                    </a:lnTo>
                    <a:lnTo>
                      <a:pt x="35764" y="23840"/>
                    </a:lnTo>
                    <a:lnTo>
                      <a:pt x="35396" y="23609"/>
                    </a:lnTo>
                    <a:lnTo>
                      <a:pt x="35023" y="23588"/>
                    </a:lnTo>
                    <a:lnTo>
                      <a:pt x="34690" y="23530"/>
                    </a:lnTo>
                    <a:lnTo>
                      <a:pt x="34340" y="23240"/>
                    </a:lnTo>
                    <a:lnTo>
                      <a:pt x="34115" y="22994"/>
                    </a:lnTo>
                    <a:lnTo>
                      <a:pt x="33863" y="22766"/>
                    </a:lnTo>
                    <a:lnTo>
                      <a:pt x="33660" y="22641"/>
                    </a:lnTo>
                    <a:lnTo>
                      <a:pt x="33416" y="22587"/>
                    </a:lnTo>
                    <a:lnTo>
                      <a:pt x="33221" y="22601"/>
                    </a:lnTo>
                    <a:lnTo>
                      <a:pt x="33025" y="22583"/>
                    </a:lnTo>
                    <a:lnTo>
                      <a:pt x="32791" y="22476"/>
                    </a:lnTo>
                    <a:lnTo>
                      <a:pt x="32676" y="22400"/>
                    </a:lnTo>
                    <a:lnTo>
                      <a:pt x="32477" y="22385"/>
                    </a:lnTo>
                    <a:lnTo>
                      <a:pt x="32131" y="22443"/>
                    </a:lnTo>
                    <a:lnTo>
                      <a:pt x="31983" y="22498"/>
                    </a:lnTo>
                    <a:lnTo>
                      <a:pt x="31784" y="22507"/>
                    </a:lnTo>
                    <a:lnTo>
                      <a:pt x="31611" y="22520"/>
                    </a:lnTo>
                    <a:lnTo>
                      <a:pt x="31454" y="22497"/>
                    </a:lnTo>
                    <a:lnTo>
                      <a:pt x="31342" y="22439"/>
                    </a:lnTo>
                    <a:lnTo>
                      <a:pt x="31198" y="22346"/>
                    </a:lnTo>
                    <a:lnTo>
                      <a:pt x="31115" y="22287"/>
                    </a:lnTo>
                    <a:lnTo>
                      <a:pt x="31026" y="22236"/>
                    </a:lnTo>
                    <a:lnTo>
                      <a:pt x="30853" y="22152"/>
                    </a:lnTo>
                    <a:lnTo>
                      <a:pt x="30719" y="22097"/>
                    </a:lnTo>
                    <a:lnTo>
                      <a:pt x="30498" y="22147"/>
                    </a:lnTo>
                    <a:lnTo>
                      <a:pt x="30228" y="22221"/>
                    </a:lnTo>
                    <a:lnTo>
                      <a:pt x="29934" y="22302"/>
                    </a:lnTo>
                    <a:lnTo>
                      <a:pt x="29787" y="22315"/>
                    </a:lnTo>
                    <a:lnTo>
                      <a:pt x="29628" y="22254"/>
                    </a:lnTo>
                    <a:lnTo>
                      <a:pt x="29371" y="22199"/>
                    </a:lnTo>
                    <a:lnTo>
                      <a:pt x="29236" y="22169"/>
                    </a:lnTo>
                    <a:lnTo>
                      <a:pt x="29065" y="22065"/>
                    </a:lnTo>
                    <a:lnTo>
                      <a:pt x="29016" y="21807"/>
                    </a:lnTo>
                    <a:lnTo>
                      <a:pt x="28955" y="21561"/>
                    </a:lnTo>
                    <a:lnTo>
                      <a:pt x="28907" y="21266"/>
                    </a:lnTo>
                    <a:lnTo>
                      <a:pt x="28882" y="20976"/>
                    </a:lnTo>
                    <a:lnTo>
                      <a:pt x="28815" y="20718"/>
                    </a:lnTo>
                    <a:lnTo>
                      <a:pt x="28693" y="20417"/>
                    </a:lnTo>
                    <a:lnTo>
                      <a:pt x="28535" y="20251"/>
                    </a:lnTo>
                    <a:lnTo>
                      <a:pt x="28253" y="20227"/>
                    </a:lnTo>
                    <a:lnTo>
                      <a:pt x="27990" y="20332"/>
                    </a:lnTo>
                    <a:lnTo>
                      <a:pt x="27617" y="20519"/>
                    </a:lnTo>
                    <a:lnTo>
                      <a:pt x="27306" y="20650"/>
                    </a:lnTo>
                    <a:lnTo>
                      <a:pt x="27047" y="20755"/>
                    </a:lnTo>
                    <a:lnTo>
                      <a:pt x="26755" y="20873"/>
                    </a:lnTo>
                    <a:lnTo>
                      <a:pt x="26419" y="20984"/>
                    </a:lnTo>
                    <a:lnTo>
                      <a:pt x="26127" y="20965"/>
                    </a:lnTo>
                    <a:lnTo>
                      <a:pt x="25862" y="20874"/>
                    </a:lnTo>
                    <a:lnTo>
                      <a:pt x="25636" y="20744"/>
                    </a:lnTo>
                    <a:lnTo>
                      <a:pt x="25371" y="20556"/>
                    </a:lnTo>
                    <a:lnTo>
                      <a:pt x="25164" y="20399"/>
                    </a:lnTo>
                    <a:lnTo>
                      <a:pt x="24893" y="20247"/>
                    </a:lnTo>
                    <a:lnTo>
                      <a:pt x="24819" y="20104"/>
                    </a:lnTo>
                    <a:lnTo>
                      <a:pt x="24930" y="19985"/>
                    </a:lnTo>
                    <a:lnTo>
                      <a:pt x="25153" y="19767"/>
                    </a:lnTo>
                    <a:lnTo>
                      <a:pt x="25104" y="19506"/>
                    </a:lnTo>
                    <a:lnTo>
                      <a:pt x="25025" y="19232"/>
                    </a:lnTo>
                    <a:lnTo>
                      <a:pt x="24895" y="19051"/>
                    </a:lnTo>
                    <a:lnTo>
                      <a:pt x="24642" y="18921"/>
                    </a:lnTo>
                    <a:lnTo>
                      <a:pt x="24364" y="18809"/>
                    </a:lnTo>
                    <a:lnTo>
                      <a:pt x="24043" y="18766"/>
                    </a:lnTo>
                    <a:lnTo>
                      <a:pt x="23784" y="18779"/>
                    </a:lnTo>
                    <a:lnTo>
                      <a:pt x="23494" y="18779"/>
                    </a:lnTo>
                    <a:lnTo>
                      <a:pt x="23179" y="18792"/>
                    </a:lnTo>
                    <a:lnTo>
                      <a:pt x="22931" y="18867"/>
                    </a:lnTo>
                    <a:lnTo>
                      <a:pt x="22702" y="18948"/>
                    </a:lnTo>
                    <a:lnTo>
                      <a:pt x="22425" y="19111"/>
                    </a:lnTo>
                    <a:lnTo>
                      <a:pt x="22304" y="19261"/>
                    </a:lnTo>
                    <a:lnTo>
                      <a:pt x="22226" y="19461"/>
                    </a:lnTo>
                    <a:lnTo>
                      <a:pt x="22062" y="19754"/>
                    </a:lnTo>
                    <a:lnTo>
                      <a:pt x="21927" y="20032"/>
                    </a:lnTo>
                    <a:lnTo>
                      <a:pt x="21814" y="20118"/>
                    </a:lnTo>
                    <a:lnTo>
                      <a:pt x="21608" y="20118"/>
                    </a:lnTo>
                    <a:lnTo>
                      <a:pt x="21347" y="19983"/>
                    </a:lnTo>
                    <a:lnTo>
                      <a:pt x="21135" y="19819"/>
                    </a:lnTo>
                    <a:lnTo>
                      <a:pt x="20895" y="19684"/>
                    </a:lnTo>
                    <a:lnTo>
                      <a:pt x="20605" y="19684"/>
                    </a:lnTo>
                    <a:lnTo>
                      <a:pt x="20406" y="19820"/>
                    </a:lnTo>
                    <a:lnTo>
                      <a:pt x="20207" y="20077"/>
                    </a:lnTo>
                    <a:lnTo>
                      <a:pt x="20023" y="20327"/>
                    </a:lnTo>
                    <a:lnTo>
                      <a:pt x="19853" y="20427"/>
                    </a:lnTo>
                    <a:lnTo>
                      <a:pt x="19619" y="20570"/>
                    </a:lnTo>
                    <a:lnTo>
                      <a:pt x="19496" y="20720"/>
                    </a:lnTo>
                    <a:lnTo>
                      <a:pt x="19461" y="20783"/>
                    </a:lnTo>
                    <a:lnTo>
                      <a:pt x="19432" y="20833"/>
                    </a:lnTo>
                    <a:lnTo>
                      <a:pt x="19397" y="20896"/>
                    </a:lnTo>
                    <a:lnTo>
                      <a:pt x="19348" y="20996"/>
                    </a:lnTo>
                    <a:lnTo>
                      <a:pt x="19313" y="21095"/>
                    </a:lnTo>
                    <a:lnTo>
                      <a:pt x="19256" y="21187"/>
                    </a:lnTo>
                    <a:lnTo>
                      <a:pt x="19158" y="21250"/>
                    </a:lnTo>
                    <a:lnTo>
                      <a:pt x="19045" y="21293"/>
                    </a:lnTo>
                    <a:lnTo>
                      <a:pt x="18961" y="21328"/>
                    </a:lnTo>
                    <a:lnTo>
                      <a:pt x="18884" y="21385"/>
                    </a:lnTo>
                    <a:lnTo>
                      <a:pt x="18799" y="21533"/>
                    </a:lnTo>
                    <a:lnTo>
                      <a:pt x="18736" y="21654"/>
                    </a:lnTo>
                    <a:lnTo>
                      <a:pt x="18610" y="21795"/>
                    </a:lnTo>
                    <a:lnTo>
                      <a:pt x="18441" y="21923"/>
                    </a:lnTo>
                    <a:lnTo>
                      <a:pt x="18279" y="22001"/>
                    </a:lnTo>
                    <a:lnTo>
                      <a:pt x="18041" y="22050"/>
                    </a:lnTo>
                    <a:lnTo>
                      <a:pt x="17844" y="22093"/>
                    </a:lnTo>
                    <a:lnTo>
                      <a:pt x="17627" y="22093"/>
                    </a:lnTo>
                    <a:lnTo>
                      <a:pt x="17388" y="22108"/>
                    </a:lnTo>
                    <a:lnTo>
                      <a:pt x="16890" y="22165"/>
                    </a:lnTo>
                    <a:lnTo>
                      <a:pt x="16644" y="22208"/>
                    </a:lnTo>
                    <a:lnTo>
                      <a:pt x="16504" y="22236"/>
                    </a:lnTo>
                    <a:lnTo>
                      <a:pt x="16327" y="22192"/>
                    </a:lnTo>
                    <a:lnTo>
                      <a:pt x="16054" y="22043"/>
                    </a:lnTo>
                    <a:lnTo>
                      <a:pt x="15815" y="21923"/>
                    </a:lnTo>
                    <a:lnTo>
                      <a:pt x="15547" y="22009"/>
                    </a:lnTo>
                    <a:lnTo>
                      <a:pt x="15284" y="22159"/>
                    </a:lnTo>
                    <a:lnTo>
                      <a:pt x="15062" y="22182"/>
                    </a:lnTo>
                    <a:lnTo>
                      <a:pt x="14766" y="22257"/>
                    </a:lnTo>
                    <a:lnTo>
                      <a:pt x="14492" y="22384"/>
                    </a:lnTo>
                    <a:lnTo>
                      <a:pt x="14258" y="22384"/>
                    </a:lnTo>
                    <a:lnTo>
                      <a:pt x="13973" y="22534"/>
                    </a:lnTo>
                    <a:lnTo>
                      <a:pt x="13728" y="22718"/>
                    </a:lnTo>
                    <a:lnTo>
                      <a:pt x="13494" y="22919"/>
                    </a:lnTo>
                    <a:lnTo>
                      <a:pt x="13351" y="23091"/>
                    </a:lnTo>
                    <a:lnTo>
                      <a:pt x="13077" y="23212"/>
                    </a:lnTo>
                    <a:lnTo>
                      <a:pt x="12786" y="23276"/>
                    </a:lnTo>
                    <a:lnTo>
                      <a:pt x="12585" y="23504"/>
                    </a:lnTo>
                    <a:lnTo>
                      <a:pt x="12488" y="23763"/>
                    </a:lnTo>
                    <a:lnTo>
                      <a:pt x="12560" y="23998"/>
                    </a:lnTo>
                    <a:lnTo>
                      <a:pt x="12664" y="24216"/>
                    </a:lnTo>
                    <a:lnTo>
                      <a:pt x="12768" y="24548"/>
                    </a:lnTo>
                    <a:lnTo>
                      <a:pt x="12776" y="24815"/>
                    </a:lnTo>
                    <a:lnTo>
                      <a:pt x="12574" y="25033"/>
                    </a:lnTo>
                    <a:lnTo>
                      <a:pt x="12454" y="25268"/>
                    </a:lnTo>
                    <a:lnTo>
                      <a:pt x="12309" y="25479"/>
                    </a:lnTo>
                    <a:lnTo>
                      <a:pt x="12083" y="25600"/>
                    </a:lnTo>
                    <a:lnTo>
                      <a:pt x="11778" y="25722"/>
                    </a:lnTo>
                    <a:lnTo>
                      <a:pt x="11489" y="25739"/>
                    </a:lnTo>
                    <a:lnTo>
                      <a:pt x="11232" y="25658"/>
                    </a:lnTo>
                    <a:lnTo>
                      <a:pt x="11127" y="25577"/>
                    </a:lnTo>
                    <a:lnTo>
                      <a:pt x="10943" y="25634"/>
                    </a:lnTo>
                    <a:lnTo>
                      <a:pt x="10685" y="25699"/>
                    </a:lnTo>
                    <a:lnTo>
                      <a:pt x="10444" y="25602"/>
                    </a:lnTo>
                    <a:lnTo>
                      <a:pt x="10115" y="25506"/>
                    </a:lnTo>
                    <a:lnTo>
                      <a:pt x="9987" y="25223"/>
                    </a:lnTo>
                    <a:lnTo>
                      <a:pt x="9867" y="24996"/>
                    </a:lnTo>
                    <a:lnTo>
                      <a:pt x="9739" y="24770"/>
                    </a:lnTo>
                    <a:lnTo>
                      <a:pt x="9595" y="24519"/>
                    </a:lnTo>
                    <a:lnTo>
                      <a:pt x="9395" y="24366"/>
                    </a:lnTo>
                    <a:lnTo>
                      <a:pt x="9154" y="24318"/>
                    </a:lnTo>
                    <a:lnTo>
                      <a:pt x="8832" y="24294"/>
                    </a:lnTo>
                    <a:lnTo>
                      <a:pt x="8695" y="24561"/>
                    </a:lnTo>
                    <a:lnTo>
                      <a:pt x="8831" y="24812"/>
                    </a:lnTo>
                    <a:lnTo>
                      <a:pt x="9009" y="24976"/>
                    </a:lnTo>
                    <a:lnTo>
                      <a:pt x="8938" y="25246"/>
                    </a:lnTo>
                    <a:lnTo>
                      <a:pt x="8781" y="25493"/>
                    </a:lnTo>
                    <a:lnTo>
                      <a:pt x="8518" y="25686"/>
                    </a:lnTo>
                    <a:lnTo>
                      <a:pt x="8245" y="25739"/>
                    </a:lnTo>
                    <a:lnTo>
                      <a:pt x="7930" y="25787"/>
                    </a:lnTo>
                    <a:lnTo>
                      <a:pt x="7755" y="25916"/>
                    </a:lnTo>
                    <a:lnTo>
                      <a:pt x="7563" y="26145"/>
                    </a:lnTo>
                    <a:lnTo>
                      <a:pt x="7423" y="26368"/>
                    </a:lnTo>
                    <a:lnTo>
                      <a:pt x="7259" y="26565"/>
                    </a:lnTo>
                    <a:lnTo>
                      <a:pt x="7133" y="26872"/>
                    </a:lnTo>
                    <a:lnTo>
                      <a:pt x="6931" y="27016"/>
                    </a:lnTo>
                    <a:lnTo>
                      <a:pt x="6738" y="27287"/>
                    </a:lnTo>
                    <a:lnTo>
                      <a:pt x="6584" y="27549"/>
                    </a:lnTo>
                    <a:lnTo>
                      <a:pt x="6455" y="27769"/>
                    </a:lnTo>
                    <a:lnTo>
                      <a:pt x="6310" y="28006"/>
                    </a:lnTo>
                    <a:lnTo>
                      <a:pt x="6150" y="28242"/>
                    </a:lnTo>
                    <a:lnTo>
                      <a:pt x="5911" y="28372"/>
                    </a:lnTo>
                    <a:lnTo>
                      <a:pt x="5661" y="28191"/>
                    </a:lnTo>
                    <a:lnTo>
                      <a:pt x="5427" y="28133"/>
                    </a:lnTo>
                    <a:lnTo>
                      <a:pt x="5122" y="28062"/>
                    </a:lnTo>
                    <a:lnTo>
                      <a:pt x="4927" y="27881"/>
                    </a:lnTo>
                    <a:lnTo>
                      <a:pt x="4673" y="27826"/>
                    </a:lnTo>
                    <a:lnTo>
                      <a:pt x="4497" y="28036"/>
                    </a:lnTo>
                    <a:lnTo>
                      <a:pt x="4383" y="28260"/>
                    </a:lnTo>
                    <a:lnTo>
                      <a:pt x="4258" y="28542"/>
                    </a:lnTo>
                    <a:lnTo>
                      <a:pt x="4205" y="28830"/>
                    </a:lnTo>
                    <a:lnTo>
                      <a:pt x="4138" y="29085"/>
                    </a:lnTo>
                    <a:lnTo>
                      <a:pt x="4065" y="29320"/>
                    </a:lnTo>
                    <a:lnTo>
                      <a:pt x="3956" y="29576"/>
                    </a:lnTo>
                    <a:lnTo>
                      <a:pt x="3842" y="29842"/>
                    </a:lnTo>
                    <a:lnTo>
                      <a:pt x="3740" y="30118"/>
                    </a:lnTo>
                    <a:lnTo>
                      <a:pt x="3603" y="30373"/>
                    </a:lnTo>
                    <a:lnTo>
                      <a:pt x="3401" y="30576"/>
                    </a:lnTo>
                    <a:lnTo>
                      <a:pt x="3610" y="30750"/>
                    </a:lnTo>
                    <a:lnTo>
                      <a:pt x="3834" y="30896"/>
                    </a:lnTo>
                    <a:lnTo>
                      <a:pt x="4093" y="31055"/>
                    </a:lnTo>
                    <a:lnTo>
                      <a:pt x="4295" y="31244"/>
                    </a:lnTo>
                    <a:lnTo>
                      <a:pt x="4454" y="31425"/>
                    </a:lnTo>
                    <a:lnTo>
                      <a:pt x="4663" y="31563"/>
                    </a:lnTo>
                    <a:lnTo>
                      <a:pt x="4945" y="31665"/>
                    </a:lnTo>
                    <a:lnTo>
                      <a:pt x="5205" y="31686"/>
                    </a:lnTo>
                    <a:lnTo>
                      <a:pt x="5465" y="31722"/>
                    </a:lnTo>
                    <a:lnTo>
                      <a:pt x="5775" y="31751"/>
                    </a:lnTo>
                    <a:lnTo>
                      <a:pt x="6035" y="31740"/>
                    </a:lnTo>
                    <a:lnTo>
                      <a:pt x="6295" y="31746"/>
                    </a:lnTo>
                    <a:lnTo>
                      <a:pt x="6568" y="31870"/>
                    </a:lnTo>
                    <a:lnTo>
                      <a:pt x="6766" y="32001"/>
                    </a:lnTo>
                    <a:lnTo>
                      <a:pt x="7014" y="32163"/>
                    </a:lnTo>
                    <a:lnTo>
                      <a:pt x="7299" y="32106"/>
                    </a:lnTo>
                    <a:lnTo>
                      <a:pt x="7590" y="32093"/>
                    </a:lnTo>
                    <a:lnTo>
                      <a:pt x="7875" y="32105"/>
                    </a:lnTo>
                    <a:lnTo>
                      <a:pt x="8167" y="32130"/>
                    </a:lnTo>
                    <a:lnTo>
                      <a:pt x="8433" y="32173"/>
                    </a:lnTo>
                    <a:lnTo>
                      <a:pt x="8687" y="32204"/>
                    </a:lnTo>
                    <a:lnTo>
                      <a:pt x="8979" y="32272"/>
                    </a:lnTo>
                    <a:lnTo>
                      <a:pt x="9251" y="32328"/>
                    </a:lnTo>
                    <a:lnTo>
                      <a:pt x="9530" y="32378"/>
                    </a:lnTo>
                    <a:lnTo>
                      <a:pt x="9822" y="32458"/>
                    </a:lnTo>
                    <a:lnTo>
                      <a:pt x="10069" y="32599"/>
                    </a:lnTo>
                    <a:lnTo>
                      <a:pt x="10337" y="32760"/>
                    </a:lnTo>
                    <a:lnTo>
                      <a:pt x="10558" y="32879"/>
                    </a:lnTo>
                    <a:lnTo>
                      <a:pt x="10821" y="32946"/>
                    </a:lnTo>
                    <a:lnTo>
                      <a:pt x="11084" y="33002"/>
                    </a:lnTo>
                    <a:lnTo>
                      <a:pt x="11306" y="32997"/>
                    </a:lnTo>
                    <a:lnTo>
                      <a:pt x="11646" y="33002"/>
                    </a:lnTo>
                    <a:lnTo>
                      <a:pt x="11888" y="33002"/>
                    </a:lnTo>
                    <a:lnTo>
                      <a:pt x="12202" y="32986"/>
                    </a:lnTo>
                    <a:lnTo>
                      <a:pt x="12434" y="32980"/>
                    </a:lnTo>
                    <a:lnTo>
                      <a:pt x="12759" y="33001"/>
                    </a:lnTo>
                    <a:lnTo>
                      <a:pt x="13026" y="32990"/>
                    </a:lnTo>
                    <a:lnTo>
                      <a:pt x="13300" y="33031"/>
                    </a:lnTo>
                    <a:lnTo>
                      <a:pt x="13511" y="33192"/>
                    </a:lnTo>
                    <a:lnTo>
                      <a:pt x="13722" y="33326"/>
                    </a:lnTo>
                    <a:lnTo>
                      <a:pt x="13585" y="33515"/>
                    </a:lnTo>
                    <a:lnTo>
                      <a:pt x="13409" y="33709"/>
                    </a:lnTo>
                    <a:lnTo>
                      <a:pt x="13233" y="33987"/>
                    </a:lnTo>
                    <a:lnTo>
                      <a:pt x="13074" y="34198"/>
                    </a:lnTo>
                    <a:lnTo>
                      <a:pt x="12940" y="34467"/>
                    </a:lnTo>
                    <a:lnTo>
                      <a:pt x="12764" y="34678"/>
                    </a:lnTo>
                    <a:lnTo>
                      <a:pt x="12522" y="34863"/>
                    </a:lnTo>
                    <a:lnTo>
                      <a:pt x="12304" y="34973"/>
                    </a:lnTo>
                    <a:lnTo>
                      <a:pt x="12036" y="35083"/>
                    </a:lnTo>
                    <a:lnTo>
                      <a:pt x="11785" y="35201"/>
                    </a:lnTo>
                    <a:lnTo>
                      <a:pt x="11517" y="35302"/>
                    </a:lnTo>
                    <a:lnTo>
                      <a:pt x="11308" y="35487"/>
                    </a:lnTo>
                    <a:lnTo>
                      <a:pt x="11157" y="35757"/>
                    </a:lnTo>
                    <a:lnTo>
                      <a:pt x="11065" y="35824"/>
                    </a:lnTo>
                    <a:lnTo>
                      <a:pt x="11015" y="36001"/>
                    </a:lnTo>
                    <a:lnTo>
                      <a:pt x="10830" y="36220"/>
                    </a:lnTo>
                    <a:lnTo>
                      <a:pt x="10636" y="36407"/>
                    </a:lnTo>
                    <a:lnTo>
                      <a:pt x="10439" y="36662"/>
                    </a:lnTo>
                    <a:lnTo>
                      <a:pt x="10268" y="36827"/>
                    </a:lnTo>
                    <a:lnTo>
                      <a:pt x="10039" y="36975"/>
                    </a:lnTo>
                    <a:lnTo>
                      <a:pt x="9826" y="37156"/>
                    </a:lnTo>
                    <a:lnTo>
                      <a:pt x="9671" y="37427"/>
                    </a:lnTo>
                    <a:lnTo>
                      <a:pt x="9466" y="37608"/>
                    </a:lnTo>
                    <a:lnTo>
                      <a:pt x="9311" y="37797"/>
                    </a:lnTo>
                    <a:lnTo>
                      <a:pt x="9123" y="38044"/>
                    </a:lnTo>
                    <a:lnTo>
                      <a:pt x="8992" y="38249"/>
                    </a:lnTo>
                    <a:lnTo>
                      <a:pt x="8837" y="38512"/>
                    </a:lnTo>
                    <a:lnTo>
                      <a:pt x="8715" y="38750"/>
                    </a:lnTo>
                    <a:lnTo>
                      <a:pt x="8579" y="39007"/>
                    </a:lnTo>
                    <a:lnTo>
                      <a:pt x="8388" y="39216"/>
                    </a:lnTo>
                    <a:lnTo>
                      <a:pt x="8216" y="39437"/>
                    </a:lnTo>
                    <a:lnTo>
                      <a:pt x="8025" y="39664"/>
                    </a:lnTo>
                    <a:lnTo>
                      <a:pt x="7686" y="40065"/>
                    </a:lnTo>
                    <a:lnTo>
                      <a:pt x="7335" y="40477"/>
                    </a:lnTo>
                    <a:lnTo>
                      <a:pt x="6965" y="40895"/>
                    </a:lnTo>
                    <a:lnTo>
                      <a:pt x="6267" y="41730"/>
                    </a:lnTo>
                    <a:lnTo>
                      <a:pt x="6061" y="41588"/>
                    </a:lnTo>
                    <a:lnTo>
                      <a:pt x="5421" y="41153"/>
                    </a:lnTo>
                    <a:lnTo>
                      <a:pt x="4775" y="40646"/>
                    </a:lnTo>
                    <a:lnTo>
                      <a:pt x="4377" y="40368"/>
                    </a:lnTo>
                    <a:lnTo>
                      <a:pt x="4028" y="40326"/>
                    </a:lnTo>
                    <a:lnTo>
                      <a:pt x="3751" y="40297"/>
                    </a:lnTo>
                    <a:lnTo>
                      <a:pt x="3481" y="40254"/>
                    </a:lnTo>
                    <a:lnTo>
                      <a:pt x="3181" y="40231"/>
                    </a:lnTo>
                    <a:lnTo>
                      <a:pt x="2365" y="40143"/>
                    </a:lnTo>
                    <a:lnTo>
                      <a:pt x="2054" y="40128"/>
                    </a:lnTo>
                    <a:lnTo>
                      <a:pt x="1771" y="40110"/>
                    </a:lnTo>
                    <a:lnTo>
                      <a:pt x="1460" y="40067"/>
                    </a:lnTo>
                    <a:lnTo>
                      <a:pt x="1491" y="40357"/>
                    </a:lnTo>
                    <a:lnTo>
                      <a:pt x="1519" y="40616"/>
                    </a:lnTo>
                    <a:lnTo>
                      <a:pt x="1617" y="40881"/>
                    </a:lnTo>
                    <a:lnTo>
                      <a:pt x="1629" y="41119"/>
                    </a:lnTo>
                    <a:lnTo>
                      <a:pt x="1516" y="41392"/>
                    </a:lnTo>
                    <a:lnTo>
                      <a:pt x="1399" y="41647"/>
                    </a:lnTo>
                    <a:lnTo>
                      <a:pt x="1264" y="41880"/>
                    </a:lnTo>
                    <a:lnTo>
                      <a:pt x="1147" y="42124"/>
                    </a:lnTo>
                    <a:lnTo>
                      <a:pt x="1030" y="42369"/>
                    </a:lnTo>
                    <a:lnTo>
                      <a:pt x="892" y="42627"/>
                    </a:lnTo>
                    <a:lnTo>
                      <a:pt x="756" y="42886"/>
                    </a:lnTo>
                    <a:lnTo>
                      <a:pt x="639" y="43152"/>
                    </a:lnTo>
                    <a:lnTo>
                      <a:pt x="507" y="43415"/>
                    </a:lnTo>
                    <a:lnTo>
                      <a:pt x="383" y="43624"/>
                    </a:lnTo>
                    <a:lnTo>
                      <a:pt x="272" y="43875"/>
                    </a:lnTo>
                    <a:lnTo>
                      <a:pt x="139" y="44146"/>
                    </a:lnTo>
                    <a:lnTo>
                      <a:pt x="242" y="44305"/>
                    </a:lnTo>
                    <a:lnTo>
                      <a:pt x="357" y="44395"/>
                    </a:lnTo>
                    <a:lnTo>
                      <a:pt x="580" y="44596"/>
                    </a:lnTo>
                    <a:lnTo>
                      <a:pt x="721" y="44735"/>
                    </a:lnTo>
                    <a:lnTo>
                      <a:pt x="658" y="44827"/>
                    </a:lnTo>
                    <a:lnTo>
                      <a:pt x="383" y="44945"/>
                    </a:lnTo>
                    <a:lnTo>
                      <a:pt x="128" y="45100"/>
                    </a:lnTo>
                    <a:lnTo>
                      <a:pt x="0" y="45258"/>
                    </a:lnTo>
                    <a:lnTo>
                      <a:pt x="53" y="45395"/>
                    </a:lnTo>
                    <a:lnTo>
                      <a:pt x="234" y="45590"/>
                    </a:lnTo>
                    <a:lnTo>
                      <a:pt x="380" y="45825"/>
                    </a:lnTo>
                    <a:lnTo>
                      <a:pt x="522" y="46080"/>
                    </a:lnTo>
                    <a:lnTo>
                      <a:pt x="593" y="46333"/>
                    </a:lnTo>
                    <a:lnTo>
                      <a:pt x="717" y="46553"/>
                    </a:lnTo>
                    <a:lnTo>
                      <a:pt x="996" y="47003"/>
                    </a:lnTo>
                    <a:lnTo>
                      <a:pt x="1259" y="47446"/>
                    </a:lnTo>
                    <a:lnTo>
                      <a:pt x="1531" y="47911"/>
                    </a:lnTo>
                    <a:lnTo>
                      <a:pt x="1802" y="48377"/>
                    </a:lnTo>
                    <a:lnTo>
                      <a:pt x="2049" y="48819"/>
                    </a:lnTo>
                    <a:lnTo>
                      <a:pt x="2351" y="49315"/>
                    </a:lnTo>
                    <a:lnTo>
                      <a:pt x="2613" y="49756"/>
                    </a:lnTo>
                    <a:lnTo>
                      <a:pt x="2915" y="50269"/>
                    </a:lnTo>
                    <a:lnTo>
                      <a:pt x="3177" y="50718"/>
                    </a:lnTo>
                    <a:lnTo>
                      <a:pt x="3455" y="51191"/>
                    </a:lnTo>
                    <a:lnTo>
                      <a:pt x="3731" y="51657"/>
                    </a:lnTo>
                    <a:lnTo>
                      <a:pt x="3865" y="51857"/>
                    </a:lnTo>
                    <a:lnTo>
                      <a:pt x="3999" y="52104"/>
                    </a:lnTo>
                    <a:lnTo>
                      <a:pt x="4165" y="52390"/>
                    </a:lnTo>
                    <a:lnTo>
                      <a:pt x="4307" y="52606"/>
                    </a:lnTo>
                    <a:lnTo>
                      <a:pt x="4449" y="52829"/>
                    </a:lnTo>
                    <a:lnTo>
                      <a:pt x="4568" y="53068"/>
                    </a:lnTo>
                    <a:lnTo>
                      <a:pt x="4710" y="53307"/>
                    </a:lnTo>
                    <a:lnTo>
                      <a:pt x="4876" y="53578"/>
                    </a:lnTo>
                    <a:lnTo>
                      <a:pt x="4994" y="53793"/>
                    </a:lnTo>
                    <a:lnTo>
                      <a:pt x="5168" y="54040"/>
                    </a:lnTo>
                    <a:lnTo>
                      <a:pt x="5286" y="54272"/>
                    </a:lnTo>
                    <a:lnTo>
                      <a:pt x="5410" y="54528"/>
                    </a:lnTo>
                    <a:lnTo>
                      <a:pt x="5561" y="54755"/>
                    </a:lnTo>
                    <a:lnTo>
                      <a:pt x="5730" y="55002"/>
                    </a:lnTo>
                    <a:lnTo>
                      <a:pt x="5852" y="55249"/>
                    </a:lnTo>
                    <a:lnTo>
                      <a:pt x="5974" y="55495"/>
                    </a:lnTo>
                    <a:lnTo>
                      <a:pt x="6284" y="55979"/>
                    </a:lnTo>
                    <a:lnTo>
                      <a:pt x="6531" y="56322"/>
                    </a:lnTo>
                    <a:lnTo>
                      <a:pt x="6675" y="56603"/>
                    </a:lnTo>
                    <a:lnTo>
                      <a:pt x="6799" y="56825"/>
                    </a:lnTo>
                    <a:lnTo>
                      <a:pt x="6962" y="57087"/>
                    </a:lnTo>
                    <a:lnTo>
                      <a:pt x="7090" y="57313"/>
                    </a:lnTo>
                    <a:lnTo>
                      <a:pt x="7154" y="57426"/>
                    </a:lnTo>
                    <a:lnTo>
                      <a:pt x="7292" y="57660"/>
                    </a:lnTo>
                    <a:lnTo>
                      <a:pt x="7546" y="57871"/>
                    </a:lnTo>
                    <a:lnTo>
                      <a:pt x="7739" y="57966"/>
                    </a:lnTo>
                    <a:lnTo>
                      <a:pt x="7949" y="57977"/>
                    </a:lnTo>
                    <a:lnTo>
                      <a:pt x="8126" y="57743"/>
                    </a:lnTo>
                    <a:lnTo>
                      <a:pt x="8358" y="57471"/>
                    </a:lnTo>
                    <a:lnTo>
                      <a:pt x="8750" y="57287"/>
                    </a:lnTo>
                    <a:lnTo>
                      <a:pt x="8993" y="57248"/>
                    </a:lnTo>
                    <a:lnTo>
                      <a:pt x="9319" y="57315"/>
                    </a:lnTo>
                    <a:lnTo>
                      <a:pt x="9556" y="57449"/>
                    </a:lnTo>
                    <a:lnTo>
                      <a:pt x="9711" y="57566"/>
                    </a:lnTo>
                    <a:lnTo>
                      <a:pt x="9937" y="57666"/>
                    </a:lnTo>
                    <a:lnTo>
                      <a:pt x="10136" y="57755"/>
                    </a:lnTo>
                    <a:lnTo>
                      <a:pt x="10318" y="57772"/>
                    </a:lnTo>
                    <a:lnTo>
                      <a:pt x="10600" y="57705"/>
                    </a:lnTo>
                    <a:lnTo>
                      <a:pt x="10776" y="57588"/>
                    </a:lnTo>
                    <a:lnTo>
                      <a:pt x="10892" y="57477"/>
                    </a:lnTo>
                    <a:lnTo>
                      <a:pt x="11020" y="57254"/>
                    </a:lnTo>
                    <a:lnTo>
                      <a:pt x="11130" y="57093"/>
                    </a:lnTo>
                    <a:lnTo>
                      <a:pt x="11324" y="57010"/>
                    </a:lnTo>
                    <a:lnTo>
                      <a:pt x="11436" y="56986"/>
                    </a:lnTo>
                    <a:lnTo>
                      <a:pt x="11646" y="56918"/>
                    </a:lnTo>
                    <a:lnTo>
                      <a:pt x="11923" y="56924"/>
                    </a:lnTo>
                    <a:lnTo>
                      <a:pt x="12157" y="57036"/>
                    </a:lnTo>
                    <a:lnTo>
                      <a:pt x="12354" y="57216"/>
                    </a:lnTo>
                    <a:lnTo>
                      <a:pt x="12662" y="57328"/>
                    </a:lnTo>
                    <a:lnTo>
                      <a:pt x="12804" y="57303"/>
                    </a:lnTo>
                    <a:lnTo>
                      <a:pt x="13001" y="57216"/>
                    </a:lnTo>
                    <a:lnTo>
                      <a:pt x="13173" y="57130"/>
                    </a:lnTo>
                    <a:lnTo>
                      <a:pt x="13408" y="56981"/>
                    </a:lnTo>
                    <a:lnTo>
                      <a:pt x="13691" y="56863"/>
                    </a:lnTo>
                    <a:lnTo>
                      <a:pt x="13888" y="56826"/>
                    </a:lnTo>
                    <a:lnTo>
                      <a:pt x="14153" y="56888"/>
                    </a:lnTo>
                    <a:lnTo>
                      <a:pt x="14369" y="56969"/>
                    </a:lnTo>
                    <a:lnTo>
                      <a:pt x="14597" y="56981"/>
                    </a:lnTo>
                    <a:lnTo>
                      <a:pt x="14865" y="56907"/>
                    </a:lnTo>
                    <a:lnTo>
                      <a:pt x="15105" y="56858"/>
                    </a:lnTo>
                    <a:lnTo>
                      <a:pt x="15393" y="56846"/>
                    </a:lnTo>
                    <a:lnTo>
                      <a:pt x="15598" y="56904"/>
                    </a:lnTo>
                    <a:lnTo>
                      <a:pt x="15701" y="56927"/>
                    </a:lnTo>
                    <a:lnTo>
                      <a:pt x="15823" y="56934"/>
                    </a:lnTo>
                    <a:lnTo>
                      <a:pt x="15937" y="56931"/>
                    </a:lnTo>
                    <a:lnTo>
                      <a:pt x="16039" y="56889"/>
                    </a:lnTo>
                    <a:lnTo>
                      <a:pt x="16138" y="56835"/>
                    </a:lnTo>
                    <a:lnTo>
                      <a:pt x="16237" y="56743"/>
                    </a:lnTo>
                    <a:lnTo>
                      <a:pt x="16283" y="56694"/>
                    </a:lnTo>
                    <a:lnTo>
                      <a:pt x="16480" y="56575"/>
                    </a:lnTo>
                    <a:lnTo>
                      <a:pt x="16640" y="56556"/>
                    </a:lnTo>
                    <a:lnTo>
                      <a:pt x="16879" y="56621"/>
                    </a:lnTo>
                    <a:lnTo>
                      <a:pt x="17042" y="56763"/>
                    </a:lnTo>
                    <a:lnTo>
                      <a:pt x="17221" y="56954"/>
                    </a:lnTo>
                    <a:lnTo>
                      <a:pt x="17411" y="57333"/>
                    </a:lnTo>
                    <a:lnTo>
                      <a:pt x="17524" y="57509"/>
                    </a:lnTo>
                    <a:lnTo>
                      <a:pt x="17615" y="57646"/>
                    </a:lnTo>
                    <a:lnTo>
                      <a:pt x="17788" y="57767"/>
                    </a:lnTo>
                    <a:lnTo>
                      <a:pt x="18015" y="57783"/>
                    </a:lnTo>
                    <a:lnTo>
                      <a:pt x="18242" y="57737"/>
                    </a:lnTo>
                    <a:lnTo>
                      <a:pt x="18491" y="57646"/>
                    </a:lnTo>
                    <a:lnTo>
                      <a:pt x="18771" y="57570"/>
                    </a:lnTo>
                    <a:lnTo>
                      <a:pt x="19111" y="57623"/>
                    </a:lnTo>
                    <a:lnTo>
                      <a:pt x="19345" y="57753"/>
                    </a:lnTo>
                    <a:lnTo>
                      <a:pt x="19647" y="58027"/>
                    </a:lnTo>
                    <a:lnTo>
                      <a:pt x="19820" y="58195"/>
                    </a:lnTo>
                    <a:lnTo>
                      <a:pt x="19790" y="58408"/>
                    </a:lnTo>
                    <a:lnTo>
                      <a:pt x="19729" y="58651"/>
                    </a:lnTo>
                    <a:lnTo>
                      <a:pt x="19782" y="58857"/>
                    </a:lnTo>
                    <a:lnTo>
                      <a:pt x="19986" y="58864"/>
                    </a:lnTo>
                    <a:lnTo>
                      <a:pt x="20174" y="58895"/>
                    </a:lnTo>
                    <a:lnTo>
                      <a:pt x="20445" y="59096"/>
                    </a:lnTo>
                    <a:lnTo>
                      <a:pt x="20340" y="59171"/>
                    </a:lnTo>
                    <a:lnTo>
                      <a:pt x="20071" y="59397"/>
                    </a:lnTo>
                    <a:lnTo>
                      <a:pt x="20033" y="59857"/>
                    </a:lnTo>
                    <a:lnTo>
                      <a:pt x="20025" y="60340"/>
                    </a:lnTo>
                    <a:lnTo>
                      <a:pt x="20359" y="60513"/>
                    </a:lnTo>
                    <a:lnTo>
                      <a:pt x="20749" y="60779"/>
                    </a:lnTo>
                    <a:lnTo>
                      <a:pt x="21021" y="60929"/>
                    </a:lnTo>
                    <a:lnTo>
                      <a:pt x="21117" y="61048"/>
                    </a:lnTo>
                    <a:lnTo>
                      <a:pt x="21262" y="61336"/>
                    </a:lnTo>
                    <a:lnTo>
                      <a:pt x="21393" y="61542"/>
                    </a:lnTo>
                    <a:lnTo>
                      <a:pt x="21722" y="61814"/>
                    </a:lnTo>
                    <a:lnTo>
                      <a:pt x="21832" y="61985"/>
                    </a:lnTo>
                    <a:lnTo>
                      <a:pt x="21832" y="62267"/>
                    </a:lnTo>
                    <a:lnTo>
                      <a:pt x="21881" y="62941"/>
                    </a:lnTo>
                    <a:lnTo>
                      <a:pt x="21891" y="63516"/>
                    </a:lnTo>
                    <a:lnTo>
                      <a:pt x="21942" y="64272"/>
                    </a:lnTo>
                    <a:lnTo>
                      <a:pt x="21973" y="65295"/>
                    </a:lnTo>
                    <a:lnTo>
                      <a:pt x="21973" y="65673"/>
                    </a:lnTo>
                    <a:lnTo>
                      <a:pt x="22004" y="66152"/>
                    </a:lnTo>
                    <a:lnTo>
                      <a:pt x="22028" y="66538"/>
                    </a:lnTo>
                    <a:lnTo>
                      <a:pt x="22052" y="67018"/>
                    </a:lnTo>
                    <a:lnTo>
                      <a:pt x="22078" y="67723"/>
                    </a:lnTo>
                    <a:lnTo>
                      <a:pt x="22040" y="68157"/>
                    </a:lnTo>
                    <a:lnTo>
                      <a:pt x="21929" y="68207"/>
                    </a:lnTo>
                    <a:lnTo>
                      <a:pt x="21777" y="68274"/>
                    </a:lnTo>
                    <a:lnTo>
                      <a:pt x="21569" y="68332"/>
                    </a:lnTo>
                    <a:lnTo>
                      <a:pt x="21417" y="68431"/>
                    </a:lnTo>
                    <a:lnTo>
                      <a:pt x="21322" y="68547"/>
                    </a:lnTo>
                    <a:lnTo>
                      <a:pt x="21283" y="68711"/>
                    </a:lnTo>
                    <a:lnTo>
                      <a:pt x="21236" y="68900"/>
                    </a:lnTo>
                    <a:lnTo>
                      <a:pt x="21116" y="69088"/>
                    </a:lnTo>
                    <a:lnTo>
                      <a:pt x="20941" y="69317"/>
                    </a:lnTo>
                    <a:lnTo>
                      <a:pt x="20758" y="69465"/>
                    </a:lnTo>
                    <a:lnTo>
                      <a:pt x="20694" y="69636"/>
                    </a:lnTo>
                    <a:lnTo>
                      <a:pt x="20671" y="69872"/>
                    </a:lnTo>
                    <a:lnTo>
                      <a:pt x="20666" y="70203"/>
                    </a:lnTo>
                    <a:lnTo>
                      <a:pt x="20704" y="70412"/>
                    </a:lnTo>
                    <a:lnTo>
                      <a:pt x="20748" y="70614"/>
                    </a:lnTo>
                    <a:lnTo>
                      <a:pt x="20918" y="70910"/>
                    </a:lnTo>
                    <a:lnTo>
                      <a:pt x="20993" y="71067"/>
                    </a:lnTo>
                    <a:lnTo>
                      <a:pt x="21094" y="71187"/>
                    </a:lnTo>
                    <a:lnTo>
                      <a:pt x="21188" y="71325"/>
                    </a:lnTo>
                    <a:lnTo>
                      <a:pt x="21257" y="71451"/>
                    </a:lnTo>
                    <a:lnTo>
                      <a:pt x="21289" y="71545"/>
                    </a:lnTo>
                    <a:lnTo>
                      <a:pt x="21289" y="71678"/>
                    </a:lnTo>
                    <a:lnTo>
                      <a:pt x="21208" y="71766"/>
                    </a:lnTo>
                    <a:lnTo>
                      <a:pt x="21084" y="71848"/>
                    </a:lnTo>
                    <a:lnTo>
                      <a:pt x="20969" y="71994"/>
                    </a:lnTo>
                    <a:lnTo>
                      <a:pt x="20877" y="72133"/>
                    </a:lnTo>
                    <a:lnTo>
                      <a:pt x="20591" y="72180"/>
                    </a:lnTo>
                    <a:lnTo>
                      <a:pt x="20258" y="72181"/>
                    </a:lnTo>
                    <a:lnTo>
                      <a:pt x="20052" y="72228"/>
                    </a:lnTo>
                    <a:lnTo>
                      <a:pt x="19904" y="72437"/>
                    </a:lnTo>
                    <a:lnTo>
                      <a:pt x="19802" y="72922"/>
                    </a:lnTo>
                    <a:lnTo>
                      <a:pt x="19791" y="73165"/>
                    </a:lnTo>
                    <a:lnTo>
                      <a:pt x="19930" y="73430"/>
                    </a:lnTo>
                    <a:lnTo>
                      <a:pt x="19863" y="73938"/>
                    </a:lnTo>
                    <a:lnTo>
                      <a:pt x="19966" y="74145"/>
                    </a:lnTo>
                    <a:lnTo>
                      <a:pt x="20369" y="74640"/>
                    </a:lnTo>
                    <a:lnTo>
                      <a:pt x="20473" y="74916"/>
                    </a:lnTo>
                    <a:lnTo>
                      <a:pt x="20601" y="75366"/>
                    </a:lnTo>
                    <a:lnTo>
                      <a:pt x="20693" y="75676"/>
                    </a:lnTo>
                    <a:lnTo>
                      <a:pt x="20694" y="75872"/>
                    </a:lnTo>
                    <a:lnTo>
                      <a:pt x="20658" y="76021"/>
                    </a:lnTo>
                    <a:lnTo>
                      <a:pt x="20637" y="76194"/>
                    </a:lnTo>
                    <a:lnTo>
                      <a:pt x="20673" y="76337"/>
                    </a:lnTo>
                    <a:lnTo>
                      <a:pt x="20602" y="76467"/>
                    </a:lnTo>
                    <a:lnTo>
                      <a:pt x="20538" y="76611"/>
                    </a:lnTo>
                    <a:lnTo>
                      <a:pt x="20509" y="76698"/>
                    </a:lnTo>
                    <a:lnTo>
                      <a:pt x="20481" y="76799"/>
                    </a:lnTo>
                    <a:lnTo>
                      <a:pt x="20474" y="76871"/>
                    </a:lnTo>
                    <a:lnTo>
                      <a:pt x="20453" y="77008"/>
                    </a:lnTo>
                    <a:lnTo>
                      <a:pt x="20410" y="77152"/>
                    </a:lnTo>
                    <a:lnTo>
                      <a:pt x="20360" y="77303"/>
                    </a:lnTo>
                    <a:lnTo>
                      <a:pt x="20382" y="77447"/>
                    </a:lnTo>
                    <a:lnTo>
                      <a:pt x="20332" y="77584"/>
                    </a:lnTo>
                    <a:lnTo>
                      <a:pt x="20268" y="77706"/>
                    </a:lnTo>
                    <a:lnTo>
                      <a:pt x="20276" y="77807"/>
                    </a:lnTo>
                    <a:lnTo>
                      <a:pt x="20283" y="77994"/>
                    </a:lnTo>
                    <a:lnTo>
                      <a:pt x="20226" y="78138"/>
                    </a:lnTo>
                    <a:lnTo>
                      <a:pt x="20163" y="78354"/>
                    </a:lnTo>
                    <a:lnTo>
                      <a:pt x="20020" y="78605"/>
                    </a:lnTo>
                    <a:lnTo>
                      <a:pt x="19916" y="78814"/>
                    </a:lnTo>
                    <a:lnTo>
                      <a:pt x="19720" y="79383"/>
                    </a:lnTo>
                    <a:lnTo>
                      <a:pt x="19560" y="79724"/>
                    </a:lnTo>
                    <a:lnTo>
                      <a:pt x="19316" y="80311"/>
                    </a:lnTo>
                    <a:lnTo>
                      <a:pt x="19090" y="80737"/>
                    </a:lnTo>
                    <a:lnTo>
                      <a:pt x="18752" y="81569"/>
                    </a:lnTo>
                    <a:lnTo>
                      <a:pt x="18610" y="82004"/>
                    </a:lnTo>
                    <a:lnTo>
                      <a:pt x="18597" y="82177"/>
                    </a:lnTo>
                    <a:lnTo>
                      <a:pt x="18498" y="82349"/>
                    </a:lnTo>
                    <a:lnTo>
                      <a:pt x="18288" y="82583"/>
                    </a:lnTo>
                    <a:lnTo>
                      <a:pt x="18288" y="82748"/>
                    </a:lnTo>
                    <a:lnTo>
                      <a:pt x="18263" y="82882"/>
                    </a:lnTo>
                    <a:lnTo>
                      <a:pt x="18158" y="82992"/>
                    </a:lnTo>
                    <a:lnTo>
                      <a:pt x="18010" y="83161"/>
                    </a:lnTo>
                    <a:lnTo>
                      <a:pt x="17752" y="83412"/>
                    </a:lnTo>
                    <a:lnTo>
                      <a:pt x="17685" y="83587"/>
                    </a:lnTo>
                    <a:lnTo>
                      <a:pt x="17675" y="83703"/>
                    </a:lnTo>
                    <a:lnTo>
                      <a:pt x="17731" y="83897"/>
                    </a:lnTo>
                    <a:lnTo>
                      <a:pt x="17801" y="84303"/>
                    </a:lnTo>
                    <a:lnTo>
                      <a:pt x="17892" y="84733"/>
                    </a:lnTo>
                    <a:lnTo>
                      <a:pt x="17927" y="85106"/>
                    </a:lnTo>
                    <a:lnTo>
                      <a:pt x="17910" y="85277"/>
                    </a:lnTo>
                    <a:lnTo>
                      <a:pt x="17905" y="85535"/>
                    </a:lnTo>
                    <a:lnTo>
                      <a:pt x="17826" y="85901"/>
                    </a:lnTo>
                    <a:lnTo>
                      <a:pt x="17707" y="86279"/>
                    </a:lnTo>
                    <a:lnTo>
                      <a:pt x="17622" y="86491"/>
                    </a:lnTo>
                    <a:lnTo>
                      <a:pt x="17645" y="86674"/>
                    </a:lnTo>
                    <a:lnTo>
                      <a:pt x="17706" y="86839"/>
                    </a:lnTo>
                    <a:lnTo>
                      <a:pt x="17802" y="87092"/>
                    </a:lnTo>
                    <a:lnTo>
                      <a:pt x="17961" y="87399"/>
                    </a:lnTo>
                    <a:lnTo>
                      <a:pt x="18137" y="87661"/>
                    </a:lnTo>
                    <a:lnTo>
                      <a:pt x="18358" y="87907"/>
                    </a:lnTo>
                    <a:lnTo>
                      <a:pt x="18556" y="88173"/>
                    </a:lnTo>
                    <a:lnTo>
                      <a:pt x="18588" y="88307"/>
                    </a:lnTo>
                    <a:lnTo>
                      <a:pt x="18798" y="88184"/>
                    </a:lnTo>
                    <a:lnTo>
                      <a:pt x="18984" y="88111"/>
                    </a:lnTo>
                    <a:lnTo>
                      <a:pt x="19187" y="88026"/>
                    </a:lnTo>
                    <a:lnTo>
                      <a:pt x="19307" y="87996"/>
                    </a:lnTo>
                    <a:lnTo>
                      <a:pt x="19451" y="87995"/>
                    </a:lnTo>
                    <a:lnTo>
                      <a:pt x="19548" y="88048"/>
                    </a:lnTo>
                    <a:lnTo>
                      <a:pt x="19723" y="88168"/>
                    </a:lnTo>
                    <a:lnTo>
                      <a:pt x="19838" y="88257"/>
                    </a:lnTo>
                    <a:lnTo>
                      <a:pt x="19977" y="88407"/>
                    </a:lnTo>
                    <a:lnTo>
                      <a:pt x="20238" y="88691"/>
                    </a:lnTo>
                    <a:lnTo>
                      <a:pt x="20563" y="89000"/>
                    </a:lnTo>
                    <a:lnTo>
                      <a:pt x="20622" y="89018"/>
                    </a:lnTo>
                    <a:lnTo>
                      <a:pt x="20927" y="89021"/>
                    </a:lnTo>
                    <a:lnTo>
                      <a:pt x="21210" y="89007"/>
                    </a:lnTo>
                    <a:lnTo>
                      <a:pt x="21479" y="88983"/>
                    </a:lnTo>
                    <a:lnTo>
                      <a:pt x="21649" y="88987"/>
                    </a:lnTo>
                    <a:lnTo>
                      <a:pt x="21815" y="89022"/>
                    </a:lnTo>
                    <a:lnTo>
                      <a:pt x="21933" y="89179"/>
                    </a:lnTo>
                    <a:lnTo>
                      <a:pt x="22033" y="89341"/>
                    </a:lnTo>
                    <a:lnTo>
                      <a:pt x="22146" y="89593"/>
                    </a:lnTo>
                    <a:lnTo>
                      <a:pt x="22215" y="89732"/>
                    </a:lnTo>
                    <a:lnTo>
                      <a:pt x="22287" y="89864"/>
                    </a:lnTo>
                    <a:lnTo>
                      <a:pt x="22399" y="89986"/>
                    </a:lnTo>
                    <a:lnTo>
                      <a:pt x="22552" y="90082"/>
                    </a:lnTo>
                    <a:lnTo>
                      <a:pt x="22709" y="90199"/>
                    </a:lnTo>
                    <a:lnTo>
                      <a:pt x="22796" y="90347"/>
                    </a:lnTo>
                    <a:lnTo>
                      <a:pt x="22863" y="90530"/>
                    </a:lnTo>
                    <a:lnTo>
                      <a:pt x="22915" y="90708"/>
                    </a:lnTo>
                    <a:lnTo>
                      <a:pt x="22976" y="90861"/>
                    </a:lnTo>
                    <a:lnTo>
                      <a:pt x="23048" y="91024"/>
                    </a:lnTo>
                    <a:lnTo>
                      <a:pt x="23160" y="91115"/>
                    </a:lnTo>
                    <a:lnTo>
                      <a:pt x="23297" y="91155"/>
                    </a:lnTo>
                    <a:lnTo>
                      <a:pt x="23439" y="91170"/>
                    </a:lnTo>
                    <a:lnTo>
                      <a:pt x="23626" y="91144"/>
                    </a:lnTo>
                    <a:lnTo>
                      <a:pt x="23763" y="91133"/>
                    </a:lnTo>
                    <a:lnTo>
                      <a:pt x="23981" y="91117"/>
                    </a:lnTo>
                    <a:lnTo>
                      <a:pt x="24133" y="91111"/>
                    </a:lnTo>
                    <a:lnTo>
                      <a:pt x="24291" y="91197"/>
                    </a:lnTo>
                    <a:lnTo>
                      <a:pt x="24420" y="91297"/>
                    </a:lnTo>
                    <a:lnTo>
                      <a:pt x="24485" y="91418"/>
                    </a:lnTo>
                    <a:lnTo>
                      <a:pt x="24574" y="91549"/>
                    </a:lnTo>
                    <a:lnTo>
                      <a:pt x="24682" y="91638"/>
                    </a:lnTo>
                    <a:lnTo>
                      <a:pt x="24849" y="91684"/>
                    </a:lnTo>
                    <a:lnTo>
                      <a:pt x="25049" y="91753"/>
                    </a:lnTo>
                    <a:lnTo>
                      <a:pt x="25305" y="91860"/>
                    </a:lnTo>
                    <a:lnTo>
                      <a:pt x="25441" y="91934"/>
                    </a:lnTo>
                    <a:lnTo>
                      <a:pt x="25543" y="92013"/>
                    </a:lnTo>
                    <a:lnTo>
                      <a:pt x="25604" y="92177"/>
                    </a:lnTo>
                    <a:lnTo>
                      <a:pt x="25605" y="92340"/>
                    </a:lnTo>
                    <a:lnTo>
                      <a:pt x="25596" y="92579"/>
                    </a:lnTo>
                    <a:lnTo>
                      <a:pt x="25621" y="92786"/>
                    </a:lnTo>
                    <a:lnTo>
                      <a:pt x="25640" y="93216"/>
                    </a:lnTo>
                    <a:lnTo>
                      <a:pt x="25705" y="93433"/>
                    </a:lnTo>
                    <a:lnTo>
                      <a:pt x="25834" y="93692"/>
                    </a:lnTo>
                    <a:lnTo>
                      <a:pt x="25865" y="94057"/>
                    </a:lnTo>
                    <a:lnTo>
                      <a:pt x="25906" y="94292"/>
                    </a:lnTo>
                    <a:lnTo>
                      <a:pt x="25960" y="94469"/>
                    </a:lnTo>
                    <a:lnTo>
                      <a:pt x="26071" y="94724"/>
                    </a:lnTo>
                    <a:lnTo>
                      <a:pt x="26222" y="94837"/>
                    </a:lnTo>
                    <a:lnTo>
                      <a:pt x="26354" y="94964"/>
                    </a:lnTo>
                    <a:lnTo>
                      <a:pt x="26477" y="95129"/>
                    </a:lnTo>
                    <a:lnTo>
                      <a:pt x="26538" y="95252"/>
                    </a:lnTo>
                    <a:lnTo>
                      <a:pt x="26529" y="95380"/>
                    </a:lnTo>
                    <a:lnTo>
                      <a:pt x="26492" y="95522"/>
                    </a:lnTo>
                    <a:lnTo>
                      <a:pt x="26474" y="95631"/>
                    </a:lnTo>
                    <a:lnTo>
                      <a:pt x="26525" y="95674"/>
                    </a:lnTo>
                    <a:lnTo>
                      <a:pt x="26615" y="95645"/>
                    </a:lnTo>
                    <a:lnTo>
                      <a:pt x="26826" y="95611"/>
                    </a:lnTo>
                    <a:lnTo>
                      <a:pt x="26967" y="95620"/>
                    </a:lnTo>
                    <a:lnTo>
                      <a:pt x="27094" y="95672"/>
                    </a:lnTo>
                    <a:lnTo>
                      <a:pt x="27207" y="95757"/>
                    </a:lnTo>
                    <a:lnTo>
                      <a:pt x="27292" y="95842"/>
                    </a:lnTo>
                    <a:lnTo>
                      <a:pt x="27396" y="95936"/>
                    </a:lnTo>
                    <a:lnTo>
                      <a:pt x="27532" y="95997"/>
                    </a:lnTo>
                    <a:lnTo>
                      <a:pt x="27669" y="96054"/>
                    </a:lnTo>
                    <a:lnTo>
                      <a:pt x="27786" y="96072"/>
                    </a:lnTo>
                    <a:lnTo>
                      <a:pt x="27933" y="96118"/>
                    </a:lnTo>
                    <a:lnTo>
                      <a:pt x="27684" y="96468"/>
                    </a:lnTo>
                    <a:lnTo>
                      <a:pt x="26687" y="97845"/>
                    </a:lnTo>
                    <a:lnTo>
                      <a:pt x="26213" y="98448"/>
                    </a:lnTo>
                    <a:lnTo>
                      <a:pt x="25754" y="99013"/>
                    </a:lnTo>
                    <a:lnTo>
                      <a:pt x="25485" y="99396"/>
                    </a:lnTo>
                    <a:lnTo>
                      <a:pt x="25626" y="99709"/>
                    </a:lnTo>
                    <a:lnTo>
                      <a:pt x="25975" y="100400"/>
                    </a:lnTo>
                    <a:lnTo>
                      <a:pt x="25446" y="100765"/>
                    </a:lnTo>
                    <a:lnTo>
                      <a:pt x="25578" y="101214"/>
                    </a:lnTo>
                    <a:lnTo>
                      <a:pt x="25193" y="101725"/>
                    </a:lnTo>
                    <a:lnTo>
                      <a:pt x="24604" y="102200"/>
                    </a:lnTo>
                    <a:lnTo>
                      <a:pt x="23791" y="102968"/>
                    </a:lnTo>
                    <a:lnTo>
                      <a:pt x="23419" y="103393"/>
                    </a:lnTo>
                    <a:lnTo>
                      <a:pt x="23053" y="103776"/>
                    </a:lnTo>
                    <a:lnTo>
                      <a:pt x="22701" y="104098"/>
                    </a:lnTo>
                    <a:lnTo>
                      <a:pt x="22302" y="104585"/>
                    </a:lnTo>
                    <a:lnTo>
                      <a:pt x="22099" y="104913"/>
                    </a:lnTo>
                    <a:lnTo>
                      <a:pt x="21963" y="105180"/>
                    </a:lnTo>
                    <a:lnTo>
                      <a:pt x="21867" y="105400"/>
                    </a:lnTo>
                    <a:lnTo>
                      <a:pt x="21734" y="105729"/>
                    </a:lnTo>
                    <a:lnTo>
                      <a:pt x="21637" y="105892"/>
                    </a:lnTo>
                    <a:lnTo>
                      <a:pt x="21327" y="106194"/>
                    </a:lnTo>
                    <a:lnTo>
                      <a:pt x="21062" y="106415"/>
                    </a:lnTo>
                    <a:lnTo>
                      <a:pt x="20827" y="106659"/>
                    </a:lnTo>
                    <a:lnTo>
                      <a:pt x="20455" y="107043"/>
                    </a:lnTo>
                    <a:lnTo>
                      <a:pt x="20159" y="107343"/>
                    </a:lnTo>
                    <a:lnTo>
                      <a:pt x="20038" y="107474"/>
                    </a:lnTo>
                    <a:lnTo>
                      <a:pt x="19852" y="107503"/>
                    </a:lnTo>
                    <a:lnTo>
                      <a:pt x="19611" y="107551"/>
                    </a:lnTo>
                    <a:lnTo>
                      <a:pt x="19407" y="107607"/>
                    </a:lnTo>
                    <a:lnTo>
                      <a:pt x="18851" y="108108"/>
                    </a:lnTo>
                    <a:lnTo>
                      <a:pt x="18402" y="108413"/>
                    </a:lnTo>
                    <a:lnTo>
                      <a:pt x="17993" y="108613"/>
                    </a:lnTo>
                    <a:lnTo>
                      <a:pt x="17662" y="108753"/>
                    </a:lnTo>
                    <a:lnTo>
                      <a:pt x="17419" y="108961"/>
                    </a:lnTo>
                    <a:lnTo>
                      <a:pt x="17152" y="109090"/>
                    </a:lnTo>
                    <a:lnTo>
                      <a:pt x="16514" y="109450"/>
                    </a:lnTo>
                    <a:lnTo>
                      <a:pt x="16150" y="109652"/>
                    </a:lnTo>
                    <a:lnTo>
                      <a:pt x="15942" y="109799"/>
                    </a:lnTo>
                    <a:lnTo>
                      <a:pt x="16296" y="109790"/>
                    </a:lnTo>
                    <a:lnTo>
                      <a:pt x="16971" y="109787"/>
                    </a:lnTo>
                    <a:lnTo>
                      <a:pt x="17326" y="109844"/>
                    </a:lnTo>
                    <a:lnTo>
                      <a:pt x="17573" y="109934"/>
                    </a:lnTo>
                    <a:lnTo>
                      <a:pt x="17932" y="109999"/>
                    </a:lnTo>
                    <a:lnTo>
                      <a:pt x="18385" y="109914"/>
                    </a:lnTo>
                    <a:lnTo>
                      <a:pt x="19085" y="109694"/>
                    </a:lnTo>
                    <a:lnTo>
                      <a:pt x="19377" y="109878"/>
                    </a:lnTo>
                    <a:lnTo>
                      <a:pt x="19750" y="110061"/>
                    </a:lnTo>
                    <a:lnTo>
                      <a:pt x="20197" y="110211"/>
                    </a:lnTo>
                    <a:lnTo>
                      <a:pt x="20439" y="110562"/>
                    </a:lnTo>
                    <a:lnTo>
                      <a:pt x="20715" y="110711"/>
                    </a:lnTo>
                    <a:lnTo>
                      <a:pt x="21030" y="110868"/>
                    </a:lnTo>
                    <a:lnTo>
                      <a:pt x="21335" y="111092"/>
                    </a:lnTo>
                    <a:lnTo>
                      <a:pt x="21454" y="111242"/>
                    </a:lnTo>
                    <a:lnTo>
                      <a:pt x="21556" y="111308"/>
                    </a:lnTo>
                    <a:lnTo>
                      <a:pt x="21953" y="111505"/>
                    </a:lnTo>
                    <a:lnTo>
                      <a:pt x="22418" y="111644"/>
                    </a:lnTo>
                    <a:lnTo>
                      <a:pt x="22703" y="111769"/>
                    </a:lnTo>
                    <a:lnTo>
                      <a:pt x="22630" y="112300"/>
                    </a:lnTo>
                    <a:lnTo>
                      <a:pt x="22556" y="112285"/>
                    </a:lnTo>
                    <a:lnTo>
                      <a:pt x="22369" y="112256"/>
                    </a:lnTo>
                    <a:lnTo>
                      <a:pt x="22167" y="112303"/>
                    </a:lnTo>
                    <a:lnTo>
                      <a:pt x="22100" y="112370"/>
                    </a:lnTo>
                    <a:lnTo>
                      <a:pt x="22235" y="112489"/>
                    </a:lnTo>
                    <a:lnTo>
                      <a:pt x="22385" y="112705"/>
                    </a:lnTo>
                    <a:lnTo>
                      <a:pt x="22475" y="112816"/>
                    </a:lnTo>
                    <a:lnTo>
                      <a:pt x="22498" y="112973"/>
                    </a:lnTo>
                    <a:lnTo>
                      <a:pt x="22446" y="113154"/>
                    </a:lnTo>
                    <a:lnTo>
                      <a:pt x="22379" y="113297"/>
                    </a:lnTo>
                    <a:lnTo>
                      <a:pt x="21953" y="113316"/>
                    </a:lnTo>
                    <a:lnTo>
                      <a:pt x="21670" y="113240"/>
                    </a:lnTo>
                    <a:lnTo>
                      <a:pt x="21278" y="113683"/>
                    </a:lnTo>
                    <a:lnTo>
                      <a:pt x="21283" y="113880"/>
                    </a:lnTo>
                    <a:lnTo>
                      <a:pt x="21334" y="114490"/>
                    </a:lnTo>
                    <a:lnTo>
                      <a:pt x="21193" y="114490"/>
                    </a:lnTo>
                    <a:lnTo>
                      <a:pt x="20991" y="114477"/>
                    </a:lnTo>
                    <a:lnTo>
                      <a:pt x="20843" y="114444"/>
                    </a:lnTo>
                    <a:lnTo>
                      <a:pt x="20695" y="114404"/>
                    </a:lnTo>
                    <a:lnTo>
                      <a:pt x="20467" y="114411"/>
                    </a:lnTo>
                    <a:lnTo>
                      <a:pt x="20373" y="114439"/>
                    </a:lnTo>
                    <a:lnTo>
                      <a:pt x="20313" y="114506"/>
                    </a:lnTo>
                    <a:lnTo>
                      <a:pt x="20267" y="114614"/>
                    </a:lnTo>
                    <a:lnTo>
                      <a:pt x="20281" y="114714"/>
                    </a:lnTo>
                    <a:lnTo>
                      <a:pt x="20416" y="114748"/>
                    </a:lnTo>
                    <a:lnTo>
                      <a:pt x="20490" y="114808"/>
                    </a:lnTo>
                    <a:lnTo>
                      <a:pt x="20370" y="114855"/>
                    </a:lnTo>
                    <a:lnTo>
                      <a:pt x="20337" y="114983"/>
                    </a:lnTo>
                    <a:lnTo>
                      <a:pt x="20364" y="115070"/>
                    </a:lnTo>
                    <a:lnTo>
                      <a:pt x="20788" y="115082"/>
                    </a:lnTo>
                    <a:lnTo>
                      <a:pt x="20889" y="115163"/>
                    </a:lnTo>
                    <a:lnTo>
                      <a:pt x="20876" y="115243"/>
                    </a:lnTo>
                    <a:lnTo>
                      <a:pt x="20769" y="115304"/>
                    </a:lnTo>
                    <a:lnTo>
                      <a:pt x="20703" y="115412"/>
                    </a:lnTo>
                    <a:lnTo>
                      <a:pt x="20710" y="115493"/>
                    </a:lnTo>
                    <a:lnTo>
                      <a:pt x="21053" y="115566"/>
                    </a:lnTo>
                    <a:lnTo>
                      <a:pt x="21315" y="115964"/>
                    </a:lnTo>
                    <a:lnTo>
                      <a:pt x="21399" y="116150"/>
                    </a:lnTo>
                    <a:lnTo>
                      <a:pt x="21291" y="116167"/>
                    </a:lnTo>
                    <a:lnTo>
                      <a:pt x="21158" y="116173"/>
                    </a:lnTo>
                    <a:lnTo>
                      <a:pt x="21072" y="116206"/>
                    </a:lnTo>
                    <a:lnTo>
                      <a:pt x="21069" y="116301"/>
                    </a:lnTo>
                    <a:lnTo>
                      <a:pt x="21589" y="116580"/>
                    </a:lnTo>
                    <a:lnTo>
                      <a:pt x="21511" y="116880"/>
                    </a:lnTo>
                    <a:lnTo>
                      <a:pt x="21291" y="116872"/>
                    </a:lnTo>
                    <a:lnTo>
                      <a:pt x="21125" y="116979"/>
                    </a:lnTo>
                    <a:lnTo>
                      <a:pt x="21029" y="117129"/>
                    </a:lnTo>
                    <a:lnTo>
                      <a:pt x="21003" y="117266"/>
                    </a:lnTo>
                    <a:lnTo>
                      <a:pt x="20899" y="117352"/>
                    </a:lnTo>
                    <a:lnTo>
                      <a:pt x="20737" y="117487"/>
                    </a:lnTo>
                    <a:lnTo>
                      <a:pt x="20529" y="117612"/>
                    </a:lnTo>
                    <a:lnTo>
                      <a:pt x="20405" y="117679"/>
                    </a:lnTo>
                    <a:lnTo>
                      <a:pt x="20339" y="117746"/>
                    </a:lnTo>
                    <a:lnTo>
                      <a:pt x="20225" y="117890"/>
                    </a:lnTo>
                    <a:lnTo>
                      <a:pt x="20283" y="117957"/>
                    </a:lnTo>
                    <a:lnTo>
                      <a:pt x="20445" y="117994"/>
                    </a:lnTo>
                    <a:lnTo>
                      <a:pt x="20769" y="117974"/>
                    </a:lnTo>
                    <a:lnTo>
                      <a:pt x="21064" y="117954"/>
                    </a:lnTo>
                    <a:lnTo>
                      <a:pt x="21264" y="117963"/>
                    </a:lnTo>
                    <a:lnTo>
                      <a:pt x="21341" y="118058"/>
                    </a:lnTo>
                    <a:lnTo>
                      <a:pt x="21408" y="118191"/>
                    </a:lnTo>
                    <a:lnTo>
                      <a:pt x="21390" y="118345"/>
                    </a:lnTo>
                    <a:lnTo>
                      <a:pt x="21276" y="118441"/>
                    </a:lnTo>
                    <a:lnTo>
                      <a:pt x="21124" y="118537"/>
                    </a:lnTo>
                    <a:lnTo>
                      <a:pt x="20991" y="118633"/>
                    </a:lnTo>
                    <a:lnTo>
                      <a:pt x="20802" y="118854"/>
                    </a:lnTo>
                    <a:lnTo>
                      <a:pt x="20612" y="119066"/>
                    </a:lnTo>
                    <a:lnTo>
                      <a:pt x="20308" y="119420"/>
                    </a:lnTo>
                    <a:lnTo>
                      <a:pt x="20190" y="119505"/>
                    </a:lnTo>
                    <a:lnTo>
                      <a:pt x="20122" y="119557"/>
                    </a:lnTo>
                    <a:lnTo>
                      <a:pt x="20089" y="119633"/>
                    </a:lnTo>
                    <a:lnTo>
                      <a:pt x="20131" y="119684"/>
                    </a:lnTo>
                    <a:lnTo>
                      <a:pt x="20250" y="119718"/>
                    </a:lnTo>
                    <a:lnTo>
                      <a:pt x="20435" y="119734"/>
                    </a:lnTo>
                    <a:lnTo>
                      <a:pt x="20722" y="119716"/>
                    </a:lnTo>
                    <a:lnTo>
                      <a:pt x="20992" y="119731"/>
                    </a:lnTo>
                    <a:lnTo>
                      <a:pt x="21068" y="119833"/>
                    </a:lnTo>
                    <a:lnTo>
                      <a:pt x="21052" y="119952"/>
                    </a:lnTo>
                    <a:lnTo>
                      <a:pt x="20993" y="119995"/>
                    </a:lnTo>
                    <a:lnTo>
                      <a:pt x="20723" y="120124"/>
                    </a:lnTo>
                    <a:lnTo>
                      <a:pt x="20412" y="120287"/>
                    </a:lnTo>
                    <a:lnTo>
                      <a:pt x="20176" y="120476"/>
                    </a:lnTo>
                    <a:lnTo>
                      <a:pt x="19813" y="120700"/>
                    </a:lnTo>
                    <a:lnTo>
                      <a:pt x="19552" y="120684"/>
                    </a:lnTo>
                    <a:lnTo>
                      <a:pt x="19299" y="120711"/>
                    </a:lnTo>
                    <a:lnTo>
                      <a:pt x="19291" y="120822"/>
                    </a:lnTo>
                    <a:lnTo>
                      <a:pt x="19324" y="120976"/>
                    </a:lnTo>
                    <a:lnTo>
                      <a:pt x="19417" y="121086"/>
                    </a:lnTo>
                    <a:lnTo>
                      <a:pt x="19653" y="121240"/>
                    </a:lnTo>
                    <a:lnTo>
                      <a:pt x="19839" y="121376"/>
                    </a:lnTo>
                    <a:lnTo>
                      <a:pt x="20176" y="121650"/>
                    </a:lnTo>
                    <a:lnTo>
                      <a:pt x="20234" y="121849"/>
                    </a:lnTo>
                    <a:lnTo>
                      <a:pt x="20283" y="122144"/>
                    </a:lnTo>
                    <a:lnTo>
                      <a:pt x="20323" y="122526"/>
                    </a:lnTo>
                    <a:lnTo>
                      <a:pt x="20365" y="122623"/>
                    </a:lnTo>
                    <a:lnTo>
                      <a:pt x="20442" y="122664"/>
                    </a:lnTo>
                    <a:lnTo>
                      <a:pt x="20596" y="122684"/>
                    </a:lnTo>
                    <a:lnTo>
                      <a:pt x="20735" y="122649"/>
                    </a:lnTo>
                    <a:lnTo>
                      <a:pt x="20881" y="122662"/>
                    </a:lnTo>
                    <a:lnTo>
                      <a:pt x="20979" y="122724"/>
                    </a:lnTo>
                    <a:lnTo>
                      <a:pt x="21064" y="122856"/>
                    </a:lnTo>
                    <a:lnTo>
                      <a:pt x="21099" y="122932"/>
                    </a:lnTo>
                    <a:lnTo>
                      <a:pt x="21120" y="123065"/>
                    </a:lnTo>
                    <a:lnTo>
                      <a:pt x="21107" y="123183"/>
                    </a:lnTo>
                    <a:lnTo>
                      <a:pt x="21080" y="123274"/>
                    </a:lnTo>
                    <a:lnTo>
                      <a:pt x="21046" y="123407"/>
                    </a:lnTo>
                    <a:lnTo>
                      <a:pt x="20970" y="123554"/>
                    </a:lnTo>
                    <a:lnTo>
                      <a:pt x="20922" y="123679"/>
                    </a:lnTo>
                    <a:lnTo>
                      <a:pt x="20860" y="123840"/>
                    </a:lnTo>
                    <a:lnTo>
                      <a:pt x="20889" y="123986"/>
                    </a:lnTo>
                    <a:lnTo>
                      <a:pt x="20952" y="124160"/>
                    </a:lnTo>
                    <a:lnTo>
                      <a:pt x="20903" y="124314"/>
                    </a:lnTo>
                    <a:lnTo>
                      <a:pt x="20892" y="124404"/>
                    </a:lnTo>
                    <a:lnTo>
                      <a:pt x="20893" y="124471"/>
                    </a:lnTo>
                    <a:lnTo>
                      <a:pt x="20926" y="124543"/>
                    </a:lnTo>
                    <a:lnTo>
                      <a:pt x="20949" y="124627"/>
                    </a:lnTo>
                    <a:lnTo>
                      <a:pt x="20956" y="124778"/>
                    </a:lnTo>
                    <a:lnTo>
                      <a:pt x="20917" y="124840"/>
                    </a:lnTo>
                    <a:lnTo>
                      <a:pt x="20856" y="124902"/>
                    </a:lnTo>
                    <a:lnTo>
                      <a:pt x="20806" y="124946"/>
                    </a:lnTo>
                    <a:lnTo>
                      <a:pt x="20689" y="125053"/>
                    </a:lnTo>
                    <a:lnTo>
                      <a:pt x="20634" y="125126"/>
                    </a:lnTo>
                    <a:lnTo>
                      <a:pt x="20517" y="125222"/>
                    </a:lnTo>
                    <a:lnTo>
                      <a:pt x="20450" y="125295"/>
                    </a:lnTo>
                    <a:lnTo>
                      <a:pt x="20384" y="125385"/>
                    </a:lnTo>
                    <a:lnTo>
                      <a:pt x="20339" y="125441"/>
                    </a:lnTo>
                    <a:lnTo>
                      <a:pt x="20295" y="125497"/>
                    </a:lnTo>
                    <a:lnTo>
                      <a:pt x="20262" y="125564"/>
                    </a:lnTo>
                    <a:lnTo>
                      <a:pt x="20228" y="125648"/>
                    </a:lnTo>
                    <a:lnTo>
                      <a:pt x="20201" y="125783"/>
                    </a:lnTo>
                    <a:lnTo>
                      <a:pt x="20129" y="125934"/>
                    </a:lnTo>
                    <a:lnTo>
                      <a:pt x="20091" y="126035"/>
                    </a:lnTo>
                    <a:lnTo>
                      <a:pt x="20024" y="126102"/>
                    </a:lnTo>
                    <a:lnTo>
                      <a:pt x="19946" y="126130"/>
                    </a:lnTo>
                    <a:lnTo>
                      <a:pt x="19860" y="126224"/>
                    </a:lnTo>
                    <a:lnTo>
                      <a:pt x="19572" y="126542"/>
                    </a:lnTo>
                    <a:lnTo>
                      <a:pt x="19024" y="126979"/>
                    </a:lnTo>
                    <a:lnTo>
                      <a:pt x="18576" y="127293"/>
                    </a:lnTo>
                    <a:lnTo>
                      <a:pt x="17878" y="127779"/>
                    </a:lnTo>
                    <a:lnTo>
                      <a:pt x="17430" y="128106"/>
                    </a:lnTo>
                    <a:lnTo>
                      <a:pt x="17293" y="128197"/>
                    </a:lnTo>
                    <a:lnTo>
                      <a:pt x="17066" y="128260"/>
                    </a:lnTo>
                    <a:lnTo>
                      <a:pt x="16615" y="128347"/>
                    </a:lnTo>
                    <a:lnTo>
                      <a:pt x="16430" y="128400"/>
                    </a:lnTo>
                    <a:lnTo>
                      <a:pt x="16294" y="128567"/>
                    </a:lnTo>
                    <a:lnTo>
                      <a:pt x="15832" y="129109"/>
                    </a:lnTo>
                    <a:lnTo>
                      <a:pt x="15515" y="129324"/>
                    </a:lnTo>
                    <a:lnTo>
                      <a:pt x="15085" y="129589"/>
                    </a:lnTo>
                    <a:lnTo>
                      <a:pt x="14585" y="129901"/>
                    </a:lnTo>
                    <a:lnTo>
                      <a:pt x="14318" y="129880"/>
                    </a:lnTo>
                    <a:lnTo>
                      <a:pt x="14012" y="129837"/>
                    </a:lnTo>
                    <a:lnTo>
                      <a:pt x="13548" y="129767"/>
                    </a:lnTo>
                    <a:lnTo>
                      <a:pt x="12893" y="129708"/>
                    </a:lnTo>
                    <a:lnTo>
                      <a:pt x="12266" y="129633"/>
                    </a:lnTo>
                    <a:lnTo>
                      <a:pt x="11933" y="129600"/>
                    </a:lnTo>
                    <a:lnTo>
                      <a:pt x="12281" y="130346"/>
                    </a:lnTo>
                    <a:lnTo>
                      <a:pt x="12886" y="130280"/>
                    </a:lnTo>
                    <a:lnTo>
                      <a:pt x="13774" y="130175"/>
                    </a:lnTo>
                    <a:lnTo>
                      <a:pt x="14559" y="130114"/>
                    </a:lnTo>
                    <a:lnTo>
                      <a:pt x="14792" y="130026"/>
                    </a:lnTo>
                    <a:lnTo>
                      <a:pt x="15220" y="129805"/>
                    </a:lnTo>
                    <a:lnTo>
                      <a:pt x="15877" y="129523"/>
                    </a:lnTo>
                    <a:lnTo>
                      <a:pt x="16376" y="129302"/>
                    </a:lnTo>
                    <a:lnTo>
                      <a:pt x="16857" y="129142"/>
                    </a:lnTo>
                    <a:lnTo>
                      <a:pt x="17672" y="128936"/>
                    </a:lnTo>
                    <a:lnTo>
                      <a:pt x="18654" y="128677"/>
                    </a:lnTo>
                    <a:lnTo>
                      <a:pt x="19246" y="129324"/>
                    </a:lnTo>
                    <a:lnTo>
                      <a:pt x="19820" y="129927"/>
                    </a:lnTo>
                    <a:lnTo>
                      <a:pt x="20206" y="130332"/>
                    </a:lnTo>
                    <a:lnTo>
                      <a:pt x="20845" y="131005"/>
                    </a:lnTo>
                    <a:lnTo>
                      <a:pt x="21214" y="131393"/>
                    </a:lnTo>
                    <a:lnTo>
                      <a:pt x="21814" y="132034"/>
                    </a:lnTo>
                    <a:lnTo>
                      <a:pt x="22414" y="132675"/>
                    </a:lnTo>
                    <a:lnTo>
                      <a:pt x="23140" y="133364"/>
                    </a:lnTo>
                    <a:lnTo>
                      <a:pt x="24136" y="134272"/>
                    </a:lnTo>
                    <a:lnTo>
                      <a:pt x="24446" y="134597"/>
                    </a:lnTo>
                    <a:lnTo>
                      <a:pt x="24553" y="134938"/>
                    </a:lnTo>
                    <a:lnTo>
                      <a:pt x="24650" y="135140"/>
                    </a:lnTo>
                    <a:lnTo>
                      <a:pt x="24940" y="136031"/>
                    </a:lnTo>
                    <a:lnTo>
                      <a:pt x="25170" y="136684"/>
                    </a:lnTo>
                    <a:lnTo>
                      <a:pt x="25533" y="137730"/>
                    </a:lnTo>
                    <a:lnTo>
                      <a:pt x="25714" y="138225"/>
                    </a:lnTo>
                    <a:lnTo>
                      <a:pt x="25969" y="138906"/>
                    </a:lnTo>
                    <a:lnTo>
                      <a:pt x="26005" y="139116"/>
                    </a:lnTo>
                    <a:lnTo>
                      <a:pt x="25996" y="139605"/>
                    </a:lnTo>
                    <a:lnTo>
                      <a:pt x="26011" y="140147"/>
                    </a:lnTo>
                    <a:lnTo>
                      <a:pt x="26007" y="140549"/>
                    </a:lnTo>
                    <a:lnTo>
                      <a:pt x="26027" y="140905"/>
                    </a:lnTo>
                    <a:lnTo>
                      <a:pt x="26019" y="141503"/>
                    </a:lnTo>
                    <a:lnTo>
                      <a:pt x="26041" y="142261"/>
                    </a:lnTo>
                    <a:lnTo>
                      <a:pt x="26043" y="142563"/>
                    </a:lnTo>
                    <a:lnTo>
                      <a:pt x="26033" y="142835"/>
                    </a:lnTo>
                    <a:lnTo>
                      <a:pt x="26017" y="143323"/>
                    </a:lnTo>
                    <a:lnTo>
                      <a:pt x="26000" y="143733"/>
                    </a:lnTo>
                    <a:lnTo>
                      <a:pt x="25983" y="144109"/>
                    </a:lnTo>
                    <a:lnTo>
                      <a:pt x="25940" y="144556"/>
                    </a:lnTo>
                    <a:lnTo>
                      <a:pt x="25924" y="144968"/>
                    </a:lnTo>
                    <a:lnTo>
                      <a:pt x="25912" y="145260"/>
                    </a:lnTo>
                    <a:lnTo>
                      <a:pt x="25856" y="146118"/>
                    </a:lnTo>
                    <a:lnTo>
                      <a:pt x="25103" y="146452"/>
                    </a:lnTo>
                    <a:lnTo>
                      <a:pt x="24624" y="146669"/>
                    </a:lnTo>
                    <a:lnTo>
                      <a:pt x="24071" y="146933"/>
                    </a:lnTo>
                    <a:lnTo>
                      <a:pt x="22981" y="147352"/>
                    </a:lnTo>
                    <a:lnTo>
                      <a:pt x="21959" y="147825"/>
                    </a:lnTo>
                    <a:lnTo>
                      <a:pt x="21246" y="148125"/>
                    </a:lnTo>
                    <a:lnTo>
                      <a:pt x="20615" y="148375"/>
                    </a:lnTo>
                    <a:lnTo>
                      <a:pt x="20846" y="148464"/>
                    </a:lnTo>
                    <a:lnTo>
                      <a:pt x="22076" y="148658"/>
                    </a:lnTo>
                    <a:lnTo>
                      <a:pt x="23947" y="149005"/>
                    </a:lnTo>
                    <a:lnTo>
                      <a:pt x="24835" y="149168"/>
                    </a:lnTo>
                    <a:lnTo>
                      <a:pt x="26393" y="149399"/>
                    </a:lnTo>
                    <a:lnTo>
                      <a:pt x="28262" y="149723"/>
                    </a:lnTo>
                    <a:lnTo>
                      <a:pt x="29524" y="149925"/>
                    </a:lnTo>
                    <a:lnTo>
                      <a:pt x="30206" y="150016"/>
                    </a:lnTo>
                    <a:lnTo>
                      <a:pt x="30394" y="149958"/>
                    </a:lnTo>
                    <a:lnTo>
                      <a:pt x="30640" y="149931"/>
                    </a:lnTo>
                    <a:lnTo>
                      <a:pt x="30781" y="149883"/>
                    </a:lnTo>
                    <a:lnTo>
                      <a:pt x="30842" y="149829"/>
                    </a:lnTo>
                    <a:lnTo>
                      <a:pt x="30955" y="149834"/>
                    </a:lnTo>
                    <a:lnTo>
                      <a:pt x="31112" y="149834"/>
                    </a:lnTo>
                    <a:lnTo>
                      <a:pt x="31333" y="149870"/>
                    </a:lnTo>
                    <a:lnTo>
                      <a:pt x="31511" y="149934"/>
                    </a:lnTo>
                    <a:lnTo>
                      <a:pt x="31753" y="150090"/>
                    </a:lnTo>
                    <a:lnTo>
                      <a:pt x="31824" y="150140"/>
                    </a:lnTo>
                    <a:lnTo>
                      <a:pt x="31832" y="150204"/>
                    </a:lnTo>
                    <a:lnTo>
                      <a:pt x="31810" y="150346"/>
                    </a:lnTo>
                    <a:lnTo>
                      <a:pt x="31831" y="150439"/>
                    </a:lnTo>
                    <a:lnTo>
                      <a:pt x="32066" y="150432"/>
                    </a:lnTo>
                    <a:lnTo>
                      <a:pt x="32245" y="150410"/>
                    </a:lnTo>
                    <a:lnTo>
                      <a:pt x="32387" y="150403"/>
                    </a:lnTo>
                    <a:lnTo>
                      <a:pt x="32529" y="150417"/>
                    </a:lnTo>
                    <a:lnTo>
                      <a:pt x="32679" y="150439"/>
                    </a:lnTo>
                    <a:lnTo>
                      <a:pt x="32878" y="150453"/>
                    </a:lnTo>
                    <a:lnTo>
                      <a:pt x="33092" y="150389"/>
                    </a:lnTo>
                    <a:lnTo>
                      <a:pt x="33263" y="150382"/>
                    </a:lnTo>
                    <a:lnTo>
                      <a:pt x="33448" y="150403"/>
                    </a:lnTo>
                    <a:lnTo>
                      <a:pt x="33591" y="150496"/>
                    </a:lnTo>
                    <a:lnTo>
                      <a:pt x="33705" y="150610"/>
                    </a:lnTo>
                    <a:lnTo>
                      <a:pt x="33918" y="150681"/>
                    </a:lnTo>
                    <a:lnTo>
                      <a:pt x="34103" y="150688"/>
                    </a:lnTo>
                    <a:lnTo>
                      <a:pt x="34317" y="150702"/>
                    </a:lnTo>
                    <a:lnTo>
                      <a:pt x="34438" y="150851"/>
                    </a:lnTo>
                    <a:lnTo>
                      <a:pt x="34538" y="150980"/>
                    </a:lnTo>
                    <a:lnTo>
                      <a:pt x="34716" y="151058"/>
                    </a:lnTo>
                    <a:lnTo>
                      <a:pt x="34894" y="151022"/>
                    </a:lnTo>
                    <a:lnTo>
                      <a:pt x="35108" y="150894"/>
                    </a:lnTo>
                    <a:lnTo>
                      <a:pt x="35321" y="150866"/>
                    </a:lnTo>
                    <a:lnTo>
                      <a:pt x="35599" y="150816"/>
                    </a:lnTo>
                    <a:lnTo>
                      <a:pt x="35755" y="150798"/>
                    </a:lnTo>
                    <a:lnTo>
                      <a:pt x="35681" y="150976"/>
                    </a:lnTo>
                    <a:lnTo>
                      <a:pt x="35488" y="151302"/>
                    </a:lnTo>
                    <a:lnTo>
                      <a:pt x="35221" y="151790"/>
                    </a:lnTo>
                    <a:lnTo>
                      <a:pt x="34641" y="152837"/>
                    </a:lnTo>
                    <a:lnTo>
                      <a:pt x="34240" y="153480"/>
                    </a:lnTo>
                    <a:lnTo>
                      <a:pt x="34059" y="153818"/>
                    </a:lnTo>
                    <a:lnTo>
                      <a:pt x="34020" y="154186"/>
                    </a:lnTo>
                    <a:lnTo>
                      <a:pt x="33965" y="154469"/>
                    </a:lnTo>
                    <a:lnTo>
                      <a:pt x="33949" y="154751"/>
                    </a:lnTo>
                    <a:lnTo>
                      <a:pt x="33840" y="155312"/>
                    </a:lnTo>
                    <a:lnTo>
                      <a:pt x="33782" y="155862"/>
                    </a:lnTo>
                    <a:lnTo>
                      <a:pt x="33724" y="156397"/>
                    </a:lnTo>
                    <a:lnTo>
                      <a:pt x="33664" y="156891"/>
                    </a:lnTo>
                    <a:lnTo>
                      <a:pt x="33598" y="157493"/>
                    </a:lnTo>
                    <a:lnTo>
                      <a:pt x="33522" y="158010"/>
                    </a:lnTo>
                    <a:lnTo>
                      <a:pt x="33438" y="158593"/>
                    </a:lnTo>
                    <a:lnTo>
                      <a:pt x="33400" y="159167"/>
                    </a:lnTo>
                    <a:lnTo>
                      <a:pt x="33325" y="159674"/>
                    </a:lnTo>
                    <a:lnTo>
                      <a:pt x="33287" y="159900"/>
                    </a:lnTo>
                    <a:lnTo>
                      <a:pt x="33254" y="160176"/>
                    </a:lnTo>
                    <a:lnTo>
                      <a:pt x="33189" y="160751"/>
                    </a:lnTo>
                    <a:lnTo>
                      <a:pt x="33124" y="161326"/>
                    </a:lnTo>
                    <a:lnTo>
                      <a:pt x="33048" y="161879"/>
                    </a:lnTo>
                    <a:lnTo>
                      <a:pt x="32950" y="162444"/>
                    </a:lnTo>
                    <a:lnTo>
                      <a:pt x="32950" y="162693"/>
                    </a:lnTo>
                    <a:lnTo>
                      <a:pt x="32896" y="162943"/>
                    </a:lnTo>
                    <a:lnTo>
                      <a:pt x="32896" y="163203"/>
                    </a:lnTo>
                    <a:lnTo>
                      <a:pt x="32939" y="163724"/>
                    </a:lnTo>
                    <a:lnTo>
                      <a:pt x="32961" y="164006"/>
                    </a:lnTo>
                    <a:lnTo>
                      <a:pt x="32976" y="164296"/>
                    </a:lnTo>
                    <a:lnTo>
                      <a:pt x="32994" y="164581"/>
                    </a:lnTo>
                    <a:lnTo>
                      <a:pt x="33039" y="164858"/>
                    </a:lnTo>
                    <a:lnTo>
                      <a:pt x="33039" y="165116"/>
                    </a:lnTo>
                    <a:lnTo>
                      <a:pt x="33056" y="165383"/>
                    </a:lnTo>
                    <a:lnTo>
                      <a:pt x="33092" y="165633"/>
                    </a:lnTo>
                    <a:lnTo>
                      <a:pt x="33128" y="166159"/>
                    </a:lnTo>
                    <a:lnTo>
                      <a:pt x="33163" y="166729"/>
                    </a:lnTo>
                    <a:lnTo>
                      <a:pt x="33199" y="167273"/>
                    </a:lnTo>
                    <a:lnTo>
                      <a:pt x="33243" y="167827"/>
                    </a:lnTo>
                    <a:lnTo>
                      <a:pt x="33272" y="168416"/>
                    </a:lnTo>
                    <a:lnTo>
                      <a:pt x="33349" y="168985"/>
                    </a:lnTo>
                    <a:lnTo>
                      <a:pt x="33378" y="169564"/>
                    </a:lnTo>
                    <a:lnTo>
                      <a:pt x="33417" y="170076"/>
                    </a:lnTo>
                    <a:lnTo>
                      <a:pt x="33455" y="170607"/>
                    </a:lnTo>
                    <a:lnTo>
                      <a:pt x="33475" y="170993"/>
                    </a:lnTo>
                    <a:lnTo>
                      <a:pt x="33464" y="171263"/>
                    </a:lnTo>
                    <a:lnTo>
                      <a:pt x="33453" y="171506"/>
                    </a:lnTo>
                    <a:lnTo>
                      <a:pt x="33464" y="172112"/>
                    </a:lnTo>
                    <a:lnTo>
                      <a:pt x="33431" y="172608"/>
                    </a:lnTo>
                    <a:lnTo>
                      <a:pt x="33431" y="172994"/>
                    </a:lnTo>
                    <a:lnTo>
                      <a:pt x="33409" y="173755"/>
                    </a:lnTo>
                    <a:lnTo>
                      <a:pt x="33376" y="174086"/>
                    </a:lnTo>
                    <a:lnTo>
                      <a:pt x="33398" y="174340"/>
                    </a:lnTo>
                    <a:lnTo>
                      <a:pt x="33387" y="174649"/>
                    </a:lnTo>
                    <a:lnTo>
                      <a:pt x="33383" y="174904"/>
                    </a:lnTo>
                    <a:lnTo>
                      <a:pt x="33383" y="175173"/>
                    </a:lnTo>
                    <a:lnTo>
                      <a:pt x="33366" y="175387"/>
                    </a:lnTo>
                    <a:lnTo>
                      <a:pt x="33343" y="175628"/>
                    </a:lnTo>
                    <a:lnTo>
                      <a:pt x="33343" y="175898"/>
                    </a:lnTo>
                    <a:lnTo>
                      <a:pt x="33355" y="176218"/>
                    </a:lnTo>
                    <a:lnTo>
                      <a:pt x="33438" y="176605"/>
                    </a:lnTo>
                    <a:lnTo>
                      <a:pt x="33409" y="176823"/>
                    </a:lnTo>
                    <a:lnTo>
                      <a:pt x="33398" y="177363"/>
                    </a:lnTo>
                    <a:lnTo>
                      <a:pt x="33366" y="177898"/>
                    </a:lnTo>
                    <a:lnTo>
                      <a:pt x="33360" y="178465"/>
                    </a:lnTo>
                    <a:lnTo>
                      <a:pt x="33361" y="178991"/>
                    </a:lnTo>
                    <a:lnTo>
                      <a:pt x="33313" y="179815"/>
                    </a:lnTo>
                    <a:lnTo>
                      <a:pt x="33296" y="180336"/>
                    </a:lnTo>
                    <a:lnTo>
                      <a:pt x="33290" y="180880"/>
                    </a:lnTo>
                    <a:lnTo>
                      <a:pt x="33259" y="181436"/>
                    </a:lnTo>
                    <a:lnTo>
                      <a:pt x="33229" y="181968"/>
                    </a:lnTo>
                    <a:lnTo>
                      <a:pt x="33187" y="182537"/>
                    </a:lnTo>
                    <a:lnTo>
                      <a:pt x="33194" y="183082"/>
                    </a:lnTo>
                    <a:lnTo>
                      <a:pt x="32648" y="183267"/>
                    </a:lnTo>
                    <a:lnTo>
                      <a:pt x="32189" y="183452"/>
                    </a:lnTo>
                    <a:lnTo>
                      <a:pt x="31656" y="183687"/>
                    </a:lnTo>
                    <a:lnTo>
                      <a:pt x="31135" y="183897"/>
                    </a:lnTo>
                    <a:lnTo>
                      <a:pt x="30900" y="184092"/>
                    </a:lnTo>
                    <a:lnTo>
                      <a:pt x="30166" y="184422"/>
                    </a:lnTo>
                    <a:lnTo>
                      <a:pt x="29913" y="186390"/>
                    </a:lnTo>
                    <a:lnTo>
                      <a:pt x="29790" y="186465"/>
                    </a:lnTo>
                    <a:lnTo>
                      <a:pt x="29654" y="186582"/>
                    </a:lnTo>
                    <a:lnTo>
                      <a:pt x="29566" y="186623"/>
                    </a:lnTo>
                    <a:lnTo>
                      <a:pt x="29375" y="186713"/>
                    </a:lnTo>
                    <a:lnTo>
                      <a:pt x="29252" y="186809"/>
                    </a:lnTo>
                    <a:lnTo>
                      <a:pt x="29035" y="186933"/>
                    </a:lnTo>
                    <a:lnTo>
                      <a:pt x="28851" y="187049"/>
                    </a:lnTo>
                    <a:lnTo>
                      <a:pt x="28674" y="187166"/>
                    </a:lnTo>
                    <a:lnTo>
                      <a:pt x="28511" y="187255"/>
                    </a:lnTo>
                    <a:lnTo>
                      <a:pt x="28313" y="187351"/>
                    </a:lnTo>
                    <a:lnTo>
                      <a:pt x="28150" y="187447"/>
                    </a:lnTo>
                    <a:lnTo>
                      <a:pt x="28034" y="187557"/>
                    </a:lnTo>
                    <a:lnTo>
                      <a:pt x="27769" y="187592"/>
                    </a:lnTo>
                    <a:lnTo>
                      <a:pt x="27510" y="187599"/>
                    </a:lnTo>
                    <a:lnTo>
                      <a:pt x="27299" y="187688"/>
                    </a:lnTo>
                    <a:lnTo>
                      <a:pt x="27009" y="187768"/>
                    </a:lnTo>
                    <a:lnTo>
                      <a:pt x="26878" y="187794"/>
                    </a:lnTo>
                    <a:lnTo>
                      <a:pt x="26656" y="187827"/>
                    </a:lnTo>
                    <a:lnTo>
                      <a:pt x="26420" y="187841"/>
                    </a:lnTo>
                    <a:lnTo>
                      <a:pt x="26172" y="187795"/>
                    </a:lnTo>
                    <a:lnTo>
                      <a:pt x="25793" y="187730"/>
                    </a:lnTo>
                    <a:lnTo>
                      <a:pt x="25388" y="187659"/>
                    </a:lnTo>
                    <a:lnTo>
                      <a:pt x="25159" y="187541"/>
                    </a:lnTo>
                    <a:lnTo>
                      <a:pt x="24996" y="187521"/>
                    </a:lnTo>
                    <a:lnTo>
                      <a:pt x="24800" y="187515"/>
                    </a:lnTo>
                    <a:lnTo>
                      <a:pt x="24643" y="187548"/>
                    </a:lnTo>
                    <a:lnTo>
                      <a:pt x="24479" y="187607"/>
                    </a:lnTo>
                    <a:lnTo>
                      <a:pt x="24238" y="187620"/>
                    </a:lnTo>
                    <a:lnTo>
                      <a:pt x="23957" y="187621"/>
                    </a:lnTo>
                    <a:lnTo>
                      <a:pt x="23767" y="187562"/>
                    </a:lnTo>
                    <a:lnTo>
                      <a:pt x="23525" y="187398"/>
                    </a:lnTo>
                    <a:lnTo>
                      <a:pt x="23480" y="187293"/>
                    </a:lnTo>
                    <a:lnTo>
                      <a:pt x="23350" y="187246"/>
                    </a:lnTo>
                    <a:lnTo>
                      <a:pt x="23021" y="187343"/>
                    </a:lnTo>
                    <a:lnTo>
                      <a:pt x="22693" y="187439"/>
                    </a:lnTo>
                    <a:lnTo>
                      <a:pt x="22365" y="187577"/>
                    </a:lnTo>
                    <a:lnTo>
                      <a:pt x="22078" y="187618"/>
                    </a:lnTo>
                    <a:lnTo>
                      <a:pt x="21737" y="187757"/>
                    </a:lnTo>
                    <a:lnTo>
                      <a:pt x="21628" y="187867"/>
                    </a:lnTo>
                    <a:lnTo>
                      <a:pt x="21530" y="187976"/>
                    </a:lnTo>
                    <a:lnTo>
                      <a:pt x="21396" y="188160"/>
                    </a:lnTo>
                    <a:lnTo>
                      <a:pt x="21451" y="188269"/>
                    </a:lnTo>
                    <a:lnTo>
                      <a:pt x="21471" y="188488"/>
                    </a:lnTo>
                    <a:lnTo>
                      <a:pt x="21412" y="188697"/>
                    </a:lnTo>
                    <a:lnTo>
                      <a:pt x="21308" y="188875"/>
                    </a:lnTo>
                    <a:lnTo>
                      <a:pt x="21199" y="189064"/>
                    </a:lnTo>
                    <a:lnTo>
                      <a:pt x="20992" y="189174"/>
                    </a:lnTo>
                    <a:lnTo>
                      <a:pt x="20883" y="189214"/>
                    </a:lnTo>
                    <a:lnTo>
                      <a:pt x="20792" y="189302"/>
                    </a:lnTo>
                    <a:lnTo>
                      <a:pt x="20477" y="189609"/>
                    </a:lnTo>
                    <a:lnTo>
                      <a:pt x="20067" y="189984"/>
                    </a:lnTo>
                    <a:lnTo>
                      <a:pt x="19580" y="190387"/>
                    </a:lnTo>
                    <a:lnTo>
                      <a:pt x="19179" y="190579"/>
                    </a:lnTo>
                    <a:lnTo>
                      <a:pt x="18835" y="190685"/>
                    </a:lnTo>
                    <a:lnTo>
                      <a:pt x="18616" y="190781"/>
                    </a:lnTo>
                    <a:lnTo>
                      <a:pt x="18396" y="190935"/>
                    </a:lnTo>
                    <a:lnTo>
                      <a:pt x="18253" y="191146"/>
                    </a:lnTo>
                    <a:lnTo>
                      <a:pt x="18024" y="191386"/>
                    </a:lnTo>
                    <a:lnTo>
                      <a:pt x="17757" y="191655"/>
                    </a:lnTo>
                    <a:lnTo>
                      <a:pt x="17671" y="191856"/>
                    </a:lnTo>
                    <a:lnTo>
                      <a:pt x="17452" y="192211"/>
                    </a:lnTo>
                    <a:lnTo>
                      <a:pt x="17409" y="192421"/>
                    </a:lnTo>
                    <a:lnTo>
                      <a:pt x="17397" y="192553"/>
                    </a:lnTo>
                    <a:lnTo>
                      <a:pt x="17376" y="192773"/>
                    </a:lnTo>
                    <a:lnTo>
                      <a:pt x="17313" y="192862"/>
                    </a:lnTo>
                    <a:lnTo>
                      <a:pt x="17220" y="192951"/>
                    </a:lnTo>
                    <a:lnTo>
                      <a:pt x="16904" y="192985"/>
                    </a:lnTo>
                    <a:lnTo>
                      <a:pt x="16288" y="192990"/>
                    </a:lnTo>
                    <a:lnTo>
                      <a:pt x="16073" y="193020"/>
                    </a:lnTo>
                    <a:lnTo>
                      <a:pt x="15954" y="193128"/>
                    </a:lnTo>
                    <a:lnTo>
                      <a:pt x="15859" y="193306"/>
                    </a:lnTo>
                    <a:lnTo>
                      <a:pt x="15743" y="193587"/>
                    </a:lnTo>
                    <a:lnTo>
                      <a:pt x="15614" y="193826"/>
                    </a:lnTo>
                    <a:lnTo>
                      <a:pt x="15546" y="193826"/>
                    </a:lnTo>
                    <a:lnTo>
                      <a:pt x="15396" y="193854"/>
                    </a:lnTo>
                    <a:lnTo>
                      <a:pt x="15233" y="193956"/>
                    </a:lnTo>
                    <a:lnTo>
                      <a:pt x="15145" y="194168"/>
                    </a:lnTo>
                    <a:lnTo>
                      <a:pt x="15111" y="194387"/>
                    </a:lnTo>
                    <a:lnTo>
                      <a:pt x="15118" y="194626"/>
                    </a:lnTo>
                    <a:lnTo>
                      <a:pt x="15091" y="194934"/>
                    </a:lnTo>
                    <a:lnTo>
                      <a:pt x="15050" y="195228"/>
                    </a:lnTo>
                    <a:lnTo>
                      <a:pt x="15030" y="195303"/>
                    </a:lnTo>
                    <a:lnTo>
                      <a:pt x="14900" y="195324"/>
                    </a:lnTo>
                    <a:lnTo>
                      <a:pt x="14700" y="195271"/>
                    </a:lnTo>
                    <a:lnTo>
                      <a:pt x="14438" y="195501"/>
                    </a:lnTo>
                    <a:lnTo>
                      <a:pt x="14362" y="195775"/>
                    </a:lnTo>
                    <a:lnTo>
                      <a:pt x="14308" y="196071"/>
                    </a:lnTo>
                    <a:lnTo>
                      <a:pt x="14217" y="196375"/>
                    </a:lnTo>
                    <a:lnTo>
                      <a:pt x="14048" y="196638"/>
                    </a:lnTo>
                    <a:lnTo>
                      <a:pt x="13879" y="196893"/>
                    </a:lnTo>
                    <a:lnTo>
                      <a:pt x="13533" y="196885"/>
                    </a:lnTo>
                    <a:lnTo>
                      <a:pt x="13279" y="196901"/>
                    </a:lnTo>
                    <a:lnTo>
                      <a:pt x="13064" y="197048"/>
                    </a:lnTo>
                    <a:lnTo>
                      <a:pt x="12903" y="197310"/>
                    </a:lnTo>
                    <a:lnTo>
                      <a:pt x="12734" y="197526"/>
                    </a:lnTo>
                    <a:lnTo>
                      <a:pt x="12581" y="197804"/>
                    </a:lnTo>
                    <a:lnTo>
                      <a:pt x="12381" y="197966"/>
                    </a:lnTo>
                    <a:lnTo>
                      <a:pt x="12024" y="198199"/>
                    </a:lnTo>
                    <a:lnTo>
                      <a:pt x="11782" y="200058"/>
                    </a:lnTo>
                    <a:lnTo>
                      <a:pt x="11242" y="202412"/>
                    </a:lnTo>
                    <a:lnTo>
                      <a:pt x="10933" y="204187"/>
                    </a:lnTo>
                    <a:lnTo>
                      <a:pt x="10921" y="204397"/>
                    </a:lnTo>
                    <a:lnTo>
                      <a:pt x="10701" y="204804"/>
                    </a:lnTo>
                    <a:lnTo>
                      <a:pt x="10508" y="205576"/>
                    </a:lnTo>
                    <a:lnTo>
                      <a:pt x="10238" y="206155"/>
                    </a:lnTo>
                    <a:lnTo>
                      <a:pt x="9891" y="206618"/>
                    </a:lnTo>
                    <a:lnTo>
                      <a:pt x="9659" y="208007"/>
                    </a:lnTo>
                    <a:lnTo>
                      <a:pt x="9389" y="208894"/>
                    </a:lnTo>
                    <a:lnTo>
                      <a:pt x="9312" y="209975"/>
                    </a:lnTo>
                    <a:lnTo>
                      <a:pt x="9196" y="210515"/>
                    </a:lnTo>
                    <a:lnTo>
                      <a:pt x="9389" y="211248"/>
                    </a:lnTo>
                    <a:lnTo>
                      <a:pt x="9427" y="212329"/>
                    </a:lnTo>
                    <a:lnTo>
                      <a:pt x="9504" y="213101"/>
                    </a:lnTo>
                    <a:lnTo>
                      <a:pt x="9659" y="213679"/>
                    </a:lnTo>
                    <a:lnTo>
                      <a:pt x="9710" y="213985"/>
                    </a:lnTo>
                    <a:lnTo>
                      <a:pt x="9719" y="214044"/>
                    </a:lnTo>
                    <a:lnTo>
                      <a:pt x="9951" y="214113"/>
                    </a:lnTo>
                    <a:lnTo>
                      <a:pt x="10467" y="214267"/>
                    </a:lnTo>
                    <a:lnTo>
                      <a:pt x="10952" y="214440"/>
                    </a:lnTo>
                    <a:lnTo>
                      <a:pt x="11474" y="214606"/>
                    </a:lnTo>
                    <a:lnTo>
                      <a:pt x="11768" y="214693"/>
                    </a:lnTo>
                    <a:lnTo>
                      <a:pt x="11977" y="214795"/>
                    </a:lnTo>
                    <a:lnTo>
                      <a:pt x="12136" y="215074"/>
                    </a:lnTo>
                    <a:lnTo>
                      <a:pt x="12323" y="215119"/>
                    </a:lnTo>
                    <a:lnTo>
                      <a:pt x="12498" y="215187"/>
                    </a:lnTo>
                    <a:lnTo>
                      <a:pt x="12787" y="215233"/>
                    </a:lnTo>
                    <a:lnTo>
                      <a:pt x="13025" y="215284"/>
                    </a:lnTo>
                    <a:lnTo>
                      <a:pt x="13569" y="215421"/>
                    </a:lnTo>
                    <a:lnTo>
                      <a:pt x="14136" y="215506"/>
                    </a:lnTo>
                    <a:lnTo>
                      <a:pt x="14617" y="215626"/>
                    </a:lnTo>
                    <a:lnTo>
                      <a:pt x="14670" y="215854"/>
                    </a:lnTo>
                    <a:lnTo>
                      <a:pt x="14749" y="216279"/>
                    </a:lnTo>
                    <a:lnTo>
                      <a:pt x="14792" y="216494"/>
                    </a:lnTo>
                    <a:lnTo>
                      <a:pt x="14871" y="216760"/>
                    </a:lnTo>
                    <a:lnTo>
                      <a:pt x="14907" y="216998"/>
                    </a:lnTo>
                    <a:lnTo>
                      <a:pt x="14965" y="217228"/>
                    </a:lnTo>
                    <a:lnTo>
                      <a:pt x="15008" y="217458"/>
                    </a:lnTo>
                    <a:lnTo>
                      <a:pt x="15080" y="217652"/>
                    </a:lnTo>
                    <a:lnTo>
                      <a:pt x="15116" y="217854"/>
                    </a:lnTo>
                    <a:lnTo>
                      <a:pt x="15176" y="218085"/>
                    </a:lnTo>
                    <a:lnTo>
                      <a:pt x="15244" y="218302"/>
                    </a:lnTo>
                    <a:lnTo>
                      <a:pt x="15273" y="218495"/>
                    </a:lnTo>
                    <a:lnTo>
                      <a:pt x="15347" y="218712"/>
                    </a:lnTo>
                    <a:lnTo>
                      <a:pt x="15376" y="218997"/>
                    </a:lnTo>
                    <a:lnTo>
                      <a:pt x="15597" y="219014"/>
                    </a:lnTo>
                    <a:lnTo>
                      <a:pt x="15830" y="219100"/>
                    </a:lnTo>
                    <a:lnTo>
                      <a:pt x="16086" y="219128"/>
                    </a:lnTo>
                    <a:lnTo>
                      <a:pt x="16444" y="219260"/>
                    </a:lnTo>
                    <a:lnTo>
                      <a:pt x="16658" y="219319"/>
                    </a:lnTo>
                    <a:lnTo>
                      <a:pt x="16947" y="219398"/>
                    </a:lnTo>
                    <a:lnTo>
                      <a:pt x="17205" y="219420"/>
                    </a:lnTo>
                    <a:lnTo>
                      <a:pt x="17457" y="219525"/>
                    </a:lnTo>
                    <a:lnTo>
                      <a:pt x="17688" y="219641"/>
                    </a:lnTo>
                    <a:lnTo>
                      <a:pt x="17925" y="219768"/>
                    </a:lnTo>
                    <a:lnTo>
                      <a:pt x="18140" y="219878"/>
                    </a:lnTo>
                    <a:lnTo>
                      <a:pt x="18655" y="220105"/>
                    </a:lnTo>
                    <a:lnTo>
                      <a:pt x="18866" y="220232"/>
                    </a:lnTo>
                    <a:lnTo>
                      <a:pt x="19071" y="220400"/>
                    </a:lnTo>
                    <a:lnTo>
                      <a:pt x="19281" y="220490"/>
                    </a:lnTo>
                    <a:lnTo>
                      <a:pt x="19450" y="220630"/>
                    </a:lnTo>
                    <a:lnTo>
                      <a:pt x="19587" y="220784"/>
                    </a:lnTo>
                    <a:lnTo>
                      <a:pt x="19536" y="220521"/>
                    </a:lnTo>
                    <a:lnTo>
                      <a:pt x="19506" y="220373"/>
                    </a:lnTo>
                    <a:lnTo>
                      <a:pt x="19536" y="220216"/>
                    </a:lnTo>
                    <a:lnTo>
                      <a:pt x="19647" y="219934"/>
                    </a:lnTo>
                    <a:lnTo>
                      <a:pt x="19728" y="219681"/>
                    </a:lnTo>
                    <a:lnTo>
                      <a:pt x="19809" y="219420"/>
                    </a:lnTo>
                    <a:lnTo>
                      <a:pt x="19876" y="219197"/>
                    </a:lnTo>
                    <a:lnTo>
                      <a:pt x="19965" y="218952"/>
                    </a:lnTo>
                    <a:lnTo>
                      <a:pt x="20031" y="218661"/>
                    </a:lnTo>
                    <a:lnTo>
                      <a:pt x="20038" y="218397"/>
                    </a:lnTo>
                    <a:lnTo>
                      <a:pt x="20027" y="218085"/>
                    </a:lnTo>
                    <a:lnTo>
                      <a:pt x="20027" y="217778"/>
                    </a:lnTo>
                    <a:lnTo>
                      <a:pt x="20032" y="217528"/>
                    </a:lnTo>
                    <a:lnTo>
                      <a:pt x="19964" y="217216"/>
                    </a:lnTo>
                    <a:lnTo>
                      <a:pt x="20212" y="217044"/>
                    </a:lnTo>
                    <a:lnTo>
                      <a:pt x="20430" y="216846"/>
                    </a:lnTo>
                    <a:lnTo>
                      <a:pt x="21023" y="216846"/>
                    </a:lnTo>
                    <a:lnTo>
                      <a:pt x="21213" y="216605"/>
                    </a:lnTo>
                    <a:lnTo>
                      <a:pt x="21315" y="216457"/>
                    </a:lnTo>
                    <a:lnTo>
                      <a:pt x="21417" y="216336"/>
                    </a:lnTo>
                    <a:lnTo>
                      <a:pt x="21512" y="216229"/>
                    </a:lnTo>
                    <a:lnTo>
                      <a:pt x="21614" y="216130"/>
                    </a:lnTo>
                    <a:lnTo>
                      <a:pt x="21710" y="216030"/>
                    </a:lnTo>
                    <a:lnTo>
                      <a:pt x="21812" y="215930"/>
                    </a:lnTo>
                    <a:lnTo>
                      <a:pt x="21943" y="215858"/>
                    </a:lnTo>
                    <a:lnTo>
                      <a:pt x="22067" y="215799"/>
                    </a:lnTo>
                    <a:lnTo>
                      <a:pt x="22212" y="215748"/>
                    </a:lnTo>
                    <a:lnTo>
                      <a:pt x="22344" y="215717"/>
                    </a:lnTo>
                    <a:lnTo>
                      <a:pt x="22496" y="215700"/>
                    </a:lnTo>
                    <a:lnTo>
                      <a:pt x="22649" y="215704"/>
                    </a:lnTo>
                    <a:lnTo>
                      <a:pt x="22788" y="215715"/>
                    </a:lnTo>
                    <a:lnTo>
                      <a:pt x="22914" y="215762"/>
                    </a:lnTo>
                    <a:lnTo>
                      <a:pt x="23048" y="215829"/>
                    </a:lnTo>
                    <a:lnTo>
                      <a:pt x="23174" y="215889"/>
                    </a:lnTo>
                    <a:lnTo>
                      <a:pt x="23287" y="215963"/>
                    </a:lnTo>
                    <a:lnTo>
                      <a:pt x="23393" y="216045"/>
                    </a:lnTo>
                    <a:lnTo>
                      <a:pt x="23505" y="216134"/>
                    </a:lnTo>
                    <a:lnTo>
                      <a:pt x="23639" y="216229"/>
                    </a:lnTo>
                    <a:lnTo>
                      <a:pt x="23773" y="216303"/>
                    </a:lnTo>
                    <a:lnTo>
                      <a:pt x="23899" y="216349"/>
                    </a:lnTo>
                    <a:lnTo>
                      <a:pt x="24038" y="216381"/>
                    </a:lnTo>
                    <a:lnTo>
                      <a:pt x="24178" y="216399"/>
                    </a:lnTo>
                    <a:lnTo>
                      <a:pt x="24331" y="216403"/>
                    </a:lnTo>
                    <a:lnTo>
                      <a:pt x="24483" y="216386"/>
                    </a:lnTo>
                    <a:lnTo>
                      <a:pt x="24622" y="216370"/>
                    </a:lnTo>
                    <a:lnTo>
                      <a:pt x="25333" y="216460"/>
                    </a:lnTo>
                    <a:lnTo>
                      <a:pt x="25467" y="216534"/>
                    </a:lnTo>
                    <a:lnTo>
                      <a:pt x="25579" y="216609"/>
                    </a:lnTo>
                    <a:lnTo>
                      <a:pt x="25692" y="216704"/>
                    </a:lnTo>
                    <a:lnTo>
                      <a:pt x="25826" y="216806"/>
                    </a:lnTo>
                    <a:lnTo>
                      <a:pt x="25939" y="216881"/>
                    </a:lnTo>
                    <a:lnTo>
                      <a:pt x="26038" y="217004"/>
                    </a:lnTo>
                    <a:lnTo>
                      <a:pt x="26110" y="217122"/>
                    </a:lnTo>
                    <a:lnTo>
                      <a:pt x="26189" y="217246"/>
                    </a:lnTo>
                    <a:lnTo>
                      <a:pt x="26281" y="217342"/>
                    </a:lnTo>
                    <a:lnTo>
                      <a:pt x="26501" y="217554"/>
                    </a:lnTo>
                    <a:lnTo>
                      <a:pt x="26593" y="217649"/>
                    </a:lnTo>
                    <a:lnTo>
                      <a:pt x="26699" y="217752"/>
                    </a:lnTo>
                    <a:lnTo>
                      <a:pt x="26805" y="217834"/>
                    </a:lnTo>
                    <a:lnTo>
                      <a:pt x="26917" y="217908"/>
                    </a:lnTo>
                    <a:lnTo>
                      <a:pt x="27037" y="218010"/>
                    </a:lnTo>
                    <a:lnTo>
                      <a:pt x="27498" y="218416"/>
                    </a:lnTo>
                    <a:lnTo>
                      <a:pt x="27590" y="218528"/>
                    </a:lnTo>
                    <a:lnTo>
                      <a:pt x="27675" y="218633"/>
                    </a:lnTo>
                    <a:lnTo>
                      <a:pt x="27832" y="218881"/>
                    </a:lnTo>
                    <a:lnTo>
                      <a:pt x="27925" y="218991"/>
                    </a:lnTo>
                    <a:lnTo>
                      <a:pt x="28010" y="219094"/>
                    </a:lnTo>
                    <a:lnTo>
                      <a:pt x="28131" y="219231"/>
                    </a:lnTo>
                    <a:lnTo>
                      <a:pt x="28223" y="219334"/>
                    </a:lnTo>
                    <a:lnTo>
                      <a:pt x="28344" y="219443"/>
                    </a:lnTo>
                    <a:lnTo>
                      <a:pt x="28464" y="219545"/>
                    </a:lnTo>
                    <a:lnTo>
                      <a:pt x="28590" y="219606"/>
                    </a:lnTo>
                    <a:lnTo>
                      <a:pt x="28730" y="219666"/>
                    </a:lnTo>
                    <a:lnTo>
                      <a:pt x="28856" y="219712"/>
                    </a:lnTo>
                    <a:lnTo>
                      <a:pt x="28983" y="219779"/>
                    </a:lnTo>
                    <a:lnTo>
                      <a:pt x="29222" y="219942"/>
                    </a:lnTo>
                    <a:lnTo>
                      <a:pt x="29356" y="220023"/>
                    </a:lnTo>
                    <a:lnTo>
                      <a:pt x="29793" y="220392"/>
                    </a:lnTo>
                    <a:lnTo>
                      <a:pt x="29872" y="220488"/>
                    </a:lnTo>
                    <a:lnTo>
                      <a:pt x="29971" y="220597"/>
                    </a:lnTo>
                    <a:lnTo>
                      <a:pt x="30036" y="220722"/>
                    </a:lnTo>
                    <a:lnTo>
                      <a:pt x="30101" y="220867"/>
                    </a:lnTo>
                    <a:lnTo>
                      <a:pt x="30153" y="221047"/>
                    </a:lnTo>
                    <a:lnTo>
                      <a:pt x="30198" y="221214"/>
                    </a:lnTo>
                    <a:lnTo>
                      <a:pt x="30236" y="221367"/>
                    </a:lnTo>
                    <a:lnTo>
                      <a:pt x="30259" y="221513"/>
                    </a:lnTo>
                    <a:lnTo>
                      <a:pt x="30263" y="221680"/>
                    </a:lnTo>
                    <a:lnTo>
                      <a:pt x="30238" y="221834"/>
                    </a:lnTo>
                    <a:lnTo>
                      <a:pt x="30206" y="221996"/>
                    </a:lnTo>
                    <a:lnTo>
                      <a:pt x="30188" y="222129"/>
                    </a:lnTo>
                    <a:lnTo>
                      <a:pt x="30162" y="222269"/>
                    </a:lnTo>
                    <a:lnTo>
                      <a:pt x="30124" y="222430"/>
                    </a:lnTo>
                    <a:lnTo>
                      <a:pt x="30085" y="222570"/>
                    </a:lnTo>
                    <a:lnTo>
                      <a:pt x="30003" y="222684"/>
                    </a:lnTo>
                    <a:lnTo>
                      <a:pt x="29908" y="222776"/>
                    </a:lnTo>
                    <a:lnTo>
                      <a:pt x="29798" y="222883"/>
                    </a:lnTo>
                    <a:lnTo>
                      <a:pt x="29662" y="223005"/>
                    </a:lnTo>
                    <a:lnTo>
                      <a:pt x="29552" y="223098"/>
                    </a:lnTo>
                    <a:lnTo>
                      <a:pt x="29319" y="223256"/>
                    </a:lnTo>
                    <a:lnTo>
                      <a:pt x="29195" y="223349"/>
                    </a:lnTo>
                    <a:lnTo>
                      <a:pt x="29079" y="223442"/>
                    </a:lnTo>
                    <a:lnTo>
                      <a:pt x="28934" y="223515"/>
                    </a:lnTo>
                    <a:lnTo>
                      <a:pt x="28804" y="223601"/>
                    </a:lnTo>
                    <a:lnTo>
                      <a:pt x="28674" y="223695"/>
                    </a:lnTo>
                    <a:lnTo>
                      <a:pt x="28550" y="223774"/>
                    </a:lnTo>
                    <a:lnTo>
                      <a:pt x="28419" y="223846"/>
                    </a:lnTo>
                    <a:lnTo>
                      <a:pt x="28281" y="223919"/>
                    </a:lnTo>
                    <a:lnTo>
                      <a:pt x="27855" y="224229"/>
                    </a:lnTo>
                    <a:lnTo>
                      <a:pt x="27685" y="224370"/>
                    </a:lnTo>
                    <a:lnTo>
                      <a:pt x="27568" y="224463"/>
                    </a:lnTo>
                    <a:lnTo>
                      <a:pt x="27280" y="224637"/>
                    </a:lnTo>
                    <a:lnTo>
                      <a:pt x="27156" y="224695"/>
                    </a:lnTo>
                    <a:lnTo>
                      <a:pt x="27025" y="224768"/>
                    </a:lnTo>
                    <a:lnTo>
                      <a:pt x="26874" y="224861"/>
                    </a:lnTo>
                    <a:lnTo>
                      <a:pt x="26750" y="224941"/>
                    </a:lnTo>
                    <a:lnTo>
                      <a:pt x="26633" y="225013"/>
                    </a:lnTo>
                    <a:lnTo>
                      <a:pt x="26503" y="225085"/>
                    </a:lnTo>
                    <a:lnTo>
                      <a:pt x="26379" y="225164"/>
                    </a:lnTo>
                    <a:lnTo>
                      <a:pt x="26298" y="225271"/>
                    </a:lnTo>
                    <a:lnTo>
                      <a:pt x="26237" y="225398"/>
                    </a:lnTo>
                    <a:lnTo>
                      <a:pt x="26170" y="225525"/>
                    </a:lnTo>
                    <a:lnTo>
                      <a:pt x="26103" y="225659"/>
                    </a:lnTo>
                    <a:lnTo>
                      <a:pt x="26043" y="225778"/>
                    </a:lnTo>
                    <a:lnTo>
                      <a:pt x="26004" y="225912"/>
                    </a:lnTo>
                    <a:lnTo>
                      <a:pt x="25992" y="226059"/>
                    </a:lnTo>
                    <a:lnTo>
                      <a:pt x="25942" y="226339"/>
                    </a:lnTo>
                    <a:lnTo>
                      <a:pt x="25904" y="226514"/>
                    </a:lnTo>
                    <a:lnTo>
                      <a:pt x="25815" y="226621"/>
                    </a:lnTo>
                    <a:lnTo>
                      <a:pt x="25699" y="226707"/>
                    </a:lnTo>
                    <a:lnTo>
                      <a:pt x="25575" y="226786"/>
                    </a:lnTo>
                    <a:lnTo>
                      <a:pt x="25458" y="226851"/>
                    </a:lnTo>
                    <a:lnTo>
                      <a:pt x="25342" y="226937"/>
                    </a:lnTo>
                    <a:lnTo>
                      <a:pt x="25246" y="227044"/>
                    </a:lnTo>
                    <a:lnTo>
                      <a:pt x="25137" y="227158"/>
                    </a:lnTo>
                    <a:lnTo>
                      <a:pt x="24993" y="227265"/>
                    </a:lnTo>
                    <a:lnTo>
                      <a:pt x="24876" y="227330"/>
                    </a:lnTo>
                    <a:lnTo>
                      <a:pt x="24767" y="227416"/>
                    </a:lnTo>
                    <a:lnTo>
                      <a:pt x="24685" y="227537"/>
                    </a:lnTo>
                    <a:lnTo>
                      <a:pt x="24681" y="227676"/>
                    </a:lnTo>
                    <a:lnTo>
                      <a:pt x="24704" y="227815"/>
                    </a:lnTo>
                    <a:lnTo>
                      <a:pt x="24728" y="227962"/>
                    </a:lnTo>
                    <a:lnTo>
                      <a:pt x="24745" y="228136"/>
                    </a:lnTo>
                    <a:lnTo>
                      <a:pt x="24769" y="228268"/>
                    </a:lnTo>
                    <a:lnTo>
                      <a:pt x="24778" y="228414"/>
                    </a:lnTo>
                    <a:lnTo>
                      <a:pt x="24767" y="228561"/>
                    </a:lnTo>
                    <a:lnTo>
                      <a:pt x="24756" y="228729"/>
                    </a:lnTo>
                    <a:lnTo>
                      <a:pt x="24745" y="228883"/>
                    </a:lnTo>
                    <a:lnTo>
                      <a:pt x="24727" y="229037"/>
                    </a:lnTo>
                    <a:lnTo>
                      <a:pt x="24688" y="229184"/>
                    </a:lnTo>
                    <a:lnTo>
                      <a:pt x="24636" y="229338"/>
                    </a:lnTo>
                    <a:lnTo>
                      <a:pt x="24576" y="229479"/>
                    </a:lnTo>
                    <a:lnTo>
                      <a:pt x="24558" y="229626"/>
                    </a:lnTo>
                    <a:lnTo>
                      <a:pt x="24539" y="229766"/>
                    </a:lnTo>
                    <a:lnTo>
                      <a:pt x="24577" y="229912"/>
                    </a:lnTo>
                    <a:lnTo>
                      <a:pt x="24628" y="230037"/>
                    </a:lnTo>
                    <a:lnTo>
                      <a:pt x="24686" y="230168"/>
                    </a:lnTo>
                    <a:lnTo>
                      <a:pt x="24689" y="230308"/>
                    </a:lnTo>
                    <a:lnTo>
                      <a:pt x="24706" y="230482"/>
                    </a:lnTo>
                    <a:lnTo>
                      <a:pt x="24715" y="230614"/>
                    </a:lnTo>
                    <a:lnTo>
                      <a:pt x="24697" y="230768"/>
                    </a:lnTo>
                    <a:lnTo>
                      <a:pt x="24661" y="231034"/>
                    </a:lnTo>
                    <a:lnTo>
                      <a:pt x="24643" y="231195"/>
                    </a:lnTo>
                    <a:lnTo>
                      <a:pt x="24617" y="231328"/>
                    </a:lnTo>
                    <a:lnTo>
                      <a:pt x="24623" y="231635"/>
                    </a:lnTo>
                    <a:lnTo>
                      <a:pt x="24633" y="231782"/>
                    </a:lnTo>
                    <a:lnTo>
                      <a:pt x="24635" y="231921"/>
                    </a:lnTo>
                    <a:lnTo>
                      <a:pt x="24631" y="232068"/>
                    </a:lnTo>
                    <a:lnTo>
                      <a:pt x="24613" y="232208"/>
                    </a:lnTo>
                    <a:lnTo>
                      <a:pt x="24609" y="232355"/>
                    </a:lnTo>
                    <a:lnTo>
                      <a:pt x="24619" y="232501"/>
                    </a:lnTo>
                    <a:lnTo>
                      <a:pt x="24627" y="232968"/>
                    </a:lnTo>
                    <a:lnTo>
                      <a:pt x="24644" y="233143"/>
                    </a:lnTo>
                    <a:lnTo>
                      <a:pt x="24654" y="233303"/>
                    </a:lnTo>
                    <a:lnTo>
                      <a:pt x="24657" y="233443"/>
                    </a:lnTo>
                    <a:lnTo>
                      <a:pt x="24653" y="233582"/>
                    </a:lnTo>
                    <a:lnTo>
                      <a:pt x="24656" y="233743"/>
                    </a:lnTo>
                    <a:lnTo>
                      <a:pt x="24665" y="233896"/>
                    </a:lnTo>
                    <a:lnTo>
                      <a:pt x="24683" y="234077"/>
                    </a:lnTo>
                    <a:lnTo>
                      <a:pt x="24700" y="234230"/>
                    </a:lnTo>
                    <a:lnTo>
                      <a:pt x="24709" y="234363"/>
                    </a:lnTo>
                    <a:lnTo>
                      <a:pt x="24720" y="234558"/>
                    </a:lnTo>
                    <a:lnTo>
                      <a:pt x="24729" y="234711"/>
                    </a:lnTo>
                    <a:lnTo>
                      <a:pt x="24739" y="234844"/>
                    </a:lnTo>
                    <a:lnTo>
                      <a:pt x="24763" y="235039"/>
                    </a:lnTo>
                    <a:lnTo>
                      <a:pt x="24794" y="235192"/>
                    </a:lnTo>
                    <a:lnTo>
                      <a:pt x="24817" y="235324"/>
                    </a:lnTo>
                    <a:lnTo>
                      <a:pt x="24841" y="235463"/>
                    </a:lnTo>
                    <a:lnTo>
                      <a:pt x="24879" y="235651"/>
                    </a:lnTo>
                    <a:lnTo>
                      <a:pt x="24915" y="236194"/>
                    </a:lnTo>
                    <a:lnTo>
                      <a:pt x="25233" y="236740"/>
                    </a:lnTo>
                    <a:lnTo>
                      <a:pt x="25278" y="236885"/>
                    </a:lnTo>
                    <a:lnTo>
                      <a:pt x="25316" y="237087"/>
                    </a:lnTo>
                    <a:lnTo>
                      <a:pt x="25333" y="237254"/>
                    </a:lnTo>
                    <a:lnTo>
                      <a:pt x="25678" y="237624"/>
                    </a:lnTo>
                    <a:lnTo>
                      <a:pt x="25673" y="237733"/>
                    </a:lnTo>
                    <a:lnTo>
                      <a:pt x="25649" y="237941"/>
                    </a:lnTo>
                    <a:lnTo>
                      <a:pt x="25527" y="238182"/>
                    </a:lnTo>
                    <a:lnTo>
                      <a:pt x="25442" y="238304"/>
                    </a:lnTo>
                    <a:lnTo>
                      <a:pt x="25381" y="238536"/>
                    </a:lnTo>
                    <a:lnTo>
                      <a:pt x="25376" y="238649"/>
                    </a:lnTo>
                    <a:lnTo>
                      <a:pt x="25405" y="238838"/>
                    </a:lnTo>
                    <a:lnTo>
                      <a:pt x="25480" y="239065"/>
                    </a:lnTo>
                    <a:lnTo>
                      <a:pt x="25480" y="239150"/>
                    </a:lnTo>
                    <a:lnTo>
                      <a:pt x="25457" y="239328"/>
                    </a:lnTo>
                    <a:lnTo>
                      <a:pt x="25400" y="239531"/>
                    </a:lnTo>
                    <a:lnTo>
                      <a:pt x="25381" y="239871"/>
                    </a:lnTo>
                    <a:lnTo>
                      <a:pt x="25438" y="239994"/>
                    </a:lnTo>
                    <a:lnTo>
                      <a:pt x="25476" y="240202"/>
                    </a:lnTo>
                    <a:lnTo>
                      <a:pt x="25382" y="240410"/>
                    </a:lnTo>
                    <a:lnTo>
                      <a:pt x="25669" y="240694"/>
                    </a:lnTo>
                    <a:lnTo>
                      <a:pt x="26211" y="240808"/>
                    </a:lnTo>
                    <a:lnTo>
                      <a:pt x="25820" y="241356"/>
                    </a:lnTo>
                    <a:lnTo>
                      <a:pt x="25837" y="241502"/>
                    </a:lnTo>
                    <a:lnTo>
                      <a:pt x="25868" y="241683"/>
                    </a:lnTo>
                    <a:lnTo>
                      <a:pt x="25892" y="241843"/>
                    </a:lnTo>
                    <a:lnTo>
                      <a:pt x="25923" y="241996"/>
                    </a:lnTo>
                    <a:lnTo>
                      <a:pt x="25960" y="242142"/>
                    </a:lnTo>
                    <a:lnTo>
                      <a:pt x="26005" y="242294"/>
                    </a:lnTo>
                    <a:lnTo>
                      <a:pt x="26042" y="242447"/>
                    </a:lnTo>
                    <a:lnTo>
                      <a:pt x="26073" y="242586"/>
                    </a:lnTo>
                    <a:lnTo>
                      <a:pt x="26230" y="243066"/>
                    </a:lnTo>
                    <a:lnTo>
                      <a:pt x="25924" y="243311"/>
                    </a:lnTo>
                    <a:lnTo>
                      <a:pt x="26153" y="244274"/>
                    </a:lnTo>
                    <a:lnTo>
                      <a:pt x="26266" y="244390"/>
                    </a:lnTo>
                    <a:lnTo>
                      <a:pt x="26073" y="244834"/>
                    </a:lnTo>
                    <a:lnTo>
                      <a:pt x="26069" y="245015"/>
                    </a:lnTo>
                    <a:lnTo>
                      <a:pt x="26076" y="245364"/>
                    </a:lnTo>
                    <a:lnTo>
                      <a:pt x="26100" y="245517"/>
                    </a:lnTo>
                    <a:lnTo>
                      <a:pt x="26116" y="245657"/>
                    </a:lnTo>
                    <a:lnTo>
                      <a:pt x="26148" y="245838"/>
                    </a:lnTo>
                    <a:lnTo>
                      <a:pt x="26165" y="246033"/>
                    </a:lnTo>
                    <a:lnTo>
                      <a:pt x="26168" y="246214"/>
                    </a:lnTo>
                    <a:lnTo>
                      <a:pt x="26161" y="246563"/>
                    </a:lnTo>
                    <a:lnTo>
                      <a:pt x="26171" y="246731"/>
                    </a:lnTo>
                    <a:lnTo>
                      <a:pt x="26181" y="246877"/>
                    </a:lnTo>
                    <a:lnTo>
                      <a:pt x="26191" y="247030"/>
                    </a:lnTo>
                    <a:lnTo>
                      <a:pt x="26194" y="247184"/>
                    </a:lnTo>
                    <a:lnTo>
                      <a:pt x="26203" y="247316"/>
                    </a:lnTo>
                    <a:lnTo>
                      <a:pt x="26213" y="247477"/>
                    </a:lnTo>
                    <a:lnTo>
                      <a:pt x="26229" y="247609"/>
                    </a:lnTo>
                    <a:lnTo>
                      <a:pt x="26253" y="247755"/>
                    </a:lnTo>
                    <a:lnTo>
                      <a:pt x="26277" y="247929"/>
                    </a:lnTo>
                    <a:lnTo>
                      <a:pt x="26301" y="248117"/>
                    </a:lnTo>
                    <a:lnTo>
                      <a:pt x="26311" y="248249"/>
                    </a:lnTo>
                    <a:lnTo>
                      <a:pt x="26321" y="248438"/>
                    </a:lnTo>
                    <a:lnTo>
                      <a:pt x="26332" y="248612"/>
                    </a:lnTo>
                    <a:lnTo>
                      <a:pt x="26334" y="248758"/>
                    </a:lnTo>
                    <a:lnTo>
                      <a:pt x="26351" y="248898"/>
                    </a:lnTo>
                    <a:lnTo>
                      <a:pt x="26361" y="249044"/>
                    </a:lnTo>
                    <a:lnTo>
                      <a:pt x="26364" y="249219"/>
                    </a:lnTo>
                    <a:lnTo>
                      <a:pt x="26373" y="249358"/>
                    </a:lnTo>
                    <a:lnTo>
                      <a:pt x="26369" y="249519"/>
                    </a:lnTo>
                    <a:lnTo>
                      <a:pt x="26386" y="249651"/>
                    </a:lnTo>
                    <a:lnTo>
                      <a:pt x="26410" y="249811"/>
                    </a:lnTo>
                    <a:lnTo>
                      <a:pt x="26427" y="249985"/>
                    </a:lnTo>
                    <a:lnTo>
                      <a:pt x="26450" y="250124"/>
                    </a:lnTo>
                    <a:lnTo>
                      <a:pt x="26474" y="250284"/>
                    </a:lnTo>
                    <a:lnTo>
                      <a:pt x="26498" y="250424"/>
                    </a:lnTo>
                    <a:lnTo>
                      <a:pt x="26563" y="250562"/>
                    </a:lnTo>
                    <a:lnTo>
                      <a:pt x="26621" y="250714"/>
                    </a:lnTo>
                    <a:lnTo>
                      <a:pt x="26694" y="250873"/>
                    </a:lnTo>
                    <a:lnTo>
                      <a:pt x="26718" y="251040"/>
                    </a:lnTo>
                    <a:lnTo>
                      <a:pt x="26679" y="251202"/>
                    </a:lnTo>
                    <a:lnTo>
                      <a:pt x="26654" y="251342"/>
                    </a:lnTo>
                    <a:lnTo>
                      <a:pt x="26657" y="251488"/>
                    </a:lnTo>
                    <a:lnTo>
                      <a:pt x="26756" y="251598"/>
                    </a:lnTo>
                    <a:lnTo>
                      <a:pt x="26869" y="251714"/>
                    </a:lnTo>
                    <a:lnTo>
                      <a:pt x="26982" y="251803"/>
                    </a:lnTo>
                    <a:lnTo>
                      <a:pt x="27108" y="251856"/>
                    </a:lnTo>
                    <a:lnTo>
                      <a:pt x="27249" y="251916"/>
                    </a:lnTo>
                    <a:lnTo>
                      <a:pt x="27430" y="251975"/>
                    </a:lnTo>
                    <a:lnTo>
                      <a:pt x="27556" y="252022"/>
                    </a:lnTo>
                    <a:lnTo>
                      <a:pt x="27683" y="252075"/>
                    </a:lnTo>
                    <a:lnTo>
                      <a:pt x="27809" y="252135"/>
                    </a:lnTo>
                    <a:lnTo>
                      <a:pt x="28042" y="252361"/>
                    </a:lnTo>
                    <a:lnTo>
                      <a:pt x="28142" y="252478"/>
                    </a:lnTo>
                    <a:lnTo>
                      <a:pt x="28269" y="252594"/>
                    </a:lnTo>
                    <a:lnTo>
                      <a:pt x="28355" y="252697"/>
                    </a:lnTo>
                    <a:lnTo>
                      <a:pt x="28426" y="252814"/>
                    </a:lnTo>
                    <a:lnTo>
                      <a:pt x="28526" y="252945"/>
                    </a:lnTo>
                    <a:lnTo>
                      <a:pt x="28599" y="253104"/>
                    </a:lnTo>
                    <a:lnTo>
                      <a:pt x="28657" y="253270"/>
                    </a:lnTo>
                    <a:lnTo>
                      <a:pt x="28702" y="253423"/>
                    </a:lnTo>
                    <a:lnTo>
                      <a:pt x="28760" y="253568"/>
                    </a:lnTo>
                    <a:lnTo>
                      <a:pt x="28812" y="253721"/>
                    </a:lnTo>
                    <a:lnTo>
                      <a:pt x="28850" y="253895"/>
                    </a:lnTo>
                    <a:lnTo>
                      <a:pt x="28867" y="254041"/>
                    </a:lnTo>
                    <a:lnTo>
                      <a:pt x="28925" y="254207"/>
                    </a:lnTo>
                    <a:lnTo>
                      <a:pt x="29005" y="254373"/>
                    </a:lnTo>
                    <a:lnTo>
                      <a:pt x="29063" y="254511"/>
                    </a:lnTo>
                    <a:lnTo>
                      <a:pt x="29169" y="254614"/>
                    </a:lnTo>
                    <a:lnTo>
                      <a:pt x="29289" y="254681"/>
                    </a:lnTo>
                    <a:lnTo>
                      <a:pt x="29421" y="254707"/>
                    </a:lnTo>
                    <a:lnTo>
                      <a:pt x="29686" y="254715"/>
                    </a:lnTo>
                    <a:lnTo>
                      <a:pt x="29825" y="254720"/>
                    </a:lnTo>
                    <a:lnTo>
                      <a:pt x="29985" y="254730"/>
                    </a:lnTo>
                    <a:lnTo>
                      <a:pt x="30152" y="254755"/>
                    </a:lnTo>
                    <a:lnTo>
                      <a:pt x="30285" y="254787"/>
                    </a:lnTo>
                    <a:lnTo>
                      <a:pt x="30452" y="254819"/>
                    </a:lnTo>
                    <a:lnTo>
                      <a:pt x="30759" y="254868"/>
                    </a:lnTo>
                    <a:lnTo>
                      <a:pt x="30913" y="254900"/>
                    </a:lnTo>
                    <a:lnTo>
                      <a:pt x="31052" y="254925"/>
                    </a:lnTo>
                    <a:lnTo>
                      <a:pt x="31571" y="255017"/>
                    </a:lnTo>
                    <a:lnTo>
                      <a:pt x="31673" y="255046"/>
                    </a:lnTo>
                    <a:lnTo>
                      <a:pt x="32072" y="255184"/>
                    </a:lnTo>
                    <a:lnTo>
                      <a:pt x="32233" y="255230"/>
                    </a:lnTo>
                    <a:lnTo>
                      <a:pt x="32366" y="255283"/>
                    </a:lnTo>
                    <a:lnTo>
                      <a:pt x="32499" y="255350"/>
                    </a:lnTo>
                    <a:lnTo>
                      <a:pt x="32653" y="255417"/>
                    </a:lnTo>
                    <a:lnTo>
                      <a:pt x="32808" y="255498"/>
                    </a:lnTo>
                    <a:lnTo>
                      <a:pt x="32948" y="255579"/>
                    </a:lnTo>
                    <a:lnTo>
                      <a:pt x="33439" y="255989"/>
                    </a:lnTo>
                    <a:lnTo>
                      <a:pt x="33667" y="255848"/>
                    </a:lnTo>
                    <a:lnTo>
                      <a:pt x="33812" y="256392"/>
                    </a:lnTo>
                    <a:lnTo>
                      <a:pt x="33815" y="256538"/>
                    </a:lnTo>
                    <a:lnTo>
                      <a:pt x="33783" y="256707"/>
                    </a:lnTo>
                    <a:lnTo>
                      <a:pt x="33737" y="256840"/>
                    </a:lnTo>
                    <a:lnTo>
                      <a:pt x="33666" y="257128"/>
                    </a:lnTo>
                    <a:lnTo>
                      <a:pt x="33606" y="257269"/>
                    </a:lnTo>
                    <a:lnTo>
                      <a:pt x="33601" y="257408"/>
                    </a:lnTo>
                    <a:lnTo>
                      <a:pt x="33608" y="257736"/>
                    </a:lnTo>
                    <a:lnTo>
                      <a:pt x="33618" y="257897"/>
                    </a:lnTo>
                    <a:lnTo>
                      <a:pt x="33648" y="258043"/>
                    </a:lnTo>
                    <a:lnTo>
                      <a:pt x="33678" y="258182"/>
                    </a:lnTo>
                    <a:lnTo>
                      <a:pt x="33710" y="258355"/>
                    </a:lnTo>
                    <a:lnTo>
                      <a:pt x="33733" y="258509"/>
                    </a:lnTo>
                    <a:lnTo>
                      <a:pt x="33750" y="258641"/>
                    </a:lnTo>
                    <a:lnTo>
                      <a:pt x="33794" y="258780"/>
                    </a:lnTo>
                    <a:lnTo>
                      <a:pt x="33873" y="258890"/>
                    </a:lnTo>
                    <a:lnTo>
                      <a:pt x="34071" y="259095"/>
                    </a:lnTo>
                    <a:lnTo>
                      <a:pt x="34177" y="259191"/>
                    </a:lnTo>
                    <a:lnTo>
                      <a:pt x="34304" y="259293"/>
                    </a:lnTo>
                    <a:lnTo>
                      <a:pt x="34410" y="259375"/>
                    </a:lnTo>
                    <a:lnTo>
                      <a:pt x="34663" y="259509"/>
                    </a:lnTo>
                    <a:lnTo>
                      <a:pt x="34796" y="259569"/>
                    </a:lnTo>
                    <a:lnTo>
                      <a:pt x="34943" y="259643"/>
                    </a:lnTo>
                    <a:lnTo>
                      <a:pt x="35091" y="259710"/>
                    </a:lnTo>
                    <a:lnTo>
                      <a:pt x="35217" y="259763"/>
                    </a:lnTo>
                    <a:lnTo>
                      <a:pt x="35371" y="259809"/>
                    </a:lnTo>
                    <a:lnTo>
                      <a:pt x="35524" y="259848"/>
                    </a:lnTo>
                    <a:lnTo>
                      <a:pt x="35699" y="259886"/>
                    </a:lnTo>
                    <a:lnTo>
                      <a:pt x="35845" y="259911"/>
                    </a:lnTo>
                    <a:lnTo>
                      <a:pt x="35992" y="259943"/>
                    </a:lnTo>
                    <a:lnTo>
                      <a:pt x="36124" y="259954"/>
                    </a:lnTo>
                    <a:lnTo>
                      <a:pt x="36278" y="260000"/>
                    </a:lnTo>
                    <a:lnTo>
                      <a:pt x="36397" y="260068"/>
                    </a:lnTo>
                    <a:lnTo>
                      <a:pt x="36531" y="260135"/>
                    </a:lnTo>
                    <a:lnTo>
                      <a:pt x="36644" y="260237"/>
                    </a:lnTo>
                    <a:lnTo>
                      <a:pt x="36729" y="260347"/>
                    </a:lnTo>
                    <a:lnTo>
                      <a:pt x="36808" y="260457"/>
                    </a:lnTo>
                    <a:lnTo>
                      <a:pt x="36894" y="260574"/>
                    </a:lnTo>
                    <a:lnTo>
                      <a:pt x="36979" y="260698"/>
                    </a:lnTo>
                    <a:lnTo>
                      <a:pt x="37010" y="260830"/>
                    </a:lnTo>
                    <a:lnTo>
                      <a:pt x="37026" y="260983"/>
                    </a:lnTo>
                    <a:lnTo>
                      <a:pt x="37022" y="261123"/>
                    </a:lnTo>
                    <a:lnTo>
                      <a:pt x="36990" y="261263"/>
                    </a:lnTo>
                    <a:lnTo>
                      <a:pt x="36944" y="261404"/>
                    </a:lnTo>
                    <a:lnTo>
                      <a:pt x="36905" y="261551"/>
                    </a:lnTo>
                    <a:lnTo>
                      <a:pt x="36887" y="261684"/>
                    </a:lnTo>
                    <a:lnTo>
                      <a:pt x="36841" y="261846"/>
                    </a:lnTo>
                    <a:lnTo>
                      <a:pt x="36802" y="262021"/>
                    </a:lnTo>
                    <a:lnTo>
                      <a:pt x="36764" y="262189"/>
                    </a:lnTo>
                    <a:lnTo>
                      <a:pt x="36725" y="262337"/>
                    </a:lnTo>
                    <a:lnTo>
                      <a:pt x="36686" y="262491"/>
                    </a:lnTo>
                    <a:lnTo>
                      <a:pt x="36634" y="262688"/>
                    </a:lnTo>
                    <a:lnTo>
                      <a:pt x="36595" y="262821"/>
                    </a:lnTo>
                    <a:lnTo>
                      <a:pt x="36549" y="262961"/>
                    </a:lnTo>
                    <a:lnTo>
                      <a:pt x="36416" y="263271"/>
                    </a:lnTo>
                    <a:lnTo>
                      <a:pt x="36335" y="263398"/>
                    </a:lnTo>
                    <a:lnTo>
                      <a:pt x="36247" y="263526"/>
                    </a:lnTo>
                    <a:lnTo>
                      <a:pt x="36138" y="263647"/>
                    </a:lnTo>
                    <a:lnTo>
                      <a:pt x="36022" y="263761"/>
                    </a:lnTo>
                    <a:lnTo>
                      <a:pt x="35898" y="263868"/>
                    </a:lnTo>
                    <a:lnTo>
                      <a:pt x="35768" y="263961"/>
                    </a:lnTo>
                    <a:lnTo>
                      <a:pt x="35610" y="264062"/>
                    </a:lnTo>
                    <a:lnTo>
                      <a:pt x="35494" y="264148"/>
                    </a:lnTo>
                    <a:lnTo>
                      <a:pt x="35356" y="264242"/>
                    </a:lnTo>
                    <a:lnTo>
                      <a:pt x="35205" y="264336"/>
                    </a:lnTo>
                    <a:lnTo>
                      <a:pt x="35081" y="264415"/>
                    </a:lnTo>
                    <a:lnTo>
                      <a:pt x="34965" y="264494"/>
                    </a:lnTo>
                    <a:lnTo>
                      <a:pt x="34841" y="264566"/>
                    </a:lnTo>
                    <a:lnTo>
                      <a:pt x="34724" y="264645"/>
                    </a:lnTo>
                    <a:lnTo>
                      <a:pt x="34615" y="264724"/>
                    </a:lnTo>
                    <a:lnTo>
                      <a:pt x="34512" y="264831"/>
                    </a:lnTo>
                    <a:lnTo>
                      <a:pt x="34431" y="264958"/>
                    </a:lnTo>
                    <a:lnTo>
                      <a:pt x="34343" y="265086"/>
                    </a:lnTo>
                    <a:lnTo>
                      <a:pt x="34269" y="265213"/>
                    </a:lnTo>
                    <a:lnTo>
                      <a:pt x="34209" y="265354"/>
                    </a:lnTo>
                    <a:lnTo>
                      <a:pt x="34170" y="265501"/>
                    </a:lnTo>
                    <a:lnTo>
                      <a:pt x="34138" y="265655"/>
                    </a:lnTo>
                    <a:lnTo>
                      <a:pt x="34099" y="265810"/>
                    </a:lnTo>
                    <a:lnTo>
                      <a:pt x="34068" y="265964"/>
                    </a:lnTo>
                    <a:lnTo>
                      <a:pt x="34043" y="266125"/>
                    </a:lnTo>
                    <a:lnTo>
                      <a:pt x="34004" y="266293"/>
                    </a:lnTo>
                    <a:lnTo>
                      <a:pt x="33993" y="266426"/>
                    </a:lnTo>
                    <a:lnTo>
                      <a:pt x="33975" y="266573"/>
                    </a:lnTo>
                    <a:lnTo>
                      <a:pt x="33978" y="266740"/>
                    </a:lnTo>
                    <a:lnTo>
                      <a:pt x="33974" y="266922"/>
                    </a:lnTo>
                    <a:lnTo>
                      <a:pt x="33971" y="267096"/>
                    </a:lnTo>
                    <a:lnTo>
                      <a:pt x="33981" y="267278"/>
                    </a:lnTo>
                    <a:lnTo>
                      <a:pt x="33991" y="267424"/>
                    </a:lnTo>
                    <a:lnTo>
                      <a:pt x="34008" y="267584"/>
                    </a:lnTo>
                    <a:lnTo>
                      <a:pt x="34024" y="267738"/>
                    </a:lnTo>
                    <a:lnTo>
                      <a:pt x="34034" y="268240"/>
                    </a:lnTo>
                    <a:lnTo>
                      <a:pt x="34051" y="268428"/>
                    </a:lnTo>
                    <a:lnTo>
                      <a:pt x="34075" y="268581"/>
                    </a:lnTo>
                    <a:lnTo>
                      <a:pt x="34099" y="268748"/>
                    </a:lnTo>
                    <a:lnTo>
                      <a:pt x="34123" y="268901"/>
                    </a:lnTo>
                    <a:lnTo>
                      <a:pt x="34153" y="269054"/>
                    </a:lnTo>
                    <a:lnTo>
                      <a:pt x="34191" y="269207"/>
                    </a:lnTo>
                    <a:lnTo>
                      <a:pt x="34228" y="269339"/>
                    </a:lnTo>
                    <a:lnTo>
                      <a:pt x="34266" y="269478"/>
                    </a:lnTo>
                    <a:lnTo>
                      <a:pt x="34324" y="269651"/>
                    </a:lnTo>
                    <a:lnTo>
                      <a:pt x="34375" y="269776"/>
                    </a:lnTo>
                    <a:lnTo>
                      <a:pt x="34461" y="269907"/>
                    </a:lnTo>
                    <a:lnTo>
                      <a:pt x="34575" y="270023"/>
                    </a:lnTo>
                    <a:lnTo>
                      <a:pt x="34708" y="270104"/>
                    </a:lnTo>
                    <a:lnTo>
                      <a:pt x="34849" y="270178"/>
                    </a:lnTo>
                    <a:lnTo>
                      <a:pt x="35430" y="270331"/>
                    </a:lnTo>
                    <a:lnTo>
                      <a:pt x="35590" y="270428"/>
                    </a:lnTo>
                    <a:lnTo>
                      <a:pt x="35744" y="270467"/>
                    </a:lnTo>
                    <a:lnTo>
                      <a:pt x="35883" y="270486"/>
                    </a:lnTo>
                    <a:lnTo>
                      <a:pt x="36044" y="270503"/>
                    </a:lnTo>
                    <a:lnTo>
                      <a:pt x="36176" y="270522"/>
                    </a:lnTo>
                    <a:lnTo>
                      <a:pt x="36350" y="270539"/>
                    </a:lnTo>
                    <a:lnTo>
                      <a:pt x="36517" y="270557"/>
                    </a:lnTo>
                    <a:lnTo>
                      <a:pt x="36664" y="270568"/>
                    </a:lnTo>
                    <a:lnTo>
                      <a:pt x="36831" y="270578"/>
                    </a:lnTo>
                    <a:lnTo>
                      <a:pt x="36977" y="270596"/>
                    </a:lnTo>
                    <a:lnTo>
                      <a:pt x="37123" y="270607"/>
                    </a:lnTo>
                    <a:lnTo>
                      <a:pt x="37270" y="270625"/>
                    </a:lnTo>
                    <a:lnTo>
                      <a:pt x="37458" y="270656"/>
                    </a:lnTo>
                    <a:lnTo>
                      <a:pt x="37604" y="270695"/>
                    </a:lnTo>
                    <a:lnTo>
                      <a:pt x="37786" y="270720"/>
                    </a:lnTo>
                    <a:lnTo>
                      <a:pt x="37925" y="270738"/>
                    </a:lnTo>
                    <a:lnTo>
                      <a:pt x="38072" y="270763"/>
                    </a:lnTo>
                    <a:lnTo>
                      <a:pt x="38204" y="270781"/>
                    </a:lnTo>
                    <a:lnTo>
                      <a:pt x="38344" y="270813"/>
                    </a:lnTo>
                    <a:lnTo>
                      <a:pt x="38511" y="270866"/>
                    </a:lnTo>
                    <a:lnTo>
                      <a:pt x="38819" y="270943"/>
                    </a:lnTo>
                    <a:lnTo>
                      <a:pt x="38986" y="270975"/>
                    </a:lnTo>
                    <a:lnTo>
                      <a:pt x="39126" y="271007"/>
                    </a:lnTo>
                    <a:lnTo>
                      <a:pt x="39350" y="271050"/>
                    </a:lnTo>
                    <a:lnTo>
                      <a:pt x="40054" y="269358"/>
                    </a:lnTo>
                    <a:lnTo>
                      <a:pt x="39914" y="267388"/>
                    </a:lnTo>
                    <a:lnTo>
                      <a:pt x="39492" y="265981"/>
                    </a:lnTo>
                    <a:lnTo>
                      <a:pt x="39210" y="263730"/>
                    </a:lnTo>
                    <a:lnTo>
                      <a:pt x="40477" y="261339"/>
                    </a:lnTo>
                    <a:lnTo>
                      <a:pt x="41884" y="260494"/>
                    </a:lnTo>
                    <a:lnTo>
                      <a:pt x="44135" y="259369"/>
                    </a:lnTo>
                    <a:lnTo>
                      <a:pt x="46527" y="258807"/>
                    </a:lnTo>
                    <a:lnTo>
                      <a:pt x="48356" y="259088"/>
                    </a:lnTo>
                    <a:lnTo>
                      <a:pt x="49041" y="259626"/>
                    </a:lnTo>
                    <a:lnTo>
                      <a:pt x="49903" y="260214"/>
                    </a:lnTo>
                    <a:lnTo>
                      <a:pt x="50606" y="261480"/>
                    </a:lnTo>
                    <a:lnTo>
                      <a:pt x="51740" y="264074"/>
                    </a:lnTo>
                    <a:lnTo>
                      <a:pt x="52281" y="263174"/>
                    </a:lnTo>
                    <a:lnTo>
                      <a:pt x="53091" y="263084"/>
                    </a:lnTo>
                    <a:lnTo>
                      <a:pt x="54081" y="263714"/>
                    </a:lnTo>
                    <a:lnTo>
                      <a:pt x="55432" y="264975"/>
                    </a:lnTo>
                    <a:lnTo>
                      <a:pt x="56062" y="265425"/>
                    </a:lnTo>
                    <a:lnTo>
                      <a:pt x="56602" y="265335"/>
                    </a:lnTo>
                    <a:lnTo>
                      <a:pt x="58043" y="265425"/>
                    </a:lnTo>
                    <a:lnTo>
                      <a:pt x="59213" y="266326"/>
                    </a:lnTo>
                    <a:lnTo>
                      <a:pt x="60294" y="267587"/>
                    </a:lnTo>
                    <a:lnTo>
                      <a:pt x="61104" y="268937"/>
                    </a:lnTo>
                    <a:lnTo>
                      <a:pt x="61914" y="270288"/>
                    </a:lnTo>
                    <a:lnTo>
                      <a:pt x="62725" y="271098"/>
                    </a:lnTo>
                    <a:lnTo>
                      <a:pt x="63895" y="271459"/>
                    </a:lnTo>
                    <a:lnTo>
                      <a:pt x="64976" y="271639"/>
                    </a:lnTo>
                    <a:lnTo>
                      <a:pt x="65966" y="271549"/>
                    </a:lnTo>
                    <a:lnTo>
                      <a:pt x="66867" y="271189"/>
                    </a:lnTo>
                    <a:lnTo>
                      <a:pt x="67587" y="270378"/>
                    </a:lnTo>
                    <a:lnTo>
                      <a:pt x="68127" y="269748"/>
                    </a:lnTo>
                    <a:lnTo>
                      <a:pt x="69118" y="268848"/>
                    </a:lnTo>
                    <a:lnTo>
                      <a:pt x="70108" y="267587"/>
                    </a:lnTo>
                    <a:lnTo>
                      <a:pt x="71549" y="266777"/>
                    </a:lnTo>
                    <a:lnTo>
                      <a:pt x="72719" y="266147"/>
                    </a:lnTo>
                    <a:lnTo>
                      <a:pt x="73620" y="265697"/>
                    </a:lnTo>
                    <a:lnTo>
                      <a:pt x="74971" y="265336"/>
                    </a:lnTo>
                    <a:lnTo>
                      <a:pt x="76501" y="264976"/>
                    </a:lnTo>
                    <a:lnTo>
                      <a:pt x="77132" y="265067"/>
                    </a:lnTo>
                    <a:lnTo>
                      <a:pt x="77582" y="265877"/>
                    </a:lnTo>
                    <a:lnTo>
                      <a:pt x="78212" y="266417"/>
                    </a:lnTo>
                    <a:lnTo>
                      <a:pt x="79112" y="267048"/>
                    </a:lnTo>
                    <a:lnTo>
                      <a:pt x="79923" y="267228"/>
                    </a:lnTo>
                    <a:lnTo>
                      <a:pt x="80283" y="266688"/>
                    </a:lnTo>
                    <a:lnTo>
                      <a:pt x="81003" y="266057"/>
                    </a:lnTo>
                    <a:lnTo>
                      <a:pt x="81544" y="265427"/>
                    </a:lnTo>
                    <a:lnTo>
                      <a:pt x="82445" y="265388"/>
                    </a:lnTo>
                    <a:lnTo>
                      <a:pt x="82576" y="265348"/>
                    </a:lnTo>
                    <a:lnTo>
                      <a:pt x="82737" y="265411"/>
                    </a:lnTo>
                    <a:lnTo>
                      <a:pt x="82837" y="265575"/>
                    </a:lnTo>
                    <a:lnTo>
                      <a:pt x="82957" y="265699"/>
                    </a:lnTo>
                    <a:lnTo>
                      <a:pt x="83209" y="265742"/>
                    </a:lnTo>
                    <a:lnTo>
                      <a:pt x="83399" y="265958"/>
                    </a:lnTo>
                    <a:lnTo>
                      <a:pt x="83508" y="266215"/>
                    </a:lnTo>
                    <a:lnTo>
                      <a:pt x="83638" y="266481"/>
                    </a:lnTo>
                    <a:lnTo>
                      <a:pt x="83637" y="266767"/>
                    </a:lnTo>
                    <a:lnTo>
                      <a:pt x="83646" y="266900"/>
                    </a:lnTo>
                    <a:lnTo>
                      <a:pt x="83696" y="267033"/>
                    </a:lnTo>
                    <a:lnTo>
                      <a:pt x="83786" y="267167"/>
                    </a:lnTo>
                    <a:lnTo>
                      <a:pt x="83806" y="267320"/>
                    </a:lnTo>
                    <a:lnTo>
                      <a:pt x="83754" y="267524"/>
                    </a:lnTo>
                    <a:lnTo>
                      <a:pt x="83693" y="267625"/>
                    </a:lnTo>
                    <a:lnTo>
                      <a:pt x="83733" y="267738"/>
                    </a:lnTo>
                    <a:lnTo>
                      <a:pt x="83894" y="267893"/>
                    </a:lnTo>
                    <a:lnTo>
                      <a:pt x="84044" y="267986"/>
                    </a:lnTo>
                    <a:lnTo>
                      <a:pt x="84236" y="268029"/>
                    </a:lnTo>
                    <a:lnTo>
                      <a:pt x="84477" y="268053"/>
                    </a:lnTo>
                    <a:lnTo>
                      <a:pt x="84689" y="268055"/>
                    </a:lnTo>
                    <a:lnTo>
                      <a:pt x="84940" y="268089"/>
                    </a:lnTo>
                    <a:lnTo>
                      <a:pt x="85172" y="268123"/>
                    </a:lnTo>
                    <a:lnTo>
                      <a:pt x="85253" y="268165"/>
                    </a:lnTo>
                    <a:lnTo>
                      <a:pt x="85548" y="268171"/>
                    </a:lnTo>
                    <a:lnTo>
                      <a:pt x="85595" y="268209"/>
                    </a:lnTo>
                    <a:lnTo>
                      <a:pt x="85661" y="268256"/>
                    </a:lnTo>
                    <a:lnTo>
                      <a:pt x="85783" y="268312"/>
                    </a:lnTo>
                    <a:lnTo>
                      <a:pt x="85830" y="268387"/>
                    </a:lnTo>
                    <a:lnTo>
                      <a:pt x="85867" y="268472"/>
                    </a:lnTo>
                    <a:lnTo>
                      <a:pt x="85876" y="268565"/>
                    </a:lnTo>
                    <a:lnTo>
                      <a:pt x="85867" y="268640"/>
                    </a:lnTo>
                    <a:lnTo>
                      <a:pt x="85848" y="268725"/>
                    </a:lnTo>
                    <a:lnTo>
                      <a:pt x="85820" y="268837"/>
                    </a:lnTo>
                    <a:lnTo>
                      <a:pt x="85830" y="268922"/>
                    </a:lnTo>
                    <a:lnTo>
                      <a:pt x="85839" y="269025"/>
                    </a:lnTo>
                    <a:lnTo>
                      <a:pt x="85858" y="269128"/>
                    </a:lnTo>
                    <a:lnTo>
                      <a:pt x="85858" y="269213"/>
                    </a:lnTo>
                    <a:lnTo>
                      <a:pt x="85848" y="269288"/>
                    </a:lnTo>
                    <a:lnTo>
                      <a:pt x="85858" y="269354"/>
                    </a:lnTo>
                    <a:lnTo>
                      <a:pt x="85876" y="269410"/>
                    </a:lnTo>
                    <a:lnTo>
                      <a:pt x="86064" y="269476"/>
                    </a:lnTo>
                    <a:lnTo>
                      <a:pt x="86149" y="269504"/>
                    </a:lnTo>
                    <a:lnTo>
                      <a:pt x="86290" y="269569"/>
                    </a:lnTo>
                    <a:lnTo>
                      <a:pt x="86374" y="269626"/>
                    </a:lnTo>
                    <a:lnTo>
                      <a:pt x="86477" y="269682"/>
                    </a:lnTo>
                    <a:lnTo>
                      <a:pt x="86552" y="269757"/>
                    </a:lnTo>
                    <a:lnTo>
                      <a:pt x="86609" y="269814"/>
                    </a:lnTo>
                    <a:lnTo>
                      <a:pt x="86665" y="269907"/>
                    </a:lnTo>
                    <a:lnTo>
                      <a:pt x="86721" y="269973"/>
                    </a:lnTo>
                    <a:lnTo>
                      <a:pt x="86768" y="270011"/>
                    </a:lnTo>
                    <a:lnTo>
                      <a:pt x="86872" y="270058"/>
                    </a:lnTo>
                    <a:lnTo>
                      <a:pt x="87022" y="270142"/>
                    </a:lnTo>
                    <a:lnTo>
                      <a:pt x="87144" y="270189"/>
                    </a:lnTo>
                    <a:lnTo>
                      <a:pt x="87266" y="270226"/>
                    </a:lnTo>
                    <a:lnTo>
                      <a:pt x="87360" y="270264"/>
                    </a:lnTo>
                    <a:lnTo>
                      <a:pt x="87482" y="270311"/>
                    </a:lnTo>
                    <a:lnTo>
                      <a:pt x="87566" y="270348"/>
                    </a:lnTo>
                    <a:lnTo>
                      <a:pt x="87641" y="270424"/>
                    </a:lnTo>
                    <a:lnTo>
                      <a:pt x="87698" y="270517"/>
                    </a:lnTo>
                    <a:lnTo>
                      <a:pt x="87716" y="270611"/>
                    </a:lnTo>
                    <a:lnTo>
                      <a:pt x="87726" y="270752"/>
                    </a:lnTo>
                    <a:lnTo>
                      <a:pt x="87679" y="270827"/>
                    </a:lnTo>
                    <a:lnTo>
                      <a:pt x="87604" y="270912"/>
                    </a:lnTo>
                    <a:lnTo>
                      <a:pt x="87444" y="271015"/>
                    </a:lnTo>
                    <a:lnTo>
                      <a:pt x="87378" y="271071"/>
                    </a:lnTo>
                    <a:lnTo>
                      <a:pt x="87322" y="271146"/>
                    </a:lnTo>
                    <a:lnTo>
                      <a:pt x="87285" y="271221"/>
                    </a:lnTo>
                    <a:lnTo>
                      <a:pt x="87238" y="271522"/>
                    </a:lnTo>
                    <a:lnTo>
                      <a:pt x="87219" y="271672"/>
                    </a:lnTo>
                    <a:lnTo>
                      <a:pt x="87228" y="271803"/>
                    </a:lnTo>
                    <a:lnTo>
                      <a:pt x="87275" y="271887"/>
                    </a:lnTo>
                    <a:lnTo>
                      <a:pt x="87453" y="272056"/>
                    </a:lnTo>
                    <a:lnTo>
                      <a:pt x="87669" y="272197"/>
                    </a:lnTo>
                    <a:lnTo>
                      <a:pt x="87782" y="272263"/>
                    </a:lnTo>
                    <a:lnTo>
                      <a:pt x="87932" y="272329"/>
                    </a:lnTo>
                    <a:lnTo>
                      <a:pt x="88064" y="272366"/>
                    </a:lnTo>
                    <a:lnTo>
                      <a:pt x="88280" y="272422"/>
                    </a:lnTo>
                    <a:lnTo>
                      <a:pt x="88458" y="272451"/>
                    </a:lnTo>
                    <a:lnTo>
                      <a:pt x="88599" y="272479"/>
                    </a:lnTo>
                    <a:lnTo>
                      <a:pt x="88805" y="272601"/>
                    </a:lnTo>
                    <a:lnTo>
                      <a:pt x="89049" y="272723"/>
                    </a:lnTo>
                    <a:lnTo>
                      <a:pt x="89369" y="272817"/>
                    </a:lnTo>
                    <a:lnTo>
                      <a:pt x="89585" y="272939"/>
                    </a:lnTo>
                    <a:lnTo>
                      <a:pt x="89688" y="273023"/>
                    </a:lnTo>
                    <a:lnTo>
                      <a:pt x="89754" y="273145"/>
                    </a:lnTo>
                    <a:lnTo>
                      <a:pt x="89782" y="273248"/>
                    </a:lnTo>
                    <a:lnTo>
                      <a:pt x="89810" y="273361"/>
                    </a:lnTo>
                    <a:lnTo>
                      <a:pt x="89819" y="273474"/>
                    </a:lnTo>
                    <a:lnTo>
                      <a:pt x="89810" y="273708"/>
                    </a:lnTo>
                    <a:lnTo>
                      <a:pt x="89841" y="273875"/>
                    </a:lnTo>
                    <a:lnTo>
                      <a:pt x="89906" y="273950"/>
                    </a:lnTo>
                    <a:lnTo>
                      <a:pt x="90019" y="274091"/>
                    </a:lnTo>
                    <a:lnTo>
                      <a:pt x="90103" y="274147"/>
                    </a:lnTo>
                    <a:lnTo>
                      <a:pt x="90225" y="274081"/>
                    </a:lnTo>
                    <a:lnTo>
                      <a:pt x="90348" y="274034"/>
                    </a:lnTo>
                    <a:lnTo>
                      <a:pt x="90507" y="273969"/>
                    </a:lnTo>
                    <a:lnTo>
                      <a:pt x="90667" y="273959"/>
                    </a:lnTo>
                    <a:lnTo>
                      <a:pt x="90920" y="274016"/>
                    </a:lnTo>
                    <a:lnTo>
                      <a:pt x="91099" y="274110"/>
                    </a:lnTo>
                    <a:lnTo>
                      <a:pt x="91230" y="274175"/>
                    </a:lnTo>
                    <a:lnTo>
                      <a:pt x="91352" y="274222"/>
                    </a:lnTo>
                    <a:lnTo>
                      <a:pt x="91474" y="274232"/>
                    </a:lnTo>
                    <a:lnTo>
                      <a:pt x="91746" y="274269"/>
                    </a:lnTo>
                    <a:lnTo>
                      <a:pt x="91962" y="274372"/>
                    </a:lnTo>
                    <a:lnTo>
                      <a:pt x="92188" y="274485"/>
                    </a:lnTo>
                    <a:lnTo>
                      <a:pt x="92422" y="274663"/>
                    </a:lnTo>
                    <a:lnTo>
                      <a:pt x="92601" y="274691"/>
                    </a:lnTo>
                    <a:lnTo>
                      <a:pt x="92723" y="274663"/>
                    </a:lnTo>
                    <a:lnTo>
                      <a:pt x="92986" y="274551"/>
                    </a:lnTo>
                    <a:lnTo>
                      <a:pt x="93089" y="274541"/>
                    </a:lnTo>
                    <a:lnTo>
                      <a:pt x="93164" y="274579"/>
                    </a:lnTo>
                    <a:lnTo>
                      <a:pt x="93239" y="274626"/>
                    </a:lnTo>
                    <a:lnTo>
                      <a:pt x="93324" y="274710"/>
                    </a:lnTo>
                    <a:lnTo>
                      <a:pt x="93455" y="274785"/>
                    </a:lnTo>
                    <a:lnTo>
                      <a:pt x="93615" y="274823"/>
                    </a:lnTo>
                    <a:lnTo>
                      <a:pt x="93840" y="274823"/>
                    </a:lnTo>
                    <a:lnTo>
                      <a:pt x="94028" y="274804"/>
                    </a:lnTo>
                    <a:lnTo>
                      <a:pt x="94206" y="274748"/>
                    </a:lnTo>
                    <a:lnTo>
                      <a:pt x="94347" y="274635"/>
                    </a:lnTo>
                    <a:lnTo>
                      <a:pt x="94460" y="274588"/>
                    </a:lnTo>
                    <a:lnTo>
                      <a:pt x="94582" y="274570"/>
                    </a:lnTo>
                    <a:lnTo>
                      <a:pt x="94704" y="274560"/>
                    </a:lnTo>
                    <a:lnTo>
                      <a:pt x="94845" y="274523"/>
                    </a:lnTo>
                    <a:lnTo>
                      <a:pt x="95004" y="274438"/>
                    </a:lnTo>
                    <a:lnTo>
                      <a:pt x="95154" y="274373"/>
                    </a:lnTo>
                    <a:lnTo>
                      <a:pt x="95258" y="274307"/>
                    </a:lnTo>
                    <a:lnTo>
                      <a:pt x="95380" y="274251"/>
                    </a:lnTo>
                    <a:lnTo>
                      <a:pt x="95492" y="274241"/>
                    </a:lnTo>
                    <a:lnTo>
                      <a:pt x="95652" y="274251"/>
                    </a:lnTo>
                    <a:lnTo>
                      <a:pt x="95746" y="274298"/>
                    </a:lnTo>
                    <a:lnTo>
                      <a:pt x="95858" y="274279"/>
                    </a:lnTo>
                    <a:lnTo>
                      <a:pt x="95934" y="274213"/>
                    </a:lnTo>
                    <a:lnTo>
                      <a:pt x="96027" y="274157"/>
                    </a:lnTo>
                    <a:lnTo>
                      <a:pt x="96131" y="274044"/>
                    </a:lnTo>
                    <a:lnTo>
                      <a:pt x="96253" y="273988"/>
                    </a:lnTo>
                    <a:lnTo>
                      <a:pt x="96328" y="274044"/>
                    </a:lnTo>
                    <a:lnTo>
                      <a:pt x="96375" y="274100"/>
                    </a:lnTo>
                    <a:lnTo>
                      <a:pt x="96441" y="274147"/>
                    </a:lnTo>
                    <a:lnTo>
                      <a:pt x="96469" y="274232"/>
                    </a:lnTo>
                    <a:lnTo>
                      <a:pt x="96534" y="274326"/>
                    </a:lnTo>
                    <a:lnTo>
                      <a:pt x="96638" y="274382"/>
                    </a:lnTo>
                    <a:lnTo>
                      <a:pt x="96833" y="274428"/>
                    </a:lnTo>
                    <a:lnTo>
                      <a:pt x="96983" y="274400"/>
                    </a:lnTo>
                    <a:lnTo>
                      <a:pt x="97077" y="274400"/>
                    </a:lnTo>
                    <a:lnTo>
                      <a:pt x="97152" y="274438"/>
                    </a:lnTo>
                    <a:lnTo>
                      <a:pt x="97359" y="274485"/>
                    </a:lnTo>
                    <a:lnTo>
                      <a:pt x="97668" y="274607"/>
                    </a:lnTo>
                    <a:lnTo>
                      <a:pt x="97847" y="274701"/>
                    </a:lnTo>
                    <a:lnTo>
                      <a:pt x="98072" y="274804"/>
                    </a:lnTo>
                    <a:lnTo>
                      <a:pt x="98185" y="274907"/>
                    </a:lnTo>
                    <a:lnTo>
                      <a:pt x="98269" y="275020"/>
                    </a:lnTo>
                    <a:lnTo>
                      <a:pt x="98354" y="275104"/>
                    </a:lnTo>
                    <a:lnTo>
                      <a:pt x="98429" y="275151"/>
                    </a:lnTo>
                    <a:lnTo>
                      <a:pt x="98617" y="275142"/>
                    </a:lnTo>
                    <a:lnTo>
                      <a:pt x="98804" y="275114"/>
                    </a:lnTo>
                    <a:lnTo>
                      <a:pt x="99086" y="275085"/>
                    </a:lnTo>
                    <a:lnTo>
                      <a:pt x="99293" y="275029"/>
                    </a:lnTo>
                    <a:lnTo>
                      <a:pt x="99452" y="274954"/>
                    </a:lnTo>
                    <a:lnTo>
                      <a:pt x="99584" y="274870"/>
                    </a:lnTo>
                    <a:lnTo>
                      <a:pt x="99771" y="274673"/>
                    </a:lnTo>
                    <a:lnTo>
                      <a:pt x="99987" y="274560"/>
                    </a:lnTo>
                    <a:lnTo>
                      <a:pt x="100175" y="274438"/>
                    </a:lnTo>
                    <a:close/>
                  </a:path>
                </a:pathLst>
              </a:custGeom>
              <a:solidFill>
                <a:srgbClr val="FEF5EB"/>
              </a:solidFill>
              <a:ln w="4763" cap="rnd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0">
                <a:extLst>
                  <a:ext uri="{FF2B5EF4-FFF2-40B4-BE49-F238E27FC236}">
                    <a16:creationId xmlns:a16="http://schemas.microsoft.com/office/drawing/2014/main" id="{CAB61F1D-6149-C3C9-25B9-DE7D79FA0F6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116" y="2657"/>
                <a:ext cx="953" cy="443"/>
              </a:xfrm>
              <a:custGeom>
                <a:avLst/>
                <a:gdLst>
                  <a:gd name="T0" fmla="*/ 82905 w 220642"/>
                  <a:gd name="T1" fmla="*/ 101291 h 102738"/>
                  <a:gd name="T2" fmla="*/ 95232 w 220642"/>
                  <a:gd name="T3" fmla="*/ 95837 h 102738"/>
                  <a:gd name="T4" fmla="*/ 102303 w 220642"/>
                  <a:gd name="T5" fmla="*/ 101779 h 102738"/>
                  <a:gd name="T6" fmla="*/ 118538 w 220642"/>
                  <a:gd name="T7" fmla="*/ 95153 h 102738"/>
                  <a:gd name="T8" fmla="*/ 135707 w 220642"/>
                  <a:gd name="T9" fmla="*/ 83398 h 102738"/>
                  <a:gd name="T10" fmla="*/ 145237 w 220642"/>
                  <a:gd name="T11" fmla="*/ 71874 h 102738"/>
                  <a:gd name="T12" fmla="*/ 152133 w 220642"/>
                  <a:gd name="T13" fmla="*/ 74599 h 102738"/>
                  <a:gd name="T14" fmla="*/ 160067 w 220642"/>
                  <a:gd name="T15" fmla="*/ 72313 h 102738"/>
                  <a:gd name="T16" fmla="*/ 154667 w 220642"/>
                  <a:gd name="T17" fmla="*/ 56574 h 102738"/>
                  <a:gd name="T18" fmla="*/ 166429 w 220642"/>
                  <a:gd name="T19" fmla="*/ 47684 h 102738"/>
                  <a:gd name="T20" fmla="*/ 160141 w 220642"/>
                  <a:gd name="T21" fmla="*/ 41981 h 102738"/>
                  <a:gd name="T22" fmla="*/ 170791 w 220642"/>
                  <a:gd name="T23" fmla="*/ 36802 h 102738"/>
                  <a:gd name="T24" fmla="*/ 180450 w 220642"/>
                  <a:gd name="T25" fmla="*/ 35449 h 102738"/>
                  <a:gd name="T26" fmla="*/ 194045 w 220642"/>
                  <a:gd name="T27" fmla="*/ 38642 h 102738"/>
                  <a:gd name="T28" fmla="*/ 209455 w 220642"/>
                  <a:gd name="T29" fmla="*/ 37010 h 102738"/>
                  <a:gd name="T30" fmla="*/ 217331 w 220642"/>
                  <a:gd name="T31" fmla="*/ 20771 h 102738"/>
                  <a:gd name="T32" fmla="*/ 206170 w 220642"/>
                  <a:gd name="T33" fmla="*/ 12613 h 102738"/>
                  <a:gd name="T34" fmla="*/ 195979 w 220642"/>
                  <a:gd name="T35" fmla="*/ 14543 h 102738"/>
                  <a:gd name="T36" fmla="*/ 187719 w 220642"/>
                  <a:gd name="T37" fmla="*/ 13867 h 102738"/>
                  <a:gd name="T38" fmla="*/ 178629 w 220642"/>
                  <a:gd name="T39" fmla="*/ 17157 h 102738"/>
                  <a:gd name="T40" fmla="*/ 159376 w 220642"/>
                  <a:gd name="T41" fmla="*/ 13830 h 102738"/>
                  <a:gd name="T42" fmla="*/ 144174 w 220642"/>
                  <a:gd name="T43" fmla="*/ 12524 h 102738"/>
                  <a:gd name="T44" fmla="*/ 128280 w 220642"/>
                  <a:gd name="T45" fmla="*/ 9946 h 102738"/>
                  <a:gd name="T46" fmla="*/ 119579 w 220642"/>
                  <a:gd name="T47" fmla="*/ 6522 h 102738"/>
                  <a:gd name="T48" fmla="*/ 106886 w 220642"/>
                  <a:gd name="T49" fmla="*/ 6265 h 102738"/>
                  <a:gd name="T50" fmla="*/ 100711 w 220642"/>
                  <a:gd name="T51" fmla="*/ 620 h 102738"/>
                  <a:gd name="T52" fmla="*/ 87224 w 220642"/>
                  <a:gd name="T53" fmla="*/ 4598 h 102738"/>
                  <a:gd name="T54" fmla="*/ 77604 w 220642"/>
                  <a:gd name="T55" fmla="*/ 8117 h 102738"/>
                  <a:gd name="T56" fmla="*/ 64325 w 220642"/>
                  <a:gd name="T57" fmla="*/ 9664 h 102738"/>
                  <a:gd name="T58" fmla="*/ 60590 w 220642"/>
                  <a:gd name="T59" fmla="*/ 16339 h 102738"/>
                  <a:gd name="T60" fmla="*/ 64239 w 220642"/>
                  <a:gd name="T61" fmla="*/ 18504 h 102738"/>
                  <a:gd name="T62" fmla="*/ 68532 w 220642"/>
                  <a:gd name="T63" fmla="*/ 20406 h 102738"/>
                  <a:gd name="T64" fmla="*/ 72478 w 220642"/>
                  <a:gd name="T65" fmla="*/ 19229 h 102738"/>
                  <a:gd name="T66" fmla="*/ 76439 w 220642"/>
                  <a:gd name="T67" fmla="*/ 16298 h 102738"/>
                  <a:gd name="T68" fmla="*/ 78060 w 220642"/>
                  <a:gd name="T69" fmla="*/ 12230 h 102738"/>
                  <a:gd name="T70" fmla="*/ 81225 w 220642"/>
                  <a:gd name="T71" fmla="*/ 10686 h 102738"/>
                  <a:gd name="T72" fmla="*/ 83160 w 220642"/>
                  <a:gd name="T73" fmla="*/ 14890 h 102738"/>
                  <a:gd name="T74" fmla="*/ 82701 w 220642"/>
                  <a:gd name="T75" fmla="*/ 17018 h 102738"/>
                  <a:gd name="T76" fmla="*/ 82967 w 220642"/>
                  <a:gd name="T77" fmla="*/ 20444 h 102738"/>
                  <a:gd name="T78" fmla="*/ 84039 w 220642"/>
                  <a:gd name="T79" fmla="*/ 24359 h 102738"/>
                  <a:gd name="T80" fmla="*/ 84557 w 220642"/>
                  <a:gd name="T81" fmla="*/ 28751 h 102738"/>
                  <a:gd name="T82" fmla="*/ 85398 w 220642"/>
                  <a:gd name="T83" fmla="*/ 33985 h 102738"/>
                  <a:gd name="T84" fmla="*/ 83260 w 220642"/>
                  <a:gd name="T85" fmla="*/ 36847 h 102738"/>
                  <a:gd name="T86" fmla="*/ 83962 w 220642"/>
                  <a:gd name="T87" fmla="*/ 40624 h 102738"/>
                  <a:gd name="T88" fmla="*/ 83893 w 220642"/>
                  <a:gd name="T89" fmla="*/ 45470 h 102738"/>
                  <a:gd name="T90" fmla="*/ 82471 w 220642"/>
                  <a:gd name="T91" fmla="*/ 49502 h 102738"/>
                  <a:gd name="T92" fmla="*/ 79989 w 220642"/>
                  <a:gd name="T93" fmla="*/ 52809 h 102738"/>
                  <a:gd name="T94" fmla="*/ 77007 w 220642"/>
                  <a:gd name="T95" fmla="*/ 53686 h 102738"/>
                  <a:gd name="T96" fmla="*/ 72621 w 220642"/>
                  <a:gd name="T97" fmla="*/ 55300 h 102738"/>
                  <a:gd name="T98" fmla="*/ 66701 w 220642"/>
                  <a:gd name="T99" fmla="*/ 56322 h 102738"/>
                  <a:gd name="T100" fmla="*/ 61206 w 220642"/>
                  <a:gd name="T101" fmla="*/ 55669 h 102738"/>
                  <a:gd name="T102" fmla="*/ 52438 w 220642"/>
                  <a:gd name="T103" fmla="*/ 55779 h 102738"/>
                  <a:gd name="T104" fmla="*/ 40470 w 220642"/>
                  <a:gd name="T105" fmla="*/ 58539 h 102738"/>
                  <a:gd name="T106" fmla="*/ 31349 w 220642"/>
                  <a:gd name="T107" fmla="*/ 64657 h 102738"/>
                  <a:gd name="T108" fmla="*/ 20524 w 220642"/>
                  <a:gd name="T109" fmla="*/ 66909 h 102738"/>
                  <a:gd name="T110" fmla="*/ 13095 w 220642"/>
                  <a:gd name="T111" fmla="*/ 71729 h 102738"/>
                  <a:gd name="T112" fmla="*/ 8592 w 220642"/>
                  <a:gd name="T113" fmla="*/ 74564 h 102738"/>
                  <a:gd name="T114" fmla="*/ 1588 w 220642"/>
                  <a:gd name="T115" fmla="*/ 81352 h 102738"/>
                  <a:gd name="T116" fmla="*/ 12354 w 220642"/>
                  <a:gd name="T117" fmla="*/ 88334 h 102738"/>
                  <a:gd name="T118" fmla="*/ 21526 w 220642"/>
                  <a:gd name="T119" fmla="*/ 92260 h 102738"/>
                  <a:gd name="T120" fmla="*/ 37219 w 220642"/>
                  <a:gd name="T121" fmla="*/ 90207 h 102738"/>
                  <a:gd name="T122" fmla="*/ 51198 w 220642"/>
                  <a:gd name="T123" fmla="*/ 88185 h 102738"/>
                  <a:gd name="T124" fmla="*/ 61537 w 220642"/>
                  <a:gd name="T125" fmla="*/ 93852 h 102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0642" h="102738">
                    <a:moveTo>
                      <a:pt x="66208" y="102279"/>
                    </a:moveTo>
                    <a:lnTo>
                      <a:pt x="66533" y="102198"/>
                    </a:lnTo>
                    <a:lnTo>
                      <a:pt x="66938" y="102198"/>
                    </a:lnTo>
                    <a:lnTo>
                      <a:pt x="67505" y="102333"/>
                    </a:lnTo>
                    <a:lnTo>
                      <a:pt x="67856" y="102279"/>
                    </a:lnTo>
                    <a:lnTo>
                      <a:pt x="68612" y="101982"/>
                    </a:lnTo>
                    <a:lnTo>
                      <a:pt x="69341" y="101766"/>
                    </a:lnTo>
                    <a:lnTo>
                      <a:pt x="69774" y="101685"/>
                    </a:lnTo>
                    <a:lnTo>
                      <a:pt x="70125" y="101712"/>
                    </a:lnTo>
                    <a:lnTo>
                      <a:pt x="70611" y="101820"/>
                    </a:lnTo>
                    <a:lnTo>
                      <a:pt x="70854" y="101955"/>
                    </a:lnTo>
                    <a:lnTo>
                      <a:pt x="71151" y="102144"/>
                    </a:lnTo>
                    <a:lnTo>
                      <a:pt x="71512" y="102275"/>
                    </a:lnTo>
                    <a:lnTo>
                      <a:pt x="71866" y="102267"/>
                    </a:lnTo>
                    <a:lnTo>
                      <a:pt x="71894" y="102132"/>
                    </a:lnTo>
                    <a:lnTo>
                      <a:pt x="71948" y="101979"/>
                    </a:lnTo>
                    <a:lnTo>
                      <a:pt x="72075" y="101970"/>
                    </a:lnTo>
                    <a:lnTo>
                      <a:pt x="72148" y="101610"/>
                    </a:lnTo>
                    <a:lnTo>
                      <a:pt x="72645" y="101566"/>
                    </a:lnTo>
                    <a:lnTo>
                      <a:pt x="72672" y="101443"/>
                    </a:lnTo>
                    <a:lnTo>
                      <a:pt x="72673" y="101208"/>
                    </a:lnTo>
                    <a:lnTo>
                      <a:pt x="72673" y="101111"/>
                    </a:lnTo>
                    <a:lnTo>
                      <a:pt x="72650" y="100845"/>
                    </a:lnTo>
                    <a:lnTo>
                      <a:pt x="72631" y="100613"/>
                    </a:lnTo>
                    <a:lnTo>
                      <a:pt x="72692" y="100435"/>
                    </a:lnTo>
                    <a:lnTo>
                      <a:pt x="72963" y="100005"/>
                    </a:lnTo>
                    <a:lnTo>
                      <a:pt x="73406" y="99714"/>
                    </a:lnTo>
                    <a:lnTo>
                      <a:pt x="73682" y="99645"/>
                    </a:lnTo>
                    <a:lnTo>
                      <a:pt x="73876" y="99631"/>
                    </a:lnTo>
                    <a:lnTo>
                      <a:pt x="74028" y="99728"/>
                    </a:lnTo>
                    <a:lnTo>
                      <a:pt x="74484" y="99797"/>
                    </a:lnTo>
                    <a:lnTo>
                      <a:pt x="75010" y="99839"/>
                    </a:lnTo>
                    <a:lnTo>
                      <a:pt x="75231" y="99977"/>
                    </a:lnTo>
                    <a:lnTo>
                      <a:pt x="75466" y="100060"/>
                    </a:lnTo>
                    <a:lnTo>
                      <a:pt x="75812" y="100102"/>
                    </a:lnTo>
                    <a:lnTo>
                      <a:pt x="76199" y="99936"/>
                    </a:lnTo>
                    <a:lnTo>
                      <a:pt x="76669" y="99714"/>
                    </a:lnTo>
                    <a:lnTo>
                      <a:pt x="77070" y="99659"/>
                    </a:lnTo>
                    <a:lnTo>
                      <a:pt x="77335" y="99698"/>
                    </a:lnTo>
                    <a:lnTo>
                      <a:pt x="77457" y="99853"/>
                    </a:lnTo>
                    <a:lnTo>
                      <a:pt x="77651" y="100005"/>
                    </a:lnTo>
                    <a:lnTo>
                      <a:pt x="77955" y="100033"/>
                    </a:lnTo>
                    <a:lnTo>
                      <a:pt x="78425" y="100143"/>
                    </a:lnTo>
                    <a:lnTo>
                      <a:pt x="78964" y="100254"/>
                    </a:lnTo>
                    <a:lnTo>
                      <a:pt x="79642" y="100337"/>
                    </a:lnTo>
                    <a:lnTo>
                      <a:pt x="80112" y="100282"/>
                    </a:lnTo>
                    <a:lnTo>
                      <a:pt x="80582" y="100309"/>
                    </a:lnTo>
                    <a:lnTo>
                      <a:pt x="80776" y="100461"/>
                    </a:lnTo>
                    <a:lnTo>
                      <a:pt x="80873" y="100641"/>
                    </a:lnTo>
                    <a:lnTo>
                      <a:pt x="80900" y="100904"/>
                    </a:lnTo>
                    <a:lnTo>
                      <a:pt x="80942" y="101194"/>
                    </a:lnTo>
                    <a:lnTo>
                      <a:pt x="80983" y="101499"/>
                    </a:lnTo>
                    <a:lnTo>
                      <a:pt x="81011" y="101706"/>
                    </a:lnTo>
                    <a:lnTo>
                      <a:pt x="81204" y="101761"/>
                    </a:lnTo>
                    <a:lnTo>
                      <a:pt x="81412" y="101678"/>
                    </a:lnTo>
                    <a:lnTo>
                      <a:pt x="81827" y="101582"/>
                    </a:lnTo>
                    <a:lnTo>
                      <a:pt x="82338" y="101416"/>
                    </a:lnTo>
                    <a:lnTo>
                      <a:pt x="82905" y="101291"/>
                    </a:lnTo>
                    <a:lnTo>
                      <a:pt x="83071" y="101499"/>
                    </a:lnTo>
                    <a:lnTo>
                      <a:pt x="83127" y="101789"/>
                    </a:lnTo>
                    <a:lnTo>
                      <a:pt x="83154" y="102052"/>
                    </a:lnTo>
                    <a:lnTo>
                      <a:pt x="83196" y="102218"/>
                    </a:lnTo>
                    <a:lnTo>
                      <a:pt x="83251" y="102287"/>
                    </a:lnTo>
                    <a:lnTo>
                      <a:pt x="83389" y="102439"/>
                    </a:lnTo>
                    <a:lnTo>
                      <a:pt x="83636" y="102454"/>
                    </a:lnTo>
                    <a:lnTo>
                      <a:pt x="84018" y="102396"/>
                    </a:lnTo>
                    <a:lnTo>
                      <a:pt x="84388" y="102361"/>
                    </a:lnTo>
                    <a:lnTo>
                      <a:pt x="84747" y="102291"/>
                    </a:lnTo>
                    <a:lnTo>
                      <a:pt x="85129" y="102198"/>
                    </a:lnTo>
                    <a:lnTo>
                      <a:pt x="85500" y="102117"/>
                    </a:lnTo>
                    <a:lnTo>
                      <a:pt x="85824" y="102093"/>
                    </a:lnTo>
                    <a:lnTo>
                      <a:pt x="86286" y="102441"/>
                    </a:lnTo>
                    <a:lnTo>
                      <a:pt x="86170" y="102662"/>
                    </a:lnTo>
                    <a:lnTo>
                      <a:pt x="86575" y="102685"/>
                    </a:lnTo>
                    <a:lnTo>
                      <a:pt x="86784" y="102476"/>
                    </a:lnTo>
                    <a:lnTo>
                      <a:pt x="86923" y="102348"/>
                    </a:lnTo>
                    <a:lnTo>
                      <a:pt x="87445" y="102278"/>
                    </a:lnTo>
                    <a:lnTo>
                      <a:pt x="87793" y="102197"/>
                    </a:lnTo>
                    <a:lnTo>
                      <a:pt x="88037" y="102138"/>
                    </a:lnTo>
                    <a:lnTo>
                      <a:pt x="88257" y="102069"/>
                    </a:lnTo>
                    <a:lnTo>
                      <a:pt x="88490" y="101953"/>
                    </a:lnTo>
                    <a:lnTo>
                      <a:pt x="88641" y="101860"/>
                    </a:lnTo>
                    <a:lnTo>
                      <a:pt x="88663" y="102173"/>
                    </a:lnTo>
                    <a:lnTo>
                      <a:pt x="90054" y="102404"/>
                    </a:lnTo>
                    <a:lnTo>
                      <a:pt x="90576" y="102531"/>
                    </a:lnTo>
                    <a:lnTo>
                      <a:pt x="90891" y="102450"/>
                    </a:lnTo>
                    <a:lnTo>
                      <a:pt x="93059" y="102401"/>
                    </a:lnTo>
                    <a:lnTo>
                      <a:pt x="93246" y="102294"/>
                    </a:lnTo>
                    <a:lnTo>
                      <a:pt x="93345" y="102145"/>
                    </a:lnTo>
                    <a:lnTo>
                      <a:pt x="93636" y="101941"/>
                    </a:lnTo>
                    <a:lnTo>
                      <a:pt x="93865" y="101773"/>
                    </a:lnTo>
                    <a:lnTo>
                      <a:pt x="94063" y="101618"/>
                    </a:lnTo>
                    <a:lnTo>
                      <a:pt x="94187" y="101488"/>
                    </a:lnTo>
                    <a:lnTo>
                      <a:pt x="94361" y="101009"/>
                    </a:lnTo>
                    <a:lnTo>
                      <a:pt x="94627" y="100542"/>
                    </a:lnTo>
                    <a:lnTo>
                      <a:pt x="94509" y="100175"/>
                    </a:lnTo>
                    <a:lnTo>
                      <a:pt x="94441" y="99709"/>
                    </a:lnTo>
                    <a:lnTo>
                      <a:pt x="94391" y="99416"/>
                    </a:lnTo>
                    <a:lnTo>
                      <a:pt x="94354" y="99248"/>
                    </a:lnTo>
                    <a:lnTo>
                      <a:pt x="94379" y="99136"/>
                    </a:lnTo>
                    <a:lnTo>
                      <a:pt x="94460" y="98987"/>
                    </a:lnTo>
                    <a:lnTo>
                      <a:pt x="94646" y="98669"/>
                    </a:lnTo>
                    <a:lnTo>
                      <a:pt x="94826" y="98389"/>
                    </a:lnTo>
                    <a:lnTo>
                      <a:pt x="94931" y="98190"/>
                    </a:lnTo>
                    <a:lnTo>
                      <a:pt x="95130" y="98115"/>
                    </a:lnTo>
                    <a:lnTo>
                      <a:pt x="95303" y="98041"/>
                    </a:lnTo>
                    <a:lnTo>
                      <a:pt x="95378" y="97991"/>
                    </a:lnTo>
                    <a:lnTo>
                      <a:pt x="95415" y="97879"/>
                    </a:lnTo>
                    <a:lnTo>
                      <a:pt x="95471" y="97791"/>
                    </a:lnTo>
                    <a:lnTo>
                      <a:pt x="95583" y="97692"/>
                    </a:lnTo>
                    <a:lnTo>
                      <a:pt x="95670" y="97567"/>
                    </a:lnTo>
                    <a:lnTo>
                      <a:pt x="95595" y="97411"/>
                    </a:lnTo>
                    <a:lnTo>
                      <a:pt x="95434" y="97218"/>
                    </a:lnTo>
                    <a:lnTo>
                      <a:pt x="95285" y="97038"/>
                    </a:lnTo>
                    <a:lnTo>
                      <a:pt x="95267" y="96583"/>
                    </a:lnTo>
                    <a:lnTo>
                      <a:pt x="95232" y="95837"/>
                    </a:lnTo>
                    <a:lnTo>
                      <a:pt x="95474" y="96011"/>
                    </a:lnTo>
                    <a:lnTo>
                      <a:pt x="95629" y="96167"/>
                    </a:lnTo>
                    <a:lnTo>
                      <a:pt x="95902" y="95924"/>
                    </a:lnTo>
                    <a:lnTo>
                      <a:pt x="96113" y="95756"/>
                    </a:lnTo>
                    <a:lnTo>
                      <a:pt x="96362" y="95519"/>
                    </a:lnTo>
                    <a:lnTo>
                      <a:pt x="96486" y="95444"/>
                    </a:lnTo>
                    <a:lnTo>
                      <a:pt x="96481" y="94833"/>
                    </a:lnTo>
                    <a:lnTo>
                      <a:pt x="96617" y="94758"/>
                    </a:lnTo>
                    <a:lnTo>
                      <a:pt x="96841" y="94671"/>
                    </a:lnTo>
                    <a:lnTo>
                      <a:pt x="97027" y="94590"/>
                    </a:lnTo>
                    <a:lnTo>
                      <a:pt x="97226" y="94465"/>
                    </a:lnTo>
                    <a:lnTo>
                      <a:pt x="97468" y="94303"/>
                    </a:lnTo>
                    <a:lnTo>
                      <a:pt x="97673" y="94116"/>
                    </a:lnTo>
                    <a:lnTo>
                      <a:pt x="97829" y="93979"/>
                    </a:lnTo>
                    <a:lnTo>
                      <a:pt x="98009" y="93860"/>
                    </a:lnTo>
                    <a:lnTo>
                      <a:pt x="98189" y="93742"/>
                    </a:lnTo>
                    <a:lnTo>
                      <a:pt x="98388" y="93617"/>
                    </a:lnTo>
                    <a:lnTo>
                      <a:pt x="98798" y="93536"/>
                    </a:lnTo>
                    <a:lnTo>
                      <a:pt x="98920" y="93576"/>
                    </a:lnTo>
                    <a:lnTo>
                      <a:pt x="99121" y="93504"/>
                    </a:lnTo>
                    <a:lnTo>
                      <a:pt x="99486" y="93481"/>
                    </a:lnTo>
                    <a:lnTo>
                      <a:pt x="99536" y="93604"/>
                    </a:lnTo>
                    <a:lnTo>
                      <a:pt x="99716" y="93695"/>
                    </a:lnTo>
                    <a:lnTo>
                      <a:pt x="99823" y="93769"/>
                    </a:lnTo>
                    <a:lnTo>
                      <a:pt x="99872" y="93868"/>
                    </a:lnTo>
                    <a:lnTo>
                      <a:pt x="99839" y="93984"/>
                    </a:lnTo>
                    <a:lnTo>
                      <a:pt x="99691" y="94091"/>
                    </a:lnTo>
                    <a:lnTo>
                      <a:pt x="99740" y="94338"/>
                    </a:lnTo>
                    <a:lnTo>
                      <a:pt x="99756" y="94486"/>
                    </a:lnTo>
                    <a:lnTo>
                      <a:pt x="99781" y="94684"/>
                    </a:lnTo>
                    <a:lnTo>
                      <a:pt x="99846" y="94899"/>
                    </a:lnTo>
                    <a:lnTo>
                      <a:pt x="99936" y="95146"/>
                    </a:lnTo>
                    <a:lnTo>
                      <a:pt x="100043" y="95377"/>
                    </a:lnTo>
                    <a:lnTo>
                      <a:pt x="100133" y="95640"/>
                    </a:lnTo>
                    <a:lnTo>
                      <a:pt x="100166" y="95871"/>
                    </a:lnTo>
                    <a:lnTo>
                      <a:pt x="100215" y="96143"/>
                    </a:lnTo>
                    <a:lnTo>
                      <a:pt x="100231" y="96349"/>
                    </a:lnTo>
                    <a:lnTo>
                      <a:pt x="100263" y="96621"/>
                    </a:lnTo>
                    <a:lnTo>
                      <a:pt x="100265" y="96965"/>
                    </a:lnTo>
                    <a:lnTo>
                      <a:pt x="100281" y="97196"/>
                    </a:lnTo>
                    <a:lnTo>
                      <a:pt x="100437" y="97534"/>
                    </a:lnTo>
                    <a:lnTo>
                      <a:pt x="100617" y="97740"/>
                    </a:lnTo>
                    <a:lnTo>
                      <a:pt x="100732" y="97921"/>
                    </a:lnTo>
                    <a:lnTo>
                      <a:pt x="100749" y="98110"/>
                    </a:lnTo>
                    <a:lnTo>
                      <a:pt x="100781" y="98292"/>
                    </a:lnTo>
                    <a:lnTo>
                      <a:pt x="100855" y="98440"/>
                    </a:lnTo>
                    <a:lnTo>
                      <a:pt x="100962" y="98588"/>
                    </a:lnTo>
                    <a:lnTo>
                      <a:pt x="101003" y="98794"/>
                    </a:lnTo>
                    <a:lnTo>
                      <a:pt x="101019" y="99008"/>
                    </a:lnTo>
                    <a:lnTo>
                      <a:pt x="101060" y="99247"/>
                    </a:lnTo>
                    <a:lnTo>
                      <a:pt x="101093" y="99461"/>
                    </a:lnTo>
                    <a:lnTo>
                      <a:pt x="101093" y="99692"/>
                    </a:lnTo>
                    <a:lnTo>
                      <a:pt x="101167" y="100079"/>
                    </a:lnTo>
                    <a:lnTo>
                      <a:pt x="101306" y="100392"/>
                    </a:lnTo>
                    <a:lnTo>
                      <a:pt x="101415" y="100626"/>
                    </a:lnTo>
                    <a:lnTo>
                      <a:pt x="101719" y="101351"/>
                    </a:lnTo>
                    <a:lnTo>
                      <a:pt x="101982" y="101532"/>
                    </a:lnTo>
                    <a:lnTo>
                      <a:pt x="102303" y="101779"/>
                    </a:lnTo>
                    <a:lnTo>
                      <a:pt x="102689" y="101762"/>
                    </a:lnTo>
                    <a:lnTo>
                      <a:pt x="102977" y="101737"/>
                    </a:lnTo>
                    <a:lnTo>
                      <a:pt x="103124" y="101647"/>
                    </a:lnTo>
                    <a:lnTo>
                      <a:pt x="103453" y="101317"/>
                    </a:lnTo>
                    <a:lnTo>
                      <a:pt x="103675" y="101794"/>
                    </a:lnTo>
                    <a:lnTo>
                      <a:pt x="105763" y="101069"/>
                    </a:lnTo>
                    <a:lnTo>
                      <a:pt x="106034" y="100978"/>
                    </a:lnTo>
                    <a:lnTo>
                      <a:pt x="106256" y="100879"/>
                    </a:lnTo>
                    <a:lnTo>
                      <a:pt x="106486" y="100854"/>
                    </a:lnTo>
                    <a:lnTo>
                      <a:pt x="106511" y="100475"/>
                    </a:lnTo>
                    <a:lnTo>
                      <a:pt x="106836" y="100302"/>
                    </a:lnTo>
                    <a:lnTo>
                      <a:pt x="107272" y="100104"/>
                    </a:lnTo>
                    <a:lnTo>
                      <a:pt x="107600" y="99874"/>
                    </a:lnTo>
                    <a:lnTo>
                      <a:pt x="107559" y="99437"/>
                    </a:lnTo>
                    <a:lnTo>
                      <a:pt x="108028" y="99494"/>
                    </a:lnTo>
                    <a:lnTo>
                      <a:pt x="108513" y="99576"/>
                    </a:lnTo>
                    <a:lnTo>
                      <a:pt x="109088" y="99667"/>
                    </a:lnTo>
                    <a:lnTo>
                      <a:pt x="109112" y="99815"/>
                    </a:lnTo>
                    <a:lnTo>
                      <a:pt x="109951" y="99839"/>
                    </a:lnTo>
                    <a:lnTo>
                      <a:pt x="110008" y="99361"/>
                    </a:lnTo>
                    <a:lnTo>
                      <a:pt x="110049" y="99139"/>
                    </a:lnTo>
                    <a:lnTo>
                      <a:pt x="110115" y="98702"/>
                    </a:lnTo>
                    <a:lnTo>
                      <a:pt x="110222" y="98059"/>
                    </a:lnTo>
                    <a:lnTo>
                      <a:pt x="110280" y="97573"/>
                    </a:lnTo>
                    <a:lnTo>
                      <a:pt x="110510" y="97383"/>
                    </a:lnTo>
                    <a:lnTo>
                      <a:pt x="111019" y="97746"/>
                    </a:lnTo>
                    <a:lnTo>
                      <a:pt x="114264" y="98131"/>
                    </a:lnTo>
                    <a:lnTo>
                      <a:pt x="114452" y="98263"/>
                    </a:lnTo>
                    <a:lnTo>
                      <a:pt x="114551" y="98271"/>
                    </a:lnTo>
                    <a:lnTo>
                      <a:pt x="114724" y="98181"/>
                    </a:lnTo>
                    <a:lnTo>
                      <a:pt x="114978" y="98057"/>
                    </a:lnTo>
                    <a:lnTo>
                      <a:pt x="115077" y="97925"/>
                    </a:lnTo>
                    <a:lnTo>
                      <a:pt x="115258" y="97793"/>
                    </a:lnTo>
                    <a:lnTo>
                      <a:pt x="115439" y="97735"/>
                    </a:lnTo>
                    <a:lnTo>
                      <a:pt x="115570" y="97677"/>
                    </a:lnTo>
                    <a:lnTo>
                      <a:pt x="115661" y="97570"/>
                    </a:lnTo>
                    <a:lnTo>
                      <a:pt x="115842" y="97422"/>
                    </a:lnTo>
                    <a:lnTo>
                      <a:pt x="116031" y="97290"/>
                    </a:lnTo>
                    <a:lnTo>
                      <a:pt x="116236" y="97141"/>
                    </a:lnTo>
                    <a:lnTo>
                      <a:pt x="116376" y="97009"/>
                    </a:lnTo>
                    <a:lnTo>
                      <a:pt x="116417" y="96869"/>
                    </a:lnTo>
                    <a:lnTo>
                      <a:pt x="116483" y="96688"/>
                    </a:lnTo>
                    <a:lnTo>
                      <a:pt x="116557" y="96539"/>
                    </a:lnTo>
                    <a:lnTo>
                      <a:pt x="116705" y="96424"/>
                    </a:lnTo>
                    <a:lnTo>
                      <a:pt x="116984" y="96242"/>
                    </a:lnTo>
                    <a:lnTo>
                      <a:pt x="117140" y="96152"/>
                    </a:lnTo>
                    <a:lnTo>
                      <a:pt x="117247" y="96135"/>
                    </a:lnTo>
                    <a:lnTo>
                      <a:pt x="117395" y="96118"/>
                    </a:lnTo>
                    <a:lnTo>
                      <a:pt x="117576" y="96151"/>
                    </a:lnTo>
                    <a:lnTo>
                      <a:pt x="117699" y="96077"/>
                    </a:lnTo>
                    <a:lnTo>
                      <a:pt x="117790" y="96052"/>
                    </a:lnTo>
                    <a:lnTo>
                      <a:pt x="118028" y="96060"/>
                    </a:lnTo>
                    <a:lnTo>
                      <a:pt x="118118" y="95953"/>
                    </a:lnTo>
                    <a:lnTo>
                      <a:pt x="118209" y="95796"/>
                    </a:lnTo>
                    <a:lnTo>
                      <a:pt x="118283" y="95673"/>
                    </a:lnTo>
                    <a:lnTo>
                      <a:pt x="118308" y="95467"/>
                    </a:lnTo>
                    <a:lnTo>
                      <a:pt x="118365" y="95359"/>
                    </a:lnTo>
                    <a:lnTo>
                      <a:pt x="118538" y="95153"/>
                    </a:lnTo>
                    <a:lnTo>
                      <a:pt x="118776" y="94906"/>
                    </a:lnTo>
                    <a:lnTo>
                      <a:pt x="118900" y="94733"/>
                    </a:lnTo>
                    <a:lnTo>
                      <a:pt x="119007" y="94420"/>
                    </a:lnTo>
                    <a:lnTo>
                      <a:pt x="119089" y="94255"/>
                    </a:lnTo>
                    <a:lnTo>
                      <a:pt x="119138" y="94156"/>
                    </a:lnTo>
                    <a:lnTo>
                      <a:pt x="119163" y="93884"/>
                    </a:lnTo>
                    <a:lnTo>
                      <a:pt x="119188" y="93768"/>
                    </a:lnTo>
                    <a:lnTo>
                      <a:pt x="119353" y="93562"/>
                    </a:lnTo>
                    <a:lnTo>
                      <a:pt x="119509" y="93315"/>
                    </a:lnTo>
                    <a:lnTo>
                      <a:pt x="119559" y="92721"/>
                    </a:lnTo>
                    <a:lnTo>
                      <a:pt x="119608" y="92498"/>
                    </a:lnTo>
                    <a:lnTo>
                      <a:pt x="119715" y="92243"/>
                    </a:lnTo>
                    <a:lnTo>
                      <a:pt x="119929" y="91805"/>
                    </a:lnTo>
                    <a:lnTo>
                      <a:pt x="120102" y="91574"/>
                    </a:lnTo>
                    <a:lnTo>
                      <a:pt x="120242" y="91360"/>
                    </a:lnTo>
                    <a:lnTo>
                      <a:pt x="120292" y="91228"/>
                    </a:lnTo>
                    <a:lnTo>
                      <a:pt x="120423" y="90873"/>
                    </a:lnTo>
                    <a:lnTo>
                      <a:pt x="120621" y="90411"/>
                    </a:lnTo>
                    <a:lnTo>
                      <a:pt x="120703" y="90328"/>
                    </a:lnTo>
                    <a:lnTo>
                      <a:pt x="120934" y="90114"/>
                    </a:lnTo>
                    <a:lnTo>
                      <a:pt x="121065" y="89941"/>
                    </a:lnTo>
                    <a:lnTo>
                      <a:pt x="121222" y="89734"/>
                    </a:lnTo>
                    <a:lnTo>
                      <a:pt x="121682" y="89643"/>
                    </a:lnTo>
                    <a:lnTo>
                      <a:pt x="123259" y="89591"/>
                    </a:lnTo>
                    <a:lnTo>
                      <a:pt x="124163" y="89549"/>
                    </a:lnTo>
                    <a:lnTo>
                      <a:pt x="126942" y="89432"/>
                    </a:lnTo>
                    <a:lnTo>
                      <a:pt x="127098" y="89646"/>
                    </a:lnTo>
                    <a:lnTo>
                      <a:pt x="127205" y="89745"/>
                    </a:lnTo>
                    <a:lnTo>
                      <a:pt x="127345" y="89802"/>
                    </a:lnTo>
                    <a:lnTo>
                      <a:pt x="127493" y="89835"/>
                    </a:lnTo>
                    <a:lnTo>
                      <a:pt x="127641" y="89835"/>
                    </a:lnTo>
                    <a:lnTo>
                      <a:pt x="127805" y="89810"/>
                    </a:lnTo>
                    <a:lnTo>
                      <a:pt x="128102" y="89752"/>
                    </a:lnTo>
                    <a:lnTo>
                      <a:pt x="128307" y="89702"/>
                    </a:lnTo>
                    <a:lnTo>
                      <a:pt x="128530" y="89644"/>
                    </a:lnTo>
                    <a:lnTo>
                      <a:pt x="128892" y="89537"/>
                    </a:lnTo>
                    <a:lnTo>
                      <a:pt x="129254" y="89445"/>
                    </a:lnTo>
                    <a:lnTo>
                      <a:pt x="129510" y="89379"/>
                    </a:lnTo>
                    <a:lnTo>
                      <a:pt x="129841" y="89266"/>
                    </a:lnTo>
                    <a:lnTo>
                      <a:pt x="130208" y="89020"/>
                    </a:lnTo>
                    <a:lnTo>
                      <a:pt x="130532" y="88810"/>
                    </a:lnTo>
                    <a:lnTo>
                      <a:pt x="130885" y="88595"/>
                    </a:lnTo>
                    <a:lnTo>
                      <a:pt x="131178" y="88394"/>
                    </a:lnTo>
                    <a:lnTo>
                      <a:pt x="131481" y="88197"/>
                    </a:lnTo>
                    <a:lnTo>
                      <a:pt x="131727" y="88000"/>
                    </a:lnTo>
                    <a:lnTo>
                      <a:pt x="132023" y="87762"/>
                    </a:lnTo>
                    <a:lnTo>
                      <a:pt x="132540" y="87312"/>
                    </a:lnTo>
                    <a:lnTo>
                      <a:pt x="132929" y="86951"/>
                    </a:lnTo>
                    <a:lnTo>
                      <a:pt x="133333" y="86558"/>
                    </a:lnTo>
                    <a:lnTo>
                      <a:pt x="133593" y="86296"/>
                    </a:lnTo>
                    <a:lnTo>
                      <a:pt x="133884" y="85992"/>
                    </a:lnTo>
                    <a:lnTo>
                      <a:pt x="134184" y="85705"/>
                    </a:lnTo>
                    <a:lnTo>
                      <a:pt x="134443" y="85393"/>
                    </a:lnTo>
                    <a:lnTo>
                      <a:pt x="134725" y="85031"/>
                    </a:lnTo>
                    <a:lnTo>
                      <a:pt x="135110" y="84488"/>
                    </a:lnTo>
                    <a:lnTo>
                      <a:pt x="135328" y="84131"/>
                    </a:lnTo>
                    <a:lnTo>
                      <a:pt x="135538" y="83722"/>
                    </a:lnTo>
                    <a:lnTo>
                      <a:pt x="135707" y="83398"/>
                    </a:lnTo>
                    <a:lnTo>
                      <a:pt x="135868" y="82978"/>
                    </a:lnTo>
                    <a:lnTo>
                      <a:pt x="135979" y="82667"/>
                    </a:lnTo>
                    <a:lnTo>
                      <a:pt x="136057" y="82411"/>
                    </a:lnTo>
                    <a:lnTo>
                      <a:pt x="136109" y="82174"/>
                    </a:lnTo>
                    <a:lnTo>
                      <a:pt x="136206" y="81982"/>
                    </a:lnTo>
                    <a:lnTo>
                      <a:pt x="136338" y="81782"/>
                    </a:lnTo>
                    <a:lnTo>
                      <a:pt x="136444" y="81573"/>
                    </a:lnTo>
                    <a:lnTo>
                      <a:pt x="136559" y="81536"/>
                    </a:lnTo>
                    <a:lnTo>
                      <a:pt x="136719" y="81627"/>
                    </a:lnTo>
                    <a:lnTo>
                      <a:pt x="136941" y="81717"/>
                    </a:lnTo>
                    <a:lnTo>
                      <a:pt x="137119" y="81762"/>
                    </a:lnTo>
                    <a:lnTo>
                      <a:pt x="137251" y="81653"/>
                    </a:lnTo>
                    <a:lnTo>
                      <a:pt x="137446" y="81498"/>
                    </a:lnTo>
                    <a:lnTo>
                      <a:pt x="137712" y="81416"/>
                    </a:lnTo>
                    <a:lnTo>
                      <a:pt x="138004" y="81424"/>
                    </a:lnTo>
                    <a:lnTo>
                      <a:pt x="138244" y="81360"/>
                    </a:lnTo>
                    <a:lnTo>
                      <a:pt x="138828" y="81042"/>
                    </a:lnTo>
                    <a:lnTo>
                      <a:pt x="139022" y="80698"/>
                    </a:lnTo>
                    <a:lnTo>
                      <a:pt x="139185" y="80291"/>
                    </a:lnTo>
                    <a:lnTo>
                      <a:pt x="139394" y="79507"/>
                    </a:lnTo>
                    <a:lnTo>
                      <a:pt x="139593" y="78760"/>
                    </a:lnTo>
                    <a:lnTo>
                      <a:pt x="139874" y="77755"/>
                    </a:lnTo>
                    <a:lnTo>
                      <a:pt x="139862" y="77343"/>
                    </a:lnTo>
                    <a:lnTo>
                      <a:pt x="139828" y="76544"/>
                    </a:lnTo>
                    <a:lnTo>
                      <a:pt x="139793" y="75793"/>
                    </a:lnTo>
                    <a:lnTo>
                      <a:pt x="139783" y="75298"/>
                    </a:lnTo>
                    <a:lnTo>
                      <a:pt x="139855" y="75079"/>
                    </a:lnTo>
                    <a:lnTo>
                      <a:pt x="139952" y="74994"/>
                    </a:lnTo>
                    <a:lnTo>
                      <a:pt x="140096" y="74848"/>
                    </a:lnTo>
                    <a:lnTo>
                      <a:pt x="140193" y="74678"/>
                    </a:lnTo>
                    <a:lnTo>
                      <a:pt x="140266" y="74424"/>
                    </a:lnTo>
                    <a:lnTo>
                      <a:pt x="140327" y="74230"/>
                    </a:lnTo>
                    <a:lnTo>
                      <a:pt x="140351" y="73988"/>
                    </a:lnTo>
                    <a:lnTo>
                      <a:pt x="140388" y="73711"/>
                    </a:lnTo>
                    <a:lnTo>
                      <a:pt x="140461" y="73493"/>
                    </a:lnTo>
                    <a:lnTo>
                      <a:pt x="140558" y="73311"/>
                    </a:lnTo>
                    <a:lnTo>
                      <a:pt x="140666" y="73238"/>
                    </a:lnTo>
                    <a:lnTo>
                      <a:pt x="140811" y="73200"/>
                    </a:lnTo>
                    <a:lnTo>
                      <a:pt x="140967" y="73150"/>
                    </a:lnTo>
                    <a:lnTo>
                      <a:pt x="141172" y="73039"/>
                    </a:lnTo>
                    <a:lnTo>
                      <a:pt x="141412" y="72976"/>
                    </a:lnTo>
                    <a:lnTo>
                      <a:pt x="141714" y="72756"/>
                    </a:lnTo>
                    <a:lnTo>
                      <a:pt x="142188" y="72519"/>
                    </a:lnTo>
                    <a:lnTo>
                      <a:pt x="142472" y="72492"/>
                    </a:lnTo>
                    <a:lnTo>
                      <a:pt x="142685" y="72506"/>
                    </a:lnTo>
                    <a:lnTo>
                      <a:pt x="142977" y="72527"/>
                    </a:lnTo>
                    <a:lnTo>
                      <a:pt x="143325" y="72548"/>
                    </a:lnTo>
                    <a:lnTo>
                      <a:pt x="143672" y="72529"/>
                    </a:lnTo>
                    <a:lnTo>
                      <a:pt x="144028" y="72495"/>
                    </a:lnTo>
                    <a:lnTo>
                      <a:pt x="144162" y="72351"/>
                    </a:lnTo>
                    <a:lnTo>
                      <a:pt x="144234" y="72104"/>
                    </a:lnTo>
                    <a:lnTo>
                      <a:pt x="144353" y="71913"/>
                    </a:lnTo>
                    <a:lnTo>
                      <a:pt x="144488" y="71681"/>
                    </a:lnTo>
                    <a:lnTo>
                      <a:pt x="144693" y="71561"/>
                    </a:lnTo>
                    <a:lnTo>
                      <a:pt x="144977" y="71558"/>
                    </a:lnTo>
                    <a:lnTo>
                      <a:pt x="145112" y="71653"/>
                    </a:lnTo>
                    <a:lnTo>
                      <a:pt x="145167" y="71748"/>
                    </a:lnTo>
                    <a:lnTo>
                      <a:pt x="145237" y="71874"/>
                    </a:lnTo>
                    <a:lnTo>
                      <a:pt x="145269" y="71922"/>
                    </a:lnTo>
                    <a:lnTo>
                      <a:pt x="145269" y="72033"/>
                    </a:lnTo>
                    <a:lnTo>
                      <a:pt x="145268" y="72128"/>
                    </a:lnTo>
                    <a:lnTo>
                      <a:pt x="145252" y="72311"/>
                    </a:lnTo>
                    <a:lnTo>
                      <a:pt x="145244" y="72415"/>
                    </a:lnTo>
                    <a:lnTo>
                      <a:pt x="145283" y="72582"/>
                    </a:lnTo>
                    <a:lnTo>
                      <a:pt x="145386" y="72700"/>
                    </a:lnTo>
                    <a:lnTo>
                      <a:pt x="145465" y="72811"/>
                    </a:lnTo>
                    <a:lnTo>
                      <a:pt x="145543" y="72914"/>
                    </a:lnTo>
                    <a:lnTo>
                      <a:pt x="145551" y="73113"/>
                    </a:lnTo>
                    <a:lnTo>
                      <a:pt x="145543" y="73336"/>
                    </a:lnTo>
                    <a:lnTo>
                      <a:pt x="145574" y="73535"/>
                    </a:lnTo>
                    <a:lnTo>
                      <a:pt x="145653" y="73575"/>
                    </a:lnTo>
                    <a:lnTo>
                      <a:pt x="145787" y="73638"/>
                    </a:lnTo>
                    <a:lnTo>
                      <a:pt x="145835" y="73710"/>
                    </a:lnTo>
                    <a:lnTo>
                      <a:pt x="145819" y="73869"/>
                    </a:lnTo>
                    <a:lnTo>
                      <a:pt x="145745" y="74086"/>
                    </a:lnTo>
                    <a:lnTo>
                      <a:pt x="145789" y="74148"/>
                    </a:lnTo>
                    <a:lnTo>
                      <a:pt x="145912" y="74210"/>
                    </a:lnTo>
                    <a:lnTo>
                      <a:pt x="146036" y="74188"/>
                    </a:lnTo>
                    <a:lnTo>
                      <a:pt x="146199" y="74093"/>
                    </a:lnTo>
                    <a:lnTo>
                      <a:pt x="146337" y="74017"/>
                    </a:lnTo>
                    <a:lnTo>
                      <a:pt x="146447" y="73981"/>
                    </a:lnTo>
                    <a:lnTo>
                      <a:pt x="146632" y="73949"/>
                    </a:lnTo>
                    <a:lnTo>
                      <a:pt x="146699" y="74011"/>
                    </a:lnTo>
                    <a:lnTo>
                      <a:pt x="146707" y="74207"/>
                    </a:lnTo>
                    <a:lnTo>
                      <a:pt x="146685" y="74457"/>
                    </a:lnTo>
                    <a:lnTo>
                      <a:pt x="146645" y="74631"/>
                    </a:lnTo>
                    <a:lnTo>
                      <a:pt x="146707" y="74756"/>
                    </a:lnTo>
                    <a:lnTo>
                      <a:pt x="146857" y="74854"/>
                    </a:lnTo>
                    <a:lnTo>
                      <a:pt x="147020" y="74826"/>
                    </a:lnTo>
                    <a:lnTo>
                      <a:pt x="147288" y="74775"/>
                    </a:lnTo>
                    <a:lnTo>
                      <a:pt x="147434" y="74762"/>
                    </a:lnTo>
                    <a:lnTo>
                      <a:pt x="147568" y="74854"/>
                    </a:lnTo>
                    <a:lnTo>
                      <a:pt x="147599" y="74916"/>
                    </a:lnTo>
                    <a:lnTo>
                      <a:pt x="147721" y="75070"/>
                    </a:lnTo>
                    <a:lnTo>
                      <a:pt x="147867" y="75316"/>
                    </a:lnTo>
                    <a:lnTo>
                      <a:pt x="148081" y="75451"/>
                    </a:lnTo>
                    <a:lnTo>
                      <a:pt x="148251" y="75556"/>
                    </a:lnTo>
                    <a:lnTo>
                      <a:pt x="148532" y="75518"/>
                    </a:lnTo>
                    <a:lnTo>
                      <a:pt x="148886" y="75480"/>
                    </a:lnTo>
                    <a:lnTo>
                      <a:pt x="149160" y="75442"/>
                    </a:lnTo>
                    <a:lnTo>
                      <a:pt x="149344" y="75516"/>
                    </a:lnTo>
                    <a:lnTo>
                      <a:pt x="149551" y="75670"/>
                    </a:lnTo>
                    <a:lnTo>
                      <a:pt x="149826" y="75719"/>
                    </a:lnTo>
                    <a:lnTo>
                      <a:pt x="150167" y="75737"/>
                    </a:lnTo>
                    <a:lnTo>
                      <a:pt x="150454" y="75742"/>
                    </a:lnTo>
                    <a:lnTo>
                      <a:pt x="150686" y="75797"/>
                    </a:lnTo>
                    <a:lnTo>
                      <a:pt x="150820" y="75877"/>
                    </a:lnTo>
                    <a:lnTo>
                      <a:pt x="150955" y="75865"/>
                    </a:lnTo>
                    <a:lnTo>
                      <a:pt x="151022" y="75680"/>
                    </a:lnTo>
                    <a:lnTo>
                      <a:pt x="151101" y="75420"/>
                    </a:lnTo>
                    <a:lnTo>
                      <a:pt x="151157" y="75217"/>
                    </a:lnTo>
                    <a:lnTo>
                      <a:pt x="151257" y="75073"/>
                    </a:lnTo>
                    <a:lnTo>
                      <a:pt x="151524" y="74938"/>
                    </a:lnTo>
                    <a:lnTo>
                      <a:pt x="151841" y="74777"/>
                    </a:lnTo>
                    <a:lnTo>
                      <a:pt x="152017" y="74709"/>
                    </a:lnTo>
                    <a:lnTo>
                      <a:pt x="152133" y="74599"/>
                    </a:lnTo>
                    <a:lnTo>
                      <a:pt x="152200" y="74430"/>
                    </a:lnTo>
                    <a:lnTo>
                      <a:pt x="152250" y="74203"/>
                    </a:lnTo>
                    <a:lnTo>
                      <a:pt x="152276" y="73950"/>
                    </a:lnTo>
                    <a:lnTo>
                      <a:pt x="152292" y="73730"/>
                    </a:lnTo>
                    <a:lnTo>
                      <a:pt x="152301" y="73545"/>
                    </a:lnTo>
                    <a:lnTo>
                      <a:pt x="152351" y="73444"/>
                    </a:lnTo>
                    <a:lnTo>
                      <a:pt x="152451" y="73376"/>
                    </a:lnTo>
                    <a:lnTo>
                      <a:pt x="152576" y="73519"/>
                    </a:lnTo>
                    <a:lnTo>
                      <a:pt x="152726" y="73789"/>
                    </a:lnTo>
                    <a:lnTo>
                      <a:pt x="152885" y="74100"/>
                    </a:lnTo>
                    <a:lnTo>
                      <a:pt x="153010" y="74387"/>
                    </a:lnTo>
                    <a:lnTo>
                      <a:pt x="153202" y="74952"/>
                    </a:lnTo>
                    <a:lnTo>
                      <a:pt x="153260" y="75423"/>
                    </a:lnTo>
                    <a:lnTo>
                      <a:pt x="153260" y="75676"/>
                    </a:lnTo>
                    <a:lnTo>
                      <a:pt x="153226" y="75906"/>
                    </a:lnTo>
                    <a:lnTo>
                      <a:pt x="153220" y="76112"/>
                    </a:lnTo>
                    <a:lnTo>
                      <a:pt x="153197" y="76288"/>
                    </a:lnTo>
                    <a:lnTo>
                      <a:pt x="153319" y="76418"/>
                    </a:lnTo>
                    <a:lnTo>
                      <a:pt x="153517" y="76488"/>
                    </a:lnTo>
                    <a:lnTo>
                      <a:pt x="153836" y="76629"/>
                    </a:lnTo>
                    <a:lnTo>
                      <a:pt x="154086" y="76688"/>
                    </a:lnTo>
                    <a:lnTo>
                      <a:pt x="154296" y="76705"/>
                    </a:lnTo>
                    <a:lnTo>
                      <a:pt x="154610" y="76681"/>
                    </a:lnTo>
                    <a:lnTo>
                      <a:pt x="154726" y="76634"/>
                    </a:lnTo>
                    <a:lnTo>
                      <a:pt x="154803" y="76564"/>
                    </a:lnTo>
                    <a:lnTo>
                      <a:pt x="154809" y="76439"/>
                    </a:lnTo>
                    <a:lnTo>
                      <a:pt x="154803" y="76228"/>
                    </a:lnTo>
                    <a:lnTo>
                      <a:pt x="154835" y="75984"/>
                    </a:lnTo>
                    <a:lnTo>
                      <a:pt x="154887" y="75806"/>
                    </a:lnTo>
                    <a:lnTo>
                      <a:pt x="154933" y="75734"/>
                    </a:lnTo>
                    <a:lnTo>
                      <a:pt x="155180" y="75727"/>
                    </a:lnTo>
                    <a:lnTo>
                      <a:pt x="155375" y="75701"/>
                    </a:lnTo>
                    <a:lnTo>
                      <a:pt x="155636" y="75634"/>
                    </a:lnTo>
                    <a:lnTo>
                      <a:pt x="155870" y="75562"/>
                    </a:lnTo>
                    <a:lnTo>
                      <a:pt x="156280" y="75483"/>
                    </a:lnTo>
                    <a:lnTo>
                      <a:pt x="156566" y="75436"/>
                    </a:lnTo>
                    <a:lnTo>
                      <a:pt x="156918" y="75436"/>
                    </a:lnTo>
                    <a:lnTo>
                      <a:pt x="157139" y="75390"/>
                    </a:lnTo>
                    <a:lnTo>
                      <a:pt x="157328" y="75284"/>
                    </a:lnTo>
                    <a:lnTo>
                      <a:pt x="157452" y="75126"/>
                    </a:lnTo>
                    <a:lnTo>
                      <a:pt x="157497" y="74949"/>
                    </a:lnTo>
                    <a:lnTo>
                      <a:pt x="157542" y="74591"/>
                    </a:lnTo>
                    <a:lnTo>
                      <a:pt x="157523" y="74232"/>
                    </a:lnTo>
                    <a:lnTo>
                      <a:pt x="157600" y="74058"/>
                    </a:lnTo>
                    <a:lnTo>
                      <a:pt x="157811" y="73902"/>
                    </a:lnTo>
                    <a:lnTo>
                      <a:pt x="158060" y="73834"/>
                    </a:lnTo>
                    <a:lnTo>
                      <a:pt x="158271" y="73863"/>
                    </a:lnTo>
                    <a:lnTo>
                      <a:pt x="158540" y="73796"/>
                    </a:lnTo>
                    <a:lnTo>
                      <a:pt x="158694" y="73631"/>
                    </a:lnTo>
                    <a:lnTo>
                      <a:pt x="158838" y="73417"/>
                    </a:lnTo>
                    <a:lnTo>
                      <a:pt x="158972" y="73204"/>
                    </a:lnTo>
                    <a:lnTo>
                      <a:pt x="159078" y="72982"/>
                    </a:lnTo>
                    <a:lnTo>
                      <a:pt x="159154" y="72736"/>
                    </a:lnTo>
                    <a:lnTo>
                      <a:pt x="159309" y="72565"/>
                    </a:lnTo>
                    <a:lnTo>
                      <a:pt x="159577" y="72575"/>
                    </a:lnTo>
                    <a:lnTo>
                      <a:pt x="159769" y="72507"/>
                    </a:lnTo>
                    <a:lnTo>
                      <a:pt x="159933" y="72371"/>
                    </a:lnTo>
                    <a:lnTo>
                      <a:pt x="160067" y="72313"/>
                    </a:lnTo>
                    <a:lnTo>
                      <a:pt x="160288" y="72158"/>
                    </a:lnTo>
                    <a:lnTo>
                      <a:pt x="160493" y="72007"/>
                    </a:lnTo>
                    <a:lnTo>
                      <a:pt x="160365" y="71781"/>
                    </a:lnTo>
                    <a:lnTo>
                      <a:pt x="160202" y="71519"/>
                    </a:lnTo>
                    <a:lnTo>
                      <a:pt x="160078" y="71297"/>
                    </a:lnTo>
                    <a:lnTo>
                      <a:pt x="159934" y="71016"/>
                    </a:lnTo>
                    <a:lnTo>
                      <a:pt x="159687" y="70673"/>
                    </a:lnTo>
                    <a:lnTo>
                      <a:pt x="159377" y="70189"/>
                    </a:lnTo>
                    <a:lnTo>
                      <a:pt x="159255" y="69943"/>
                    </a:lnTo>
                    <a:lnTo>
                      <a:pt x="159133" y="69696"/>
                    </a:lnTo>
                    <a:lnTo>
                      <a:pt x="158964" y="69449"/>
                    </a:lnTo>
                    <a:lnTo>
                      <a:pt x="158813" y="69222"/>
                    </a:lnTo>
                    <a:lnTo>
                      <a:pt x="158689" y="68966"/>
                    </a:lnTo>
                    <a:lnTo>
                      <a:pt x="158571" y="68734"/>
                    </a:lnTo>
                    <a:lnTo>
                      <a:pt x="158397" y="68487"/>
                    </a:lnTo>
                    <a:lnTo>
                      <a:pt x="158279" y="68272"/>
                    </a:lnTo>
                    <a:lnTo>
                      <a:pt x="158113" y="68001"/>
                    </a:lnTo>
                    <a:lnTo>
                      <a:pt x="157971" y="67762"/>
                    </a:lnTo>
                    <a:lnTo>
                      <a:pt x="157852" y="67523"/>
                    </a:lnTo>
                    <a:lnTo>
                      <a:pt x="157710" y="67300"/>
                    </a:lnTo>
                    <a:lnTo>
                      <a:pt x="157568" y="67084"/>
                    </a:lnTo>
                    <a:lnTo>
                      <a:pt x="157402" y="66798"/>
                    </a:lnTo>
                    <a:lnTo>
                      <a:pt x="157268" y="66551"/>
                    </a:lnTo>
                    <a:lnTo>
                      <a:pt x="157134" y="66351"/>
                    </a:lnTo>
                    <a:lnTo>
                      <a:pt x="156858" y="65885"/>
                    </a:lnTo>
                    <a:lnTo>
                      <a:pt x="156580" y="65412"/>
                    </a:lnTo>
                    <a:lnTo>
                      <a:pt x="156318" y="64963"/>
                    </a:lnTo>
                    <a:lnTo>
                      <a:pt x="156016" y="64450"/>
                    </a:lnTo>
                    <a:lnTo>
                      <a:pt x="155754" y="64009"/>
                    </a:lnTo>
                    <a:lnTo>
                      <a:pt x="155452" y="63513"/>
                    </a:lnTo>
                    <a:lnTo>
                      <a:pt x="155205" y="63071"/>
                    </a:lnTo>
                    <a:lnTo>
                      <a:pt x="154934" y="62605"/>
                    </a:lnTo>
                    <a:lnTo>
                      <a:pt x="154662" y="62140"/>
                    </a:lnTo>
                    <a:lnTo>
                      <a:pt x="154399" y="61697"/>
                    </a:lnTo>
                    <a:lnTo>
                      <a:pt x="154120" y="61247"/>
                    </a:lnTo>
                    <a:lnTo>
                      <a:pt x="153996" y="61027"/>
                    </a:lnTo>
                    <a:lnTo>
                      <a:pt x="153925" y="60774"/>
                    </a:lnTo>
                    <a:lnTo>
                      <a:pt x="153783" y="60519"/>
                    </a:lnTo>
                    <a:lnTo>
                      <a:pt x="153637" y="60284"/>
                    </a:lnTo>
                    <a:lnTo>
                      <a:pt x="153456" y="60089"/>
                    </a:lnTo>
                    <a:lnTo>
                      <a:pt x="153403" y="59952"/>
                    </a:lnTo>
                    <a:lnTo>
                      <a:pt x="153531" y="59794"/>
                    </a:lnTo>
                    <a:lnTo>
                      <a:pt x="153786" y="59639"/>
                    </a:lnTo>
                    <a:lnTo>
                      <a:pt x="154061" y="59521"/>
                    </a:lnTo>
                    <a:lnTo>
                      <a:pt x="154124" y="59429"/>
                    </a:lnTo>
                    <a:lnTo>
                      <a:pt x="153983" y="59290"/>
                    </a:lnTo>
                    <a:lnTo>
                      <a:pt x="153760" y="59089"/>
                    </a:lnTo>
                    <a:lnTo>
                      <a:pt x="153645" y="58999"/>
                    </a:lnTo>
                    <a:lnTo>
                      <a:pt x="153542" y="58840"/>
                    </a:lnTo>
                    <a:lnTo>
                      <a:pt x="153675" y="58569"/>
                    </a:lnTo>
                    <a:lnTo>
                      <a:pt x="153786" y="58318"/>
                    </a:lnTo>
                    <a:lnTo>
                      <a:pt x="153910" y="58109"/>
                    </a:lnTo>
                    <a:lnTo>
                      <a:pt x="154042" y="57846"/>
                    </a:lnTo>
                    <a:lnTo>
                      <a:pt x="154159" y="57580"/>
                    </a:lnTo>
                    <a:lnTo>
                      <a:pt x="154295" y="57321"/>
                    </a:lnTo>
                    <a:lnTo>
                      <a:pt x="154433" y="57063"/>
                    </a:lnTo>
                    <a:lnTo>
                      <a:pt x="154550" y="56818"/>
                    </a:lnTo>
                    <a:lnTo>
                      <a:pt x="154667" y="56574"/>
                    </a:lnTo>
                    <a:lnTo>
                      <a:pt x="154802" y="56341"/>
                    </a:lnTo>
                    <a:lnTo>
                      <a:pt x="154919" y="56086"/>
                    </a:lnTo>
                    <a:lnTo>
                      <a:pt x="155032" y="55813"/>
                    </a:lnTo>
                    <a:lnTo>
                      <a:pt x="155020" y="55575"/>
                    </a:lnTo>
                    <a:lnTo>
                      <a:pt x="154922" y="55310"/>
                    </a:lnTo>
                    <a:lnTo>
                      <a:pt x="154894" y="55051"/>
                    </a:lnTo>
                    <a:lnTo>
                      <a:pt x="154863" y="54761"/>
                    </a:lnTo>
                    <a:lnTo>
                      <a:pt x="155174" y="54804"/>
                    </a:lnTo>
                    <a:lnTo>
                      <a:pt x="155457" y="54822"/>
                    </a:lnTo>
                    <a:lnTo>
                      <a:pt x="155768" y="54837"/>
                    </a:lnTo>
                    <a:lnTo>
                      <a:pt x="156584" y="54925"/>
                    </a:lnTo>
                    <a:lnTo>
                      <a:pt x="156884" y="54948"/>
                    </a:lnTo>
                    <a:lnTo>
                      <a:pt x="157154" y="54991"/>
                    </a:lnTo>
                    <a:lnTo>
                      <a:pt x="157431" y="55020"/>
                    </a:lnTo>
                    <a:lnTo>
                      <a:pt x="157780" y="55062"/>
                    </a:lnTo>
                    <a:lnTo>
                      <a:pt x="158178" y="55340"/>
                    </a:lnTo>
                    <a:lnTo>
                      <a:pt x="158824" y="55847"/>
                    </a:lnTo>
                    <a:lnTo>
                      <a:pt x="159464" y="56282"/>
                    </a:lnTo>
                    <a:lnTo>
                      <a:pt x="159670" y="56424"/>
                    </a:lnTo>
                    <a:lnTo>
                      <a:pt x="160368" y="55589"/>
                    </a:lnTo>
                    <a:lnTo>
                      <a:pt x="160738" y="55171"/>
                    </a:lnTo>
                    <a:lnTo>
                      <a:pt x="161089" y="54759"/>
                    </a:lnTo>
                    <a:lnTo>
                      <a:pt x="161428" y="54358"/>
                    </a:lnTo>
                    <a:lnTo>
                      <a:pt x="161619" y="54131"/>
                    </a:lnTo>
                    <a:lnTo>
                      <a:pt x="161791" y="53910"/>
                    </a:lnTo>
                    <a:lnTo>
                      <a:pt x="161982" y="53701"/>
                    </a:lnTo>
                    <a:lnTo>
                      <a:pt x="162118" y="53444"/>
                    </a:lnTo>
                    <a:lnTo>
                      <a:pt x="162240" y="53206"/>
                    </a:lnTo>
                    <a:lnTo>
                      <a:pt x="162395" y="52943"/>
                    </a:lnTo>
                    <a:lnTo>
                      <a:pt x="162526" y="52738"/>
                    </a:lnTo>
                    <a:lnTo>
                      <a:pt x="162714" y="52491"/>
                    </a:lnTo>
                    <a:lnTo>
                      <a:pt x="162869" y="52302"/>
                    </a:lnTo>
                    <a:lnTo>
                      <a:pt x="163074" y="52121"/>
                    </a:lnTo>
                    <a:lnTo>
                      <a:pt x="163229" y="51850"/>
                    </a:lnTo>
                    <a:lnTo>
                      <a:pt x="163442" y="51669"/>
                    </a:lnTo>
                    <a:lnTo>
                      <a:pt x="163671" y="51521"/>
                    </a:lnTo>
                    <a:lnTo>
                      <a:pt x="163842" y="51356"/>
                    </a:lnTo>
                    <a:lnTo>
                      <a:pt x="164039" y="51101"/>
                    </a:lnTo>
                    <a:lnTo>
                      <a:pt x="164233" y="50914"/>
                    </a:lnTo>
                    <a:lnTo>
                      <a:pt x="164418" y="50695"/>
                    </a:lnTo>
                    <a:lnTo>
                      <a:pt x="164468" y="50518"/>
                    </a:lnTo>
                    <a:lnTo>
                      <a:pt x="164560" y="50451"/>
                    </a:lnTo>
                    <a:lnTo>
                      <a:pt x="164711" y="50181"/>
                    </a:lnTo>
                    <a:lnTo>
                      <a:pt x="164920" y="49996"/>
                    </a:lnTo>
                    <a:lnTo>
                      <a:pt x="165188" y="49895"/>
                    </a:lnTo>
                    <a:lnTo>
                      <a:pt x="165439" y="49777"/>
                    </a:lnTo>
                    <a:lnTo>
                      <a:pt x="165707" y="49667"/>
                    </a:lnTo>
                    <a:lnTo>
                      <a:pt x="165925" y="49557"/>
                    </a:lnTo>
                    <a:lnTo>
                      <a:pt x="166167" y="49372"/>
                    </a:lnTo>
                    <a:lnTo>
                      <a:pt x="166343" y="49161"/>
                    </a:lnTo>
                    <a:lnTo>
                      <a:pt x="166477" y="48892"/>
                    </a:lnTo>
                    <a:lnTo>
                      <a:pt x="166636" y="48681"/>
                    </a:lnTo>
                    <a:lnTo>
                      <a:pt x="166812" y="48403"/>
                    </a:lnTo>
                    <a:lnTo>
                      <a:pt x="166988" y="48209"/>
                    </a:lnTo>
                    <a:lnTo>
                      <a:pt x="167125" y="48020"/>
                    </a:lnTo>
                    <a:lnTo>
                      <a:pt x="166914" y="47886"/>
                    </a:lnTo>
                    <a:lnTo>
                      <a:pt x="166703" y="47725"/>
                    </a:lnTo>
                    <a:lnTo>
                      <a:pt x="166429" y="47684"/>
                    </a:lnTo>
                    <a:lnTo>
                      <a:pt x="166162" y="47695"/>
                    </a:lnTo>
                    <a:lnTo>
                      <a:pt x="165837" y="47674"/>
                    </a:lnTo>
                    <a:lnTo>
                      <a:pt x="165605" y="47680"/>
                    </a:lnTo>
                    <a:lnTo>
                      <a:pt x="165291" y="47696"/>
                    </a:lnTo>
                    <a:lnTo>
                      <a:pt x="165049" y="47696"/>
                    </a:lnTo>
                    <a:lnTo>
                      <a:pt x="164709" y="47691"/>
                    </a:lnTo>
                    <a:lnTo>
                      <a:pt x="164487" y="47696"/>
                    </a:lnTo>
                    <a:lnTo>
                      <a:pt x="164224" y="47640"/>
                    </a:lnTo>
                    <a:lnTo>
                      <a:pt x="163961" y="47573"/>
                    </a:lnTo>
                    <a:lnTo>
                      <a:pt x="163740" y="47454"/>
                    </a:lnTo>
                    <a:lnTo>
                      <a:pt x="163472" y="47293"/>
                    </a:lnTo>
                    <a:lnTo>
                      <a:pt x="163225" y="47152"/>
                    </a:lnTo>
                    <a:lnTo>
                      <a:pt x="162933" y="47072"/>
                    </a:lnTo>
                    <a:lnTo>
                      <a:pt x="162654" y="47022"/>
                    </a:lnTo>
                    <a:lnTo>
                      <a:pt x="162382" y="46966"/>
                    </a:lnTo>
                    <a:lnTo>
                      <a:pt x="162090" y="46898"/>
                    </a:lnTo>
                    <a:lnTo>
                      <a:pt x="161836" y="46867"/>
                    </a:lnTo>
                    <a:lnTo>
                      <a:pt x="161570" y="46824"/>
                    </a:lnTo>
                    <a:lnTo>
                      <a:pt x="161278" y="46799"/>
                    </a:lnTo>
                    <a:lnTo>
                      <a:pt x="160993" y="46787"/>
                    </a:lnTo>
                    <a:lnTo>
                      <a:pt x="160702" y="46800"/>
                    </a:lnTo>
                    <a:lnTo>
                      <a:pt x="160417" y="46857"/>
                    </a:lnTo>
                    <a:lnTo>
                      <a:pt x="160169" y="46695"/>
                    </a:lnTo>
                    <a:lnTo>
                      <a:pt x="159971" y="46564"/>
                    </a:lnTo>
                    <a:lnTo>
                      <a:pt x="159698" y="46440"/>
                    </a:lnTo>
                    <a:lnTo>
                      <a:pt x="159438" y="46434"/>
                    </a:lnTo>
                    <a:lnTo>
                      <a:pt x="159178" y="46445"/>
                    </a:lnTo>
                    <a:lnTo>
                      <a:pt x="158868" y="46416"/>
                    </a:lnTo>
                    <a:lnTo>
                      <a:pt x="158608" y="46380"/>
                    </a:lnTo>
                    <a:lnTo>
                      <a:pt x="158348" y="46359"/>
                    </a:lnTo>
                    <a:lnTo>
                      <a:pt x="158066" y="46257"/>
                    </a:lnTo>
                    <a:lnTo>
                      <a:pt x="157857" y="46119"/>
                    </a:lnTo>
                    <a:lnTo>
                      <a:pt x="157698" y="45938"/>
                    </a:lnTo>
                    <a:lnTo>
                      <a:pt x="157496" y="45749"/>
                    </a:lnTo>
                    <a:lnTo>
                      <a:pt x="157237" y="45590"/>
                    </a:lnTo>
                    <a:lnTo>
                      <a:pt x="157013" y="45444"/>
                    </a:lnTo>
                    <a:lnTo>
                      <a:pt x="156804" y="45270"/>
                    </a:lnTo>
                    <a:lnTo>
                      <a:pt x="157006" y="45067"/>
                    </a:lnTo>
                    <a:lnTo>
                      <a:pt x="157143" y="44812"/>
                    </a:lnTo>
                    <a:lnTo>
                      <a:pt x="157245" y="44536"/>
                    </a:lnTo>
                    <a:lnTo>
                      <a:pt x="157359" y="44270"/>
                    </a:lnTo>
                    <a:lnTo>
                      <a:pt x="157468" y="44014"/>
                    </a:lnTo>
                    <a:lnTo>
                      <a:pt x="157541" y="43779"/>
                    </a:lnTo>
                    <a:lnTo>
                      <a:pt x="157608" y="43524"/>
                    </a:lnTo>
                    <a:lnTo>
                      <a:pt x="157661" y="43236"/>
                    </a:lnTo>
                    <a:lnTo>
                      <a:pt x="157786" y="42954"/>
                    </a:lnTo>
                    <a:lnTo>
                      <a:pt x="157900" y="42730"/>
                    </a:lnTo>
                    <a:lnTo>
                      <a:pt x="158076" y="42520"/>
                    </a:lnTo>
                    <a:lnTo>
                      <a:pt x="158330" y="42575"/>
                    </a:lnTo>
                    <a:lnTo>
                      <a:pt x="158525" y="42756"/>
                    </a:lnTo>
                    <a:lnTo>
                      <a:pt x="158830" y="42827"/>
                    </a:lnTo>
                    <a:lnTo>
                      <a:pt x="159064" y="42885"/>
                    </a:lnTo>
                    <a:lnTo>
                      <a:pt x="159314" y="43066"/>
                    </a:lnTo>
                    <a:lnTo>
                      <a:pt x="159553" y="42936"/>
                    </a:lnTo>
                    <a:lnTo>
                      <a:pt x="159713" y="42700"/>
                    </a:lnTo>
                    <a:lnTo>
                      <a:pt x="159858" y="42463"/>
                    </a:lnTo>
                    <a:lnTo>
                      <a:pt x="159987" y="42243"/>
                    </a:lnTo>
                    <a:lnTo>
                      <a:pt x="160141" y="41981"/>
                    </a:lnTo>
                    <a:lnTo>
                      <a:pt x="160334" y="41710"/>
                    </a:lnTo>
                    <a:lnTo>
                      <a:pt x="160536" y="41566"/>
                    </a:lnTo>
                    <a:lnTo>
                      <a:pt x="160662" y="41259"/>
                    </a:lnTo>
                    <a:lnTo>
                      <a:pt x="160826" y="41062"/>
                    </a:lnTo>
                    <a:lnTo>
                      <a:pt x="160966" y="40839"/>
                    </a:lnTo>
                    <a:lnTo>
                      <a:pt x="161158" y="40610"/>
                    </a:lnTo>
                    <a:lnTo>
                      <a:pt x="161333" y="40481"/>
                    </a:lnTo>
                    <a:lnTo>
                      <a:pt x="161648" y="40433"/>
                    </a:lnTo>
                    <a:lnTo>
                      <a:pt x="161921" y="40380"/>
                    </a:lnTo>
                    <a:lnTo>
                      <a:pt x="162184" y="40187"/>
                    </a:lnTo>
                    <a:lnTo>
                      <a:pt x="162341" y="39940"/>
                    </a:lnTo>
                    <a:lnTo>
                      <a:pt x="162412" y="39670"/>
                    </a:lnTo>
                    <a:lnTo>
                      <a:pt x="162234" y="39506"/>
                    </a:lnTo>
                    <a:lnTo>
                      <a:pt x="162098" y="39255"/>
                    </a:lnTo>
                    <a:lnTo>
                      <a:pt x="162235" y="38988"/>
                    </a:lnTo>
                    <a:lnTo>
                      <a:pt x="162557" y="39012"/>
                    </a:lnTo>
                    <a:lnTo>
                      <a:pt x="162798" y="39060"/>
                    </a:lnTo>
                    <a:lnTo>
                      <a:pt x="162998" y="39213"/>
                    </a:lnTo>
                    <a:lnTo>
                      <a:pt x="163142" y="39464"/>
                    </a:lnTo>
                    <a:lnTo>
                      <a:pt x="163270" y="39690"/>
                    </a:lnTo>
                    <a:lnTo>
                      <a:pt x="163390" y="39917"/>
                    </a:lnTo>
                    <a:lnTo>
                      <a:pt x="163518" y="40200"/>
                    </a:lnTo>
                    <a:lnTo>
                      <a:pt x="163847" y="40296"/>
                    </a:lnTo>
                    <a:lnTo>
                      <a:pt x="164088" y="40393"/>
                    </a:lnTo>
                    <a:lnTo>
                      <a:pt x="164346" y="40328"/>
                    </a:lnTo>
                    <a:lnTo>
                      <a:pt x="164530" y="40271"/>
                    </a:lnTo>
                    <a:lnTo>
                      <a:pt x="164635" y="40352"/>
                    </a:lnTo>
                    <a:lnTo>
                      <a:pt x="164892" y="40433"/>
                    </a:lnTo>
                    <a:lnTo>
                      <a:pt x="165181" y="40416"/>
                    </a:lnTo>
                    <a:lnTo>
                      <a:pt x="165486" y="40294"/>
                    </a:lnTo>
                    <a:lnTo>
                      <a:pt x="165712" y="40173"/>
                    </a:lnTo>
                    <a:lnTo>
                      <a:pt x="165857" y="39962"/>
                    </a:lnTo>
                    <a:lnTo>
                      <a:pt x="165977" y="39727"/>
                    </a:lnTo>
                    <a:lnTo>
                      <a:pt x="166179" y="39509"/>
                    </a:lnTo>
                    <a:lnTo>
                      <a:pt x="166171" y="39242"/>
                    </a:lnTo>
                    <a:lnTo>
                      <a:pt x="166067" y="38910"/>
                    </a:lnTo>
                    <a:lnTo>
                      <a:pt x="165963" y="38692"/>
                    </a:lnTo>
                    <a:lnTo>
                      <a:pt x="165891" y="38457"/>
                    </a:lnTo>
                    <a:lnTo>
                      <a:pt x="165988" y="38198"/>
                    </a:lnTo>
                    <a:lnTo>
                      <a:pt x="166189" y="37970"/>
                    </a:lnTo>
                    <a:lnTo>
                      <a:pt x="166480" y="37906"/>
                    </a:lnTo>
                    <a:lnTo>
                      <a:pt x="166754" y="37785"/>
                    </a:lnTo>
                    <a:lnTo>
                      <a:pt x="166897" y="37613"/>
                    </a:lnTo>
                    <a:lnTo>
                      <a:pt x="167131" y="37412"/>
                    </a:lnTo>
                    <a:lnTo>
                      <a:pt x="167376" y="37228"/>
                    </a:lnTo>
                    <a:lnTo>
                      <a:pt x="167661" y="37078"/>
                    </a:lnTo>
                    <a:lnTo>
                      <a:pt x="167895" y="37078"/>
                    </a:lnTo>
                    <a:lnTo>
                      <a:pt x="168169" y="36951"/>
                    </a:lnTo>
                    <a:lnTo>
                      <a:pt x="168465" y="36876"/>
                    </a:lnTo>
                    <a:lnTo>
                      <a:pt x="168687" y="36853"/>
                    </a:lnTo>
                    <a:lnTo>
                      <a:pt x="168950" y="36703"/>
                    </a:lnTo>
                    <a:lnTo>
                      <a:pt x="169218" y="36617"/>
                    </a:lnTo>
                    <a:lnTo>
                      <a:pt x="169457" y="36737"/>
                    </a:lnTo>
                    <a:lnTo>
                      <a:pt x="169730" y="36886"/>
                    </a:lnTo>
                    <a:lnTo>
                      <a:pt x="169907" y="36930"/>
                    </a:lnTo>
                    <a:lnTo>
                      <a:pt x="170047" y="36902"/>
                    </a:lnTo>
                    <a:lnTo>
                      <a:pt x="170293" y="36859"/>
                    </a:lnTo>
                    <a:lnTo>
                      <a:pt x="170791" y="36802"/>
                    </a:lnTo>
                    <a:lnTo>
                      <a:pt x="171030" y="36787"/>
                    </a:lnTo>
                    <a:lnTo>
                      <a:pt x="171247" y="36787"/>
                    </a:lnTo>
                    <a:lnTo>
                      <a:pt x="171444" y="36744"/>
                    </a:lnTo>
                    <a:lnTo>
                      <a:pt x="171682" y="36695"/>
                    </a:lnTo>
                    <a:lnTo>
                      <a:pt x="171844" y="36617"/>
                    </a:lnTo>
                    <a:lnTo>
                      <a:pt x="172013" y="36489"/>
                    </a:lnTo>
                    <a:lnTo>
                      <a:pt x="172139" y="36348"/>
                    </a:lnTo>
                    <a:lnTo>
                      <a:pt x="172202" y="36227"/>
                    </a:lnTo>
                    <a:lnTo>
                      <a:pt x="172287" y="36079"/>
                    </a:lnTo>
                    <a:lnTo>
                      <a:pt x="172364" y="36022"/>
                    </a:lnTo>
                    <a:lnTo>
                      <a:pt x="172448" y="35987"/>
                    </a:lnTo>
                    <a:lnTo>
                      <a:pt x="172561" y="35944"/>
                    </a:lnTo>
                    <a:lnTo>
                      <a:pt x="172659" y="35881"/>
                    </a:lnTo>
                    <a:lnTo>
                      <a:pt x="172716" y="35789"/>
                    </a:lnTo>
                    <a:lnTo>
                      <a:pt x="172751" y="35690"/>
                    </a:lnTo>
                    <a:lnTo>
                      <a:pt x="172800" y="35590"/>
                    </a:lnTo>
                    <a:lnTo>
                      <a:pt x="172835" y="35527"/>
                    </a:lnTo>
                    <a:lnTo>
                      <a:pt x="172864" y="35477"/>
                    </a:lnTo>
                    <a:lnTo>
                      <a:pt x="172899" y="35414"/>
                    </a:lnTo>
                    <a:lnTo>
                      <a:pt x="173022" y="35264"/>
                    </a:lnTo>
                    <a:lnTo>
                      <a:pt x="173256" y="35121"/>
                    </a:lnTo>
                    <a:lnTo>
                      <a:pt x="173426" y="35021"/>
                    </a:lnTo>
                    <a:lnTo>
                      <a:pt x="173610" y="34771"/>
                    </a:lnTo>
                    <a:lnTo>
                      <a:pt x="173809" y="34514"/>
                    </a:lnTo>
                    <a:lnTo>
                      <a:pt x="174008" y="34378"/>
                    </a:lnTo>
                    <a:lnTo>
                      <a:pt x="174298" y="34378"/>
                    </a:lnTo>
                    <a:lnTo>
                      <a:pt x="174538" y="34513"/>
                    </a:lnTo>
                    <a:lnTo>
                      <a:pt x="174750" y="34677"/>
                    </a:lnTo>
                    <a:lnTo>
                      <a:pt x="175011" y="34812"/>
                    </a:lnTo>
                    <a:lnTo>
                      <a:pt x="175217" y="34812"/>
                    </a:lnTo>
                    <a:lnTo>
                      <a:pt x="175330" y="34726"/>
                    </a:lnTo>
                    <a:lnTo>
                      <a:pt x="175465" y="34448"/>
                    </a:lnTo>
                    <a:lnTo>
                      <a:pt x="175629" y="34155"/>
                    </a:lnTo>
                    <a:lnTo>
                      <a:pt x="175707" y="33955"/>
                    </a:lnTo>
                    <a:lnTo>
                      <a:pt x="175828" y="33805"/>
                    </a:lnTo>
                    <a:lnTo>
                      <a:pt x="176105" y="33642"/>
                    </a:lnTo>
                    <a:lnTo>
                      <a:pt x="176334" y="33561"/>
                    </a:lnTo>
                    <a:lnTo>
                      <a:pt x="176582" y="33486"/>
                    </a:lnTo>
                    <a:lnTo>
                      <a:pt x="176897" y="33473"/>
                    </a:lnTo>
                    <a:lnTo>
                      <a:pt x="177187" y="33473"/>
                    </a:lnTo>
                    <a:lnTo>
                      <a:pt x="177446" y="33460"/>
                    </a:lnTo>
                    <a:lnTo>
                      <a:pt x="177767" y="33503"/>
                    </a:lnTo>
                    <a:lnTo>
                      <a:pt x="178045" y="33615"/>
                    </a:lnTo>
                    <a:lnTo>
                      <a:pt x="178298" y="33745"/>
                    </a:lnTo>
                    <a:lnTo>
                      <a:pt x="178428" y="33926"/>
                    </a:lnTo>
                    <a:lnTo>
                      <a:pt x="178507" y="34200"/>
                    </a:lnTo>
                    <a:lnTo>
                      <a:pt x="178556" y="34461"/>
                    </a:lnTo>
                    <a:lnTo>
                      <a:pt x="178333" y="34679"/>
                    </a:lnTo>
                    <a:lnTo>
                      <a:pt x="178222" y="34798"/>
                    </a:lnTo>
                    <a:lnTo>
                      <a:pt x="178296" y="34941"/>
                    </a:lnTo>
                    <a:lnTo>
                      <a:pt x="178567" y="35093"/>
                    </a:lnTo>
                    <a:lnTo>
                      <a:pt x="178774" y="35250"/>
                    </a:lnTo>
                    <a:lnTo>
                      <a:pt x="179039" y="35438"/>
                    </a:lnTo>
                    <a:lnTo>
                      <a:pt x="179265" y="35568"/>
                    </a:lnTo>
                    <a:lnTo>
                      <a:pt x="179530" y="35659"/>
                    </a:lnTo>
                    <a:lnTo>
                      <a:pt x="179822" y="35678"/>
                    </a:lnTo>
                    <a:lnTo>
                      <a:pt x="180158" y="35567"/>
                    </a:lnTo>
                    <a:lnTo>
                      <a:pt x="180450" y="35449"/>
                    </a:lnTo>
                    <a:lnTo>
                      <a:pt x="180709" y="35344"/>
                    </a:lnTo>
                    <a:lnTo>
                      <a:pt x="181020" y="35213"/>
                    </a:lnTo>
                    <a:lnTo>
                      <a:pt x="181393" y="35026"/>
                    </a:lnTo>
                    <a:lnTo>
                      <a:pt x="181656" y="34921"/>
                    </a:lnTo>
                    <a:lnTo>
                      <a:pt x="181938" y="34945"/>
                    </a:lnTo>
                    <a:lnTo>
                      <a:pt x="182096" y="35111"/>
                    </a:lnTo>
                    <a:lnTo>
                      <a:pt x="182218" y="35412"/>
                    </a:lnTo>
                    <a:lnTo>
                      <a:pt x="182285" y="35670"/>
                    </a:lnTo>
                    <a:lnTo>
                      <a:pt x="182310" y="35960"/>
                    </a:lnTo>
                    <a:lnTo>
                      <a:pt x="182358" y="36255"/>
                    </a:lnTo>
                    <a:lnTo>
                      <a:pt x="182419" y="36501"/>
                    </a:lnTo>
                    <a:lnTo>
                      <a:pt x="182468" y="36759"/>
                    </a:lnTo>
                    <a:lnTo>
                      <a:pt x="182639" y="36863"/>
                    </a:lnTo>
                    <a:lnTo>
                      <a:pt x="182774" y="36893"/>
                    </a:lnTo>
                    <a:lnTo>
                      <a:pt x="183031" y="36948"/>
                    </a:lnTo>
                    <a:lnTo>
                      <a:pt x="183190" y="37009"/>
                    </a:lnTo>
                    <a:lnTo>
                      <a:pt x="183337" y="36996"/>
                    </a:lnTo>
                    <a:lnTo>
                      <a:pt x="183631" y="36915"/>
                    </a:lnTo>
                    <a:lnTo>
                      <a:pt x="183901" y="36841"/>
                    </a:lnTo>
                    <a:lnTo>
                      <a:pt x="184122" y="36791"/>
                    </a:lnTo>
                    <a:lnTo>
                      <a:pt x="184256" y="36846"/>
                    </a:lnTo>
                    <a:lnTo>
                      <a:pt x="184429" y="36930"/>
                    </a:lnTo>
                    <a:lnTo>
                      <a:pt x="184518" y="36981"/>
                    </a:lnTo>
                    <a:lnTo>
                      <a:pt x="184601" y="37040"/>
                    </a:lnTo>
                    <a:lnTo>
                      <a:pt x="184745" y="37133"/>
                    </a:lnTo>
                    <a:lnTo>
                      <a:pt x="184857" y="37191"/>
                    </a:lnTo>
                    <a:lnTo>
                      <a:pt x="185014" y="37214"/>
                    </a:lnTo>
                    <a:lnTo>
                      <a:pt x="185187" y="37201"/>
                    </a:lnTo>
                    <a:lnTo>
                      <a:pt x="185386" y="37192"/>
                    </a:lnTo>
                    <a:lnTo>
                      <a:pt x="185534" y="37137"/>
                    </a:lnTo>
                    <a:lnTo>
                      <a:pt x="185880" y="37079"/>
                    </a:lnTo>
                    <a:lnTo>
                      <a:pt x="186079" y="37094"/>
                    </a:lnTo>
                    <a:lnTo>
                      <a:pt x="186194" y="37170"/>
                    </a:lnTo>
                    <a:lnTo>
                      <a:pt x="186428" y="37277"/>
                    </a:lnTo>
                    <a:lnTo>
                      <a:pt x="186624" y="37295"/>
                    </a:lnTo>
                    <a:lnTo>
                      <a:pt x="186819" y="37281"/>
                    </a:lnTo>
                    <a:lnTo>
                      <a:pt x="187063" y="37335"/>
                    </a:lnTo>
                    <a:lnTo>
                      <a:pt x="187266" y="37460"/>
                    </a:lnTo>
                    <a:lnTo>
                      <a:pt x="187518" y="37688"/>
                    </a:lnTo>
                    <a:lnTo>
                      <a:pt x="187743" y="37934"/>
                    </a:lnTo>
                    <a:lnTo>
                      <a:pt x="188093" y="38224"/>
                    </a:lnTo>
                    <a:lnTo>
                      <a:pt x="188426" y="38282"/>
                    </a:lnTo>
                    <a:lnTo>
                      <a:pt x="188799" y="38303"/>
                    </a:lnTo>
                    <a:lnTo>
                      <a:pt x="189167" y="38534"/>
                    </a:lnTo>
                    <a:lnTo>
                      <a:pt x="189459" y="38724"/>
                    </a:lnTo>
                    <a:lnTo>
                      <a:pt x="189874" y="38729"/>
                    </a:lnTo>
                    <a:lnTo>
                      <a:pt x="190231" y="38656"/>
                    </a:lnTo>
                    <a:lnTo>
                      <a:pt x="190611" y="38560"/>
                    </a:lnTo>
                    <a:lnTo>
                      <a:pt x="190956" y="38437"/>
                    </a:lnTo>
                    <a:lnTo>
                      <a:pt x="191332" y="38286"/>
                    </a:lnTo>
                    <a:lnTo>
                      <a:pt x="191710" y="38144"/>
                    </a:lnTo>
                    <a:lnTo>
                      <a:pt x="192037" y="38057"/>
                    </a:lnTo>
                    <a:lnTo>
                      <a:pt x="192392" y="38097"/>
                    </a:lnTo>
                    <a:lnTo>
                      <a:pt x="192782" y="38226"/>
                    </a:lnTo>
                    <a:lnTo>
                      <a:pt x="193128" y="38313"/>
                    </a:lnTo>
                    <a:lnTo>
                      <a:pt x="193425" y="38428"/>
                    </a:lnTo>
                    <a:lnTo>
                      <a:pt x="193782" y="38504"/>
                    </a:lnTo>
                    <a:lnTo>
                      <a:pt x="194045" y="38642"/>
                    </a:lnTo>
                    <a:lnTo>
                      <a:pt x="194319" y="38850"/>
                    </a:lnTo>
                    <a:lnTo>
                      <a:pt x="194594" y="39058"/>
                    </a:lnTo>
                    <a:lnTo>
                      <a:pt x="194787" y="39271"/>
                    </a:lnTo>
                    <a:lnTo>
                      <a:pt x="195015" y="39514"/>
                    </a:lnTo>
                    <a:lnTo>
                      <a:pt x="195249" y="39745"/>
                    </a:lnTo>
                    <a:lnTo>
                      <a:pt x="195453" y="39999"/>
                    </a:lnTo>
                    <a:lnTo>
                      <a:pt x="195722" y="40236"/>
                    </a:lnTo>
                    <a:lnTo>
                      <a:pt x="195974" y="40471"/>
                    </a:lnTo>
                    <a:lnTo>
                      <a:pt x="196151" y="40658"/>
                    </a:lnTo>
                    <a:lnTo>
                      <a:pt x="196314" y="40844"/>
                    </a:lnTo>
                    <a:lnTo>
                      <a:pt x="196546" y="40942"/>
                    </a:lnTo>
                    <a:lnTo>
                      <a:pt x="196811" y="40959"/>
                    </a:lnTo>
                    <a:lnTo>
                      <a:pt x="197151" y="40860"/>
                    </a:lnTo>
                    <a:lnTo>
                      <a:pt x="197403" y="40767"/>
                    </a:lnTo>
                    <a:lnTo>
                      <a:pt x="197642" y="40592"/>
                    </a:lnTo>
                    <a:lnTo>
                      <a:pt x="198016" y="40404"/>
                    </a:lnTo>
                    <a:lnTo>
                      <a:pt x="198173" y="40398"/>
                    </a:lnTo>
                    <a:lnTo>
                      <a:pt x="198350" y="40489"/>
                    </a:lnTo>
                    <a:lnTo>
                      <a:pt x="198622" y="40758"/>
                    </a:lnTo>
                    <a:lnTo>
                      <a:pt x="198888" y="40993"/>
                    </a:lnTo>
                    <a:lnTo>
                      <a:pt x="199153" y="41262"/>
                    </a:lnTo>
                    <a:lnTo>
                      <a:pt x="199480" y="41415"/>
                    </a:lnTo>
                    <a:lnTo>
                      <a:pt x="199800" y="41554"/>
                    </a:lnTo>
                    <a:lnTo>
                      <a:pt x="200161" y="41639"/>
                    </a:lnTo>
                    <a:lnTo>
                      <a:pt x="200522" y="41622"/>
                    </a:lnTo>
                    <a:lnTo>
                      <a:pt x="200878" y="41639"/>
                    </a:lnTo>
                    <a:lnTo>
                      <a:pt x="201185" y="41535"/>
                    </a:lnTo>
                    <a:lnTo>
                      <a:pt x="201478" y="41390"/>
                    </a:lnTo>
                    <a:lnTo>
                      <a:pt x="201799" y="41349"/>
                    </a:lnTo>
                    <a:lnTo>
                      <a:pt x="202121" y="41309"/>
                    </a:lnTo>
                    <a:lnTo>
                      <a:pt x="202505" y="41367"/>
                    </a:lnTo>
                    <a:lnTo>
                      <a:pt x="202784" y="41383"/>
                    </a:lnTo>
                    <a:lnTo>
                      <a:pt x="203119" y="41405"/>
                    </a:lnTo>
                    <a:lnTo>
                      <a:pt x="203461" y="41386"/>
                    </a:lnTo>
                    <a:lnTo>
                      <a:pt x="203782" y="41331"/>
                    </a:lnTo>
                    <a:lnTo>
                      <a:pt x="204124" y="41269"/>
                    </a:lnTo>
                    <a:lnTo>
                      <a:pt x="204404" y="41137"/>
                    </a:lnTo>
                    <a:lnTo>
                      <a:pt x="204634" y="40913"/>
                    </a:lnTo>
                    <a:lnTo>
                      <a:pt x="204819" y="40750"/>
                    </a:lnTo>
                    <a:lnTo>
                      <a:pt x="205069" y="40531"/>
                    </a:lnTo>
                    <a:lnTo>
                      <a:pt x="205264" y="40302"/>
                    </a:lnTo>
                    <a:lnTo>
                      <a:pt x="205394" y="40083"/>
                    </a:lnTo>
                    <a:lnTo>
                      <a:pt x="205634" y="39799"/>
                    </a:lnTo>
                    <a:lnTo>
                      <a:pt x="205786" y="39558"/>
                    </a:lnTo>
                    <a:lnTo>
                      <a:pt x="205938" y="39295"/>
                    </a:lnTo>
                    <a:lnTo>
                      <a:pt x="206101" y="38977"/>
                    </a:lnTo>
                    <a:lnTo>
                      <a:pt x="206285" y="38726"/>
                    </a:lnTo>
                    <a:lnTo>
                      <a:pt x="206448" y="38430"/>
                    </a:lnTo>
                    <a:lnTo>
                      <a:pt x="206655" y="38134"/>
                    </a:lnTo>
                    <a:lnTo>
                      <a:pt x="206828" y="37849"/>
                    </a:lnTo>
                    <a:lnTo>
                      <a:pt x="207067" y="37652"/>
                    </a:lnTo>
                    <a:lnTo>
                      <a:pt x="207360" y="37469"/>
                    </a:lnTo>
                    <a:lnTo>
                      <a:pt x="207670" y="37319"/>
                    </a:lnTo>
                    <a:lnTo>
                      <a:pt x="208004" y="37232"/>
                    </a:lnTo>
                    <a:lnTo>
                      <a:pt x="208277" y="37170"/>
                    </a:lnTo>
                    <a:lnTo>
                      <a:pt x="208674" y="37146"/>
                    </a:lnTo>
                    <a:lnTo>
                      <a:pt x="209071" y="37071"/>
                    </a:lnTo>
                    <a:lnTo>
                      <a:pt x="209455" y="37010"/>
                    </a:lnTo>
                    <a:lnTo>
                      <a:pt x="209752" y="36860"/>
                    </a:lnTo>
                    <a:lnTo>
                      <a:pt x="210013" y="36710"/>
                    </a:lnTo>
                    <a:lnTo>
                      <a:pt x="210260" y="36472"/>
                    </a:lnTo>
                    <a:lnTo>
                      <a:pt x="210545" y="36284"/>
                    </a:lnTo>
                    <a:lnTo>
                      <a:pt x="210781" y="36008"/>
                    </a:lnTo>
                    <a:lnTo>
                      <a:pt x="210929" y="35795"/>
                    </a:lnTo>
                    <a:lnTo>
                      <a:pt x="211065" y="35444"/>
                    </a:lnTo>
                    <a:lnTo>
                      <a:pt x="211238" y="35143"/>
                    </a:lnTo>
                    <a:lnTo>
                      <a:pt x="211300" y="34703"/>
                    </a:lnTo>
                    <a:lnTo>
                      <a:pt x="211498" y="34502"/>
                    </a:lnTo>
                    <a:lnTo>
                      <a:pt x="211906" y="34377"/>
                    </a:lnTo>
                    <a:lnTo>
                      <a:pt x="212203" y="34113"/>
                    </a:lnTo>
                    <a:lnTo>
                      <a:pt x="212339" y="33875"/>
                    </a:lnTo>
                    <a:lnTo>
                      <a:pt x="212500" y="33573"/>
                    </a:lnTo>
                    <a:lnTo>
                      <a:pt x="212598" y="33258"/>
                    </a:lnTo>
                    <a:lnTo>
                      <a:pt x="212705" y="32957"/>
                    </a:lnTo>
                    <a:lnTo>
                      <a:pt x="212743" y="32598"/>
                    </a:lnTo>
                    <a:lnTo>
                      <a:pt x="212791" y="32247"/>
                    </a:lnTo>
                    <a:lnTo>
                      <a:pt x="212790" y="31887"/>
                    </a:lnTo>
                    <a:lnTo>
                      <a:pt x="212819" y="31586"/>
                    </a:lnTo>
                    <a:lnTo>
                      <a:pt x="212818" y="31195"/>
                    </a:lnTo>
                    <a:lnTo>
                      <a:pt x="212875" y="30794"/>
                    </a:lnTo>
                    <a:lnTo>
                      <a:pt x="212913" y="30463"/>
                    </a:lnTo>
                    <a:lnTo>
                      <a:pt x="212961" y="30141"/>
                    </a:lnTo>
                    <a:lnTo>
                      <a:pt x="213002" y="29703"/>
                    </a:lnTo>
                    <a:lnTo>
                      <a:pt x="213034" y="29365"/>
                    </a:lnTo>
                    <a:lnTo>
                      <a:pt x="213125" y="29018"/>
                    </a:lnTo>
                    <a:lnTo>
                      <a:pt x="213149" y="28696"/>
                    </a:lnTo>
                    <a:lnTo>
                      <a:pt x="213155" y="28357"/>
                    </a:lnTo>
                    <a:lnTo>
                      <a:pt x="213069" y="27895"/>
                    </a:lnTo>
                    <a:lnTo>
                      <a:pt x="213075" y="27551"/>
                    </a:lnTo>
                    <a:lnTo>
                      <a:pt x="213142" y="27218"/>
                    </a:lnTo>
                    <a:lnTo>
                      <a:pt x="213271" y="26916"/>
                    </a:lnTo>
                    <a:lnTo>
                      <a:pt x="213390" y="26614"/>
                    </a:lnTo>
                    <a:lnTo>
                      <a:pt x="213519" y="26313"/>
                    </a:lnTo>
                    <a:lnTo>
                      <a:pt x="213700" y="26032"/>
                    </a:lnTo>
                    <a:lnTo>
                      <a:pt x="213871" y="25752"/>
                    </a:lnTo>
                    <a:lnTo>
                      <a:pt x="214114" y="25513"/>
                    </a:lnTo>
                    <a:lnTo>
                      <a:pt x="214265" y="25274"/>
                    </a:lnTo>
                    <a:lnTo>
                      <a:pt x="214416" y="24963"/>
                    </a:lnTo>
                    <a:lnTo>
                      <a:pt x="214486" y="24684"/>
                    </a:lnTo>
                    <a:lnTo>
                      <a:pt x="214617" y="24446"/>
                    </a:lnTo>
                    <a:lnTo>
                      <a:pt x="214793" y="24177"/>
                    </a:lnTo>
                    <a:lnTo>
                      <a:pt x="214952" y="23973"/>
                    </a:lnTo>
                    <a:lnTo>
                      <a:pt x="215110" y="23754"/>
                    </a:lnTo>
                    <a:lnTo>
                      <a:pt x="215332" y="23542"/>
                    </a:lnTo>
                    <a:lnTo>
                      <a:pt x="215547" y="23288"/>
                    </a:lnTo>
                    <a:lnTo>
                      <a:pt x="215734" y="23063"/>
                    </a:lnTo>
                    <a:lnTo>
                      <a:pt x="215962" y="22788"/>
                    </a:lnTo>
                    <a:lnTo>
                      <a:pt x="216142" y="22598"/>
                    </a:lnTo>
                    <a:lnTo>
                      <a:pt x="216371" y="22386"/>
                    </a:lnTo>
                    <a:lnTo>
                      <a:pt x="216621" y="22217"/>
                    </a:lnTo>
                    <a:lnTo>
                      <a:pt x="216815" y="21985"/>
                    </a:lnTo>
                    <a:lnTo>
                      <a:pt x="217052" y="21735"/>
                    </a:lnTo>
                    <a:lnTo>
                      <a:pt x="217073" y="21465"/>
                    </a:lnTo>
                    <a:lnTo>
                      <a:pt x="217086" y="21056"/>
                    </a:lnTo>
                    <a:lnTo>
                      <a:pt x="217266" y="20881"/>
                    </a:lnTo>
                    <a:lnTo>
                      <a:pt x="217331" y="20771"/>
                    </a:lnTo>
                    <a:lnTo>
                      <a:pt x="217396" y="20633"/>
                    </a:lnTo>
                    <a:lnTo>
                      <a:pt x="217403" y="20502"/>
                    </a:lnTo>
                    <a:lnTo>
                      <a:pt x="217395" y="20298"/>
                    </a:lnTo>
                    <a:lnTo>
                      <a:pt x="217431" y="20144"/>
                    </a:lnTo>
                    <a:lnTo>
                      <a:pt x="217510" y="20035"/>
                    </a:lnTo>
                    <a:lnTo>
                      <a:pt x="217654" y="19787"/>
                    </a:lnTo>
                    <a:lnTo>
                      <a:pt x="217689" y="19651"/>
                    </a:lnTo>
                    <a:lnTo>
                      <a:pt x="217718" y="19595"/>
                    </a:lnTo>
                    <a:lnTo>
                      <a:pt x="218025" y="19084"/>
                    </a:lnTo>
                    <a:lnTo>
                      <a:pt x="218438" y="18153"/>
                    </a:lnTo>
                    <a:lnTo>
                      <a:pt x="218852" y="17739"/>
                    </a:lnTo>
                    <a:lnTo>
                      <a:pt x="219162" y="16912"/>
                    </a:lnTo>
                    <a:lnTo>
                      <a:pt x="219369" y="16188"/>
                    </a:lnTo>
                    <a:lnTo>
                      <a:pt x="219798" y="15539"/>
                    </a:lnTo>
                    <a:lnTo>
                      <a:pt x="220640" y="14696"/>
                    </a:lnTo>
                    <a:lnTo>
                      <a:pt x="220642" y="14694"/>
                    </a:lnTo>
                    <a:lnTo>
                      <a:pt x="220559" y="14578"/>
                    </a:lnTo>
                    <a:lnTo>
                      <a:pt x="220553" y="14570"/>
                    </a:lnTo>
                    <a:lnTo>
                      <a:pt x="220375" y="14326"/>
                    </a:lnTo>
                    <a:lnTo>
                      <a:pt x="220318" y="14248"/>
                    </a:lnTo>
                    <a:lnTo>
                      <a:pt x="220019" y="13869"/>
                    </a:lnTo>
                    <a:lnTo>
                      <a:pt x="219715" y="13485"/>
                    </a:lnTo>
                    <a:lnTo>
                      <a:pt x="219233" y="12922"/>
                    </a:lnTo>
                    <a:lnTo>
                      <a:pt x="219043" y="12624"/>
                    </a:lnTo>
                    <a:lnTo>
                      <a:pt x="218952" y="12480"/>
                    </a:lnTo>
                    <a:lnTo>
                      <a:pt x="218700" y="12115"/>
                    </a:lnTo>
                    <a:lnTo>
                      <a:pt x="218510" y="11838"/>
                    </a:lnTo>
                    <a:lnTo>
                      <a:pt x="217828" y="10716"/>
                    </a:lnTo>
                    <a:lnTo>
                      <a:pt x="217827" y="10713"/>
                    </a:lnTo>
                    <a:lnTo>
                      <a:pt x="217144" y="9428"/>
                    </a:lnTo>
                    <a:lnTo>
                      <a:pt x="216982" y="9074"/>
                    </a:lnTo>
                    <a:lnTo>
                      <a:pt x="216742" y="8544"/>
                    </a:lnTo>
                    <a:lnTo>
                      <a:pt x="216541" y="7781"/>
                    </a:lnTo>
                    <a:lnTo>
                      <a:pt x="216420" y="6897"/>
                    </a:lnTo>
                    <a:lnTo>
                      <a:pt x="216405" y="6842"/>
                    </a:lnTo>
                    <a:lnTo>
                      <a:pt x="216260" y="6335"/>
                    </a:lnTo>
                    <a:lnTo>
                      <a:pt x="216077" y="5918"/>
                    </a:lnTo>
                    <a:lnTo>
                      <a:pt x="215978" y="5692"/>
                    </a:lnTo>
                    <a:lnTo>
                      <a:pt x="215513" y="4897"/>
                    </a:lnTo>
                    <a:lnTo>
                      <a:pt x="215449" y="4810"/>
                    </a:lnTo>
                    <a:lnTo>
                      <a:pt x="215447" y="4812"/>
                    </a:lnTo>
                    <a:lnTo>
                      <a:pt x="211371" y="8387"/>
                    </a:lnTo>
                    <a:lnTo>
                      <a:pt x="211091" y="8714"/>
                    </a:lnTo>
                    <a:lnTo>
                      <a:pt x="210625" y="9180"/>
                    </a:lnTo>
                    <a:lnTo>
                      <a:pt x="210019" y="9692"/>
                    </a:lnTo>
                    <a:lnTo>
                      <a:pt x="209227" y="10391"/>
                    </a:lnTo>
                    <a:lnTo>
                      <a:pt x="208355" y="11076"/>
                    </a:lnTo>
                    <a:lnTo>
                      <a:pt x="208241" y="11175"/>
                    </a:lnTo>
                    <a:lnTo>
                      <a:pt x="208108" y="11264"/>
                    </a:lnTo>
                    <a:lnTo>
                      <a:pt x="207943" y="11373"/>
                    </a:lnTo>
                    <a:lnTo>
                      <a:pt x="207785" y="11470"/>
                    </a:lnTo>
                    <a:lnTo>
                      <a:pt x="207576" y="11668"/>
                    </a:lnTo>
                    <a:lnTo>
                      <a:pt x="207366" y="11943"/>
                    </a:lnTo>
                    <a:lnTo>
                      <a:pt x="207113" y="12027"/>
                    </a:lnTo>
                    <a:lnTo>
                      <a:pt x="206853" y="12147"/>
                    </a:lnTo>
                    <a:lnTo>
                      <a:pt x="206636" y="12326"/>
                    </a:lnTo>
                    <a:lnTo>
                      <a:pt x="206406" y="12493"/>
                    </a:lnTo>
                    <a:lnTo>
                      <a:pt x="206170" y="12613"/>
                    </a:lnTo>
                    <a:lnTo>
                      <a:pt x="205887" y="12713"/>
                    </a:lnTo>
                    <a:lnTo>
                      <a:pt x="205520" y="12715"/>
                    </a:lnTo>
                    <a:lnTo>
                      <a:pt x="205231" y="12750"/>
                    </a:lnTo>
                    <a:lnTo>
                      <a:pt x="205001" y="12870"/>
                    </a:lnTo>
                    <a:lnTo>
                      <a:pt x="204817" y="13063"/>
                    </a:lnTo>
                    <a:lnTo>
                      <a:pt x="204633" y="13315"/>
                    </a:lnTo>
                    <a:lnTo>
                      <a:pt x="204442" y="13547"/>
                    </a:lnTo>
                    <a:lnTo>
                      <a:pt x="204219" y="13721"/>
                    </a:lnTo>
                    <a:lnTo>
                      <a:pt x="203770" y="13962"/>
                    </a:lnTo>
                    <a:lnTo>
                      <a:pt x="203555" y="14087"/>
                    </a:lnTo>
                    <a:lnTo>
                      <a:pt x="203254" y="14213"/>
                    </a:lnTo>
                    <a:lnTo>
                      <a:pt x="202911" y="14314"/>
                    </a:lnTo>
                    <a:lnTo>
                      <a:pt x="202567" y="14434"/>
                    </a:lnTo>
                    <a:lnTo>
                      <a:pt x="202316" y="14417"/>
                    </a:lnTo>
                    <a:lnTo>
                      <a:pt x="202077" y="14314"/>
                    </a:lnTo>
                    <a:lnTo>
                      <a:pt x="201936" y="14223"/>
                    </a:lnTo>
                    <a:lnTo>
                      <a:pt x="201703" y="14114"/>
                    </a:lnTo>
                    <a:lnTo>
                      <a:pt x="201526" y="14140"/>
                    </a:lnTo>
                    <a:lnTo>
                      <a:pt x="201293" y="14247"/>
                    </a:lnTo>
                    <a:lnTo>
                      <a:pt x="201152" y="14273"/>
                    </a:lnTo>
                    <a:lnTo>
                      <a:pt x="201011" y="14330"/>
                    </a:lnTo>
                    <a:lnTo>
                      <a:pt x="200876" y="14417"/>
                    </a:lnTo>
                    <a:lnTo>
                      <a:pt x="200685" y="14573"/>
                    </a:lnTo>
                    <a:lnTo>
                      <a:pt x="200416" y="14650"/>
                    </a:lnTo>
                    <a:lnTo>
                      <a:pt x="200244" y="14676"/>
                    </a:lnTo>
                    <a:lnTo>
                      <a:pt x="200097" y="14752"/>
                    </a:lnTo>
                    <a:lnTo>
                      <a:pt x="200035" y="14863"/>
                    </a:lnTo>
                    <a:lnTo>
                      <a:pt x="199882" y="15031"/>
                    </a:lnTo>
                    <a:lnTo>
                      <a:pt x="199600" y="15102"/>
                    </a:lnTo>
                    <a:lnTo>
                      <a:pt x="199316" y="15067"/>
                    </a:lnTo>
                    <a:lnTo>
                      <a:pt x="199118" y="15078"/>
                    </a:lnTo>
                    <a:lnTo>
                      <a:pt x="198986" y="15142"/>
                    </a:lnTo>
                    <a:lnTo>
                      <a:pt x="198839" y="15238"/>
                    </a:lnTo>
                    <a:lnTo>
                      <a:pt x="198697" y="15321"/>
                    </a:lnTo>
                    <a:lnTo>
                      <a:pt x="198499" y="15380"/>
                    </a:lnTo>
                    <a:lnTo>
                      <a:pt x="198338" y="15392"/>
                    </a:lnTo>
                    <a:lnTo>
                      <a:pt x="198164" y="15390"/>
                    </a:lnTo>
                    <a:lnTo>
                      <a:pt x="197976" y="15388"/>
                    </a:lnTo>
                    <a:lnTo>
                      <a:pt x="197843" y="15432"/>
                    </a:lnTo>
                    <a:lnTo>
                      <a:pt x="197753" y="15528"/>
                    </a:lnTo>
                    <a:lnTo>
                      <a:pt x="197654" y="15648"/>
                    </a:lnTo>
                    <a:lnTo>
                      <a:pt x="197512" y="15679"/>
                    </a:lnTo>
                    <a:lnTo>
                      <a:pt x="197291" y="15687"/>
                    </a:lnTo>
                    <a:lnTo>
                      <a:pt x="197220" y="15712"/>
                    </a:lnTo>
                    <a:lnTo>
                      <a:pt x="197135" y="15779"/>
                    </a:lnTo>
                    <a:lnTo>
                      <a:pt x="197040" y="15856"/>
                    </a:lnTo>
                    <a:lnTo>
                      <a:pt x="196937" y="15844"/>
                    </a:lnTo>
                    <a:lnTo>
                      <a:pt x="196792" y="15728"/>
                    </a:lnTo>
                    <a:lnTo>
                      <a:pt x="196713" y="15584"/>
                    </a:lnTo>
                    <a:lnTo>
                      <a:pt x="196662" y="15415"/>
                    </a:lnTo>
                    <a:lnTo>
                      <a:pt x="196625" y="15256"/>
                    </a:lnTo>
                    <a:lnTo>
                      <a:pt x="196598" y="15116"/>
                    </a:lnTo>
                    <a:lnTo>
                      <a:pt x="196486" y="14904"/>
                    </a:lnTo>
                    <a:lnTo>
                      <a:pt x="196425" y="14816"/>
                    </a:lnTo>
                    <a:lnTo>
                      <a:pt x="196338" y="14705"/>
                    </a:lnTo>
                    <a:lnTo>
                      <a:pt x="196243" y="14614"/>
                    </a:lnTo>
                    <a:lnTo>
                      <a:pt x="196138" y="14577"/>
                    </a:lnTo>
                    <a:lnTo>
                      <a:pt x="195979" y="14543"/>
                    </a:lnTo>
                    <a:lnTo>
                      <a:pt x="195840" y="14545"/>
                    </a:lnTo>
                    <a:lnTo>
                      <a:pt x="195690" y="14536"/>
                    </a:lnTo>
                    <a:lnTo>
                      <a:pt x="195557" y="14508"/>
                    </a:lnTo>
                    <a:lnTo>
                      <a:pt x="195410" y="14456"/>
                    </a:lnTo>
                    <a:lnTo>
                      <a:pt x="195308" y="14453"/>
                    </a:lnTo>
                    <a:lnTo>
                      <a:pt x="195102" y="14481"/>
                    </a:lnTo>
                    <a:lnTo>
                      <a:pt x="194978" y="14475"/>
                    </a:lnTo>
                    <a:lnTo>
                      <a:pt x="194828" y="14461"/>
                    </a:lnTo>
                    <a:lnTo>
                      <a:pt x="194539" y="14393"/>
                    </a:lnTo>
                    <a:lnTo>
                      <a:pt x="194374" y="14408"/>
                    </a:lnTo>
                    <a:lnTo>
                      <a:pt x="194252" y="14432"/>
                    </a:lnTo>
                    <a:lnTo>
                      <a:pt x="194048" y="14459"/>
                    </a:lnTo>
                    <a:lnTo>
                      <a:pt x="193879" y="14474"/>
                    </a:lnTo>
                    <a:lnTo>
                      <a:pt x="193707" y="14518"/>
                    </a:lnTo>
                    <a:lnTo>
                      <a:pt x="193581" y="14561"/>
                    </a:lnTo>
                    <a:lnTo>
                      <a:pt x="193373" y="14584"/>
                    </a:lnTo>
                    <a:lnTo>
                      <a:pt x="193247" y="14548"/>
                    </a:lnTo>
                    <a:lnTo>
                      <a:pt x="193105" y="14446"/>
                    </a:lnTo>
                    <a:lnTo>
                      <a:pt x="193018" y="14379"/>
                    </a:lnTo>
                    <a:lnTo>
                      <a:pt x="192911" y="14319"/>
                    </a:lnTo>
                    <a:lnTo>
                      <a:pt x="192855" y="14201"/>
                    </a:lnTo>
                    <a:lnTo>
                      <a:pt x="192813" y="14065"/>
                    </a:lnTo>
                    <a:lnTo>
                      <a:pt x="192658" y="13832"/>
                    </a:lnTo>
                    <a:lnTo>
                      <a:pt x="192584" y="13752"/>
                    </a:lnTo>
                    <a:lnTo>
                      <a:pt x="192547" y="13648"/>
                    </a:lnTo>
                    <a:lnTo>
                      <a:pt x="192576" y="13513"/>
                    </a:lnTo>
                    <a:lnTo>
                      <a:pt x="192624" y="13403"/>
                    </a:lnTo>
                    <a:lnTo>
                      <a:pt x="192616" y="13244"/>
                    </a:lnTo>
                    <a:lnTo>
                      <a:pt x="192560" y="13115"/>
                    </a:lnTo>
                    <a:lnTo>
                      <a:pt x="192499" y="13041"/>
                    </a:lnTo>
                    <a:lnTo>
                      <a:pt x="192340" y="12986"/>
                    </a:lnTo>
                    <a:lnTo>
                      <a:pt x="192047" y="12937"/>
                    </a:lnTo>
                    <a:lnTo>
                      <a:pt x="191736" y="12918"/>
                    </a:lnTo>
                    <a:lnTo>
                      <a:pt x="191432" y="12918"/>
                    </a:lnTo>
                    <a:lnTo>
                      <a:pt x="191151" y="12912"/>
                    </a:lnTo>
                    <a:lnTo>
                      <a:pt x="190944" y="12868"/>
                    </a:lnTo>
                    <a:lnTo>
                      <a:pt x="190633" y="12752"/>
                    </a:lnTo>
                    <a:lnTo>
                      <a:pt x="190352" y="12654"/>
                    </a:lnTo>
                    <a:lnTo>
                      <a:pt x="190065" y="12531"/>
                    </a:lnTo>
                    <a:lnTo>
                      <a:pt x="189773" y="12445"/>
                    </a:lnTo>
                    <a:lnTo>
                      <a:pt x="189566" y="12494"/>
                    </a:lnTo>
                    <a:lnTo>
                      <a:pt x="189427" y="12586"/>
                    </a:lnTo>
                    <a:lnTo>
                      <a:pt x="189361" y="12715"/>
                    </a:lnTo>
                    <a:lnTo>
                      <a:pt x="189313" y="12886"/>
                    </a:lnTo>
                    <a:lnTo>
                      <a:pt x="189275" y="13167"/>
                    </a:lnTo>
                    <a:lnTo>
                      <a:pt x="189303" y="13405"/>
                    </a:lnTo>
                    <a:lnTo>
                      <a:pt x="189404" y="13669"/>
                    </a:lnTo>
                    <a:lnTo>
                      <a:pt x="189484" y="13894"/>
                    </a:lnTo>
                    <a:lnTo>
                      <a:pt x="189492" y="14145"/>
                    </a:lnTo>
                    <a:lnTo>
                      <a:pt x="189448" y="14370"/>
                    </a:lnTo>
                    <a:lnTo>
                      <a:pt x="189259" y="14541"/>
                    </a:lnTo>
                    <a:lnTo>
                      <a:pt x="189004" y="14720"/>
                    </a:lnTo>
                    <a:lnTo>
                      <a:pt x="188723" y="14825"/>
                    </a:lnTo>
                    <a:lnTo>
                      <a:pt x="188453" y="14753"/>
                    </a:lnTo>
                    <a:lnTo>
                      <a:pt x="188189" y="14561"/>
                    </a:lnTo>
                    <a:lnTo>
                      <a:pt x="188024" y="14297"/>
                    </a:lnTo>
                    <a:lnTo>
                      <a:pt x="187864" y="14059"/>
                    </a:lnTo>
                    <a:lnTo>
                      <a:pt x="187719" y="13867"/>
                    </a:lnTo>
                    <a:lnTo>
                      <a:pt x="187587" y="13808"/>
                    </a:lnTo>
                    <a:lnTo>
                      <a:pt x="187371" y="13814"/>
                    </a:lnTo>
                    <a:lnTo>
                      <a:pt x="187162" y="13907"/>
                    </a:lnTo>
                    <a:lnTo>
                      <a:pt x="187018" y="14039"/>
                    </a:lnTo>
                    <a:lnTo>
                      <a:pt x="186915" y="14217"/>
                    </a:lnTo>
                    <a:lnTo>
                      <a:pt x="186877" y="14534"/>
                    </a:lnTo>
                    <a:lnTo>
                      <a:pt x="186940" y="14839"/>
                    </a:lnTo>
                    <a:lnTo>
                      <a:pt x="187100" y="15120"/>
                    </a:lnTo>
                    <a:lnTo>
                      <a:pt x="187199" y="15226"/>
                    </a:lnTo>
                    <a:lnTo>
                      <a:pt x="187306" y="15408"/>
                    </a:lnTo>
                    <a:lnTo>
                      <a:pt x="187368" y="15651"/>
                    </a:lnTo>
                    <a:lnTo>
                      <a:pt x="187369" y="15772"/>
                    </a:lnTo>
                    <a:lnTo>
                      <a:pt x="187340" y="15962"/>
                    </a:lnTo>
                    <a:lnTo>
                      <a:pt x="187281" y="16129"/>
                    </a:lnTo>
                    <a:lnTo>
                      <a:pt x="187154" y="16265"/>
                    </a:lnTo>
                    <a:lnTo>
                      <a:pt x="186981" y="16280"/>
                    </a:lnTo>
                    <a:lnTo>
                      <a:pt x="186822" y="16197"/>
                    </a:lnTo>
                    <a:lnTo>
                      <a:pt x="186693" y="16076"/>
                    </a:lnTo>
                    <a:lnTo>
                      <a:pt x="186458" y="15810"/>
                    </a:lnTo>
                    <a:lnTo>
                      <a:pt x="186231" y="15643"/>
                    </a:lnTo>
                    <a:lnTo>
                      <a:pt x="186065" y="15643"/>
                    </a:lnTo>
                    <a:lnTo>
                      <a:pt x="185908" y="15757"/>
                    </a:lnTo>
                    <a:lnTo>
                      <a:pt x="185751" y="15954"/>
                    </a:lnTo>
                    <a:lnTo>
                      <a:pt x="185565" y="16212"/>
                    </a:lnTo>
                    <a:lnTo>
                      <a:pt x="185386" y="16425"/>
                    </a:lnTo>
                    <a:lnTo>
                      <a:pt x="185122" y="16666"/>
                    </a:lnTo>
                    <a:lnTo>
                      <a:pt x="184943" y="16932"/>
                    </a:lnTo>
                    <a:lnTo>
                      <a:pt x="184719" y="17113"/>
                    </a:lnTo>
                    <a:lnTo>
                      <a:pt x="184579" y="17172"/>
                    </a:lnTo>
                    <a:lnTo>
                      <a:pt x="184282" y="17019"/>
                    </a:lnTo>
                    <a:lnTo>
                      <a:pt x="183920" y="16832"/>
                    </a:lnTo>
                    <a:lnTo>
                      <a:pt x="183670" y="16915"/>
                    </a:lnTo>
                    <a:lnTo>
                      <a:pt x="183486" y="16837"/>
                    </a:lnTo>
                    <a:lnTo>
                      <a:pt x="183445" y="16443"/>
                    </a:lnTo>
                    <a:lnTo>
                      <a:pt x="183421" y="16067"/>
                    </a:lnTo>
                    <a:lnTo>
                      <a:pt x="183296" y="15840"/>
                    </a:lnTo>
                    <a:lnTo>
                      <a:pt x="183130" y="15744"/>
                    </a:lnTo>
                    <a:lnTo>
                      <a:pt x="182833" y="15677"/>
                    </a:lnTo>
                    <a:lnTo>
                      <a:pt x="182595" y="15671"/>
                    </a:lnTo>
                    <a:lnTo>
                      <a:pt x="182370" y="15652"/>
                    </a:lnTo>
                    <a:lnTo>
                      <a:pt x="182126" y="15527"/>
                    </a:lnTo>
                    <a:lnTo>
                      <a:pt x="181954" y="15341"/>
                    </a:lnTo>
                    <a:lnTo>
                      <a:pt x="181806" y="15162"/>
                    </a:lnTo>
                    <a:lnTo>
                      <a:pt x="181633" y="15215"/>
                    </a:lnTo>
                    <a:lnTo>
                      <a:pt x="181407" y="15388"/>
                    </a:lnTo>
                    <a:lnTo>
                      <a:pt x="181290" y="15476"/>
                    </a:lnTo>
                    <a:lnTo>
                      <a:pt x="181034" y="15587"/>
                    </a:lnTo>
                    <a:lnTo>
                      <a:pt x="180764" y="15656"/>
                    </a:lnTo>
                    <a:lnTo>
                      <a:pt x="180639" y="15913"/>
                    </a:lnTo>
                    <a:lnTo>
                      <a:pt x="180535" y="16150"/>
                    </a:lnTo>
                    <a:lnTo>
                      <a:pt x="180223" y="16205"/>
                    </a:lnTo>
                    <a:lnTo>
                      <a:pt x="180015" y="16337"/>
                    </a:lnTo>
                    <a:lnTo>
                      <a:pt x="179855" y="16573"/>
                    </a:lnTo>
                    <a:lnTo>
                      <a:pt x="179675" y="16747"/>
                    </a:lnTo>
                    <a:lnTo>
                      <a:pt x="179419" y="17151"/>
                    </a:lnTo>
                    <a:lnTo>
                      <a:pt x="179315" y="17234"/>
                    </a:lnTo>
                    <a:lnTo>
                      <a:pt x="179058" y="17199"/>
                    </a:lnTo>
                    <a:lnTo>
                      <a:pt x="178629" y="17157"/>
                    </a:lnTo>
                    <a:lnTo>
                      <a:pt x="178109" y="16816"/>
                    </a:lnTo>
                    <a:lnTo>
                      <a:pt x="177846" y="16621"/>
                    </a:lnTo>
                    <a:lnTo>
                      <a:pt x="177562" y="16558"/>
                    </a:lnTo>
                    <a:lnTo>
                      <a:pt x="176509" y="16627"/>
                    </a:lnTo>
                    <a:lnTo>
                      <a:pt x="176271" y="16647"/>
                    </a:lnTo>
                    <a:lnTo>
                      <a:pt x="176014" y="16637"/>
                    </a:lnTo>
                    <a:lnTo>
                      <a:pt x="175707" y="16608"/>
                    </a:lnTo>
                    <a:lnTo>
                      <a:pt x="175466" y="16552"/>
                    </a:lnTo>
                    <a:lnTo>
                      <a:pt x="175196" y="16455"/>
                    </a:lnTo>
                    <a:lnTo>
                      <a:pt x="174900" y="16298"/>
                    </a:lnTo>
                    <a:lnTo>
                      <a:pt x="174739" y="16197"/>
                    </a:lnTo>
                    <a:lnTo>
                      <a:pt x="174473" y="16158"/>
                    </a:lnTo>
                    <a:lnTo>
                      <a:pt x="174186" y="16188"/>
                    </a:lnTo>
                    <a:lnTo>
                      <a:pt x="173907" y="16162"/>
                    </a:lnTo>
                    <a:lnTo>
                      <a:pt x="173646" y="16083"/>
                    </a:lnTo>
                    <a:lnTo>
                      <a:pt x="173206" y="16123"/>
                    </a:lnTo>
                    <a:lnTo>
                      <a:pt x="172922" y="16193"/>
                    </a:lnTo>
                    <a:lnTo>
                      <a:pt x="172548" y="16342"/>
                    </a:lnTo>
                    <a:lnTo>
                      <a:pt x="172318" y="16496"/>
                    </a:lnTo>
                    <a:lnTo>
                      <a:pt x="172112" y="16640"/>
                    </a:lnTo>
                    <a:lnTo>
                      <a:pt x="171792" y="16731"/>
                    </a:lnTo>
                    <a:lnTo>
                      <a:pt x="171500" y="16861"/>
                    </a:lnTo>
                    <a:lnTo>
                      <a:pt x="171280" y="16947"/>
                    </a:lnTo>
                    <a:lnTo>
                      <a:pt x="170998" y="17030"/>
                    </a:lnTo>
                    <a:lnTo>
                      <a:pt x="170719" y="17091"/>
                    </a:lnTo>
                    <a:lnTo>
                      <a:pt x="170449" y="17157"/>
                    </a:lnTo>
                    <a:lnTo>
                      <a:pt x="169965" y="16920"/>
                    </a:lnTo>
                    <a:lnTo>
                      <a:pt x="169712" y="16804"/>
                    </a:lnTo>
                    <a:lnTo>
                      <a:pt x="169439" y="16687"/>
                    </a:lnTo>
                    <a:lnTo>
                      <a:pt x="169132" y="16592"/>
                    </a:lnTo>
                    <a:lnTo>
                      <a:pt x="168923" y="16551"/>
                    </a:lnTo>
                    <a:lnTo>
                      <a:pt x="168603" y="16606"/>
                    </a:lnTo>
                    <a:lnTo>
                      <a:pt x="168397" y="16680"/>
                    </a:lnTo>
                    <a:lnTo>
                      <a:pt x="168099" y="16765"/>
                    </a:lnTo>
                    <a:lnTo>
                      <a:pt x="167542" y="16803"/>
                    </a:lnTo>
                    <a:lnTo>
                      <a:pt x="167262" y="16878"/>
                    </a:lnTo>
                    <a:lnTo>
                      <a:pt x="166759" y="16569"/>
                    </a:lnTo>
                    <a:lnTo>
                      <a:pt x="165993" y="16224"/>
                    </a:lnTo>
                    <a:lnTo>
                      <a:pt x="165744" y="16141"/>
                    </a:lnTo>
                    <a:lnTo>
                      <a:pt x="165519" y="16057"/>
                    </a:lnTo>
                    <a:lnTo>
                      <a:pt x="164725" y="15677"/>
                    </a:lnTo>
                    <a:lnTo>
                      <a:pt x="164506" y="15629"/>
                    </a:lnTo>
                    <a:lnTo>
                      <a:pt x="164246" y="15534"/>
                    </a:lnTo>
                    <a:lnTo>
                      <a:pt x="164015" y="15410"/>
                    </a:lnTo>
                    <a:lnTo>
                      <a:pt x="163742" y="15380"/>
                    </a:lnTo>
                    <a:lnTo>
                      <a:pt x="163381" y="15219"/>
                    </a:lnTo>
                    <a:lnTo>
                      <a:pt x="163008" y="14952"/>
                    </a:lnTo>
                    <a:lnTo>
                      <a:pt x="162744" y="14854"/>
                    </a:lnTo>
                    <a:lnTo>
                      <a:pt x="161998" y="14618"/>
                    </a:lnTo>
                    <a:lnTo>
                      <a:pt x="161711" y="14526"/>
                    </a:lnTo>
                    <a:lnTo>
                      <a:pt x="161493" y="14434"/>
                    </a:lnTo>
                    <a:lnTo>
                      <a:pt x="161154" y="14347"/>
                    </a:lnTo>
                    <a:lnTo>
                      <a:pt x="160902" y="14261"/>
                    </a:lnTo>
                    <a:lnTo>
                      <a:pt x="160661" y="14192"/>
                    </a:lnTo>
                    <a:lnTo>
                      <a:pt x="160380" y="14135"/>
                    </a:lnTo>
                    <a:lnTo>
                      <a:pt x="160150" y="14065"/>
                    </a:lnTo>
                    <a:lnTo>
                      <a:pt x="159886" y="14002"/>
                    </a:lnTo>
                    <a:lnTo>
                      <a:pt x="159376" y="13830"/>
                    </a:lnTo>
                    <a:lnTo>
                      <a:pt x="159106" y="13761"/>
                    </a:lnTo>
                    <a:lnTo>
                      <a:pt x="158848" y="13709"/>
                    </a:lnTo>
                    <a:lnTo>
                      <a:pt x="158584" y="13640"/>
                    </a:lnTo>
                    <a:lnTo>
                      <a:pt x="158273" y="13558"/>
                    </a:lnTo>
                    <a:lnTo>
                      <a:pt x="158016" y="13481"/>
                    </a:lnTo>
                    <a:lnTo>
                      <a:pt x="157727" y="13410"/>
                    </a:lnTo>
                    <a:lnTo>
                      <a:pt x="157498" y="13345"/>
                    </a:lnTo>
                    <a:lnTo>
                      <a:pt x="157165" y="13235"/>
                    </a:lnTo>
                    <a:lnTo>
                      <a:pt x="156669" y="13094"/>
                    </a:lnTo>
                    <a:lnTo>
                      <a:pt x="156440" y="13017"/>
                    </a:lnTo>
                    <a:lnTo>
                      <a:pt x="156227" y="12946"/>
                    </a:lnTo>
                    <a:lnTo>
                      <a:pt x="155971" y="12826"/>
                    </a:lnTo>
                    <a:lnTo>
                      <a:pt x="155720" y="12668"/>
                    </a:lnTo>
                    <a:lnTo>
                      <a:pt x="155507" y="12537"/>
                    </a:lnTo>
                    <a:lnTo>
                      <a:pt x="155246" y="12379"/>
                    </a:lnTo>
                    <a:lnTo>
                      <a:pt x="155063" y="12282"/>
                    </a:lnTo>
                    <a:lnTo>
                      <a:pt x="154770" y="12119"/>
                    </a:lnTo>
                    <a:lnTo>
                      <a:pt x="154531" y="12003"/>
                    </a:lnTo>
                    <a:lnTo>
                      <a:pt x="154333" y="11901"/>
                    </a:lnTo>
                    <a:lnTo>
                      <a:pt x="154095" y="11751"/>
                    </a:lnTo>
                    <a:lnTo>
                      <a:pt x="153877" y="11608"/>
                    </a:lnTo>
                    <a:lnTo>
                      <a:pt x="153604" y="11521"/>
                    </a:lnTo>
                    <a:lnTo>
                      <a:pt x="153297" y="11591"/>
                    </a:lnTo>
                    <a:lnTo>
                      <a:pt x="153051" y="11660"/>
                    </a:lnTo>
                    <a:lnTo>
                      <a:pt x="152792" y="11758"/>
                    </a:lnTo>
                    <a:lnTo>
                      <a:pt x="152077" y="11243"/>
                    </a:lnTo>
                    <a:lnTo>
                      <a:pt x="151416" y="10717"/>
                    </a:lnTo>
                    <a:lnTo>
                      <a:pt x="151115" y="10882"/>
                    </a:lnTo>
                    <a:lnTo>
                      <a:pt x="150880" y="10733"/>
                    </a:lnTo>
                    <a:lnTo>
                      <a:pt x="150690" y="10505"/>
                    </a:lnTo>
                    <a:lnTo>
                      <a:pt x="150461" y="10398"/>
                    </a:lnTo>
                    <a:lnTo>
                      <a:pt x="150179" y="10251"/>
                    </a:lnTo>
                    <a:lnTo>
                      <a:pt x="149891" y="10158"/>
                    </a:lnTo>
                    <a:lnTo>
                      <a:pt x="149650" y="10064"/>
                    </a:lnTo>
                    <a:lnTo>
                      <a:pt x="149402" y="10005"/>
                    </a:lnTo>
                    <a:lnTo>
                      <a:pt x="149115" y="9998"/>
                    </a:lnTo>
                    <a:lnTo>
                      <a:pt x="148868" y="10032"/>
                    </a:lnTo>
                    <a:lnTo>
                      <a:pt x="148614" y="10039"/>
                    </a:lnTo>
                    <a:lnTo>
                      <a:pt x="148354" y="10040"/>
                    </a:lnTo>
                    <a:lnTo>
                      <a:pt x="148067" y="10054"/>
                    </a:lnTo>
                    <a:lnTo>
                      <a:pt x="147807" y="10135"/>
                    </a:lnTo>
                    <a:lnTo>
                      <a:pt x="147613" y="10209"/>
                    </a:lnTo>
                    <a:lnTo>
                      <a:pt x="147333" y="10310"/>
                    </a:lnTo>
                    <a:lnTo>
                      <a:pt x="147060" y="10471"/>
                    </a:lnTo>
                    <a:lnTo>
                      <a:pt x="146820" y="10538"/>
                    </a:lnTo>
                    <a:lnTo>
                      <a:pt x="146596" y="10652"/>
                    </a:lnTo>
                    <a:lnTo>
                      <a:pt x="146348" y="10766"/>
                    </a:lnTo>
                    <a:lnTo>
                      <a:pt x="146095" y="10868"/>
                    </a:lnTo>
                    <a:lnTo>
                      <a:pt x="145881" y="10947"/>
                    </a:lnTo>
                    <a:lnTo>
                      <a:pt x="145571" y="11061"/>
                    </a:lnTo>
                    <a:lnTo>
                      <a:pt x="145402" y="11090"/>
                    </a:lnTo>
                    <a:lnTo>
                      <a:pt x="145126" y="11271"/>
                    </a:lnTo>
                    <a:lnTo>
                      <a:pt x="144924" y="11498"/>
                    </a:lnTo>
                    <a:lnTo>
                      <a:pt x="144710" y="11532"/>
                    </a:lnTo>
                    <a:lnTo>
                      <a:pt x="144604" y="11804"/>
                    </a:lnTo>
                    <a:lnTo>
                      <a:pt x="144448" y="12074"/>
                    </a:lnTo>
                    <a:lnTo>
                      <a:pt x="144304" y="12286"/>
                    </a:lnTo>
                    <a:lnTo>
                      <a:pt x="144174" y="12524"/>
                    </a:lnTo>
                    <a:lnTo>
                      <a:pt x="144056" y="12735"/>
                    </a:lnTo>
                    <a:lnTo>
                      <a:pt x="143900" y="12986"/>
                    </a:lnTo>
                    <a:lnTo>
                      <a:pt x="143663" y="13079"/>
                    </a:lnTo>
                    <a:lnTo>
                      <a:pt x="142937" y="13472"/>
                    </a:lnTo>
                    <a:lnTo>
                      <a:pt x="142684" y="13560"/>
                    </a:lnTo>
                    <a:lnTo>
                      <a:pt x="142452" y="13656"/>
                    </a:lnTo>
                    <a:lnTo>
                      <a:pt x="142211" y="13769"/>
                    </a:lnTo>
                    <a:lnTo>
                      <a:pt x="141933" y="13832"/>
                    </a:lnTo>
                    <a:lnTo>
                      <a:pt x="141655" y="13874"/>
                    </a:lnTo>
                    <a:lnTo>
                      <a:pt x="141389" y="13925"/>
                    </a:lnTo>
                    <a:lnTo>
                      <a:pt x="140321" y="14114"/>
                    </a:lnTo>
                    <a:lnTo>
                      <a:pt x="139807" y="14222"/>
                    </a:lnTo>
                    <a:lnTo>
                      <a:pt x="139496" y="14261"/>
                    </a:lnTo>
                    <a:lnTo>
                      <a:pt x="138784" y="14423"/>
                    </a:lnTo>
                    <a:lnTo>
                      <a:pt x="137817" y="13806"/>
                    </a:lnTo>
                    <a:lnTo>
                      <a:pt x="137324" y="13498"/>
                    </a:lnTo>
                    <a:lnTo>
                      <a:pt x="136631" y="13041"/>
                    </a:lnTo>
                    <a:lnTo>
                      <a:pt x="135991" y="12606"/>
                    </a:lnTo>
                    <a:lnTo>
                      <a:pt x="135335" y="12171"/>
                    </a:lnTo>
                    <a:lnTo>
                      <a:pt x="134742" y="12027"/>
                    </a:lnTo>
                    <a:lnTo>
                      <a:pt x="134149" y="11906"/>
                    </a:lnTo>
                    <a:lnTo>
                      <a:pt x="133403" y="11686"/>
                    </a:lnTo>
                    <a:lnTo>
                      <a:pt x="131824" y="12277"/>
                    </a:lnTo>
                    <a:lnTo>
                      <a:pt x="130791" y="12679"/>
                    </a:lnTo>
                    <a:lnTo>
                      <a:pt x="130602" y="12789"/>
                    </a:lnTo>
                    <a:lnTo>
                      <a:pt x="130025" y="12590"/>
                    </a:lnTo>
                    <a:lnTo>
                      <a:pt x="130034" y="12230"/>
                    </a:lnTo>
                    <a:lnTo>
                      <a:pt x="130063" y="11940"/>
                    </a:lnTo>
                    <a:lnTo>
                      <a:pt x="130073" y="11700"/>
                    </a:lnTo>
                    <a:lnTo>
                      <a:pt x="130291" y="11170"/>
                    </a:lnTo>
                    <a:lnTo>
                      <a:pt x="130479" y="10630"/>
                    </a:lnTo>
                    <a:lnTo>
                      <a:pt x="130628" y="10169"/>
                    </a:lnTo>
                    <a:lnTo>
                      <a:pt x="130810" y="9622"/>
                    </a:lnTo>
                    <a:lnTo>
                      <a:pt x="130457" y="9426"/>
                    </a:lnTo>
                    <a:lnTo>
                      <a:pt x="130569" y="9131"/>
                    </a:lnTo>
                    <a:lnTo>
                      <a:pt x="130794" y="8315"/>
                    </a:lnTo>
                    <a:lnTo>
                      <a:pt x="129426" y="8393"/>
                    </a:lnTo>
                    <a:lnTo>
                      <a:pt x="131395" y="6391"/>
                    </a:lnTo>
                    <a:lnTo>
                      <a:pt x="130591" y="6727"/>
                    </a:lnTo>
                    <a:lnTo>
                      <a:pt x="130091" y="6951"/>
                    </a:lnTo>
                    <a:lnTo>
                      <a:pt x="129826" y="6910"/>
                    </a:lnTo>
                    <a:lnTo>
                      <a:pt x="129407" y="6871"/>
                    </a:lnTo>
                    <a:lnTo>
                      <a:pt x="129113" y="6861"/>
                    </a:lnTo>
                    <a:lnTo>
                      <a:pt x="128819" y="6812"/>
                    </a:lnTo>
                    <a:lnTo>
                      <a:pt x="128545" y="6822"/>
                    </a:lnTo>
                    <a:lnTo>
                      <a:pt x="128310" y="6910"/>
                    </a:lnTo>
                    <a:lnTo>
                      <a:pt x="128437" y="7155"/>
                    </a:lnTo>
                    <a:lnTo>
                      <a:pt x="128584" y="7409"/>
                    </a:lnTo>
                    <a:lnTo>
                      <a:pt x="128408" y="7625"/>
                    </a:lnTo>
                    <a:lnTo>
                      <a:pt x="128506" y="7840"/>
                    </a:lnTo>
                    <a:lnTo>
                      <a:pt x="128359" y="8065"/>
                    </a:lnTo>
                    <a:lnTo>
                      <a:pt x="128466" y="8379"/>
                    </a:lnTo>
                    <a:lnTo>
                      <a:pt x="128506" y="8653"/>
                    </a:lnTo>
                    <a:lnTo>
                      <a:pt x="128398" y="8878"/>
                    </a:lnTo>
                    <a:lnTo>
                      <a:pt x="128378" y="9221"/>
                    </a:lnTo>
                    <a:lnTo>
                      <a:pt x="128368" y="9495"/>
                    </a:lnTo>
                    <a:lnTo>
                      <a:pt x="128319" y="9711"/>
                    </a:lnTo>
                    <a:lnTo>
                      <a:pt x="128280" y="9946"/>
                    </a:lnTo>
                    <a:lnTo>
                      <a:pt x="128104" y="10044"/>
                    </a:lnTo>
                    <a:lnTo>
                      <a:pt x="127947" y="9936"/>
                    </a:lnTo>
                    <a:lnTo>
                      <a:pt x="127820" y="9799"/>
                    </a:lnTo>
                    <a:lnTo>
                      <a:pt x="127634" y="9622"/>
                    </a:lnTo>
                    <a:lnTo>
                      <a:pt x="127408" y="9632"/>
                    </a:lnTo>
                    <a:lnTo>
                      <a:pt x="127222" y="9681"/>
                    </a:lnTo>
                    <a:lnTo>
                      <a:pt x="127016" y="9270"/>
                    </a:lnTo>
                    <a:lnTo>
                      <a:pt x="126624" y="9319"/>
                    </a:lnTo>
                    <a:lnTo>
                      <a:pt x="126526" y="9094"/>
                    </a:lnTo>
                    <a:lnTo>
                      <a:pt x="126448" y="8878"/>
                    </a:lnTo>
                    <a:lnTo>
                      <a:pt x="126399" y="8653"/>
                    </a:lnTo>
                    <a:lnTo>
                      <a:pt x="126154" y="8506"/>
                    </a:lnTo>
                    <a:lnTo>
                      <a:pt x="125792" y="8065"/>
                    </a:lnTo>
                    <a:lnTo>
                      <a:pt x="125469" y="7615"/>
                    </a:lnTo>
                    <a:lnTo>
                      <a:pt x="125135" y="7203"/>
                    </a:lnTo>
                    <a:lnTo>
                      <a:pt x="124930" y="6949"/>
                    </a:lnTo>
                    <a:lnTo>
                      <a:pt x="124734" y="6714"/>
                    </a:lnTo>
                    <a:lnTo>
                      <a:pt x="124548" y="6606"/>
                    </a:lnTo>
                    <a:lnTo>
                      <a:pt x="124332" y="6430"/>
                    </a:lnTo>
                    <a:lnTo>
                      <a:pt x="124101" y="6339"/>
                    </a:lnTo>
                    <a:lnTo>
                      <a:pt x="123896" y="6133"/>
                    </a:lnTo>
                    <a:lnTo>
                      <a:pt x="123808" y="5781"/>
                    </a:lnTo>
                    <a:lnTo>
                      <a:pt x="123573" y="5683"/>
                    </a:lnTo>
                    <a:lnTo>
                      <a:pt x="123452" y="5728"/>
                    </a:lnTo>
                    <a:lnTo>
                      <a:pt x="123348" y="5807"/>
                    </a:lnTo>
                    <a:lnTo>
                      <a:pt x="123335" y="5899"/>
                    </a:lnTo>
                    <a:lnTo>
                      <a:pt x="123372" y="5970"/>
                    </a:lnTo>
                    <a:lnTo>
                      <a:pt x="123414" y="6041"/>
                    </a:lnTo>
                    <a:lnTo>
                      <a:pt x="123427" y="6145"/>
                    </a:lnTo>
                    <a:lnTo>
                      <a:pt x="123247" y="6158"/>
                    </a:lnTo>
                    <a:lnTo>
                      <a:pt x="123068" y="6154"/>
                    </a:lnTo>
                    <a:lnTo>
                      <a:pt x="122963" y="6125"/>
                    </a:lnTo>
                    <a:lnTo>
                      <a:pt x="122851" y="6099"/>
                    </a:lnTo>
                    <a:lnTo>
                      <a:pt x="122692" y="6058"/>
                    </a:lnTo>
                    <a:lnTo>
                      <a:pt x="122588" y="6020"/>
                    </a:lnTo>
                    <a:lnTo>
                      <a:pt x="122487" y="5999"/>
                    </a:lnTo>
                    <a:lnTo>
                      <a:pt x="122391" y="6016"/>
                    </a:lnTo>
                    <a:lnTo>
                      <a:pt x="122266" y="6062"/>
                    </a:lnTo>
                    <a:lnTo>
                      <a:pt x="122162" y="6095"/>
                    </a:lnTo>
                    <a:lnTo>
                      <a:pt x="121991" y="6145"/>
                    </a:lnTo>
                    <a:lnTo>
                      <a:pt x="121890" y="6174"/>
                    </a:lnTo>
                    <a:lnTo>
                      <a:pt x="121769" y="6191"/>
                    </a:lnTo>
                    <a:lnTo>
                      <a:pt x="121648" y="6225"/>
                    </a:lnTo>
                    <a:lnTo>
                      <a:pt x="121544" y="6245"/>
                    </a:lnTo>
                    <a:lnTo>
                      <a:pt x="121389" y="6262"/>
                    </a:lnTo>
                    <a:lnTo>
                      <a:pt x="121239" y="6279"/>
                    </a:lnTo>
                    <a:lnTo>
                      <a:pt x="121085" y="6295"/>
                    </a:lnTo>
                    <a:lnTo>
                      <a:pt x="120976" y="6346"/>
                    </a:lnTo>
                    <a:lnTo>
                      <a:pt x="120872" y="6458"/>
                    </a:lnTo>
                    <a:lnTo>
                      <a:pt x="120688" y="6658"/>
                    </a:lnTo>
                    <a:lnTo>
                      <a:pt x="120567" y="6734"/>
                    </a:lnTo>
                    <a:lnTo>
                      <a:pt x="120454" y="6759"/>
                    </a:lnTo>
                    <a:lnTo>
                      <a:pt x="120308" y="6709"/>
                    </a:lnTo>
                    <a:lnTo>
                      <a:pt x="120183" y="6646"/>
                    </a:lnTo>
                    <a:lnTo>
                      <a:pt x="120012" y="6567"/>
                    </a:lnTo>
                    <a:lnTo>
                      <a:pt x="119849" y="6492"/>
                    </a:lnTo>
                    <a:lnTo>
                      <a:pt x="119740" y="6479"/>
                    </a:lnTo>
                    <a:lnTo>
                      <a:pt x="119579" y="6522"/>
                    </a:lnTo>
                    <a:lnTo>
                      <a:pt x="119503" y="6680"/>
                    </a:lnTo>
                    <a:lnTo>
                      <a:pt x="119487" y="6839"/>
                    </a:lnTo>
                    <a:lnTo>
                      <a:pt x="119478" y="6972"/>
                    </a:lnTo>
                    <a:lnTo>
                      <a:pt x="119491" y="7168"/>
                    </a:lnTo>
                    <a:lnTo>
                      <a:pt x="119474" y="7277"/>
                    </a:lnTo>
                    <a:lnTo>
                      <a:pt x="119420" y="7335"/>
                    </a:lnTo>
                    <a:lnTo>
                      <a:pt x="119341" y="7348"/>
                    </a:lnTo>
                    <a:lnTo>
                      <a:pt x="119182" y="7356"/>
                    </a:lnTo>
                    <a:lnTo>
                      <a:pt x="119040" y="7352"/>
                    </a:lnTo>
                    <a:lnTo>
                      <a:pt x="118856" y="7344"/>
                    </a:lnTo>
                    <a:lnTo>
                      <a:pt x="118577" y="7302"/>
                    </a:lnTo>
                    <a:lnTo>
                      <a:pt x="118268" y="7348"/>
                    </a:lnTo>
                    <a:lnTo>
                      <a:pt x="117449" y="7511"/>
                    </a:lnTo>
                    <a:lnTo>
                      <a:pt x="117174" y="7548"/>
                    </a:lnTo>
                    <a:lnTo>
                      <a:pt x="116940" y="7602"/>
                    </a:lnTo>
                    <a:lnTo>
                      <a:pt x="116669" y="7665"/>
                    </a:lnTo>
                    <a:lnTo>
                      <a:pt x="116385" y="7732"/>
                    </a:lnTo>
                    <a:lnTo>
                      <a:pt x="116134" y="7769"/>
                    </a:lnTo>
                    <a:lnTo>
                      <a:pt x="115846" y="7823"/>
                    </a:lnTo>
                    <a:lnTo>
                      <a:pt x="115692" y="7865"/>
                    </a:lnTo>
                    <a:lnTo>
                      <a:pt x="115601" y="8063"/>
                    </a:lnTo>
                    <a:lnTo>
                      <a:pt x="115543" y="8293"/>
                    </a:lnTo>
                    <a:lnTo>
                      <a:pt x="115430" y="8297"/>
                    </a:lnTo>
                    <a:lnTo>
                      <a:pt x="115368" y="8293"/>
                    </a:lnTo>
                    <a:lnTo>
                      <a:pt x="115313" y="8255"/>
                    </a:lnTo>
                    <a:lnTo>
                      <a:pt x="115251" y="8184"/>
                    </a:lnTo>
                    <a:lnTo>
                      <a:pt x="115184" y="8084"/>
                    </a:lnTo>
                    <a:lnTo>
                      <a:pt x="115105" y="8013"/>
                    </a:lnTo>
                    <a:lnTo>
                      <a:pt x="115004" y="7926"/>
                    </a:lnTo>
                    <a:lnTo>
                      <a:pt x="114875" y="7863"/>
                    </a:lnTo>
                    <a:lnTo>
                      <a:pt x="114716" y="7734"/>
                    </a:lnTo>
                    <a:lnTo>
                      <a:pt x="114462" y="7659"/>
                    </a:lnTo>
                    <a:lnTo>
                      <a:pt x="114136" y="7600"/>
                    </a:lnTo>
                    <a:lnTo>
                      <a:pt x="113844" y="7596"/>
                    </a:lnTo>
                    <a:lnTo>
                      <a:pt x="113564" y="7571"/>
                    </a:lnTo>
                    <a:lnTo>
                      <a:pt x="113337" y="7531"/>
                    </a:lnTo>
                    <a:lnTo>
                      <a:pt x="113094" y="7506"/>
                    </a:lnTo>
                    <a:lnTo>
                      <a:pt x="112844" y="7452"/>
                    </a:lnTo>
                    <a:lnTo>
                      <a:pt x="112514" y="7397"/>
                    </a:lnTo>
                    <a:lnTo>
                      <a:pt x="111295" y="7690"/>
                    </a:lnTo>
                    <a:lnTo>
                      <a:pt x="110740" y="7869"/>
                    </a:lnTo>
                    <a:lnTo>
                      <a:pt x="110481" y="8036"/>
                    </a:lnTo>
                    <a:lnTo>
                      <a:pt x="110239" y="8144"/>
                    </a:lnTo>
                    <a:lnTo>
                      <a:pt x="109967" y="7727"/>
                    </a:lnTo>
                    <a:lnTo>
                      <a:pt x="109509" y="7766"/>
                    </a:lnTo>
                    <a:lnTo>
                      <a:pt x="109434" y="7532"/>
                    </a:lnTo>
                    <a:lnTo>
                      <a:pt x="109330" y="7323"/>
                    </a:lnTo>
                    <a:lnTo>
                      <a:pt x="109050" y="7323"/>
                    </a:lnTo>
                    <a:lnTo>
                      <a:pt x="108578" y="7344"/>
                    </a:lnTo>
                    <a:lnTo>
                      <a:pt x="108303" y="7328"/>
                    </a:lnTo>
                    <a:lnTo>
                      <a:pt x="108061" y="7286"/>
                    </a:lnTo>
                    <a:lnTo>
                      <a:pt x="107543" y="7202"/>
                    </a:lnTo>
                    <a:lnTo>
                      <a:pt x="107284" y="7181"/>
                    </a:lnTo>
                    <a:lnTo>
                      <a:pt x="106984" y="7140"/>
                    </a:lnTo>
                    <a:lnTo>
                      <a:pt x="106787" y="6969"/>
                    </a:lnTo>
                    <a:lnTo>
                      <a:pt x="106591" y="6793"/>
                    </a:lnTo>
                    <a:lnTo>
                      <a:pt x="106736" y="6507"/>
                    </a:lnTo>
                    <a:lnTo>
                      <a:pt x="106886" y="6265"/>
                    </a:lnTo>
                    <a:lnTo>
                      <a:pt x="107015" y="6027"/>
                    </a:lnTo>
                    <a:lnTo>
                      <a:pt x="106945" y="5297"/>
                    </a:lnTo>
                    <a:lnTo>
                      <a:pt x="106915" y="4742"/>
                    </a:lnTo>
                    <a:lnTo>
                      <a:pt x="106886" y="4466"/>
                    </a:lnTo>
                    <a:lnTo>
                      <a:pt x="106681" y="4314"/>
                    </a:lnTo>
                    <a:lnTo>
                      <a:pt x="106476" y="4126"/>
                    </a:lnTo>
                    <a:lnTo>
                      <a:pt x="106247" y="3950"/>
                    </a:lnTo>
                    <a:lnTo>
                      <a:pt x="106050" y="3771"/>
                    </a:lnTo>
                    <a:lnTo>
                      <a:pt x="105858" y="3608"/>
                    </a:lnTo>
                    <a:lnTo>
                      <a:pt x="105646" y="3408"/>
                    </a:lnTo>
                    <a:lnTo>
                      <a:pt x="105454" y="3254"/>
                    </a:lnTo>
                    <a:lnTo>
                      <a:pt x="105291" y="2957"/>
                    </a:lnTo>
                    <a:lnTo>
                      <a:pt x="105153" y="2749"/>
                    </a:lnTo>
                    <a:lnTo>
                      <a:pt x="105053" y="2519"/>
                    </a:lnTo>
                    <a:lnTo>
                      <a:pt x="105061" y="2281"/>
                    </a:lnTo>
                    <a:lnTo>
                      <a:pt x="104915" y="2273"/>
                    </a:lnTo>
                    <a:lnTo>
                      <a:pt x="104761" y="2256"/>
                    </a:lnTo>
                    <a:lnTo>
                      <a:pt x="104614" y="2248"/>
                    </a:lnTo>
                    <a:lnTo>
                      <a:pt x="104481" y="2210"/>
                    </a:lnTo>
                    <a:lnTo>
                      <a:pt x="104351" y="2173"/>
                    </a:lnTo>
                    <a:lnTo>
                      <a:pt x="104243" y="2139"/>
                    </a:lnTo>
                    <a:lnTo>
                      <a:pt x="104124" y="2112"/>
                    </a:lnTo>
                    <a:lnTo>
                      <a:pt x="104003" y="2120"/>
                    </a:lnTo>
                    <a:lnTo>
                      <a:pt x="103899" y="2145"/>
                    </a:lnTo>
                    <a:lnTo>
                      <a:pt x="103724" y="2204"/>
                    </a:lnTo>
                    <a:lnTo>
                      <a:pt x="103661" y="2266"/>
                    </a:lnTo>
                    <a:lnTo>
                      <a:pt x="103603" y="2317"/>
                    </a:lnTo>
                    <a:lnTo>
                      <a:pt x="103544" y="2392"/>
                    </a:lnTo>
                    <a:lnTo>
                      <a:pt x="103469" y="2517"/>
                    </a:lnTo>
                    <a:lnTo>
                      <a:pt x="103360" y="2634"/>
                    </a:lnTo>
                    <a:lnTo>
                      <a:pt x="103156" y="2826"/>
                    </a:lnTo>
                    <a:lnTo>
                      <a:pt x="102947" y="3022"/>
                    </a:lnTo>
                    <a:lnTo>
                      <a:pt x="102759" y="3201"/>
                    </a:lnTo>
                    <a:lnTo>
                      <a:pt x="102563" y="3389"/>
                    </a:lnTo>
                    <a:lnTo>
                      <a:pt x="102354" y="3564"/>
                    </a:lnTo>
                    <a:lnTo>
                      <a:pt x="102148" y="3740"/>
                    </a:lnTo>
                    <a:lnTo>
                      <a:pt x="101969" y="3891"/>
                    </a:lnTo>
                    <a:lnTo>
                      <a:pt x="102027" y="3636"/>
                    </a:lnTo>
                    <a:lnTo>
                      <a:pt x="102203" y="3135"/>
                    </a:lnTo>
                    <a:lnTo>
                      <a:pt x="102257" y="2872"/>
                    </a:lnTo>
                    <a:lnTo>
                      <a:pt x="101743" y="2705"/>
                    </a:lnTo>
                    <a:lnTo>
                      <a:pt x="101489" y="2697"/>
                    </a:lnTo>
                    <a:lnTo>
                      <a:pt x="101251" y="2639"/>
                    </a:lnTo>
                    <a:lnTo>
                      <a:pt x="101029" y="2568"/>
                    </a:lnTo>
                    <a:lnTo>
                      <a:pt x="100750" y="2513"/>
                    </a:lnTo>
                    <a:lnTo>
                      <a:pt x="100528" y="2493"/>
                    </a:lnTo>
                    <a:lnTo>
                      <a:pt x="100236" y="2417"/>
                    </a:lnTo>
                    <a:lnTo>
                      <a:pt x="100249" y="2225"/>
                    </a:lnTo>
                    <a:lnTo>
                      <a:pt x="100203" y="1954"/>
                    </a:lnTo>
                    <a:lnTo>
                      <a:pt x="100140" y="1720"/>
                    </a:lnTo>
                    <a:lnTo>
                      <a:pt x="100278" y="1549"/>
                    </a:lnTo>
                    <a:lnTo>
                      <a:pt x="100420" y="1362"/>
                    </a:lnTo>
                    <a:lnTo>
                      <a:pt x="100466" y="1249"/>
                    </a:lnTo>
                    <a:lnTo>
                      <a:pt x="100569" y="1113"/>
                    </a:lnTo>
                    <a:lnTo>
                      <a:pt x="100610" y="992"/>
                    </a:lnTo>
                    <a:lnTo>
                      <a:pt x="100556" y="891"/>
                    </a:lnTo>
                    <a:lnTo>
                      <a:pt x="100556" y="833"/>
                    </a:lnTo>
                    <a:lnTo>
                      <a:pt x="100711" y="620"/>
                    </a:lnTo>
                    <a:lnTo>
                      <a:pt x="100694" y="555"/>
                    </a:lnTo>
                    <a:lnTo>
                      <a:pt x="100694" y="279"/>
                    </a:lnTo>
                    <a:lnTo>
                      <a:pt x="100529" y="86"/>
                    </a:lnTo>
                    <a:lnTo>
                      <a:pt x="100446" y="114"/>
                    </a:lnTo>
                    <a:lnTo>
                      <a:pt x="100115" y="0"/>
                    </a:lnTo>
                    <a:lnTo>
                      <a:pt x="99595" y="70"/>
                    </a:lnTo>
                    <a:lnTo>
                      <a:pt x="98948" y="150"/>
                    </a:lnTo>
                    <a:lnTo>
                      <a:pt x="98306" y="262"/>
                    </a:lnTo>
                    <a:lnTo>
                      <a:pt x="98067" y="351"/>
                    </a:lnTo>
                    <a:lnTo>
                      <a:pt x="97907" y="459"/>
                    </a:lnTo>
                    <a:lnTo>
                      <a:pt x="97832" y="614"/>
                    </a:lnTo>
                    <a:lnTo>
                      <a:pt x="97729" y="843"/>
                    </a:lnTo>
                    <a:lnTo>
                      <a:pt x="97570" y="1166"/>
                    </a:lnTo>
                    <a:lnTo>
                      <a:pt x="97387" y="1227"/>
                    </a:lnTo>
                    <a:lnTo>
                      <a:pt x="97143" y="1307"/>
                    </a:lnTo>
                    <a:lnTo>
                      <a:pt x="96843" y="1401"/>
                    </a:lnTo>
                    <a:lnTo>
                      <a:pt x="96541" y="1479"/>
                    </a:lnTo>
                    <a:lnTo>
                      <a:pt x="96316" y="1507"/>
                    </a:lnTo>
                    <a:lnTo>
                      <a:pt x="96100" y="1545"/>
                    </a:lnTo>
                    <a:lnTo>
                      <a:pt x="95833" y="1568"/>
                    </a:lnTo>
                    <a:lnTo>
                      <a:pt x="95580" y="1592"/>
                    </a:lnTo>
                    <a:lnTo>
                      <a:pt x="95327" y="1634"/>
                    </a:lnTo>
                    <a:lnTo>
                      <a:pt x="95008" y="1943"/>
                    </a:lnTo>
                    <a:lnTo>
                      <a:pt x="94521" y="2454"/>
                    </a:lnTo>
                    <a:lnTo>
                      <a:pt x="94357" y="2650"/>
                    </a:lnTo>
                    <a:lnTo>
                      <a:pt x="94143" y="2796"/>
                    </a:lnTo>
                    <a:lnTo>
                      <a:pt x="93843" y="2524"/>
                    </a:lnTo>
                    <a:lnTo>
                      <a:pt x="93543" y="2215"/>
                    </a:lnTo>
                    <a:lnTo>
                      <a:pt x="93397" y="2322"/>
                    </a:lnTo>
                    <a:lnTo>
                      <a:pt x="93191" y="2519"/>
                    </a:lnTo>
                    <a:lnTo>
                      <a:pt x="92971" y="2472"/>
                    </a:lnTo>
                    <a:lnTo>
                      <a:pt x="92774" y="2463"/>
                    </a:lnTo>
                    <a:lnTo>
                      <a:pt x="92507" y="2547"/>
                    </a:lnTo>
                    <a:lnTo>
                      <a:pt x="92207" y="2547"/>
                    </a:lnTo>
                    <a:lnTo>
                      <a:pt x="91968" y="2486"/>
                    </a:lnTo>
                    <a:lnTo>
                      <a:pt x="91752" y="2449"/>
                    </a:lnTo>
                    <a:lnTo>
                      <a:pt x="91494" y="2374"/>
                    </a:lnTo>
                    <a:lnTo>
                      <a:pt x="91227" y="2318"/>
                    </a:lnTo>
                    <a:lnTo>
                      <a:pt x="91096" y="2444"/>
                    </a:lnTo>
                    <a:lnTo>
                      <a:pt x="91011" y="2566"/>
                    </a:lnTo>
                    <a:lnTo>
                      <a:pt x="90894" y="2697"/>
                    </a:lnTo>
                    <a:lnTo>
                      <a:pt x="90768" y="2842"/>
                    </a:lnTo>
                    <a:lnTo>
                      <a:pt x="90179" y="3371"/>
                    </a:lnTo>
                    <a:lnTo>
                      <a:pt x="89669" y="4040"/>
                    </a:lnTo>
                    <a:lnTo>
                      <a:pt x="89410" y="4339"/>
                    </a:lnTo>
                    <a:lnTo>
                      <a:pt x="89256" y="4548"/>
                    </a:lnTo>
                    <a:lnTo>
                      <a:pt x="89161" y="4752"/>
                    </a:lnTo>
                    <a:lnTo>
                      <a:pt x="89079" y="4961"/>
                    </a:lnTo>
                    <a:lnTo>
                      <a:pt x="89002" y="5119"/>
                    </a:lnTo>
                    <a:lnTo>
                      <a:pt x="88739" y="5097"/>
                    </a:lnTo>
                    <a:lnTo>
                      <a:pt x="88462" y="5110"/>
                    </a:lnTo>
                    <a:lnTo>
                      <a:pt x="88131" y="4357"/>
                    </a:lnTo>
                    <a:lnTo>
                      <a:pt x="87895" y="4430"/>
                    </a:lnTo>
                    <a:lnTo>
                      <a:pt x="87691" y="4521"/>
                    </a:lnTo>
                    <a:lnTo>
                      <a:pt x="87578" y="4675"/>
                    </a:lnTo>
                    <a:lnTo>
                      <a:pt x="87469" y="4861"/>
                    </a:lnTo>
                    <a:lnTo>
                      <a:pt x="87120" y="4702"/>
                    </a:lnTo>
                    <a:lnTo>
                      <a:pt x="87224" y="4598"/>
                    </a:lnTo>
                    <a:lnTo>
                      <a:pt x="87020" y="4539"/>
                    </a:lnTo>
                    <a:lnTo>
                      <a:pt x="86938" y="4484"/>
                    </a:lnTo>
                    <a:lnTo>
                      <a:pt x="86793" y="4448"/>
                    </a:lnTo>
                    <a:lnTo>
                      <a:pt x="86621" y="4475"/>
                    </a:lnTo>
                    <a:lnTo>
                      <a:pt x="86494" y="4498"/>
                    </a:lnTo>
                    <a:lnTo>
                      <a:pt x="86308" y="4521"/>
                    </a:lnTo>
                    <a:lnTo>
                      <a:pt x="86244" y="4303"/>
                    </a:lnTo>
                    <a:lnTo>
                      <a:pt x="86208" y="4076"/>
                    </a:lnTo>
                    <a:lnTo>
                      <a:pt x="86136" y="3777"/>
                    </a:lnTo>
                    <a:lnTo>
                      <a:pt x="86122" y="3523"/>
                    </a:lnTo>
                    <a:lnTo>
                      <a:pt x="86013" y="3555"/>
                    </a:lnTo>
                    <a:lnTo>
                      <a:pt x="85696" y="3741"/>
                    </a:lnTo>
                    <a:lnTo>
                      <a:pt x="85564" y="3818"/>
                    </a:lnTo>
                    <a:lnTo>
                      <a:pt x="85401" y="3868"/>
                    </a:lnTo>
                    <a:lnTo>
                      <a:pt x="85210" y="3822"/>
                    </a:lnTo>
                    <a:lnTo>
                      <a:pt x="84993" y="3736"/>
                    </a:lnTo>
                    <a:lnTo>
                      <a:pt x="84735" y="3623"/>
                    </a:lnTo>
                    <a:lnTo>
                      <a:pt x="84735" y="3909"/>
                    </a:lnTo>
                    <a:lnTo>
                      <a:pt x="84672" y="4097"/>
                    </a:lnTo>
                    <a:lnTo>
                      <a:pt x="84797" y="4276"/>
                    </a:lnTo>
                    <a:lnTo>
                      <a:pt x="84860" y="4499"/>
                    </a:lnTo>
                    <a:lnTo>
                      <a:pt x="84753" y="4669"/>
                    </a:lnTo>
                    <a:lnTo>
                      <a:pt x="84636" y="4848"/>
                    </a:lnTo>
                    <a:lnTo>
                      <a:pt x="84690" y="5018"/>
                    </a:lnTo>
                    <a:lnTo>
                      <a:pt x="84475" y="5134"/>
                    </a:lnTo>
                    <a:lnTo>
                      <a:pt x="84251" y="5304"/>
                    </a:lnTo>
                    <a:lnTo>
                      <a:pt x="84037" y="5429"/>
                    </a:lnTo>
                    <a:lnTo>
                      <a:pt x="83813" y="5599"/>
                    </a:lnTo>
                    <a:lnTo>
                      <a:pt x="83607" y="5742"/>
                    </a:lnTo>
                    <a:lnTo>
                      <a:pt x="83321" y="5912"/>
                    </a:lnTo>
                    <a:lnTo>
                      <a:pt x="82972" y="6181"/>
                    </a:lnTo>
                    <a:lnTo>
                      <a:pt x="82802" y="6306"/>
                    </a:lnTo>
                    <a:lnTo>
                      <a:pt x="82578" y="6467"/>
                    </a:lnTo>
                    <a:lnTo>
                      <a:pt x="82336" y="6664"/>
                    </a:lnTo>
                    <a:lnTo>
                      <a:pt x="82107" y="6864"/>
                    </a:lnTo>
                    <a:lnTo>
                      <a:pt x="81910" y="7043"/>
                    </a:lnTo>
                    <a:lnTo>
                      <a:pt x="82036" y="7105"/>
                    </a:lnTo>
                    <a:lnTo>
                      <a:pt x="82125" y="7275"/>
                    </a:lnTo>
                    <a:lnTo>
                      <a:pt x="81928" y="7418"/>
                    </a:lnTo>
                    <a:lnTo>
                      <a:pt x="81668" y="7562"/>
                    </a:lnTo>
                    <a:lnTo>
                      <a:pt x="81516" y="7714"/>
                    </a:lnTo>
                    <a:lnTo>
                      <a:pt x="81302" y="7875"/>
                    </a:lnTo>
                    <a:lnTo>
                      <a:pt x="81123" y="7991"/>
                    </a:lnTo>
                    <a:lnTo>
                      <a:pt x="80818" y="8232"/>
                    </a:lnTo>
                    <a:lnTo>
                      <a:pt x="80595" y="8393"/>
                    </a:lnTo>
                    <a:lnTo>
                      <a:pt x="80423" y="8542"/>
                    </a:lnTo>
                    <a:lnTo>
                      <a:pt x="80253" y="8746"/>
                    </a:lnTo>
                    <a:lnTo>
                      <a:pt x="79947" y="9068"/>
                    </a:lnTo>
                    <a:lnTo>
                      <a:pt x="79777" y="9221"/>
                    </a:lnTo>
                    <a:lnTo>
                      <a:pt x="79658" y="9221"/>
                    </a:lnTo>
                    <a:lnTo>
                      <a:pt x="79590" y="8967"/>
                    </a:lnTo>
                    <a:lnTo>
                      <a:pt x="79455" y="8576"/>
                    </a:lnTo>
                    <a:lnTo>
                      <a:pt x="79438" y="8372"/>
                    </a:lnTo>
                    <a:lnTo>
                      <a:pt x="79268" y="8016"/>
                    </a:lnTo>
                    <a:lnTo>
                      <a:pt x="78996" y="7812"/>
                    </a:lnTo>
                    <a:lnTo>
                      <a:pt x="78691" y="7846"/>
                    </a:lnTo>
                    <a:lnTo>
                      <a:pt x="78181" y="7931"/>
                    </a:lnTo>
                    <a:lnTo>
                      <a:pt x="77604" y="8117"/>
                    </a:lnTo>
                    <a:lnTo>
                      <a:pt x="77264" y="8321"/>
                    </a:lnTo>
                    <a:lnTo>
                      <a:pt x="76942" y="8661"/>
                    </a:lnTo>
                    <a:lnTo>
                      <a:pt x="76687" y="9051"/>
                    </a:lnTo>
                    <a:lnTo>
                      <a:pt x="76602" y="9289"/>
                    </a:lnTo>
                    <a:lnTo>
                      <a:pt x="76500" y="9476"/>
                    </a:lnTo>
                    <a:lnTo>
                      <a:pt x="76330" y="9629"/>
                    </a:lnTo>
                    <a:lnTo>
                      <a:pt x="75906" y="9815"/>
                    </a:lnTo>
                    <a:lnTo>
                      <a:pt x="75617" y="9951"/>
                    </a:lnTo>
                    <a:lnTo>
                      <a:pt x="75481" y="9985"/>
                    </a:lnTo>
                    <a:lnTo>
                      <a:pt x="75413" y="9934"/>
                    </a:lnTo>
                    <a:lnTo>
                      <a:pt x="75346" y="9781"/>
                    </a:lnTo>
                    <a:lnTo>
                      <a:pt x="75261" y="9628"/>
                    </a:lnTo>
                    <a:lnTo>
                      <a:pt x="75193" y="9561"/>
                    </a:lnTo>
                    <a:lnTo>
                      <a:pt x="75108" y="9561"/>
                    </a:lnTo>
                    <a:lnTo>
                      <a:pt x="74955" y="9696"/>
                    </a:lnTo>
                    <a:lnTo>
                      <a:pt x="74751" y="9544"/>
                    </a:lnTo>
                    <a:lnTo>
                      <a:pt x="74548" y="9408"/>
                    </a:lnTo>
                    <a:lnTo>
                      <a:pt x="74361" y="9442"/>
                    </a:lnTo>
                    <a:lnTo>
                      <a:pt x="74140" y="9543"/>
                    </a:lnTo>
                    <a:lnTo>
                      <a:pt x="73817" y="9510"/>
                    </a:lnTo>
                    <a:lnTo>
                      <a:pt x="73580" y="9391"/>
                    </a:lnTo>
                    <a:lnTo>
                      <a:pt x="73342" y="9323"/>
                    </a:lnTo>
                    <a:lnTo>
                      <a:pt x="73104" y="9374"/>
                    </a:lnTo>
                    <a:lnTo>
                      <a:pt x="72765" y="9560"/>
                    </a:lnTo>
                    <a:lnTo>
                      <a:pt x="72391" y="9560"/>
                    </a:lnTo>
                    <a:lnTo>
                      <a:pt x="71916" y="9560"/>
                    </a:lnTo>
                    <a:lnTo>
                      <a:pt x="71101" y="9594"/>
                    </a:lnTo>
                    <a:lnTo>
                      <a:pt x="69615" y="9866"/>
                    </a:lnTo>
                    <a:lnTo>
                      <a:pt x="68834" y="10036"/>
                    </a:lnTo>
                    <a:lnTo>
                      <a:pt x="68358" y="10019"/>
                    </a:lnTo>
                    <a:lnTo>
                      <a:pt x="67934" y="9968"/>
                    </a:lnTo>
                    <a:lnTo>
                      <a:pt x="67679" y="9968"/>
                    </a:lnTo>
                    <a:lnTo>
                      <a:pt x="67577" y="9968"/>
                    </a:lnTo>
                    <a:lnTo>
                      <a:pt x="67255" y="10069"/>
                    </a:lnTo>
                    <a:lnTo>
                      <a:pt x="67053" y="10137"/>
                    </a:lnTo>
                    <a:lnTo>
                      <a:pt x="66798" y="10137"/>
                    </a:lnTo>
                    <a:lnTo>
                      <a:pt x="66565" y="10074"/>
                    </a:lnTo>
                    <a:lnTo>
                      <a:pt x="66331" y="9989"/>
                    </a:lnTo>
                    <a:lnTo>
                      <a:pt x="66183" y="9883"/>
                    </a:lnTo>
                    <a:lnTo>
                      <a:pt x="66035" y="9733"/>
                    </a:lnTo>
                    <a:lnTo>
                      <a:pt x="66195" y="9712"/>
                    </a:lnTo>
                    <a:lnTo>
                      <a:pt x="66397" y="9659"/>
                    </a:lnTo>
                    <a:lnTo>
                      <a:pt x="66451" y="9498"/>
                    </a:lnTo>
                    <a:lnTo>
                      <a:pt x="66312" y="9228"/>
                    </a:lnTo>
                    <a:lnTo>
                      <a:pt x="65608" y="8643"/>
                    </a:lnTo>
                    <a:lnTo>
                      <a:pt x="65552" y="8228"/>
                    </a:lnTo>
                    <a:lnTo>
                      <a:pt x="65168" y="7979"/>
                    </a:lnTo>
                    <a:lnTo>
                      <a:pt x="65136" y="8119"/>
                    </a:lnTo>
                    <a:lnTo>
                      <a:pt x="65029" y="8204"/>
                    </a:lnTo>
                    <a:lnTo>
                      <a:pt x="64741" y="8192"/>
                    </a:lnTo>
                    <a:lnTo>
                      <a:pt x="64474" y="8288"/>
                    </a:lnTo>
                    <a:lnTo>
                      <a:pt x="64389" y="8416"/>
                    </a:lnTo>
                    <a:lnTo>
                      <a:pt x="64368" y="8750"/>
                    </a:lnTo>
                    <a:lnTo>
                      <a:pt x="64485" y="9235"/>
                    </a:lnTo>
                    <a:lnTo>
                      <a:pt x="64560" y="9698"/>
                    </a:lnTo>
                    <a:lnTo>
                      <a:pt x="64538" y="9816"/>
                    </a:lnTo>
                    <a:lnTo>
                      <a:pt x="64367" y="9740"/>
                    </a:lnTo>
                    <a:lnTo>
                      <a:pt x="64325" y="9664"/>
                    </a:lnTo>
                    <a:lnTo>
                      <a:pt x="63994" y="9512"/>
                    </a:lnTo>
                    <a:lnTo>
                      <a:pt x="63962" y="9286"/>
                    </a:lnTo>
                    <a:lnTo>
                      <a:pt x="63781" y="9221"/>
                    </a:lnTo>
                    <a:lnTo>
                      <a:pt x="63866" y="8887"/>
                    </a:lnTo>
                    <a:lnTo>
                      <a:pt x="63920" y="8490"/>
                    </a:lnTo>
                    <a:lnTo>
                      <a:pt x="63301" y="8390"/>
                    </a:lnTo>
                    <a:lnTo>
                      <a:pt x="63205" y="8518"/>
                    </a:lnTo>
                    <a:lnTo>
                      <a:pt x="63023" y="8517"/>
                    </a:lnTo>
                    <a:lnTo>
                      <a:pt x="62576" y="8150"/>
                    </a:lnTo>
                    <a:lnTo>
                      <a:pt x="62437" y="8127"/>
                    </a:lnTo>
                    <a:lnTo>
                      <a:pt x="62138" y="8502"/>
                    </a:lnTo>
                    <a:lnTo>
                      <a:pt x="62106" y="8556"/>
                    </a:lnTo>
                    <a:lnTo>
                      <a:pt x="61530" y="8424"/>
                    </a:lnTo>
                    <a:lnTo>
                      <a:pt x="61380" y="8779"/>
                    </a:lnTo>
                    <a:lnTo>
                      <a:pt x="61721" y="9350"/>
                    </a:lnTo>
                    <a:lnTo>
                      <a:pt x="61583" y="9920"/>
                    </a:lnTo>
                    <a:lnTo>
                      <a:pt x="61102" y="9993"/>
                    </a:lnTo>
                    <a:lnTo>
                      <a:pt x="60903" y="10146"/>
                    </a:lnTo>
                    <a:lnTo>
                      <a:pt x="60690" y="10231"/>
                    </a:lnTo>
                    <a:lnTo>
                      <a:pt x="60348" y="10283"/>
                    </a:lnTo>
                    <a:lnTo>
                      <a:pt x="60199" y="10315"/>
                    </a:lnTo>
                    <a:lnTo>
                      <a:pt x="60145" y="10508"/>
                    </a:lnTo>
                    <a:lnTo>
                      <a:pt x="59953" y="10895"/>
                    </a:lnTo>
                    <a:lnTo>
                      <a:pt x="59697" y="11012"/>
                    </a:lnTo>
                    <a:lnTo>
                      <a:pt x="59366" y="11301"/>
                    </a:lnTo>
                    <a:lnTo>
                      <a:pt x="59515" y="11528"/>
                    </a:lnTo>
                    <a:lnTo>
                      <a:pt x="59387" y="11861"/>
                    </a:lnTo>
                    <a:lnTo>
                      <a:pt x="59411" y="12004"/>
                    </a:lnTo>
                    <a:lnTo>
                      <a:pt x="59036" y="12460"/>
                    </a:lnTo>
                    <a:lnTo>
                      <a:pt x="58997" y="12523"/>
                    </a:lnTo>
                    <a:lnTo>
                      <a:pt x="58848" y="12759"/>
                    </a:lnTo>
                    <a:lnTo>
                      <a:pt x="58442" y="13293"/>
                    </a:lnTo>
                    <a:lnTo>
                      <a:pt x="58379" y="13451"/>
                    </a:lnTo>
                    <a:lnTo>
                      <a:pt x="58317" y="13782"/>
                    </a:lnTo>
                    <a:lnTo>
                      <a:pt x="58239" y="14302"/>
                    </a:lnTo>
                    <a:lnTo>
                      <a:pt x="58162" y="14965"/>
                    </a:lnTo>
                    <a:lnTo>
                      <a:pt x="58678" y="15015"/>
                    </a:lnTo>
                    <a:lnTo>
                      <a:pt x="58647" y="15236"/>
                    </a:lnTo>
                    <a:lnTo>
                      <a:pt x="58598" y="15375"/>
                    </a:lnTo>
                    <a:lnTo>
                      <a:pt x="58866" y="15392"/>
                    </a:lnTo>
                    <a:lnTo>
                      <a:pt x="59098" y="15420"/>
                    </a:lnTo>
                    <a:lnTo>
                      <a:pt x="59410" y="15376"/>
                    </a:lnTo>
                    <a:lnTo>
                      <a:pt x="59632" y="15215"/>
                    </a:lnTo>
                    <a:lnTo>
                      <a:pt x="60007" y="15712"/>
                    </a:lnTo>
                    <a:lnTo>
                      <a:pt x="59963" y="15964"/>
                    </a:lnTo>
                    <a:lnTo>
                      <a:pt x="59950" y="16115"/>
                    </a:lnTo>
                    <a:lnTo>
                      <a:pt x="59950" y="16116"/>
                    </a:lnTo>
                    <a:lnTo>
                      <a:pt x="59950" y="16116"/>
                    </a:lnTo>
                    <a:lnTo>
                      <a:pt x="59949" y="16120"/>
                    </a:lnTo>
                    <a:lnTo>
                      <a:pt x="59952" y="16121"/>
                    </a:lnTo>
                    <a:lnTo>
                      <a:pt x="60083" y="16151"/>
                    </a:lnTo>
                    <a:lnTo>
                      <a:pt x="60223" y="16202"/>
                    </a:lnTo>
                    <a:lnTo>
                      <a:pt x="60328" y="16230"/>
                    </a:lnTo>
                    <a:lnTo>
                      <a:pt x="60460" y="16281"/>
                    </a:lnTo>
                    <a:lnTo>
                      <a:pt x="60566" y="16328"/>
                    </a:lnTo>
                    <a:lnTo>
                      <a:pt x="60575" y="16332"/>
                    </a:lnTo>
                    <a:lnTo>
                      <a:pt x="60585" y="16336"/>
                    </a:lnTo>
                    <a:lnTo>
                      <a:pt x="60590" y="16339"/>
                    </a:lnTo>
                    <a:lnTo>
                      <a:pt x="60605" y="16347"/>
                    </a:lnTo>
                    <a:lnTo>
                      <a:pt x="60629" y="16361"/>
                    </a:lnTo>
                    <a:lnTo>
                      <a:pt x="60659" y="16379"/>
                    </a:lnTo>
                    <a:lnTo>
                      <a:pt x="60754" y="16438"/>
                    </a:lnTo>
                    <a:lnTo>
                      <a:pt x="60852" y="16519"/>
                    </a:lnTo>
                    <a:lnTo>
                      <a:pt x="60956" y="16604"/>
                    </a:lnTo>
                    <a:lnTo>
                      <a:pt x="61028" y="16661"/>
                    </a:lnTo>
                    <a:lnTo>
                      <a:pt x="61089" y="16720"/>
                    </a:lnTo>
                    <a:lnTo>
                      <a:pt x="61179" y="16816"/>
                    </a:lnTo>
                    <a:lnTo>
                      <a:pt x="61277" y="16921"/>
                    </a:lnTo>
                    <a:lnTo>
                      <a:pt x="61363" y="16988"/>
                    </a:lnTo>
                    <a:lnTo>
                      <a:pt x="61410" y="17055"/>
                    </a:lnTo>
                    <a:lnTo>
                      <a:pt x="61479" y="17099"/>
                    </a:lnTo>
                    <a:lnTo>
                      <a:pt x="61483" y="17101"/>
                    </a:lnTo>
                    <a:lnTo>
                      <a:pt x="61504" y="17115"/>
                    </a:lnTo>
                    <a:lnTo>
                      <a:pt x="61516" y="17161"/>
                    </a:lnTo>
                    <a:lnTo>
                      <a:pt x="61518" y="17172"/>
                    </a:lnTo>
                    <a:lnTo>
                      <a:pt x="61527" y="17205"/>
                    </a:lnTo>
                    <a:lnTo>
                      <a:pt x="61536" y="17215"/>
                    </a:lnTo>
                    <a:lnTo>
                      <a:pt x="61541" y="17222"/>
                    </a:lnTo>
                    <a:lnTo>
                      <a:pt x="61583" y="17271"/>
                    </a:lnTo>
                    <a:lnTo>
                      <a:pt x="61663" y="17376"/>
                    </a:lnTo>
                    <a:lnTo>
                      <a:pt x="61729" y="17459"/>
                    </a:lnTo>
                    <a:lnTo>
                      <a:pt x="61791" y="17523"/>
                    </a:lnTo>
                    <a:lnTo>
                      <a:pt x="61875" y="17617"/>
                    </a:lnTo>
                    <a:lnTo>
                      <a:pt x="61936" y="17708"/>
                    </a:lnTo>
                    <a:lnTo>
                      <a:pt x="62014" y="17804"/>
                    </a:lnTo>
                    <a:lnTo>
                      <a:pt x="62099" y="17920"/>
                    </a:lnTo>
                    <a:lnTo>
                      <a:pt x="62158" y="17993"/>
                    </a:lnTo>
                    <a:lnTo>
                      <a:pt x="62262" y="18078"/>
                    </a:lnTo>
                    <a:lnTo>
                      <a:pt x="62295" y="18155"/>
                    </a:lnTo>
                    <a:lnTo>
                      <a:pt x="62377" y="18230"/>
                    </a:lnTo>
                    <a:lnTo>
                      <a:pt x="62408" y="18304"/>
                    </a:lnTo>
                    <a:lnTo>
                      <a:pt x="62414" y="18309"/>
                    </a:lnTo>
                    <a:lnTo>
                      <a:pt x="62420" y="18314"/>
                    </a:lnTo>
                    <a:lnTo>
                      <a:pt x="62478" y="18367"/>
                    </a:lnTo>
                    <a:lnTo>
                      <a:pt x="62554" y="18456"/>
                    </a:lnTo>
                    <a:lnTo>
                      <a:pt x="62614" y="18525"/>
                    </a:lnTo>
                    <a:lnTo>
                      <a:pt x="62721" y="18627"/>
                    </a:lnTo>
                    <a:lnTo>
                      <a:pt x="62812" y="18712"/>
                    </a:lnTo>
                    <a:lnTo>
                      <a:pt x="62881" y="18765"/>
                    </a:lnTo>
                    <a:lnTo>
                      <a:pt x="62956" y="18814"/>
                    </a:lnTo>
                    <a:lnTo>
                      <a:pt x="63063" y="18867"/>
                    </a:lnTo>
                    <a:lnTo>
                      <a:pt x="63070" y="18871"/>
                    </a:lnTo>
                    <a:lnTo>
                      <a:pt x="63097" y="18885"/>
                    </a:lnTo>
                    <a:lnTo>
                      <a:pt x="63202" y="18916"/>
                    </a:lnTo>
                    <a:lnTo>
                      <a:pt x="63338" y="18928"/>
                    </a:lnTo>
                    <a:lnTo>
                      <a:pt x="63474" y="18912"/>
                    </a:lnTo>
                    <a:lnTo>
                      <a:pt x="63585" y="18889"/>
                    </a:lnTo>
                    <a:lnTo>
                      <a:pt x="63670" y="18868"/>
                    </a:lnTo>
                    <a:lnTo>
                      <a:pt x="63780" y="18809"/>
                    </a:lnTo>
                    <a:lnTo>
                      <a:pt x="63887" y="18764"/>
                    </a:lnTo>
                    <a:lnTo>
                      <a:pt x="64009" y="18695"/>
                    </a:lnTo>
                    <a:lnTo>
                      <a:pt x="64086" y="18626"/>
                    </a:lnTo>
                    <a:lnTo>
                      <a:pt x="64147" y="18564"/>
                    </a:lnTo>
                    <a:lnTo>
                      <a:pt x="64154" y="18560"/>
                    </a:lnTo>
                    <a:lnTo>
                      <a:pt x="64161" y="18556"/>
                    </a:lnTo>
                    <a:lnTo>
                      <a:pt x="64239" y="18504"/>
                    </a:lnTo>
                    <a:lnTo>
                      <a:pt x="64362" y="18376"/>
                    </a:lnTo>
                    <a:lnTo>
                      <a:pt x="64469" y="18328"/>
                    </a:lnTo>
                    <a:lnTo>
                      <a:pt x="64560" y="18285"/>
                    </a:lnTo>
                    <a:lnTo>
                      <a:pt x="64688" y="18217"/>
                    </a:lnTo>
                    <a:lnTo>
                      <a:pt x="64781" y="18157"/>
                    </a:lnTo>
                    <a:lnTo>
                      <a:pt x="64864" y="18096"/>
                    </a:lnTo>
                    <a:lnTo>
                      <a:pt x="64894" y="18077"/>
                    </a:lnTo>
                    <a:lnTo>
                      <a:pt x="64898" y="18075"/>
                    </a:lnTo>
                    <a:lnTo>
                      <a:pt x="64942" y="18048"/>
                    </a:lnTo>
                    <a:lnTo>
                      <a:pt x="65029" y="18008"/>
                    </a:lnTo>
                    <a:lnTo>
                      <a:pt x="65165" y="17946"/>
                    </a:lnTo>
                    <a:lnTo>
                      <a:pt x="65241" y="17915"/>
                    </a:lnTo>
                    <a:lnTo>
                      <a:pt x="65329" y="17883"/>
                    </a:lnTo>
                    <a:lnTo>
                      <a:pt x="65432" y="17853"/>
                    </a:lnTo>
                    <a:lnTo>
                      <a:pt x="65585" y="17838"/>
                    </a:lnTo>
                    <a:lnTo>
                      <a:pt x="65735" y="17824"/>
                    </a:lnTo>
                    <a:lnTo>
                      <a:pt x="65905" y="17866"/>
                    </a:lnTo>
                    <a:lnTo>
                      <a:pt x="66016" y="17968"/>
                    </a:lnTo>
                    <a:lnTo>
                      <a:pt x="66089" y="18049"/>
                    </a:lnTo>
                    <a:lnTo>
                      <a:pt x="66143" y="18120"/>
                    </a:lnTo>
                    <a:lnTo>
                      <a:pt x="66144" y="18122"/>
                    </a:lnTo>
                    <a:lnTo>
                      <a:pt x="66167" y="18152"/>
                    </a:lnTo>
                    <a:lnTo>
                      <a:pt x="66227" y="18231"/>
                    </a:lnTo>
                    <a:lnTo>
                      <a:pt x="66267" y="18304"/>
                    </a:lnTo>
                    <a:lnTo>
                      <a:pt x="66305" y="18410"/>
                    </a:lnTo>
                    <a:lnTo>
                      <a:pt x="66334" y="18520"/>
                    </a:lnTo>
                    <a:lnTo>
                      <a:pt x="66364" y="18596"/>
                    </a:lnTo>
                    <a:lnTo>
                      <a:pt x="66408" y="18689"/>
                    </a:lnTo>
                    <a:lnTo>
                      <a:pt x="66450" y="18771"/>
                    </a:lnTo>
                    <a:lnTo>
                      <a:pt x="66505" y="18851"/>
                    </a:lnTo>
                    <a:lnTo>
                      <a:pt x="66564" y="18954"/>
                    </a:lnTo>
                    <a:lnTo>
                      <a:pt x="66627" y="19066"/>
                    </a:lnTo>
                    <a:lnTo>
                      <a:pt x="66676" y="19136"/>
                    </a:lnTo>
                    <a:lnTo>
                      <a:pt x="66730" y="19197"/>
                    </a:lnTo>
                    <a:lnTo>
                      <a:pt x="66794" y="19246"/>
                    </a:lnTo>
                    <a:lnTo>
                      <a:pt x="66872" y="19310"/>
                    </a:lnTo>
                    <a:lnTo>
                      <a:pt x="66959" y="19384"/>
                    </a:lnTo>
                    <a:lnTo>
                      <a:pt x="67060" y="19449"/>
                    </a:lnTo>
                    <a:lnTo>
                      <a:pt x="67127" y="19501"/>
                    </a:lnTo>
                    <a:lnTo>
                      <a:pt x="67192" y="19554"/>
                    </a:lnTo>
                    <a:lnTo>
                      <a:pt x="67263" y="19622"/>
                    </a:lnTo>
                    <a:lnTo>
                      <a:pt x="67327" y="19687"/>
                    </a:lnTo>
                    <a:lnTo>
                      <a:pt x="67391" y="19770"/>
                    </a:lnTo>
                    <a:lnTo>
                      <a:pt x="67454" y="19848"/>
                    </a:lnTo>
                    <a:lnTo>
                      <a:pt x="67506" y="19910"/>
                    </a:lnTo>
                    <a:lnTo>
                      <a:pt x="67566" y="20006"/>
                    </a:lnTo>
                    <a:lnTo>
                      <a:pt x="67618" y="20077"/>
                    </a:lnTo>
                    <a:lnTo>
                      <a:pt x="67677" y="20181"/>
                    </a:lnTo>
                    <a:lnTo>
                      <a:pt x="67741" y="20237"/>
                    </a:lnTo>
                    <a:lnTo>
                      <a:pt x="67851" y="20333"/>
                    </a:lnTo>
                    <a:lnTo>
                      <a:pt x="67958" y="20403"/>
                    </a:lnTo>
                    <a:lnTo>
                      <a:pt x="67968" y="20409"/>
                    </a:lnTo>
                    <a:lnTo>
                      <a:pt x="67970" y="20411"/>
                    </a:lnTo>
                    <a:lnTo>
                      <a:pt x="68064" y="20458"/>
                    </a:lnTo>
                    <a:lnTo>
                      <a:pt x="68188" y="20478"/>
                    </a:lnTo>
                    <a:lnTo>
                      <a:pt x="68311" y="20466"/>
                    </a:lnTo>
                    <a:lnTo>
                      <a:pt x="68425" y="20448"/>
                    </a:lnTo>
                    <a:lnTo>
                      <a:pt x="68532" y="20406"/>
                    </a:lnTo>
                    <a:lnTo>
                      <a:pt x="68621" y="20356"/>
                    </a:lnTo>
                    <a:lnTo>
                      <a:pt x="68727" y="20284"/>
                    </a:lnTo>
                    <a:lnTo>
                      <a:pt x="68809" y="20209"/>
                    </a:lnTo>
                    <a:lnTo>
                      <a:pt x="68875" y="20126"/>
                    </a:lnTo>
                    <a:lnTo>
                      <a:pt x="68918" y="20056"/>
                    </a:lnTo>
                    <a:lnTo>
                      <a:pt x="68980" y="19952"/>
                    </a:lnTo>
                    <a:lnTo>
                      <a:pt x="69008" y="19876"/>
                    </a:lnTo>
                    <a:lnTo>
                      <a:pt x="69015" y="19861"/>
                    </a:lnTo>
                    <a:lnTo>
                      <a:pt x="69021" y="19847"/>
                    </a:lnTo>
                    <a:lnTo>
                      <a:pt x="69066" y="19748"/>
                    </a:lnTo>
                    <a:lnTo>
                      <a:pt x="69135" y="19608"/>
                    </a:lnTo>
                    <a:lnTo>
                      <a:pt x="69210" y="19474"/>
                    </a:lnTo>
                    <a:lnTo>
                      <a:pt x="69240" y="19397"/>
                    </a:lnTo>
                    <a:lnTo>
                      <a:pt x="69305" y="19263"/>
                    </a:lnTo>
                    <a:lnTo>
                      <a:pt x="69342" y="19185"/>
                    </a:lnTo>
                    <a:lnTo>
                      <a:pt x="69442" y="19058"/>
                    </a:lnTo>
                    <a:lnTo>
                      <a:pt x="69525" y="18948"/>
                    </a:lnTo>
                    <a:lnTo>
                      <a:pt x="69595" y="18857"/>
                    </a:lnTo>
                    <a:lnTo>
                      <a:pt x="69656" y="18794"/>
                    </a:lnTo>
                    <a:lnTo>
                      <a:pt x="69729" y="18730"/>
                    </a:lnTo>
                    <a:lnTo>
                      <a:pt x="69786" y="18671"/>
                    </a:lnTo>
                    <a:lnTo>
                      <a:pt x="69867" y="18611"/>
                    </a:lnTo>
                    <a:lnTo>
                      <a:pt x="69880" y="18602"/>
                    </a:lnTo>
                    <a:lnTo>
                      <a:pt x="69912" y="18580"/>
                    </a:lnTo>
                    <a:lnTo>
                      <a:pt x="69941" y="18566"/>
                    </a:lnTo>
                    <a:lnTo>
                      <a:pt x="69956" y="18557"/>
                    </a:lnTo>
                    <a:lnTo>
                      <a:pt x="69979" y="18544"/>
                    </a:lnTo>
                    <a:lnTo>
                      <a:pt x="70083" y="18492"/>
                    </a:lnTo>
                    <a:lnTo>
                      <a:pt x="70165" y="18459"/>
                    </a:lnTo>
                    <a:lnTo>
                      <a:pt x="70249" y="18423"/>
                    </a:lnTo>
                    <a:lnTo>
                      <a:pt x="70330" y="18387"/>
                    </a:lnTo>
                    <a:lnTo>
                      <a:pt x="70448" y="18381"/>
                    </a:lnTo>
                    <a:lnTo>
                      <a:pt x="70461" y="18377"/>
                    </a:lnTo>
                    <a:lnTo>
                      <a:pt x="70468" y="18375"/>
                    </a:lnTo>
                    <a:lnTo>
                      <a:pt x="70551" y="18348"/>
                    </a:lnTo>
                    <a:lnTo>
                      <a:pt x="70655" y="18319"/>
                    </a:lnTo>
                    <a:lnTo>
                      <a:pt x="70655" y="18319"/>
                    </a:lnTo>
                    <a:lnTo>
                      <a:pt x="70673" y="18314"/>
                    </a:lnTo>
                    <a:lnTo>
                      <a:pt x="70767" y="18309"/>
                    </a:lnTo>
                    <a:lnTo>
                      <a:pt x="70870" y="18305"/>
                    </a:lnTo>
                    <a:lnTo>
                      <a:pt x="70951" y="18305"/>
                    </a:lnTo>
                    <a:lnTo>
                      <a:pt x="71051" y="18327"/>
                    </a:lnTo>
                    <a:lnTo>
                      <a:pt x="71108" y="18337"/>
                    </a:lnTo>
                    <a:lnTo>
                      <a:pt x="71109" y="18338"/>
                    </a:lnTo>
                    <a:lnTo>
                      <a:pt x="71173" y="18350"/>
                    </a:lnTo>
                    <a:lnTo>
                      <a:pt x="71340" y="18360"/>
                    </a:lnTo>
                    <a:lnTo>
                      <a:pt x="71457" y="18382"/>
                    </a:lnTo>
                    <a:lnTo>
                      <a:pt x="71591" y="18406"/>
                    </a:lnTo>
                    <a:lnTo>
                      <a:pt x="71711" y="18450"/>
                    </a:lnTo>
                    <a:lnTo>
                      <a:pt x="71808" y="18530"/>
                    </a:lnTo>
                    <a:lnTo>
                      <a:pt x="71879" y="18626"/>
                    </a:lnTo>
                    <a:lnTo>
                      <a:pt x="71957" y="18739"/>
                    </a:lnTo>
                    <a:lnTo>
                      <a:pt x="72051" y="18859"/>
                    </a:lnTo>
                    <a:lnTo>
                      <a:pt x="72126" y="18952"/>
                    </a:lnTo>
                    <a:lnTo>
                      <a:pt x="72217" y="19043"/>
                    </a:lnTo>
                    <a:lnTo>
                      <a:pt x="72288" y="19094"/>
                    </a:lnTo>
                    <a:lnTo>
                      <a:pt x="72389" y="19163"/>
                    </a:lnTo>
                    <a:lnTo>
                      <a:pt x="72478" y="19229"/>
                    </a:lnTo>
                    <a:lnTo>
                      <a:pt x="72554" y="19277"/>
                    </a:lnTo>
                    <a:lnTo>
                      <a:pt x="72658" y="19332"/>
                    </a:lnTo>
                    <a:lnTo>
                      <a:pt x="72816" y="19415"/>
                    </a:lnTo>
                    <a:lnTo>
                      <a:pt x="72922" y="19463"/>
                    </a:lnTo>
                    <a:lnTo>
                      <a:pt x="73096" y="19532"/>
                    </a:lnTo>
                    <a:lnTo>
                      <a:pt x="73220" y="19566"/>
                    </a:lnTo>
                    <a:lnTo>
                      <a:pt x="73427" y="19603"/>
                    </a:lnTo>
                    <a:lnTo>
                      <a:pt x="73463" y="19550"/>
                    </a:lnTo>
                    <a:lnTo>
                      <a:pt x="73463" y="19549"/>
                    </a:lnTo>
                    <a:lnTo>
                      <a:pt x="73503" y="19489"/>
                    </a:lnTo>
                    <a:lnTo>
                      <a:pt x="73526" y="19362"/>
                    </a:lnTo>
                    <a:lnTo>
                      <a:pt x="73606" y="19337"/>
                    </a:lnTo>
                    <a:lnTo>
                      <a:pt x="73720" y="19344"/>
                    </a:lnTo>
                    <a:lnTo>
                      <a:pt x="73847" y="19344"/>
                    </a:lnTo>
                    <a:lnTo>
                      <a:pt x="74001" y="19342"/>
                    </a:lnTo>
                    <a:lnTo>
                      <a:pt x="74097" y="19348"/>
                    </a:lnTo>
                    <a:lnTo>
                      <a:pt x="74182" y="19340"/>
                    </a:lnTo>
                    <a:lnTo>
                      <a:pt x="74338" y="19312"/>
                    </a:lnTo>
                    <a:lnTo>
                      <a:pt x="74427" y="19293"/>
                    </a:lnTo>
                    <a:lnTo>
                      <a:pt x="74572" y="19224"/>
                    </a:lnTo>
                    <a:lnTo>
                      <a:pt x="74694" y="19197"/>
                    </a:lnTo>
                    <a:lnTo>
                      <a:pt x="74799" y="19131"/>
                    </a:lnTo>
                    <a:lnTo>
                      <a:pt x="74907" y="19021"/>
                    </a:lnTo>
                    <a:lnTo>
                      <a:pt x="74969" y="18955"/>
                    </a:lnTo>
                    <a:lnTo>
                      <a:pt x="75021" y="18879"/>
                    </a:lnTo>
                    <a:lnTo>
                      <a:pt x="75086" y="18751"/>
                    </a:lnTo>
                    <a:lnTo>
                      <a:pt x="75171" y="18654"/>
                    </a:lnTo>
                    <a:lnTo>
                      <a:pt x="75242" y="18558"/>
                    </a:lnTo>
                    <a:lnTo>
                      <a:pt x="75287" y="18466"/>
                    </a:lnTo>
                    <a:lnTo>
                      <a:pt x="75358" y="18278"/>
                    </a:lnTo>
                    <a:lnTo>
                      <a:pt x="75594" y="18157"/>
                    </a:lnTo>
                    <a:lnTo>
                      <a:pt x="75598" y="18155"/>
                    </a:lnTo>
                    <a:lnTo>
                      <a:pt x="75601" y="18148"/>
                    </a:lnTo>
                    <a:lnTo>
                      <a:pt x="75654" y="18041"/>
                    </a:lnTo>
                    <a:lnTo>
                      <a:pt x="75695" y="17978"/>
                    </a:lnTo>
                    <a:lnTo>
                      <a:pt x="75733" y="17903"/>
                    </a:lnTo>
                    <a:lnTo>
                      <a:pt x="75789" y="17791"/>
                    </a:lnTo>
                    <a:lnTo>
                      <a:pt x="75890" y="17601"/>
                    </a:lnTo>
                    <a:lnTo>
                      <a:pt x="75951" y="17473"/>
                    </a:lnTo>
                    <a:lnTo>
                      <a:pt x="76013" y="17347"/>
                    </a:lnTo>
                    <a:lnTo>
                      <a:pt x="76046" y="17265"/>
                    </a:lnTo>
                    <a:lnTo>
                      <a:pt x="76065" y="17205"/>
                    </a:lnTo>
                    <a:lnTo>
                      <a:pt x="76087" y="17144"/>
                    </a:lnTo>
                    <a:lnTo>
                      <a:pt x="76087" y="17142"/>
                    </a:lnTo>
                    <a:lnTo>
                      <a:pt x="76125" y="17045"/>
                    </a:lnTo>
                    <a:lnTo>
                      <a:pt x="76151" y="16996"/>
                    </a:lnTo>
                    <a:lnTo>
                      <a:pt x="76159" y="16982"/>
                    </a:lnTo>
                    <a:lnTo>
                      <a:pt x="76177" y="16948"/>
                    </a:lnTo>
                    <a:lnTo>
                      <a:pt x="76208" y="16888"/>
                    </a:lnTo>
                    <a:lnTo>
                      <a:pt x="76237" y="16832"/>
                    </a:lnTo>
                    <a:lnTo>
                      <a:pt x="76267" y="16780"/>
                    </a:lnTo>
                    <a:lnTo>
                      <a:pt x="76293" y="16709"/>
                    </a:lnTo>
                    <a:lnTo>
                      <a:pt x="76338" y="16574"/>
                    </a:lnTo>
                    <a:lnTo>
                      <a:pt x="76354" y="16526"/>
                    </a:lnTo>
                    <a:lnTo>
                      <a:pt x="76364" y="16496"/>
                    </a:lnTo>
                    <a:lnTo>
                      <a:pt x="76388" y="16434"/>
                    </a:lnTo>
                    <a:lnTo>
                      <a:pt x="76405" y="16392"/>
                    </a:lnTo>
                    <a:lnTo>
                      <a:pt x="76439" y="16298"/>
                    </a:lnTo>
                    <a:lnTo>
                      <a:pt x="76476" y="16194"/>
                    </a:lnTo>
                    <a:lnTo>
                      <a:pt x="76513" y="16086"/>
                    </a:lnTo>
                    <a:lnTo>
                      <a:pt x="76553" y="15988"/>
                    </a:lnTo>
                    <a:lnTo>
                      <a:pt x="76563" y="15964"/>
                    </a:lnTo>
                    <a:lnTo>
                      <a:pt x="76622" y="15822"/>
                    </a:lnTo>
                    <a:lnTo>
                      <a:pt x="76701" y="15654"/>
                    </a:lnTo>
                    <a:lnTo>
                      <a:pt x="76709" y="15634"/>
                    </a:lnTo>
                    <a:lnTo>
                      <a:pt x="76750" y="15538"/>
                    </a:lnTo>
                    <a:lnTo>
                      <a:pt x="76802" y="15404"/>
                    </a:lnTo>
                    <a:lnTo>
                      <a:pt x="76839" y="15288"/>
                    </a:lnTo>
                    <a:lnTo>
                      <a:pt x="76884" y="15169"/>
                    </a:lnTo>
                    <a:lnTo>
                      <a:pt x="76936" y="15012"/>
                    </a:lnTo>
                    <a:lnTo>
                      <a:pt x="76981" y="14870"/>
                    </a:lnTo>
                    <a:lnTo>
                      <a:pt x="77007" y="14792"/>
                    </a:lnTo>
                    <a:lnTo>
                      <a:pt x="77018" y="14750"/>
                    </a:lnTo>
                    <a:lnTo>
                      <a:pt x="77030" y="14706"/>
                    </a:lnTo>
                    <a:lnTo>
                      <a:pt x="77030" y="14694"/>
                    </a:lnTo>
                    <a:lnTo>
                      <a:pt x="77030" y="14586"/>
                    </a:lnTo>
                    <a:lnTo>
                      <a:pt x="77030" y="14572"/>
                    </a:lnTo>
                    <a:lnTo>
                      <a:pt x="77047" y="14520"/>
                    </a:lnTo>
                    <a:lnTo>
                      <a:pt x="77067" y="14460"/>
                    </a:lnTo>
                    <a:lnTo>
                      <a:pt x="77071" y="14442"/>
                    </a:lnTo>
                    <a:lnTo>
                      <a:pt x="77089" y="14370"/>
                    </a:lnTo>
                    <a:lnTo>
                      <a:pt x="77123" y="14258"/>
                    </a:lnTo>
                    <a:lnTo>
                      <a:pt x="77131" y="14232"/>
                    </a:lnTo>
                    <a:lnTo>
                      <a:pt x="77149" y="14172"/>
                    </a:lnTo>
                    <a:lnTo>
                      <a:pt x="77167" y="14116"/>
                    </a:lnTo>
                    <a:lnTo>
                      <a:pt x="77183" y="14068"/>
                    </a:lnTo>
                    <a:lnTo>
                      <a:pt x="77199" y="14001"/>
                    </a:lnTo>
                    <a:lnTo>
                      <a:pt x="77205" y="13978"/>
                    </a:lnTo>
                    <a:lnTo>
                      <a:pt x="77210" y="13952"/>
                    </a:lnTo>
                    <a:lnTo>
                      <a:pt x="77220" y="13892"/>
                    </a:lnTo>
                    <a:lnTo>
                      <a:pt x="77222" y="13885"/>
                    </a:lnTo>
                    <a:lnTo>
                      <a:pt x="77239" y="13829"/>
                    </a:lnTo>
                    <a:lnTo>
                      <a:pt x="77255" y="13773"/>
                    </a:lnTo>
                    <a:lnTo>
                      <a:pt x="77258" y="13767"/>
                    </a:lnTo>
                    <a:lnTo>
                      <a:pt x="77291" y="13690"/>
                    </a:lnTo>
                    <a:lnTo>
                      <a:pt x="77306" y="13655"/>
                    </a:lnTo>
                    <a:lnTo>
                      <a:pt x="77306" y="13654"/>
                    </a:lnTo>
                    <a:lnTo>
                      <a:pt x="77324" y="13580"/>
                    </a:lnTo>
                    <a:lnTo>
                      <a:pt x="77346" y="13487"/>
                    </a:lnTo>
                    <a:lnTo>
                      <a:pt x="77347" y="13483"/>
                    </a:lnTo>
                    <a:lnTo>
                      <a:pt x="77366" y="13420"/>
                    </a:lnTo>
                    <a:lnTo>
                      <a:pt x="77396" y="13357"/>
                    </a:lnTo>
                    <a:lnTo>
                      <a:pt x="77463" y="13170"/>
                    </a:lnTo>
                    <a:lnTo>
                      <a:pt x="77480" y="13133"/>
                    </a:lnTo>
                    <a:lnTo>
                      <a:pt x="77504" y="13080"/>
                    </a:lnTo>
                    <a:lnTo>
                      <a:pt x="77546" y="13013"/>
                    </a:lnTo>
                    <a:lnTo>
                      <a:pt x="77579" y="12961"/>
                    </a:lnTo>
                    <a:lnTo>
                      <a:pt x="77676" y="12819"/>
                    </a:lnTo>
                    <a:lnTo>
                      <a:pt x="77695" y="12784"/>
                    </a:lnTo>
                    <a:lnTo>
                      <a:pt x="77724" y="12729"/>
                    </a:lnTo>
                    <a:lnTo>
                      <a:pt x="77762" y="12651"/>
                    </a:lnTo>
                    <a:lnTo>
                      <a:pt x="77836" y="12516"/>
                    </a:lnTo>
                    <a:lnTo>
                      <a:pt x="77904" y="12405"/>
                    </a:lnTo>
                    <a:lnTo>
                      <a:pt x="77982" y="12319"/>
                    </a:lnTo>
                    <a:lnTo>
                      <a:pt x="78023" y="12270"/>
                    </a:lnTo>
                    <a:lnTo>
                      <a:pt x="78060" y="12230"/>
                    </a:lnTo>
                    <a:lnTo>
                      <a:pt x="78060" y="12229"/>
                    </a:lnTo>
                    <a:lnTo>
                      <a:pt x="78069" y="12220"/>
                    </a:lnTo>
                    <a:lnTo>
                      <a:pt x="78102" y="12184"/>
                    </a:lnTo>
                    <a:lnTo>
                      <a:pt x="78169" y="12111"/>
                    </a:lnTo>
                    <a:lnTo>
                      <a:pt x="78187" y="12091"/>
                    </a:lnTo>
                    <a:lnTo>
                      <a:pt x="78262" y="12016"/>
                    </a:lnTo>
                    <a:lnTo>
                      <a:pt x="78337" y="11936"/>
                    </a:lnTo>
                    <a:lnTo>
                      <a:pt x="78442" y="11817"/>
                    </a:lnTo>
                    <a:lnTo>
                      <a:pt x="78449" y="11809"/>
                    </a:lnTo>
                    <a:lnTo>
                      <a:pt x="78516" y="11719"/>
                    </a:lnTo>
                    <a:lnTo>
                      <a:pt x="78563" y="11691"/>
                    </a:lnTo>
                    <a:lnTo>
                      <a:pt x="78595" y="11671"/>
                    </a:lnTo>
                    <a:lnTo>
                      <a:pt x="78647" y="11630"/>
                    </a:lnTo>
                    <a:lnTo>
                      <a:pt x="78717" y="11574"/>
                    </a:lnTo>
                    <a:lnTo>
                      <a:pt x="78722" y="11570"/>
                    </a:lnTo>
                    <a:lnTo>
                      <a:pt x="78815" y="11499"/>
                    </a:lnTo>
                    <a:lnTo>
                      <a:pt x="78902" y="11431"/>
                    </a:lnTo>
                    <a:lnTo>
                      <a:pt x="78905" y="11428"/>
                    </a:lnTo>
                    <a:lnTo>
                      <a:pt x="78915" y="11418"/>
                    </a:lnTo>
                    <a:lnTo>
                      <a:pt x="79017" y="11324"/>
                    </a:lnTo>
                    <a:lnTo>
                      <a:pt x="79080" y="11260"/>
                    </a:lnTo>
                    <a:lnTo>
                      <a:pt x="79113" y="11221"/>
                    </a:lnTo>
                    <a:lnTo>
                      <a:pt x="79132" y="11197"/>
                    </a:lnTo>
                    <a:lnTo>
                      <a:pt x="79259" y="11077"/>
                    </a:lnTo>
                    <a:lnTo>
                      <a:pt x="79330" y="11025"/>
                    </a:lnTo>
                    <a:lnTo>
                      <a:pt x="79358" y="11008"/>
                    </a:lnTo>
                    <a:lnTo>
                      <a:pt x="79420" y="10969"/>
                    </a:lnTo>
                    <a:lnTo>
                      <a:pt x="79483" y="10917"/>
                    </a:lnTo>
                    <a:lnTo>
                      <a:pt x="79584" y="10861"/>
                    </a:lnTo>
                    <a:lnTo>
                      <a:pt x="79719" y="10801"/>
                    </a:lnTo>
                    <a:lnTo>
                      <a:pt x="79781" y="10784"/>
                    </a:lnTo>
                    <a:lnTo>
                      <a:pt x="79801" y="10779"/>
                    </a:lnTo>
                    <a:lnTo>
                      <a:pt x="79867" y="10766"/>
                    </a:lnTo>
                    <a:lnTo>
                      <a:pt x="79908" y="10758"/>
                    </a:lnTo>
                    <a:lnTo>
                      <a:pt x="79918" y="10754"/>
                    </a:lnTo>
                    <a:lnTo>
                      <a:pt x="79923" y="10753"/>
                    </a:lnTo>
                    <a:lnTo>
                      <a:pt x="79991" y="10729"/>
                    </a:lnTo>
                    <a:lnTo>
                      <a:pt x="79998" y="10727"/>
                    </a:lnTo>
                    <a:lnTo>
                      <a:pt x="80005" y="10724"/>
                    </a:lnTo>
                    <a:lnTo>
                      <a:pt x="80128" y="10698"/>
                    </a:lnTo>
                    <a:lnTo>
                      <a:pt x="80229" y="10673"/>
                    </a:lnTo>
                    <a:lnTo>
                      <a:pt x="80278" y="10661"/>
                    </a:lnTo>
                    <a:lnTo>
                      <a:pt x="80402" y="10628"/>
                    </a:lnTo>
                    <a:lnTo>
                      <a:pt x="80464" y="10612"/>
                    </a:lnTo>
                    <a:lnTo>
                      <a:pt x="80512" y="10604"/>
                    </a:lnTo>
                    <a:lnTo>
                      <a:pt x="80610" y="10586"/>
                    </a:lnTo>
                    <a:lnTo>
                      <a:pt x="80610" y="10586"/>
                    </a:lnTo>
                    <a:lnTo>
                      <a:pt x="80733" y="10586"/>
                    </a:lnTo>
                    <a:lnTo>
                      <a:pt x="80733" y="10586"/>
                    </a:lnTo>
                    <a:lnTo>
                      <a:pt x="80862" y="10597"/>
                    </a:lnTo>
                    <a:lnTo>
                      <a:pt x="80868" y="10597"/>
                    </a:lnTo>
                    <a:lnTo>
                      <a:pt x="80886" y="10600"/>
                    </a:lnTo>
                    <a:lnTo>
                      <a:pt x="80998" y="10617"/>
                    </a:lnTo>
                    <a:lnTo>
                      <a:pt x="81017" y="10620"/>
                    </a:lnTo>
                    <a:lnTo>
                      <a:pt x="81019" y="10620"/>
                    </a:lnTo>
                    <a:lnTo>
                      <a:pt x="81110" y="10646"/>
                    </a:lnTo>
                    <a:lnTo>
                      <a:pt x="81181" y="10668"/>
                    </a:lnTo>
                    <a:lnTo>
                      <a:pt x="81225" y="10686"/>
                    </a:lnTo>
                    <a:lnTo>
                      <a:pt x="81267" y="10702"/>
                    </a:lnTo>
                    <a:lnTo>
                      <a:pt x="81290" y="10713"/>
                    </a:lnTo>
                    <a:lnTo>
                      <a:pt x="81372" y="10754"/>
                    </a:lnTo>
                    <a:lnTo>
                      <a:pt x="81495" y="10814"/>
                    </a:lnTo>
                    <a:lnTo>
                      <a:pt x="81611" y="10881"/>
                    </a:lnTo>
                    <a:lnTo>
                      <a:pt x="81689" y="10941"/>
                    </a:lnTo>
                    <a:lnTo>
                      <a:pt x="81735" y="10972"/>
                    </a:lnTo>
                    <a:lnTo>
                      <a:pt x="81771" y="10997"/>
                    </a:lnTo>
                    <a:lnTo>
                      <a:pt x="81832" y="11045"/>
                    </a:lnTo>
                    <a:lnTo>
                      <a:pt x="81842" y="11053"/>
                    </a:lnTo>
                    <a:lnTo>
                      <a:pt x="81913" y="11116"/>
                    </a:lnTo>
                    <a:lnTo>
                      <a:pt x="81955" y="11158"/>
                    </a:lnTo>
                    <a:lnTo>
                      <a:pt x="81991" y="11195"/>
                    </a:lnTo>
                    <a:lnTo>
                      <a:pt x="82028" y="11234"/>
                    </a:lnTo>
                    <a:lnTo>
                      <a:pt x="82047" y="11254"/>
                    </a:lnTo>
                    <a:lnTo>
                      <a:pt x="82130" y="11394"/>
                    </a:lnTo>
                    <a:lnTo>
                      <a:pt x="82142" y="11413"/>
                    </a:lnTo>
                    <a:lnTo>
                      <a:pt x="82182" y="11480"/>
                    </a:lnTo>
                    <a:lnTo>
                      <a:pt x="82220" y="11573"/>
                    </a:lnTo>
                    <a:lnTo>
                      <a:pt x="82227" y="11587"/>
                    </a:lnTo>
                    <a:lnTo>
                      <a:pt x="82261" y="11655"/>
                    </a:lnTo>
                    <a:lnTo>
                      <a:pt x="82291" y="11714"/>
                    </a:lnTo>
                    <a:lnTo>
                      <a:pt x="82313" y="11756"/>
                    </a:lnTo>
                    <a:lnTo>
                      <a:pt x="82342" y="11824"/>
                    </a:lnTo>
                    <a:lnTo>
                      <a:pt x="82358" y="11860"/>
                    </a:lnTo>
                    <a:lnTo>
                      <a:pt x="82395" y="11972"/>
                    </a:lnTo>
                    <a:lnTo>
                      <a:pt x="82421" y="12054"/>
                    </a:lnTo>
                    <a:lnTo>
                      <a:pt x="82455" y="12148"/>
                    </a:lnTo>
                    <a:lnTo>
                      <a:pt x="82500" y="12274"/>
                    </a:lnTo>
                    <a:lnTo>
                      <a:pt x="82535" y="12400"/>
                    </a:lnTo>
                    <a:lnTo>
                      <a:pt x="82548" y="12446"/>
                    </a:lnTo>
                    <a:lnTo>
                      <a:pt x="82573" y="12516"/>
                    </a:lnTo>
                    <a:lnTo>
                      <a:pt x="82589" y="12562"/>
                    </a:lnTo>
                    <a:lnTo>
                      <a:pt x="82626" y="12715"/>
                    </a:lnTo>
                    <a:lnTo>
                      <a:pt x="82643" y="12775"/>
                    </a:lnTo>
                    <a:lnTo>
                      <a:pt x="82671" y="12879"/>
                    </a:lnTo>
                    <a:lnTo>
                      <a:pt x="82709" y="13021"/>
                    </a:lnTo>
                    <a:lnTo>
                      <a:pt x="82746" y="13148"/>
                    </a:lnTo>
                    <a:lnTo>
                      <a:pt x="82771" y="13241"/>
                    </a:lnTo>
                    <a:lnTo>
                      <a:pt x="82791" y="13312"/>
                    </a:lnTo>
                    <a:lnTo>
                      <a:pt x="82800" y="13340"/>
                    </a:lnTo>
                    <a:lnTo>
                      <a:pt x="82835" y="13446"/>
                    </a:lnTo>
                    <a:lnTo>
                      <a:pt x="82869" y="13584"/>
                    </a:lnTo>
                    <a:lnTo>
                      <a:pt x="82886" y="13657"/>
                    </a:lnTo>
                    <a:lnTo>
                      <a:pt x="82888" y="13666"/>
                    </a:lnTo>
                    <a:lnTo>
                      <a:pt x="82914" y="13823"/>
                    </a:lnTo>
                    <a:lnTo>
                      <a:pt x="82916" y="13829"/>
                    </a:lnTo>
                    <a:lnTo>
                      <a:pt x="82940" y="13897"/>
                    </a:lnTo>
                    <a:lnTo>
                      <a:pt x="82963" y="13961"/>
                    </a:lnTo>
                    <a:lnTo>
                      <a:pt x="83000" y="14084"/>
                    </a:lnTo>
                    <a:lnTo>
                      <a:pt x="83022" y="14173"/>
                    </a:lnTo>
                    <a:lnTo>
                      <a:pt x="83060" y="14341"/>
                    </a:lnTo>
                    <a:lnTo>
                      <a:pt x="83090" y="14487"/>
                    </a:lnTo>
                    <a:lnTo>
                      <a:pt x="83113" y="14606"/>
                    </a:lnTo>
                    <a:lnTo>
                      <a:pt x="83119" y="14636"/>
                    </a:lnTo>
                    <a:lnTo>
                      <a:pt x="83146" y="14778"/>
                    </a:lnTo>
                    <a:lnTo>
                      <a:pt x="83153" y="14831"/>
                    </a:lnTo>
                    <a:lnTo>
                      <a:pt x="83160" y="14890"/>
                    </a:lnTo>
                    <a:lnTo>
                      <a:pt x="83170" y="14952"/>
                    </a:lnTo>
                    <a:lnTo>
                      <a:pt x="83179" y="15009"/>
                    </a:lnTo>
                    <a:lnTo>
                      <a:pt x="83205" y="15140"/>
                    </a:lnTo>
                    <a:lnTo>
                      <a:pt x="83235" y="15278"/>
                    </a:lnTo>
                    <a:lnTo>
                      <a:pt x="83251" y="15341"/>
                    </a:lnTo>
                    <a:lnTo>
                      <a:pt x="83265" y="15398"/>
                    </a:lnTo>
                    <a:lnTo>
                      <a:pt x="83299" y="15476"/>
                    </a:lnTo>
                    <a:lnTo>
                      <a:pt x="83299" y="15477"/>
                    </a:lnTo>
                    <a:lnTo>
                      <a:pt x="83332" y="15560"/>
                    </a:lnTo>
                    <a:lnTo>
                      <a:pt x="83347" y="15599"/>
                    </a:lnTo>
                    <a:lnTo>
                      <a:pt x="83355" y="15613"/>
                    </a:lnTo>
                    <a:lnTo>
                      <a:pt x="83370" y="15642"/>
                    </a:lnTo>
                    <a:lnTo>
                      <a:pt x="83372" y="15646"/>
                    </a:lnTo>
                    <a:lnTo>
                      <a:pt x="83401" y="15702"/>
                    </a:lnTo>
                    <a:lnTo>
                      <a:pt x="83461" y="15777"/>
                    </a:lnTo>
                    <a:lnTo>
                      <a:pt x="83485" y="15811"/>
                    </a:lnTo>
                    <a:lnTo>
                      <a:pt x="83513" y="15851"/>
                    </a:lnTo>
                    <a:lnTo>
                      <a:pt x="83551" y="15930"/>
                    </a:lnTo>
                    <a:lnTo>
                      <a:pt x="83556" y="15939"/>
                    </a:lnTo>
                    <a:lnTo>
                      <a:pt x="83610" y="16030"/>
                    </a:lnTo>
                    <a:lnTo>
                      <a:pt x="83638" y="16074"/>
                    </a:lnTo>
                    <a:lnTo>
                      <a:pt x="83659" y="16109"/>
                    </a:lnTo>
                    <a:lnTo>
                      <a:pt x="83688" y="16152"/>
                    </a:lnTo>
                    <a:lnTo>
                      <a:pt x="83711" y="16187"/>
                    </a:lnTo>
                    <a:lnTo>
                      <a:pt x="83775" y="16265"/>
                    </a:lnTo>
                    <a:lnTo>
                      <a:pt x="83819" y="16324"/>
                    </a:lnTo>
                    <a:lnTo>
                      <a:pt x="83857" y="16374"/>
                    </a:lnTo>
                    <a:lnTo>
                      <a:pt x="83886" y="16413"/>
                    </a:lnTo>
                    <a:lnTo>
                      <a:pt x="83939" y="16486"/>
                    </a:lnTo>
                    <a:lnTo>
                      <a:pt x="83995" y="16547"/>
                    </a:lnTo>
                    <a:lnTo>
                      <a:pt x="84021" y="16575"/>
                    </a:lnTo>
                    <a:lnTo>
                      <a:pt x="84073" y="16639"/>
                    </a:lnTo>
                    <a:lnTo>
                      <a:pt x="84107" y="16699"/>
                    </a:lnTo>
                    <a:lnTo>
                      <a:pt x="84185" y="16822"/>
                    </a:lnTo>
                    <a:lnTo>
                      <a:pt x="84252" y="16922"/>
                    </a:lnTo>
                    <a:lnTo>
                      <a:pt x="84255" y="16935"/>
                    </a:lnTo>
                    <a:lnTo>
                      <a:pt x="84280" y="17069"/>
                    </a:lnTo>
                    <a:lnTo>
                      <a:pt x="84280" y="17069"/>
                    </a:lnTo>
                    <a:lnTo>
                      <a:pt x="84278" y="17069"/>
                    </a:lnTo>
                    <a:lnTo>
                      <a:pt x="84228" y="17067"/>
                    </a:lnTo>
                    <a:lnTo>
                      <a:pt x="84171" y="17065"/>
                    </a:lnTo>
                    <a:lnTo>
                      <a:pt x="84171" y="17065"/>
                    </a:lnTo>
                    <a:lnTo>
                      <a:pt x="84171" y="17065"/>
                    </a:lnTo>
                    <a:lnTo>
                      <a:pt x="83966" y="17075"/>
                    </a:lnTo>
                    <a:lnTo>
                      <a:pt x="83936" y="17076"/>
                    </a:lnTo>
                    <a:lnTo>
                      <a:pt x="83934" y="17076"/>
                    </a:lnTo>
                    <a:lnTo>
                      <a:pt x="83723" y="17065"/>
                    </a:lnTo>
                    <a:lnTo>
                      <a:pt x="83722" y="17065"/>
                    </a:lnTo>
                    <a:lnTo>
                      <a:pt x="83320" y="17065"/>
                    </a:lnTo>
                    <a:lnTo>
                      <a:pt x="82857" y="17076"/>
                    </a:lnTo>
                    <a:lnTo>
                      <a:pt x="82857" y="17076"/>
                    </a:lnTo>
                    <a:lnTo>
                      <a:pt x="82845" y="17070"/>
                    </a:lnTo>
                    <a:lnTo>
                      <a:pt x="82777" y="17033"/>
                    </a:lnTo>
                    <a:lnTo>
                      <a:pt x="82775" y="17032"/>
                    </a:lnTo>
                    <a:lnTo>
                      <a:pt x="82760" y="17024"/>
                    </a:lnTo>
                    <a:lnTo>
                      <a:pt x="82723" y="17020"/>
                    </a:lnTo>
                    <a:lnTo>
                      <a:pt x="82718" y="17019"/>
                    </a:lnTo>
                    <a:lnTo>
                      <a:pt x="82701" y="17018"/>
                    </a:lnTo>
                    <a:lnTo>
                      <a:pt x="82699" y="17017"/>
                    </a:lnTo>
                    <a:lnTo>
                      <a:pt x="82622" y="17009"/>
                    </a:lnTo>
                    <a:lnTo>
                      <a:pt x="82622" y="17009"/>
                    </a:lnTo>
                    <a:lnTo>
                      <a:pt x="82598" y="17033"/>
                    </a:lnTo>
                    <a:lnTo>
                      <a:pt x="82561" y="17069"/>
                    </a:lnTo>
                    <a:lnTo>
                      <a:pt x="82547" y="17084"/>
                    </a:lnTo>
                    <a:lnTo>
                      <a:pt x="82506" y="17166"/>
                    </a:lnTo>
                    <a:lnTo>
                      <a:pt x="82446" y="17252"/>
                    </a:lnTo>
                    <a:lnTo>
                      <a:pt x="82390" y="17296"/>
                    </a:lnTo>
                    <a:lnTo>
                      <a:pt x="82342" y="17349"/>
                    </a:lnTo>
                    <a:lnTo>
                      <a:pt x="82275" y="17423"/>
                    </a:lnTo>
                    <a:lnTo>
                      <a:pt x="82247" y="17464"/>
                    </a:lnTo>
                    <a:lnTo>
                      <a:pt x="82230" y="17490"/>
                    </a:lnTo>
                    <a:lnTo>
                      <a:pt x="82207" y="17529"/>
                    </a:lnTo>
                    <a:lnTo>
                      <a:pt x="82178" y="17580"/>
                    </a:lnTo>
                    <a:lnTo>
                      <a:pt x="82118" y="17688"/>
                    </a:lnTo>
                    <a:lnTo>
                      <a:pt x="82073" y="17778"/>
                    </a:lnTo>
                    <a:lnTo>
                      <a:pt x="82071" y="17795"/>
                    </a:lnTo>
                    <a:lnTo>
                      <a:pt x="82062" y="17815"/>
                    </a:lnTo>
                    <a:lnTo>
                      <a:pt x="82065" y="17846"/>
                    </a:lnTo>
                    <a:lnTo>
                      <a:pt x="82073" y="17941"/>
                    </a:lnTo>
                    <a:lnTo>
                      <a:pt x="82073" y="17943"/>
                    </a:lnTo>
                    <a:lnTo>
                      <a:pt x="82103" y="18091"/>
                    </a:lnTo>
                    <a:lnTo>
                      <a:pt x="82109" y="18100"/>
                    </a:lnTo>
                    <a:lnTo>
                      <a:pt x="82151" y="18159"/>
                    </a:lnTo>
                    <a:lnTo>
                      <a:pt x="82220" y="18204"/>
                    </a:lnTo>
                    <a:lnTo>
                      <a:pt x="82220" y="18204"/>
                    </a:lnTo>
                    <a:lnTo>
                      <a:pt x="82230" y="18211"/>
                    </a:lnTo>
                    <a:lnTo>
                      <a:pt x="82301" y="18265"/>
                    </a:lnTo>
                    <a:lnTo>
                      <a:pt x="82365" y="18321"/>
                    </a:lnTo>
                    <a:lnTo>
                      <a:pt x="82432" y="18389"/>
                    </a:lnTo>
                    <a:lnTo>
                      <a:pt x="82507" y="18478"/>
                    </a:lnTo>
                    <a:lnTo>
                      <a:pt x="82606" y="18494"/>
                    </a:lnTo>
                    <a:lnTo>
                      <a:pt x="82622" y="18497"/>
                    </a:lnTo>
                    <a:lnTo>
                      <a:pt x="82636" y="18505"/>
                    </a:lnTo>
                    <a:lnTo>
                      <a:pt x="82727" y="18557"/>
                    </a:lnTo>
                    <a:lnTo>
                      <a:pt x="82779" y="18646"/>
                    </a:lnTo>
                    <a:lnTo>
                      <a:pt x="82809" y="18758"/>
                    </a:lnTo>
                    <a:lnTo>
                      <a:pt x="82813" y="18840"/>
                    </a:lnTo>
                    <a:lnTo>
                      <a:pt x="82805" y="18930"/>
                    </a:lnTo>
                    <a:lnTo>
                      <a:pt x="82790" y="19083"/>
                    </a:lnTo>
                    <a:lnTo>
                      <a:pt x="82772" y="19246"/>
                    </a:lnTo>
                    <a:lnTo>
                      <a:pt x="82772" y="19247"/>
                    </a:lnTo>
                    <a:lnTo>
                      <a:pt x="82757" y="19337"/>
                    </a:lnTo>
                    <a:lnTo>
                      <a:pt x="82734" y="19437"/>
                    </a:lnTo>
                    <a:lnTo>
                      <a:pt x="82748" y="19496"/>
                    </a:lnTo>
                    <a:lnTo>
                      <a:pt x="82753" y="19516"/>
                    </a:lnTo>
                    <a:lnTo>
                      <a:pt x="82756" y="19536"/>
                    </a:lnTo>
                    <a:lnTo>
                      <a:pt x="82772" y="19635"/>
                    </a:lnTo>
                    <a:lnTo>
                      <a:pt x="82798" y="19729"/>
                    </a:lnTo>
                    <a:lnTo>
                      <a:pt x="82831" y="19829"/>
                    </a:lnTo>
                    <a:lnTo>
                      <a:pt x="82869" y="19926"/>
                    </a:lnTo>
                    <a:lnTo>
                      <a:pt x="82887" y="20020"/>
                    </a:lnTo>
                    <a:lnTo>
                      <a:pt x="82888" y="20025"/>
                    </a:lnTo>
                    <a:lnTo>
                      <a:pt x="82906" y="20124"/>
                    </a:lnTo>
                    <a:lnTo>
                      <a:pt x="82921" y="20232"/>
                    </a:lnTo>
                    <a:lnTo>
                      <a:pt x="82943" y="20359"/>
                    </a:lnTo>
                    <a:lnTo>
                      <a:pt x="82967" y="20444"/>
                    </a:lnTo>
                    <a:lnTo>
                      <a:pt x="82973" y="20466"/>
                    </a:lnTo>
                    <a:lnTo>
                      <a:pt x="83003" y="20645"/>
                    </a:lnTo>
                    <a:lnTo>
                      <a:pt x="82980" y="20802"/>
                    </a:lnTo>
                    <a:lnTo>
                      <a:pt x="82865" y="20892"/>
                    </a:lnTo>
                    <a:lnTo>
                      <a:pt x="82764" y="20892"/>
                    </a:lnTo>
                    <a:lnTo>
                      <a:pt x="82736" y="20900"/>
                    </a:lnTo>
                    <a:lnTo>
                      <a:pt x="82652" y="20925"/>
                    </a:lnTo>
                    <a:lnTo>
                      <a:pt x="82660" y="21011"/>
                    </a:lnTo>
                    <a:lnTo>
                      <a:pt x="82663" y="21045"/>
                    </a:lnTo>
                    <a:lnTo>
                      <a:pt x="82669" y="21092"/>
                    </a:lnTo>
                    <a:lnTo>
                      <a:pt x="82686" y="21216"/>
                    </a:lnTo>
                    <a:lnTo>
                      <a:pt x="82698" y="21408"/>
                    </a:lnTo>
                    <a:lnTo>
                      <a:pt x="82700" y="21440"/>
                    </a:lnTo>
                    <a:lnTo>
                      <a:pt x="82703" y="21491"/>
                    </a:lnTo>
                    <a:lnTo>
                      <a:pt x="82715" y="21743"/>
                    </a:lnTo>
                    <a:lnTo>
                      <a:pt x="82745" y="21981"/>
                    </a:lnTo>
                    <a:lnTo>
                      <a:pt x="82772" y="22330"/>
                    </a:lnTo>
                    <a:lnTo>
                      <a:pt x="82779" y="22424"/>
                    </a:lnTo>
                    <a:lnTo>
                      <a:pt x="82782" y="22450"/>
                    </a:lnTo>
                    <a:lnTo>
                      <a:pt x="82791" y="22540"/>
                    </a:lnTo>
                    <a:lnTo>
                      <a:pt x="82798" y="22764"/>
                    </a:lnTo>
                    <a:lnTo>
                      <a:pt x="82806" y="22873"/>
                    </a:lnTo>
                    <a:lnTo>
                      <a:pt x="82809" y="22909"/>
                    </a:lnTo>
                    <a:lnTo>
                      <a:pt x="82815" y="23000"/>
                    </a:lnTo>
                    <a:lnTo>
                      <a:pt x="82820" y="23077"/>
                    </a:lnTo>
                    <a:lnTo>
                      <a:pt x="82831" y="23190"/>
                    </a:lnTo>
                    <a:lnTo>
                      <a:pt x="82843" y="23309"/>
                    </a:lnTo>
                    <a:lnTo>
                      <a:pt x="82847" y="23348"/>
                    </a:lnTo>
                    <a:lnTo>
                      <a:pt x="82861" y="23466"/>
                    </a:lnTo>
                    <a:lnTo>
                      <a:pt x="82865" y="23531"/>
                    </a:lnTo>
                    <a:lnTo>
                      <a:pt x="82869" y="23592"/>
                    </a:lnTo>
                    <a:lnTo>
                      <a:pt x="82882" y="23655"/>
                    </a:lnTo>
                    <a:lnTo>
                      <a:pt x="82895" y="23716"/>
                    </a:lnTo>
                    <a:lnTo>
                      <a:pt x="82917" y="23865"/>
                    </a:lnTo>
                    <a:lnTo>
                      <a:pt x="82929" y="23951"/>
                    </a:lnTo>
                    <a:lnTo>
                      <a:pt x="82962" y="24085"/>
                    </a:lnTo>
                    <a:lnTo>
                      <a:pt x="82988" y="24186"/>
                    </a:lnTo>
                    <a:lnTo>
                      <a:pt x="83022" y="24324"/>
                    </a:lnTo>
                    <a:lnTo>
                      <a:pt x="83047" y="24413"/>
                    </a:lnTo>
                    <a:lnTo>
                      <a:pt x="83057" y="24449"/>
                    </a:lnTo>
                    <a:lnTo>
                      <a:pt x="83086" y="24580"/>
                    </a:lnTo>
                    <a:lnTo>
                      <a:pt x="83154" y="24639"/>
                    </a:lnTo>
                    <a:lnTo>
                      <a:pt x="83251" y="24651"/>
                    </a:lnTo>
                    <a:lnTo>
                      <a:pt x="83419" y="24677"/>
                    </a:lnTo>
                    <a:lnTo>
                      <a:pt x="83421" y="24677"/>
                    </a:lnTo>
                    <a:lnTo>
                      <a:pt x="83531" y="24695"/>
                    </a:lnTo>
                    <a:lnTo>
                      <a:pt x="83575" y="24699"/>
                    </a:lnTo>
                    <a:lnTo>
                      <a:pt x="83628" y="24703"/>
                    </a:lnTo>
                    <a:lnTo>
                      <a:pt x="83721" y="24718"/>
                    </a:lnTo>
                    <a:lnTo>
                      <a:pt x="83765" y="24726"/>
                    </a:lnTo>
                    <a:lnTo>
                      <a:pt x="83812" y="24736"/>
                    </a:lnTo>
                    <a:lnTo>
                      <a:pt x="83815" y="24736"/>
                    </a:lnTo>
                    <a:lnTo>
                      <a:pt x="83851" y="24658"/>
                    </a:lnTo>
                    <a:lnTo>
                      <a:pt x="83856" y="24647"/>
                    </a:lnTo>
                    <a:lnTo>
                      <a:pt x="83863" y="24634"/>
                    </a:lnTo>
                    <a:lnTo>
                      <a:pt x="83915" y="24535"/>
                    </a:lnTo>
                    <a:lnTo>
                      <a:pt x="83971" y="24456"/>
                    </a:lnTo>
                    <a:lnTo>
                      <a:pt x="84039" y="24359"/>
                    </a:lnTo>
                    <a:lnTo>
                      <a:pt x="84126" y="24289"/>
                    </a:lnTo>
                    <a:lnTo>
                      <a:pt x="84158" y="24262"/>
                    </a:lnTo>
                    <a:lnTo>
                      <a:pt x="84255" y="24225"/>
                    </a:lnTo>
                    <a:lnTo>
                      <a:pt x="84356" y="24200"/>
                    </a:lnTo>
                    <a:lnTo>
                      <a:pt x="84390" y="24192"/>
                    </a:lnTo>
                    <a:lnTo>
                      <a:pt x="84418" y="24202"/>
                    </a:lnTo>
                    <a:lnTo>
                      <a:pt x="84454" y="24215"/>
                    </a:lnTo>
                    <a:lnTo>
                      <a:pt x="84472" y="24221"/>
                    </a:lnTo>
                    <a:lnTo>
                      <a:pt x="84484" y="24245"/>
                    </a:lnTo>
                    <a:lnTo>
                      <a:pt x="84524" y="24322"/>
                    </a:lnTo>
                    <a:lnTo>
                      <a:pt x="84580" y="24494"/>
                    </a:lnTo>
                    <a:lnTo>
                      <a:pt x="84583" y="24519"/>
                    </a:lnTo>
                    <a:lnTo>
                      <a:pt x="84591" y="24580"/>
                    </a:lnTo>
                    <a:lnTo>
                      <a:pt x="84595" y="24662"/>
                    </a:lnTo>
                    <a:lnTo>
                      <a:pt x="84595" y="24664"/>
                    </a:lnTo>
                    <a:lnTo>
                      <a:pt x="84599" y="24846"/>
                    </a:lnTo>
                    <a:lnTo>
                      <a:pt x="84599" y="24848"/>
                    </a:lnTo>
                    <a:lnTo>
                      <a:pt x="84631" y="25050"/>
                    </a:lnTo>
                    <a:lnTo>
                      <a:pt x="84666" y="25270"/>
                    </a:lnTo>
                    <a:lnTo>
                      <a:pt x="84683" y="25383"/>
                    </a:lnTo>
                    <a:lnTo>
                      <a:pt x="84696" y="25468"/>
                    </a:lnTo>
                    <a:lnTo>
                      <a:pt x="84718" y="25572"/>
                    </a:lnTo>
                    <a:lnTo>
                      <a:pt x="84719" y="25581"/>
                    </a:lnTo>
                    <a:lnTo>
                      <a:pt x="84733" y="25666"/>
                    </a:lnTo>
                    <a:lnTo>
                      <a:pt x="84748" y="25762"/>
                    </a:lnTo>
                    <a:lnTo>
                      <a:pt x="84752" y="25789"/>
                    </a:lnTo>
                    <a:lnTo>
                      <a:pt x="84760" y="25845"/>
                    </a:lnTo>
                    <a:lnTo>
                      <a:pt x="84774" y="25934"/>
                    </a:lnTo>
                    <a:lnTo>
                      <a:pt x="84804" y="26102"/>
                    </a:lnTo>
                    <a:lnTo>
                      <a:pt x="84815" y="26198"/>
                    </a:lnTo>
                    <a:lnTo>
                      <a:pt x="84819" y="26229"/>
                    </a:lnTo>
                    <a:lnTo>
                      <a:pt x="84826" y="26315"/>
                    </a:lnTo>
                    <a:lnTo>
                      <a:pt x="84830" y="26449"/>
                    </a:lnTo>
                    <a:lnTo>
                      <a:pt x="84845" y="26578"/>
                    </a:lnTo>
                    <a:lnTo>
                      <a:pt x="84849" y="26617"/>
                    </a:lnTo>
                    <a:lnTo>
                      <a:pt x="84856" y="26705"/>
                    </a:lnTo>
                    <a:lnTo>
                      <a:pt x="84871" y="26877"/>
                    </a:lnTo>
                    <a:lnTo>
                      <a:pt x="84872" y="26907"/>
                    </a:lnTo>
                    <a:lnTo>
                      <a:pt x="84875" y="27022"/>
                    </a:lnTo>
                    <a:lnTo>
                      <a:pt x="84875" y="27228"/>
                    </a:lnTo>
                    <a:lnTo>
                      <a:pt x="84879" y="27332"/>
                    </a:lnTo>
                    <a:lnTo>
                      <a:pt x="84872" y="27413"/>
                    </a:lnTo>
                    <a:lnTo>
                      <a:pt x="84871" y="27418"/>
                    </a:lnTo>
                    <a:lnTo>
                      <a:pt x="84849" y="27541"/>
                    </a:lnTo>
                    <a:lnTo>
                      <a:pt x="84839" y="27573"/>
                    </a:lnTo>
                    <a:lnTo>
                      <a:pt x="84823" y="27623"/>
                    </a:lnTo>
                    <a:lnTo>
                      <a:pt x="84796" y="27705"/>
                    </a:lnTo>
                    <a:lnTo>
                      <a:pt x="84763" y="27832"/>
                    </a:lnTo>
                    <a:lnTo>
                      <a:pt x="84703" y="27973"/>
                    </a:lnTo>
                    <a:lnTo>
                      <a:pt x="84643" y="28096"/>
                    </a:lnTo>
                    <a:lnTo>
                      <a:pt x="84627" y="28132"/>
                    </a:lnTo>
                    <a:lnTo>
                      <a:pt x="84610" y="28171"/>
                    </a:lnTo>
                    <a:lnTo>
                      <a:pt x="84546" y="28346"/>
                    </a:lnTo>
                    <a:lnTo>
                      <a:pt x="84542" y="28389"/>
                    </a:lnTo>
                    <a:lnTo>
                      <a:pt x="84535" y="28473"/>
                    </a:lnTo>
                    <a:lnTo>
                      <a:pt x="84542" y="28571"/>
                    </a:lnTo>
                    <a:lnTo>
                      <a:pt x="84546" y="28622"/>
                    </a:lnTo>
                    <a:lnTo>
                      <a:pt x="84557" y="28751"/>
                    </a:lnTo>
                    <a:lnTo>
                      <a:pt x="84558" y="28753"/>
                    </a:lnTo>
                    <a:lnTo>
                      <a:pt x="84558" y="28755"/>
                    </a:lnTo>
                    <a:lnTo>
                      <a:pt x="84572" y="28884"/>
                    </a:lnTo>
                    <a:lnTo>
                      <a:pt x="84580" y="28935"/>
                    </a:lnTo>
                    <a:lnTo>
                      <a:pt x="84580" y="28938"/>
                    </a:lnTo>
                    <a:lnTo>
                      <a:pt x="84587" y="28988"/>
                    </a:lnTo>
                    <a:lnTo>
                      <a:pt x="84599" y="29104"/>
                    </a:lnTo>
                    <a:lnTo>
                      <a:pt x="84625" y="29227"/>
                    </a:lnTo>
                    <a:lnTo>
                      <a:pt x="84655" y="29347"/>
                    </a:lnTo>
                    <a:lnTo>
                      <a:pt x="84681" y="29455"/>
                    </a:lnTo>
                    <a:lnTo>
                      <a:pt x="84684" y="29537"/>
                    </a:lnTo>
                    <a:lnTo>
                      <a:pt x="84696" y="29691"/>
                    </a:lnTo>
                    <a:lnTo>
                      <a:pt x="84696" y="29692"/>
                    </a:lnTo>
                    <a:lnTo>
                      <a:pt x="84706" y="29753"/>
                    </a:lnTo>
                    <a:lnTo>
                      <a:pt x="84722" y="29856"/>
                    </a:lnTo>
                    <a:lnTo>
                      <a:pt x="84747" y="29935"/>
                    </a:lnTo>
                    <a:lnTo>
                      <a:pt x="84763" y="29983"/>
                    </a:lnTo>
                    <a:lnTo>
                      <a:pt x="84804" y="30129"/>
                    </a:lnTo>
                    <a:lnTo>
                      <a:pt x="84860" y="30289"/>
                    </a:lnTo>
                    <a:lnTo>
                      <a:pt x="84901" y="30426"/>
                    </a:lnTo>
                    <a:lnTo>
                      <a:pt x="84905" y="30438"/>
                    </a:lnTo>
                    <a:lnTo>
                      <a:pt x="84920" y="30499"/>
                    </a:lnTo>
                    <a:lnTo>
                      <a:pt x="84939" y="30576"/>
                    </a:lnTo>
                    <a:lnTo>
                      <a:pt x="84968" y="30681"/>
                    </a:lnTo>
                    <a:lnTo>
                      <a:pt x="84981" y="30728"/>
                    </a:lnTo>
                    <a:lnTo>
                      <a:pt x="85006" y="30823"/>
                    </a:lnTo>
                    <a:lnTo>
                      <a:pt x="85016" y="30852"/>
                    </a:lnTo>
                    <a:lnTo>
                      <a:pt x="85054" y="30965"/>
                    </a:lnTo>
                    <a:lnTo>
                      <a:pt x="85095" y="31118"/>
                    </a:lnTo>
                    <a:lnTo>
                      <a:pt x="85140" y="31243"/>
                    </a:lnTo>
                    <a:lnTo>
                      <a:pt x="85144" y="31256"/>
                    </a:lnTo>
                    <a:lnTo>
                      <a:pt x="85181" y="31334"/>
                    </a:lnTo>
                    <a:lnTo>
                      <a:pt x="85205" y="31392"/>
                    </a:lnTo>
                    <a:lnTo>
                      <a:pt x="85230" y="31450"/>
                    </a:lnTo>
                    <a:lnTo>
                      <a:pt x="85286" y="31606"/>
                    </a:lnTo>
                    <a:lnTo>
                      <a:pt x="85361" y="31837"/>
                    </a:lnTo>
                    <a:lnTo>
                      <a:pt x="85387" y="31964"/>
                    </a:lnTo>
                    <a:lnTo>
                      <a:pt x="85461" y="32244"/>
                    </a:lnTo>
                    <a:lnTo>
                      <a:pt x="85494" y="32404"/>
                    </a:lnTo>
                    <a:lnTo>
                      <a:pt x="85502" y="32445"/>
                    </a:lnTo>
                    <a:lnTo>
                      <a:pt x="85507" y="32467"/>
                    </a:lnTo>
                    <a:lnTo>
                      <a:pt x="85551" y="32669"/>
                    </a:lnTo>
                    <a:lnTo>
                      <a:pt x="85584" y="32856"/>
                    </a:lnTo>
                    <a:lnTo>
                      <a:pt x="85599" y="32929"/>
                    </a:lnTo>
                    <a:lnTo>
                      <a:pt x="85611" y="32986"/>
                    </a:lnTo>
                    <a:lnTo>
                      <a:pt x="85611" y="32991"/>
                    </a:lnTo>
                    <a:lnTo>
                      <a:pt x="85626" y="33128"/>
                    </a:lnTo>
                    <a:lnTo>
                      <a:pt x="85622" y="33225"/>
                    </a:lnTo>
                    <a:lnTo>
                      <a:pt x="85607" y="33399"/>
                    </a:lnTo>
                    <a:lnTo>
                      <a:pt x="85607" y="33401"/>
                    </a:lnTo>
                    <a:lnTo>
                      <a:pt x="85569" y="33509"/>
                    </a:lnTo>
                    <a:lnTo>
                      <a:pt x="85536" y="33677"/>
                    </a:lnTo>
                    <a:lnTo>
                      <a:pt x="85522" y="33737"/>
                    </a:lnTo>
                    <a:lnTo>
                      <a:pt x="85506" y="33804"/>
                    </a:lnTo>
                    <a:lnTo>
                      <a:pt x="85461" y="33937"/>
                    </a:lnTo>
                    <a:lnTo>
                      <a:pt x="85456" y="33952"/>
                    </a:lnTo>
                    <a:lnTo>
                      <a:pt x="85436" y="33963"/>
                    </a:lnTo>
                    <a:lnTo>
                      <a:pt x="85398" y="33985"/>
                    </a:lnTo>
                    <a:lnTo>
                      <a:pt x="85366" y="34004"/>
                    </a:lnTo>
                    <a:lnTo>
                      <a:pt x="85291" y="34004"/>
                    </a:lnTo>
                    <a:lnTo>
                      <a:pt x="85251" y="34004"/>
                    </a:lnTo>
                    <a:lnTo>
                      <a:pt x="85120" y="34019"/>
                    </a:lnTo>
                    <a:lnTo>
                      <a:pt x="84978" y="34030"/>
                    </a:lnTo>
                    <a:lnTo>
                      <a:pt x="84933" y="34034"/>
                    </a:lnTo>
                    <a:lnTo>
                      <a:pt x="84902" y="34038"/>
                    </a:lnTo>
                    <a:lnTo>
                      <a:pt x="84814" y="34049"/>
                    </a:lnTo>
                    <a:lnTo>
                      <a:pt x="84767" y="34051"/>
                    </a:lnTo>
                    <a:lnTo>
                      <a:pt x="84721" y="34052"/>
                    </a:lnTo>
                    <a:lnTo>
                      <a:pt x="84640" y="34048"/>
                    </a:lnTo>
                    <a:lnTo>
                      <a:pt x="84586" y="34045"/>
                    </a:lnTo>
                    <a:lnTo>
                      <a:pt x="84501" y="34055"/>
                    </a:lnTo>
                    <a:lnTo>
                      <a:pt x="84459" y="34060"/>
                    </a:lnTo>
                    <a:lnTo>
                      <a:pt x="84399" y="34119"/>
                    </a:lnTo>
                    <a:lnTo>
                      <a:pt x="84362" y="34205"/>
                    </a:lnTo>
                    <a:lnTo>
                      <a:pt x="84328" y="34292"/>
                    </a:lnTo>
                    <a:lnTo>
                      <a:pt x="84313" y="34329"/>
                    </a:lnTo>
                    <a:lnTo>
                      <a:pt x="84289" y="34401"/>
                    </a:lnTo>
                    <a:lnTo>
                      <a:pt x="84287" y="34407"/>
                    </a:lnTo>
                    <a:lnTo>
                      <a:pt x="84269" y="34493"/>
                    </a:lnTo>
                    <a:lnTo>
                      <a:pt x="84254" y="34549"/>
                    </a:lnTo>
                    <a:lnTo>
                      <a:pt x="84246" y="34579"/>
                    </a:lnTo>
                    <a:lnTo>
                      <a:pt x="84213" y="34635"/>
                    </a:lnTo>
                    <a:lnTo>
                      <a:pt x="84187" y="34683"/>
                    </a:lnTo>
                    <a:lnTo>
                      <a:pt x="84170" y="34708"/>
                    </a:lnTo>
                    <a:lnTo>
                      <a:pt x="84134" y="34761"/>
                    </a:lnTo>
                    <a:lnTo>
                      <a:pt x="84094" y="34837"/>
                    </a:lnTo>
                    <a:lnTo>
                      <a:pt x="84074" y="34873"/>
                    </a:lnTo>
                    <a:lnTo>
                      <a:pt x="84015" y="34993"/>
                    </a:lnTo>
                    <a:lnTo>
                      <a:pt x="84014" y="34995"/>
                    </a:lnTo>
                    <a:lnTo>
                      <a:pt x="83966" y="35090"/>
                    </a:lnTo>
                    <a:lnTo>
                      <a:pt x="83944" y="35138"/>
                    </a:lnTo>
                    <a:lnTo>
                      <a:pt x="83906" y="35217"/>
                    </a:lnTo>
                    <a:lnTo>
                      <a:pt x="83873" y="35299"/>
                    </a:lnTo>
                    <a:lnTo>
                      <a:pt x="83850" y="35348"/>
                    </a:lnTo>
                    <a:lnTo>
                      <a:pt x="83832" y="35388"/>
                    </a:lnTo>
                    <a:lnTo>
                      <a:pt x="83776" y="35508"/>
                    </a:lnTo>
                    <a:lnTo>
                      <a:pt x="83747" y="35573"/>
                    </a:lnTo>
                    <a:lnTo>
                      <a:pt x="83746" y="35575"/>
                    </a:lnTo>
                    <a:lnTo>
                      <a:pt x="83679" y="35676"/>
                    </a:lnTo>
                    <a:lnTo>
                      <a:pt x="83630" y="35773"/>
                    </a:lnTo>
                    <a:lnTo>
                      <a:pt x="83574" y="35877"/>
                    </a:lnTo>
                    <a:lnTo>
                      <a:pt x="83529" y="35956"/>
                    </a:lnTo>
                    <a:lnTo>
                      <a:pt x="83485" y="36060"/>
                    </a:lnTo>
                    <a:lnTo>
                      <a:pt x="83443" y="36131"/>
                    </a:lnTo>
                    <a:lnTo>
                      <a:pt x="83416" y="36178"/>
                    </a:lnTo>
                    <a:lnTo>
                      <a:pt x="83391" y="36223"/>
                    </a:lnTo>
                    <a:lnTo>
                      <a:pt x="83365" y="36271"/>
                    </a:lnTo>
                    <a:lnTo>
                      <a:pt x="83331" y="36335"/>
                    </a:lnTo>
                    <a:lnTo>
                      <a:pt x="83315" y="36379"/>
                    </a:lnTo>
                    <a:lnTo>
                      <a:pt x="83294" y="36436"/>
                    </a:lnTo>
                    <a:lnTo>
                      <a:pt x="83277" y="36495"/>
                    </a:lnTo>
                    <a:lnTo>
                      <a:pt x="83271" y="36515"/>
                    </a:lnTo>
                    <a:lnTo>
                      <a:pt x="83256" y="36589"/>
                    </a:lnTo>
                    <a:lnTo>
                      <a:pt x="83256" y="36667"/>
                    </a:lnTo>
                    <a:lnTo>
                      <a:pt x="83256" y="36764"/>
                    </a:lnTo>
                    <a:lnTo>
                      <a:pt x="83260" y="36847"/>
                    </a:lnTo>
                    <a:lnTo>
                      <a:pt x="83256" y="36970"/>
                    </a:lnTo>
                    <a:lnTo>
                      <a:pt x="83246" y="37031"/>
                    </a:lnTo>
                    <a:lnTo>
                      <a:pt x="83238" y="37078"/>
                    </a:lnTo>
                    <a:lnTo>
                      <a:pt x="83241" y="37175"/>
                    </a:lnTo>
                    <a:lnTo>
                      <a:pt x="83241" y="37276"/>
                    </a:lnTo>
                    <a:lnTo>
                      <a:pt x="83249" y="37425"/>
                    </a:lnTo>
                    <a:lnTo>
                      <a:pt x="83289" y="37523"/>
                    </a:lnTo>
                    <a:lnTo>
                      <a:pt x="83290" y="37526"/>
                    </a:lnTo>
                    <a:lnTo>
                      <a:pt x="83290" y="37527"/>
                    </a:lnTo>
                    <a:lnTo>
                      <a:pt x="83277" y="37669"/>
                    </a:lnTo>
                    <a:lnTo>
                      <a:pt x="83267" y="37780"/>
                    </a:lnTo>
                    <a:lnTo>
                      <a:pt x="83250" y="37867"/>
                    </a:lnTo>
                    <a:lnTo>
                      <a:pt x="83249" y="37873"/>
                    </a:lnTo>
                    <a:lnTo>
                      <a:pt x="83249" y="37959"/>
                    </a:lnTo>
                    <a:lnTo>
                      <a:pt x="83249" y="37966"/>
                    </a:lnTo>
                    <a:lnTo>
                      <a:pt x="83252" y="37970"/>
                    </a:lnTo>
                    <a:lnTo>
                      <a:pt x="83260" y="38004"/>
                    </a:lnTo>
                    <a:lnTo>
                      <a:pt x="83295" y="38030"/>
                    </a:lnTo>
                    <a:lnTo>
                      <a:pt x="83297" y="38033"/>
                    </a:lnTo>
                    <a:lnTo>
                      <a:pt x="83307" y="38039"/>
                    </a:lnTo>
                    <a:lnTo>
                      <a:pt x="83338" y="38063"/>
                    </a:lnTo>
                    <a:lnTo>
                      <a:pt x="83402" y="38097"/>
                    </a:lnTo>
                    <a:lnTo>
                      <a:pt x="83493" y="38142"/>
                    </a:lnTo>
                    <a:lnTo>
                      <a:pt x="83536" y="38164"/>
                    </a:lnTo>
                    <a:lnTo>
                      <a:pt x="83724" y="38282"/>
                    </a:lnTo>
                    <a:lnTo>
                      <a:pt x="83787" y="38331"/>
                    </a:lnTo>
                    <a:lnTo>
                      <a:pt x="83836" y="38368"/>
                    </a:lnTo>
                    <a:lnTo>
                      <a:pt x="83901" y="38409"/>
                    </a:lnTo>
                    <a:lnTo>
                      <a:pt x="84052" y="38506"/>
                    </a:lnTo>
                    <a:lnTo>
                      <a:pt x="84194" y="38596"/>
                    </a:lnTo>
                    <a:lnTo>
                      <a:pt x="84254" y="38659"/>
                    </a:lnTo>
                    <a:lnTo>
                      <a:pt x="84310" y="38760"/>
                    </a:lnTo>
                    <a:lnTo>
                      <a:pt x="84246" y="38891"/>
                    </a:lnTo>
                    <a:lnTo>
                      <a:pt x="84157" y="39021"/>
                    </a:lnTo>
                    <a:lnTo>
                      <a:pt x="84067" y="39159"/>
                    </a:lnTo>
                    <a:lnTo>
                      <a:pt x="84015" y="39245"/>
                    </a:lnTo>
                    <a:lnTo>
                      <a:pt x="83975" y="39309"/>
                    </a:lnTo>
                    <a:lnTo>
                      <a:pt x="83951" y="39346"/>
                    </a:lnTo>
                    <a:lnTo>
                      <a:pt x="83950" y="39347"/>
                    </a:lnTo>
                    <a:lnTo>
                      <a:pt x="83859" y="39515"/>
                    </a:lnTo>
                    <a:lnTo>
                      <a:pt x="83858" y="39517"/>
                    </a:lnTo>
                    <a:lnTo>
                      <a:pt x="83855" y="39529"/>
                    </a:lnTo>
                    <a:lnTo>
                      <a:pt x="83828" y="39641"/>
                    </a:lnTo>
                    <a:lnTo>
                      <a:pt x="83828" y="39685"/>
                    </a:lnTo>
                    <a:lnTo>
                      <a:pt x="83828" y="39741"/>
                    </a:lnTo>
                    <a:lnTo>
                      <a:pt x="83828" y="39750"/>
                    </a:lnTo>
                    <a:lnTo>
                      <a:pt x="83821" y="39857"/>
                    </a:lnTo>
                    <a:lnTo>
                      <a:pt x="83821" y="39861"/>
                    </a:lnTo>
                    <a:lnTo>
                      <a:pt x="83809" y="39977"/>
                    </a:lnTo>
                    <a:lnTo>
                      <a:pt x="83809" y="39979"/>
                    </a:lnTo>
                    <a:lnTo>
                      <a:pt x="83802" y="40083"/>
                    </a:lnTo>
                    <a:lnTo>
                      <a:pt x="83812" y="40176"/>
                    </a:lnTo>
                    <a:lnTo>
                      <a:pt x="83813" y="40180"/>
                    </a:lnTo>
                    <a:lnTo>
                      <a:pt x="83820" y="40273"/>
                    </a:lnTo>
                    <a:lnTo>
                      <a:pt x="83826" y="40331"/>
                    </a:lnTo>
                    <a:lnTo>
                      <a:pt x="83832" y="40400"/>
                    </a:lnTo>
                    <a:lnTo>
                      <a:pt x="83861" y="40553"/>
                    </a:lnTo>
                    <a:lnTo>
                      <a:pt x="83962" y="40624"/>
                    </a:lnTo>
                    <a:lnTo>
                      <a:pt x="84011" y="40650"/>
                    </a:lnTo>
                    <a:lnTo>
                      <a:pt x="84082" y="40680"/>
                    </a:lnTo>
                    <a:lnTo>
                      <a:pt x="84153" y="40733"/>
                    </a:lnTo>
                    <a:lnTo>
                      <a:pt x="84243" y="40848"/>
                    </a:lnTo>
                    <a:lnTo>
                      <a:pt x="84246" y="40852"/>
                    </a:lnTo>
                    <a:lnTo>
                      <a:pt x="84247" y="40857"/>
                    </a:lnTo>
                    <a:lnTo>
                      <a:pt x="84261" y="40938"/>
                    </a:lnTo>
                    <a:lnTo>
                      <a:pt x="84250" y="41025"/>
                    </a:lnTo>
                    <a:lnTo>
                      <a:pt x="84246" y="41057"/>
                    </a:lnTo>
                    <a:lnTo>
                      <a:pt x="84241" y="41100"/>
                    </a:lnTo>
                    <a:lnTo>
                      <a:pt x="84235" y="41147"/>
                    </a:lnTo>
                    <a:lnTo>
                      <a:pt x="84230" y="41212"/>
                    </a:lnTo>
                    <a:lnTo>
                      <a:pt x="84220" y="41345"/>
                    </a:lnTo>
                    <a:lnTo>
                      <a:pt x="84207" y="41461"/>
                    </a:lnTo>
                    <a:lnTo>
                      <a:pt x="84201" y="41520"/>
                    </a:lnTo>
                    <a:lnTo>
                      <a:pt x="84196" y="41569"/>
                    </a:lnTo>
                    <a:lnTo>
                      <a:pt x="84186" y="41666"/>
                    </a:lnTo>
                    <a:lnTo>
                      <a:pt x="84175" y="41778"/>
                    </a:lnTo>
                    <a:lnTo>
                      <a:pt x="84154" y="41884"/>
                    </a:lnTo>
                    <a:lnTo>
                      <a:pt x="84138" y="41962"/>
                    </a:lnTo>
                    <a:lnTo>
                      <a:pt x="84133" y="41995"/>
                    </a:lnTo>
                    <a:lnTo>
                      <a:pt x="84126" y="42045"/>
                    </a:lnTo>
                    <a:lnTo>
                      <a:pt x="84115" y="42100"/>
                    </a:lnTo>
                    <a:lnTo>
                      <a:pt x="84108" y="42179"/>
                    </a:lnTo>
                    <a:lnTo>
                      <a:pt x="84101" y="42265"/>
                    </a:lnTo>
                    <a:lnTo>
                      <a:pt x="84100" y="42272"/>
                    </a:lnTo>
                    <a:lnTo>
                      <a:pt x="84063" y="42410"/>
                    </a:lnTo>
                    <a:lnTo>
                      <a:pt x="84029" y="42488"/>
                    </a:lnTo>
                    <a:lnTo>
                      <a:pt x="84000" y="42578"/>
                    </a:lnTo>
                    <a:lnTo>
                      <a:pt x="84001" y="42698"/>
                    </a:lnTo>
                    <a:lnTo>
                      <a:pt x="84001" y="42699"/>
                    </a:lnTo>
                    <a:lnTo>
                      <a:pt x="84078" y="42920"/>
                    </a:lnTo>
                    <a:lnTo>
                      <a:pt x="84119" y="42989"/>
                    </a:lnTo>
                    <a:lnTo>
                      <a:pt x="84119" y="42991"/>
                    </a:lnTo>
                    <a:lnTo>
                      <a:pt x="84119" y="43466"/>
                    </a:lnTo>
                    <a:lnTo>
                      <a:pt x="84107" y="43619"/>
                    </a:lnTo>
                    <a:lnTo>
                      <a:pt x="84104" y="43653"/>
                    </a:lnTo>
                    <a:lnTo>
                      <a:pt x="84100" y="43679"/>
                    </a:lnTo>
                    <a:lnTo>
                      <a:pt x="84089" y="43757"/>
                    </a:lnTo>
                    <a:lnTo>
                      <a:pt x="84089" y="43843"/>
                    </a:lnTo>
                    <a:lnTo>
                      <a:pt x="84085" y="43937"/>
                    </a:lnTo>
                    <a:lnTo>
                      <a:pt x="84081" y="44063"/>
                    </a:lnTo>
                    <a:lnTo>
                      <a:pt x="84070" y="44190"/>
                    </a:lnTo>
                    <a:lnTo>
                      <a:pt x="84066" y="44264"/>
                    </a:lnTo>
                    <a:lnTo>
                      <a:pt x="84063" y="44316"/>
                    </a:lnTo>
                    <a:lnTo>
                      <a:pt x="84052" y="44442"/>
                    </a:lnTo>
                    <a:lnTo>
                      <a:pt x="84052" y="44443"/>
                    </a:lnTo>
                    <a:lnTo>
                      <a:pt x="84044" y="44529"/>
                    </a:lnTo>
                    <a:lnTo>
                      <a:pt x="84039" y="44562"/>
                    </a:lnTo>
                    <a:lnTo>
                      <a:pt x="84029" y="44622"/>
                    </a:lnTo>
                    <a:lnTo>
                      <a:pt x="84025" y="44805"/>
                    </a:lnTo>
                    <a:lnTo>
                      <a:pt x="84019" y="44922"/>
                    </a:lnTo>
                    <a:lnTo>
                      <a:pt x="84007" y="45175"/>
                    </a:lnTo>
                    <a:lnTo>
                      <a:pt x="83971" y="45322"/>
                    </a:lnTo>
                    <a:lnTo>
                      <a:pt x="83971" y="45324"/>
                    </a:lnTo>
                    <a:lnTo>
                      <a:pt x="83963" y="45339"/>
                    </a:lnTo>
                    <a:lnTo>
                      <a:pt x="83899" y="45459"/>
                    </a:lnTo>
                    <a:lnTo>
                      <a:pt x="83893" y="45470"/>
                    </a:lnTo>
                    <a:lnTo>
                      <a:pt x="83887" y="45481"/>
                    </a:lnTo>
                    <a:lnTo>
                      <a:pt x="83826" y="45564"/>
                    </a:lnTo>
                    <a:lnTo>
                      <a:pt x="83824" y="45567"/>
                    </a:lnTo>
                    <a:lnTo>
                      <a:pt x="83775" y="45619"/>
                    </a:lnTo>
                    <a:lnTo>
                      <a:pt x="83730" y="45671"/>
                    </a:lnTo>
                    <a:lnTo>
                      <a:pt x="83686" y="45720"/>
                    </a:lnTo>
                    <a:lnTo>
                      <a:pt x="83648" y="45761"/>
                    </a:lnTo>
                    <a:lnTo>
                      <a:pt x="83611" y="45802"/>
                    </a:lnTo>
                    <a:lnTo>
                      <a:pt x="83570" y="45847"/>
                    </a:lnTo>
                    <a:lnTo>
                      <a:pt x="83562" y="45858"/>
                    </a:lnTo>
                    <a:lnTo>
                      <a:pt x="83510" y="45936"/>
                    </a:lnTo>
                    <a:lnTo>
                      <a:pt x="83478" y="45983"/>
                    </a:lnTo>
                    <a:lnTo>
                      <a:pt x="83454" y="46018"/>
                    </a:lnTo>
                    <a:lnTo>
                      <a:pt x="83420" y="46063"/>
                    </a:lnTo>
                    <a:lnTo>
                      <a:pt x="83391" y="46112"/>
                    </a:lnTo>
                    <a:lnTo>
                      <a:pt x="83364" y="46164"/>
                    </a:lnTo>
                    <a:lnTo>
                      <a:pt x="83335" y="46224"/>
                    </a:lnTo>
                    <a:lnTo>
                      <a:pt x="83293" y="46310"/>
                    </a:lnTo>
                    <a:lnTo>
                      <a:pt x="83218" y="46488"/>
                    </a:lnTo>
                    <a:lnTo>
                      <a:pt x="83181" y="46562"/>
                    </a:lnTo>
                    <a:lnTo>
                      <a:pt x="83172" y="46576"/>
                    </a:lnTo>
                    <a:lnTo>
                      <a:pt x="83125" y="46652"/>
                    </a:lnTo>
                    <a:lnTo>
                      <a:pt x="83069" y="46734"/>
                    </a:lnTo>
                    <a:lnTo>
                      <a:pt x="83039" y="46787"/>
                    </a:lnTo>
                    <a:lnTo>
                      <a:pt x="82976" y="46924"/>
                    </a:lnTo>
                    <a:lnTo>
                      <a:pt x="82923" y="47006"/>
                    </a:lnTo>
                    <a:lnTo>
                      <a:pt x="82877" y="47073"/>
                    </a:lnTo>
                    <a:lnTo>
                      <a:pt x="82856" y="47103"/>
                    </a:lnTo>
                    <a:lnTo>
                      <a:pt x="82770" y="47193"/>
                    </a:lnTo>
                    <a:lnTo>
                      <a:pt x="82725" y="47245"/>
                    </a:lnTo>
                    <a:lnTo>
                      <a:pt x="82718" y="47309"/>
                    </a:lnTo>
                    <a:lnTo>
                      <a:pt x="82617" y="47592"/>
                    </a:lnTo>
                    <a:lnTo>
                      <a:pt x="82592" y="47674"/>
                    </a:lnTo>
                    <a:lnTo>
                      <a:pt x="82539" y="47842"/>
                    </a:lnTo>
                    <a:lnTo>
                      <a:pt x="82464" y="48063"/>
                    </a:lnTo>
                    <a:lnTo>
                      <a:pt x="82463" y="48066"/>
                    </a:lnTo>
                    <a:lnTo>
                      <a:pt x="82382" y="48298"/>
                    </a:lnTo>
                    <a:lnTo>
                      <a:pt x="82382" y="48298"/>
                    </a:lnTo>
                    <a:lnTo>
                      <a:pt x="82970" y="48338"/>
                    </a:lnTo>
                    <a:lnTo>
                      <a:pt x="82908" y="48467"/>
                    </a:lnTo>
                    <a:lnTo>
                      <a:pt x="82905" y="48473"/>
                    </a:lnTo>
                    <a:lnTo>
                      <a:pt x="82869" y="48509"/>
                    </a:lnTo>
                    <a:lnTo>
                      <a:pt x="82841" y="48537"/>
                    </a:lnTo>
                    <a:lnTo>
                      <a:pt x="82763" y="48611"/>
                    </a:lnTo>
                    <a:lnTo>
                      <a:pt x="82692" y="48690"/>
                    </a:lnTo>
                    <a:lnTo>
                      <a:pt x="82647" y="48749"/>
                    </a:lnTo>
                    <a:lnTo>
                      <a:pt x="82610" y="48824"/>
                    </a:lnTo>
                    <a:lnTo>
                      <a:pt x="82609" y="48825"/>
                    </a:lnTo>
                    <a:lnTo>
                      <a:pt x="82557" y="48947"/>
                    </a:lnTo>
                    <a:lnTo>
                      <a:pt x="82542" y="49022"/>
                    </a:lnTo>
                    <a:lnTo>
                      <a:pt x="82527" y="49096"/>
                    </a:lnTo>
                    <a:lnTo>
                      <a:pt x="82517" y="49164"/>
                    </a:lnTo>
                    <a:lnTo>
                      <a:pt x="82505" y="49234"/>
                    </a:lnTo>
                    <a:lnTo>
                      <a:pt x="82496" y="49305"/>
                    </a:lnTo>
                    <a:lnTo>
                      <a:pt x="82494" y="49326"/>
                    </a:lnTo>
                    <a:lnTo>
                      <a:pt x="82479" y="49423"/>
                    </a:lnTo>
                    <a:lnTo>
                      <a:pt x="82471" y="49498"/>
                    </a:lnTo>
                    <a:lnTo>
                      <a:pt x="82471" y="49502"/>
                    </a:lnTo>
                    <a:lnTo>
                      <a:pt x="82467" y="49576"/>
                    </a:lnTo>
                    <a:lnTo>
                      <a:pt x="82464" y="49643"/>
                    </a:lnTo>
                    <a:lnTo>
                      <a:pt x="82457" y="49726"/>
                    </a:lnTo>
                    <a:lnTo>
                      <a:pt x="82453" y="49779"/>
                    </a:lnTo>
                    <a:lnTo>
                      <a:pt x="82452" y="49781"/>
                    </a:lnTo>
                    <a:lnTo>
                      <a:pt x="82449" y="49867"/>
                    </a:lnTo>
                    <a:lnTo>
                      <a:pt x="82452" y="49957"/>
                    </a:lnTo>
                    <a:lnTo>
                      <a:pt x="82456" y="50095"/>
                    </a:lnTo>
                    <a:lnTo>
                      <a:pt x="82460" y="50199"/>
                    </a:lnTo>
                    <a:lnTo>
                      <a:pt x="82464" y="50296"/>
                    </a:lnTo>
                    <a:lnTo>
                      <a:pt x="82460" y="50408"/>
                    </a:lnTo>
                    <a:lnTo>
                      <a:pt x="82463" y="50508"/>
                    </a:lnTo>
                    <a:lnTo>
                      <a:pt x="82460" y="50528"/>
                    </a:lnTo>
                    <a:lnTo>
                      <a:pt x="82448" y="50605"/>
                    </a:lnTo>
                    <a:lnTo>
                      <a:pt x="82426" y="50766"/>
                    </a:lnTo>
                    <a:lnTo>
                      <a:pt x="82415" y="50832"/>
                    </a:lnTo>
                    <a:lnTo>
                      <a:pt x="82402" y="50868"/>
                    </a:lnTo>
                    <a:lnTo>
                      <a:pt x="82400" y="50877"/>
                    </a:lnTo>
                    <a:lnTo>
                      <a:pt x="82394" y="50889"/>
                    </a:lnTo>
                    <a:lnTo>
                      <a:pt x="82381" y="50926"/>
                    </a:lnTo>
                    <a:lnTo>
                      <a:pt x="82347" y="50989"/>
                    </a:lnTo>
                    <a:lnTo>
                      <a:pt x="82313" y="51039"/>
                    </a:lnTo>
                    <a:lnTo>
                      <a:pt x="82285" y="51079"/>
                    </a:lnTo>
                    <a:lnTo>
                      <a:pt x="82254" y="51124"/>
                    </a:lnTo>
                    <a:lnTo>
                      <a:pt x="82224" y="51168"/>
                    </a:lnTo>
                    <a:lnTo>
                      <a:pt x="82205" y="51195"/>
                    </a:lnTo>
                    <a:lnTo>
                      <a:pt x="82171" y="51223"/>
                    </a:lnTo>
                    <a:lnTo>
                      <a:pt x="82118" y="51268"/>
                    </a:lnTo>
                    <a:lnTo>
                      <a:pt x="82086" y="51295"/>
                    </a:lnTo>
                    <a:lnTo>
                      <a:pt x="82007" y="51359"/>
                    </a:lnTo>
                    <a:lnTo>
                      <a:pt x="81940" y="51422"/>
                    </a:lnTo>
                    <a:lnTo>
                      <a:pt x="81873" y="51478"/>
                    </a:lnTo>
                    <a:lnTo>
                      <a:pt x="81820" y="51514"/>
                    </a:lnTo>
                    <a:lnTo>
                      <a:pt x="81802" y="51527"/>
                    </a:lnTo>
                    <a:lnTo>
                      <a:pt x="81778" y="51544"/>
                    </a:lnTo>
                    <a:lnTo>
                      <a:pt x="81716" y="51586"/>
                    </a:lnTo>
                    <a:lnTo>
                      <a:pt x="81634" y="51646"/>
                    </a:lnTo>
                    <a:lnTo>
                      <a:pt x="81515" y="51732"/>
                    </a:lnTo>
                    <a:lnTo>
                      <a:pt x="81432" y="51792"/>
                    </a:lnTo>
                    <a:lnTo>
                      <a:pt x="81328" y="51859"/>
                    </a:lnTo>
                    <a:lnTo>
                      <a:pt x="81264" y="51907"/>
                    </a:lnTo>
                    <a:lnTo>
                      <a:pt x="81197" y="51960"/>
                    </a:lnTo>
                    <a:lnTo>
                      <a:pt x="81138" y="52015"/>
                    </a:lnTo>
                    <a:lnTo>
                      <a:pt x="81086" y="52064"/>
                    </a:lnTo>
                    <a:lnTo>
                      <a:pt x="81078" y="52071"/>
                    </a:lnTo>
                    <a:lnTo>
                      <a:pt x="80999" y="52161"/>
                    </a:lnTo>
                    <a:lnTo>
                      <a:pt x="80911" y="52238"/>
                    </a:lnTo>
                    <a:lnTo>
                      <a:pt x="80829" y="52294"/>
                    </a:lnTo>
                    <a:lnTo>
                      <a:pt x="80776" y="52329"/>
                    </a:lnTo>
                    <a:lnTo>
                      <a:pt x="80683" y="52391"/>
                    </a:lnTo>
                    <a:lnTo>
                      <a:pt x="80597" y="52458"/>
                    </a:lnTo>
                    <a:lnTo>
                      <a:pt x="80582" y="52469"/>
                    </a:lnTo>
                    <a:lnTo>
                      <a:pt x="80429" y="52574"/>
                    </a:lnTo>
                    <a:lnTo>
                      <a:pt x="80328" y="52637"/>
                    </a:lnTo>
                    <a:lnTo>
                      <a:pt x="80239" y="52697"/>
                    </a:lnTo>
                    <a:lnTo>
                      <a:pt x="80142" y="52753"/>
                    </a:lnTo>
                    <a:lnTo>
                      <a:pt x="80060" y="52783"/>
                    </a:lnTo>
                    <a:lnTo>
                      <a:pt x="79989" y="52809"/>
                    </a:lnTo>
                    <a:lnTo>
                      <a:pt x="79921" y="52842"/>
                    </a:lnTo>
                    <a:lnTo>
                      <a:pt x="79893" y="52857"/>
                    </a:lnTo>
                    <a:lnTo>
                      <a:pt x="79839" y="52884"/>
                    </a:lnTo>
                    <a:lnTo>
                      <a:pt x="79817" y="52895"/>
                    </a:lnTo>
                    <a:lnTo>
                      <a:pt x="79727" y="52943"/>
                    </a:lnTo>
                    <a:lnTo>
                      <a:pt x="79638" y="52988"/>
                    </a:lnTo>
                    <a:lnTo>
                      <a:pt x="79533" y="53051"/>
                    </a:lnTo>
                    <a:lnTo>
                      <a:pt x="79513" y="53064"/>
                    </a:lnTo>
                    <a:lnTo>
                      <a:pt x="79428" y="53117"/>
                    </a:lnTo>
                    <a:lnTo>
                      <a:pt x="79414" y="53126"/>
                    </a:lnTo>
                    <a:lnTo>
                      <a:pt x="79334" y="53173"/>
                    </a:lnTo>
                    <a:lnTo>
                      <a:pt x="79324" y="53178"/>
                    </a:lnTo>
                    <a:lnTo>
                      <a:pt x="79205" y="53253"/>
                    </a:lnTo>
                    <a:lnTo>
                      <a:pt x="79100" y="53335"/>
                    </a:lnTo>
                    <a:lnTo>
                      <a:pt x="79033" y="53395"/>
                    </a:lnTo>
                    <a:lnTo>
                      <a:pt x="78988" y="53432"/>
                    </a:lnTo>
                    <a:lnTo>
                      <a:pt x="78961" y="53441"/>
                    </a:lnTo>
                    <a:lnTo>
                      <a:pt x="78947" y="53451"/>
                    </a:lnTo>
                    <a:lnTo>
                      <a:pt x="78922" y="53455"/>
                    </a:lnTo>
                    <a:lnTo>
                      <a:pt x="78902" y="53462"/>
                    </a:lnTo>
                    <a:lnTo>
                      <a:pt x="78876" y="53463"/>
                    </a:lnTo>
                    <a:lnTo>
                      <a:pt x="78861" y="53466"/>
                    </a:lnTo>
                    <a:lnTo>
                      <a:pt x="78775" y="53492"/>
                    </a:lnTo>
                    <a:lnTo>
                      <a:pt x="78746" y="53498"/>
                    </a:lnTo>
                    <a:lnTo>
                      <a:pt x="78739" y="53499"/>
                    </a:lnTo>
                    <a:lnTo>
                      <a:pt x="78682" y="53510"/>
                    </a:lnTo>
                    <a:lnTo>
                      <a:pt x="78663" y="53514"/>
                    </a:lnTo>
                    <a:lnTo>
                      <a:pt x="78581" y="53533"/>
                    </a:lnTo>
                    <a:lnTo>
                      <a:pt x="78476" y="53548"/>
                    </a:lnTo>
                    <a:lnTo>
                      <a:pt x="78421" y="53559"/>
                    </a:lnTo>
                    <a:lnTo>
                      <a:pt x="78349" y="53574"/>
                    </a:lnTo>
                    <a:lnTo>
                      <a:pt x="78293" y="53589"/>
                    </a:lnTo>
                    <a:lnTo>
                      <a:pt x="78222" y="53603"/>
                    </a:lnTo>
                    <a:lnTo>
                      <a:pt x="78221" y="53604"/>
                    </a:lnTo>
                    <a:lnTo>
                      <a:pt x="78112" y="53626"/>
                    </a:lnTo>
                    <a:lnTo>
                      <a:pt x="78067" y="53634"/>
                    </a:lnTo>
                    <a:lnTo>
                      <a:pt x="78004" y="53645"/>
                    </a:lnTo>
                    <a:lnTo>
                      <a:pt x="77992" y="53647"/>
                    </a:lnTo>
                    <a:lnTo>
                      <a:pt x="77846" y="53670"/>
                    </a:lnTo>
                    <a:lnTo>
                      <a:pt x="77844" y="53671"/>
                    </a:lnTo>
                    <a:lnTo>
                      <a:pt x="77782" y="53677"/>
                    </a:lnTo>
                    <a:lnTo>
                      <a:pt x="77739" y="53682"/>
                    </a:lnTo>
                    <a:lnTo>
                      <a:pt x="77706" y="53684"/>
                    </a:lnTo>
                    <a:lnTo>
                      <a:pt x="77590" y="53693"/>
                    </a:lnTo>
                    <a:lnTo>
                      <a:pt x="77574" y="53694"/>
                    </a:lnTo>
                    <a:lnTo>
                      <a:pt x="77490" y="53696"/>
                    </a:lnTo>
                    <a:lnTo>
                      <a:pt x="77481" y="53697"/>
                    </a:lnTo>
                    <a:lnTo>
                      <a:pt x="77444" y="53697"/>
                    </a:lnTo>
                    <a:lnTo>
                      <a:pt x="77396" y="53697"/>
                    </a:lnTo>
                    <a:lnTo>
                      <a:pt x="77347" y="53697"/>
                    </a:lnTo>
                    <a:lnTo>
                      <a:pt x="77276" y="53697"/>
                    </a:lnTo>
                    <a:lnTo>
                      <a:pt x="77209" y="53697"/>
                    </a:lnTo>
                    <a:lnTo>
                      <a:pt x="77208" y="53697"/>
                    </a:lnTo>
                    <a:lnTo>
                      <a:pt x="77130" y="53697"/>
                    </a:lnTo>
                    <a:lnTo>
                      <a:pt x="77096" y="53694"/>
                    </a:lnTo>
                    <a:lnTo>
                      <a:pt x="77091" y="53693"/>
                    </a:lnTo>
                    <a:lnTo>
                      <a:pt x="77009" y="53686"/>
                    </a:lnTo>
                    <a:lnTo>
                      <a:pt x="77007" y="53686"/>
                    </a:lnTo>
                    <a:lnTo>
                      <a:pt x="77006" y="53685"/>
                    </a:lnTo>
                    <a:lnTo>
                      <a:pt x="76864" y="53664"/>
                    </a:lnTo>
                    <a:lnTo>
                      <a:pt x="76862" y="53663"/>
                    </a:lnTo>
                    <a:lnTo>
                      <a:pt x="76791" y="53644"/>
                    </a:lnTo>
                    <a:lnTo>
                      <a:pt x="76630" y="53622"/>
                    </a:lnTo>
                    <a:lnTo>
                      <a:pt x="76630" y="53622"/>
                    </a:lnTo>
                    <a:lnTo>
                      <a:pt x="76598" y="53621"/>
                    </a:lnTo>
                    <a:lnTo>
                      <a:pt x="76514" y="53618"/>
                    </a:lnTo>
                    <a:lnTo>
                      <a:pt x="76425" y="53611"/>
                    </a:lnTo>
                    <a:lnTo>
                      <a:pt x="76331" y="53607"/>
                    </a:lnTo>
                    <a:lnTo>
                      <a:pt x="76151" y="53598"/>
                    </a:lnTo>
                    <a:lnTo>
                      <a:pt x="76100" y="53596"/>
                    </a:lnTo>
                    <a:lnTo>
                      <a:pt x="75949" y="53592"/>
                    </a:lnTo>
                    <a:lnTo>
                      <a:pt x="75943" y="53592"/>
                    </a:lnTo>
                    <a:lnTo>
                      <a:pt x="75786" y="53596"/>
                    </a:lnTo>
                    <a:lnTo>
                      <a:pt x="75732" y="53600"/>
                    </a:lnTo>
                    <a:lnTo>
                      <a:pt x="75607" y="53611"/>
                    </a:lnTo>
                    <a:lnTo>
                      <a:pt x="75495" y="53619"/>
                    </a:lnTo>
                    <a:lnTo>
                      <a:pt x="75400" y="53626"/>
                    </a:lnTo>
                    <a:lnTo>
                      <a:pt x="75398" y="53626"/>
                    </a:lnTo>
                    <a:lnTo>
                      <a:pt x="75360" y="53634"/>
                    </a:lnTo>
                    <a:lnTo>
                      <a:pt x="75297" y="53648"/>
                    </a:lnTo>
                    <a:lnTo>
                      <a:pt x="75211" y="53674"/>
                    </a:lnTo>
                    <a:lnTo>
                      <a:pt x="75186" y="53683"/>
                    </a:lnTo>
                    <a:lnTo>
                      <a:pt x="75088" y="53719"/>
                    </a:lnTo>
                    <a:lnTo>
                      <a:pt x="75012" y="53760"/>
                    </a:lnTo>
                    <a:lnTo>
                      <a:pt x="74999" y="53768"/>
                    </a:lnTo>
                    <a:lnTo>
                      <a:pt x="74895" y="53814"/>
                    </a:lnTo>
                    <a:lnTo>
                      <a:pt x="74839" y="53838"/>
                    </a:lnTo>
                    <a:lnTo>
                      <a:pt x="74779" y="53863"/>
                    </a:lnTo>
                    <a:lnTo>
                      <a:pt x="74731" y="53909"/>
                    </a:lnTo>
                    <a:lnTo>
                      <a:pt x="74712" y="53926"/>
                    </a:lnTo>
                    <a:lnTo>
                      <a:pt x="74690" y="53943"/>
                    </a:lnTo>
                    <a:lnTo>
                      <a:pt x="74645" y="53979"/>
                    </a:lnTo>
                    <a:lnTo>
                      <a:pt x="74606" y="54009"/>
                    </a:lnTo>
                    <a:lnTo>
                      <a:pt x="74563" y="54042"/>
                    </a:lnTo>
                    <a:lnTo>
                      <a:pt x="74459" y="54127"/>
                    </a:lnTo>
                    <a:lnTo>
                      <a:pt x="74439" y="54143"/>
                    </a:lnTo>
                    <a:lnTo>
                      <a:pt x="74286" y="54262"/>
                    </a:lnTo>
                    <a:lnTo>
                      <a:pt x="74182" y="54344"/>
                    </a:lnTo>
                    <a:lnTo>
                      <a:pt x="74091" y="54399"/>
                    </a:lnTo>
                    <a:lnTo>
                      <a:pt x="74021" y="54441"/>
                    </a:lnTo>
                    <a:lnTo>
                      <a:pt x="73797" y="54602"/>
                    </a:lnTo>
                    <a:lnTo>
                      <a:pt x="73704" y="54658"/>
                    </a:lnTo>
                    <a:lnTo>
                      <a:pt x="73596" y="54692"/>
                    </a:lnTo>
                    <a:lnTo>
                      <a:pt x="73538" y="54737"/>
                    </a:lnTo>
                    <a:lnTo>
                      <a:pt x="73428" y="54822"/>
                    </a:lnTo>
                    <a:lnTo>
                      <a:pt x="73379" y="54858"/>
                    </a:lnTo>
                    <a:lnTo>
                      <a:pt x="73241" y="54960"/>
                    </a:lnTo>
                    <a:lnTo>
                      <a:pt x="73133" y="55031"/>
                    </a:lnTo>
                    <a:lnTo>
                      <a:pt x="73106" y="55049"/>
                    </a:lnTo>
                    <a:lnTo>
                      <a:pt x="72998" y="55124"/>
                    </a:lnTo>
                    <a:lnTo>
                      <a:pt x="72896" y="55187"/>
                    </a:lnTo>
                    <a:lnTo>
                      <a:pt x="72841" y="55221"/>
                    </a:lnTo>
                    <a:lnTo>
                      <a:pt x="72745" y="55273"/>
                    </a:lnTo>
                    <a:lnTo>
                      <a:pt x="72703" y="55296"/>
                    </a:lnTo>
                    <a:lnTo>
                      <a:pt x="72667" y="55298"/>
                    </a:lnTo>
                    <a:lnTo>
                      <a:pt x="72621" y="55300"/>
                    </a:lnTo>
                    <a:lnTo>
                      <a:pt x="72559" y="55316"/>
                    </a:lnTo>
                    <a:lnTo>
                      <a:pt x="72535" y="55322"/>
                    </a:lnTo>
                    <a:lnTo>
                      <a:pt x="72490" y="55330"/>
                    </a:lnTo>
                    <a:lnTo>
                      <a:pt x="72453" y="55337"/>
                    </a:lnTo>
                    <a:lnTo>
                      <a:pt x="72423" y="55342"/>
                    </a:lnTo>
                    <a:lnTo>
                      <a:pt x="72330" y="55356"/>
                    </a:lnTo>
                    <a:lnTo>
                      <a:pt x="72237" y="55378"/>
                    </a:lnTo>
                    <a:lnTo>
                      <a:pt x="72181" y="55392"/>
                    </a:lnTo>
                    <a:lnTo>
                      <a:pt x="72177" y="55393"/>
                    </a:lnTo>
                    <a:lnTo>
                      <a:pt x="72095" y="55423"/>
                    </a:lnTo>
                    <a:lnTo>
                      <a:pt x="71953" y="55471"/>
                    </a:lnTo>
                    <a:lnTo>
                      <a:pt x="71822" y="55512"/>
                    </a:lnTo>
                    <a:lnTo>
                      <a:pt x="71700" y="55561"/>
                    </a:lnTo>
                    <a:lnTo>
                      <a:pt x="71558" y="55595"/>
                    </a:lnTo>
                    <a:lnTo>
                      <a:pt x="71483" y="55611"/>
                    </a:lnTo>
                    <a:lnTo>
                      <a:pt x="71364" y="55636"/>
                    </a:lnTo>
                    <a:lnTo>
                      <a:pt x="71270" y="55670"/>
                    </a:lnTo>
                    <a:lnTo>
                      <a:pt x="71208" y="55690"/>
                    </a:lnTo>
                    <a:lnTo>
                      <a:pt x="71166" y="55703"/>
                    </a:lnTo>
                    <a:lnTo>
                      <a:pt x="71041" y="55733"/>
                    </a:lnTo>
                    <a:lnTo>
                      <a:pt x="71003" y="55742"/>
                    </a:lnTo>
                    <a:lnTo>
                      <a:pt x="70976" y="55748"/>
                    </a:lnTo>
                    <a:lnTo>
                      <a:pt x="70789" y="55793"/>
                    </a:lnTo>
                    <a:lnTo>
                      <a:pt x="70759" y="55800"/>
                    </a:lnTo>
                    <a:lnTo>
                      <a:pt x="70737" y="55804"/>
                    </a:lnTo>
                    <a:lnTo>
                      <a:pt x="70580" y="55834"/>
                    </a:lnTo>
                    <a:lnTo>
                      <a:pt x="70441" y="55873"/>
                    </a:lnTo>
                    <a:lnTo>
                      <a:pt x="70408" y="55882"/>
                    </a:lnTo>
                    <a:lnTo>
                      <a:pt x="70369" y="55893"/>
                    </a:lnTo>
                    <a:lnTo>
                      <a:pt x="70132" y="55957"/>
                    </a:lnTo>
                    <a:lnTo>
                      <a:pt x="70040" y="55984"/>
                    </a:lnTo>
                    <a:lnTo>
                      <a:pt x="69926" y="56017"/>
                    </a:lnTo>
                    <a:lnTo>
                      <a:pt x="69786" y="56051"/>
                    </a:lnTo>
                    <a:lnTo>
                      <a:pt x="69743" y="56061"/>
                    </a:lnTo>
                    <a:lnTo>
                      <a:pt x="69605" y="56099"/>
                    </a:lnTo>
                    <a:lnTo>
                      <a:pt x="69451" y="56144"/>
                    </a:lnTo>
                    <a:lnTo>
                      <a:pt x="69377" y="56166"/>
                    </a:lnTo>
                    <a:lnTo>
                      <a:pt x="69172" y="56229"/>
                    </a:lnTo>
                    <a:lnTo>
                      <a:pt x="68990" y="56288"/>
                    </a:lnTo>
                    <a:lnTo>
                      <a:pt x="68799" y="56349"/>
                    </a:lnTo>
                    <a:lnTo>
                      <a:pt x="68769" y="56352"/>
                    </a:lnTo>
                    <a:lnTo>
                      <a:pt x="68668" y="56364"/>
                    </a:lnTo>
                    <a:lnTo>
                      <a:pt x="68601" y="56373"/>
                    </a:lnTo>
                    <a:lnTo>
                      <a:pt x="68586" y="56375"/>
                    </a:lnTo>
                    <a:lnTo>
                      <a:pt x="68557" y="56379"/>
                    </a:lnTo>
                    <a:lnTo>
                      <a:pt x="68437" y="56394"/>
                    </a:lnTo>
                    <a:lnTo>
                      <a:pt x="68262" y="56393"/>
                    </a:lnTo>
                    <a:lnTo>
                      <a:pt x="68128" y="56404"/>
                    </a:lnTo>
                    <a:lnTo>
                      <a:pt x="68066" y="56406"/>
                    </a:lnTo>
                    <a:lnTo>
                      <a:pt x="67993" y="56408"/>
                    </a:lnTo>
                    <a:lnTo>
                      <a:pt x="67815" y="56399"/>
                    </a:lnTo>
                    <a:lnTo>
                      <a:pt x="67769" y="56397"/>
                    </a:lnTo>
                    <a:lnTo>
                      <a:pt x="67720" y="56393"/>
                    </a:lnTo>
                    <a:lnTo>
                      <a:pt x="67605" y="56385"/>
                    </a:lnTo>
                    <a:lnTo>
                      <a:pt x="67393" y="56371"/>
                    </a:lnTo>
                    <a:lnTo>
                      <a:pt x="67340" y="56367"/>
                    </a:lnTo>
                    <a:lnTo>
                      <a:pt x="67259" y="56361"/>
                    </a:lnTo>
                    <a:lnTo>
                      <a:pt x="66701" y="56322"/>
                    </a:lnTo>
                    <a:lnTo>
                      <a:pt x="66524" y="56313"/>
                    </a:lnTo>
                    <a:lnTo>
                      <a:pt x="66481" y="56311"/>
                    </a:lnTo>
                    <a:lnTo>
                      <a:pt x="66287" y="56315"/>
                    </a:lnTo>
                    <a:lnTo>
                      <a:pt x="66099" y="56307"/>
                    </a:lnTo>
                    <a:lnTo>
                      <a:pt x="66015" y="56303"/>
                    </a:lnTo>
                    <a:lnTo>
                      <a:pt x="65885" y="56289"/>
                    </a:lnTo>
                    <a:lnTo>
                      <a:pt x="65809" y="56281"/>
                    </a:lnTo>
                    <a:lnTo>
                      <a:pt x="65809" y="56281"/>
                    </a:lnTo>
                    <a:lnTo>
                      <a:pt x="65738" y="56259"/>
                    </a:lnTo>
                    <a:lnTo>
                      <a:pt x="65736" y="56258"/>
                    </a:lnTo>
                    <a:lnTo>
                      <a:pt x="65593" y="56251"/>
                    </a:lnTo>
                    <a:lnTo>
                      <a:pt x="65553" y="56249"/>
                    </a:lnTo>
                    <a:lnTo>
                      <a:pt x="65395" y="56240"/>
                    </a:lnTo>
                    <a:lnTo>
                      <a:pt x="65328" y="56236"/>
                    </a:lnTo>
                    <a:lnTo>
                      <a:pt x="65245" y="56232"/>
                    </a:lnTo>
                    <a:lnTo>
                      <a:pt x="65096" y="56225"/>
                    </a:lnTo>
                    <a:lnTo>
                      <a:pt x="64960" y="56220"/>
                    </a:lnTo>
                    <a:lnTo>
                      <a:pt x="64868" y="56217"/>
                    </a:lnTo>
                    <a:lnTo>
                      <a:pt x="64845" y="56215"/>
                    </a:lnTo>
                    <a:lnTo>
                      <a:pt x="64730" y="56202"/>
                    </a:lnTo>
                    <a:lnTo>
                      <a:pt x="64518" y="56195"/>
                    </a:lnTo>
                    <a:lnTo>
                      <a:pt x="64414" y="56195"/>
                    </a:lnTo>
                    <a:lnTo>
                      <a:pt x="64245" y="56181"/>
                    </a:lnTo>
                    <a:lnTo>
                      <a:pt x="64227" y="56180"/>
                    </a:lnTo>
                    <a:lnTo>
                      <a:pt x="64007" y="56172"/>
                    </a:lnTo>
                    <a:lnTo>
                      <a:pt x="63945" y="56166"/>
                    </a:lnTo>
                    <a:lnTo>
                      <a:pt x="63891" y="56161"/>
                    </a:lnTo>
                    <a:lnTo>
                      <a:pt x="63890" y="56161"/>
                    </a:lnTo>
                    <a:lnTo>
                      <a:pt x="63809" y="56131"/>
                    </a:lnTo>
                    <a:lnTo>
                      <a:pt x="63671" y="56071"/>
                    </a:lnTo>
                    <a:lnTo>
                      <a:pt x="63582" y="56046"/>
                    </a:lnTo>
                    <a:lnTo>
                      <a:pt x="63450" y="56008"/>
                    </a:lnTo>
                    <a:lnTo>
                      <a:pt x="63368" y="55986"/>
                    </a:lnTo>
                    <a:lnTo>
                      <a:pt x="63252" y="55956"/>
                    </a:lnTo>
                    <a:lnTo>
                      <a:pt x="63065" y="55908"/>
                    </a:lnTo>
                    <a:lnTo>
                      <a:pt x="63017" y="55896"/>
                    </a:lnTo>
                    <a:lnTo>
                      <a:pt x="62997" y="55891"/>
                    </a:lnTo>
                    <a:lnTo>
                      <a:pt x="62812" y="55851"/>
                    </a:lnTo>
                    <a:lnTo>
                      <a:pt x="62607" y="55814"/>
                    </a:lnTo>
                    <a:lnTo>
                      <a:pt x="62446" y="55788"/>
                    </a:lnTo>
                    <a:lnTo>
                      <a:pt x="62444" y="55787"/>
                    </a:lnTo>
                    <a:lnTo>
                      <a:pt x="62412" y="55783"/>
                    </a:lnTo>
                    <a:lnTo>
                      <a:pt x="62384" y="55780"/>
                    </a:lnTo>
                    <a:lnTo>
                      <a:pt x="62330" y="55773"/>
                    </a:lnTo>
                    <a:lnTo>
                      <a:pt x="62330" y="55773"/>
                    </a:lnTo>
                    <a:lnTo>
                      <a:pt x="62294" y="55770"/>
                    </a:lnTo>
                    <a:lnTo>
                      <a:pt x="62222" y="55765"/>
                    </a:lnTo>
                    <a:lnTo>
                      <a:pt x="62114" y="55762"/>
                    </a:lnTo>
                    <a:lnTo>
                      <a:pt x="61979" y="55754"/>
                    </a:lnTo>
                    <a:lnTo>
                      <a:pt x="61979" y="55754"/>
                    </a:lnTo>
                    <a:lnTo>
                      <a:pt x="61905" y="55728"/>
                    </a:lnTo>
                    <a:lnTo>
                      <a:pt x="61902" y="55728"/>
                    </a:lnTo>
                    <a:lnTo>
                      <a:pt x="61834" y="55720"/>
                    </a:lnTo>
                    <a:lnTo>
                      <a:pt x="61711" y="55709"/>
                    </a:lnTo>
                    <a:lnTo>
                      <a:pt x="61509" y="55691"/>
                    </a:lnTo>
                    <a:lnTo>
                      <a:pt x="61391" y="55683"/>
                    </a:lnTo>
                    <a:lnTo>
                      <a:pt x="61386" y="55683"/>
                    </a:lnTo>
                    <a:lnTo>
                      <a:pt x="61206" y="55669"/>
                    </a:lnTo>
                    <a:lnTo>
                      <a:pt x="61205" y="55669"/>
                    </a:lnTo>
                    <a:lnTo>
                      <a:pt x="61189" y="55666"/>
                    </a:lnTo>
                    <a:lnTo>
                      <a:pt x="61113" y="55656"/>
                    </a:lnTo>
                    <a:lnTo>
                      <a:pt x="61096" y="55654"/>
                    </a:lnTo>
                    <a:lnTo>
                      <a:pt x="61046" y="55645"/>
                    </a:lnTo>
                    <a:lnTo>
                      <a:pt x="60961" y="55631"/>
                    </a:lnTo>
                    <a:lnTo>
                      <a:pt x="60782" y="55583"/>
                    </a:lnTo>
                    <a:lnTo>
                      <a:pt x="60669" y="55554"/>
                    </a:lnTo>
                    <a:lnTo>
                      <a:pt x="60573" y="55530"/>
                    </a:lnTo>
                    <a:lnTo>
                      <a:pt x="60489" y="55509"/>
                    </a:lnTo>
                    <a:lnTo>
                      <a:pt x="60427" y="55493"/>
                    </a:lnTo>
                    <a:lnTo>
                      <a:pt x="60244" y="55459"/>
                    </a:lnTo>
                    <a:lnTo>
                      <a:pt x="59886" y="55403"/>
                    </a:lnTo>
                    <a:lnTo>
                      <a:pt x="59763" y="55374"/>
                    </a:lnTo>
                    <a:lnTo>
                      <a:pt x="59761" y="55373"/>
                    </a:lnTo>
                    <a:lnTo>
                      <a:pt x="59557" y="55351"/>
                    </a:lnTo>
                    <a:lnTo>
                      <a:pt x="59449" y="55340"/>
                    </a:lnTo>
                    <a:lnTo>
                      <a:pt x="59289" y="55325"/>
                    </a:lnTo>
                    <a:lnTo>
                      <a:pt x="59057" y="55313"/>
                    </a:lnTo>
                    <a:lnTo>
                      <a:pt x="58951" y="55298"/>
                    </a:lnTo>
                    <a:lnTo>
                      <a:pt x="58726" y="55277"/>
                    </a:lnTo>
                    <a:lnTo>
                      <a:pt x="58533" y="55266"/>
                    </a:lnTo>
                    <a:lnTo>
                      <a:pt x="58245" y="55244"/>
                    </a:lnTo>
                    <a:lnTo>
                      <a:pt x="58012" y="55244"/>
                    </a:lnTo>
                    <a:lnTo>
                      <a:pt x="57772" y="55251"/>
                    </a:lnTo>
                    <a:lnTo>
                      <a:pt x="57704" y="55256"/>
                    </a:lnTo>
                    <a:lnTo>
                      <a:pt x="57692" y="55257"/>
                    </a:lnTo>
                    <a:lnTo>
                      <a:pt x="57468" y="55273"/>
                    </a:lnTo>
                    <a:lnTo>
                      <a:pt x="57379" y="55282"/>
                    </a:lnTo>
                    <a:lnTo>
                      <a:pt x="57373" y="55282"/>
                    </a:lnTo>
                    <a:lnTo>
                      <a:pt x="57137" y="55306"/>
                    </a:lnTo>
                    <a:lnTo>
                      <a:pt x="56817" y="55320"/>
                    </a:lnTo>
                    <a:lnTo>
                      <a:pt x="56610" y="55331"/>
                    </a:lnTo>
                    <a:lnTo>
                      <a:pt x="56603" y="55331"/>
                    </a:lnTo>
                    <a:lnTo>
                      <a:pt x="56475" y="55338"/>
                    </a:lnTo>
                    <a:lnTo>
                      <a:pt x="56287" y="55353"/>
                    </a:lnTo>
                    <a:lnTo>
                      <a:pt x="56069" y="55379"/>
                    </a:lnTo>
                    <a:lnTo>
                      <a:pt x="55814" y="55412"/>
                    </a:lnTo>
                    <a:lnTo>
                      <a:pt x="55538" y="55433"/>
                    </a:lnTo>
                    <a:lnTo>
                      <a:pt x="55269" y="55462"/>
                    </a:lnTo>
                    <a:lnTo>
                      <a:pt x="55101" y="55484"/>
                    </a:lnTo>
                    <a:lnTo>
                      <a:pt x="54930" y="55513"/>
                    </a:lnTo>
                    <a:lnTo>
                      <a:pt x="54654" y="55571"/>
                    </a:lnTo>
                    <a:lnTo>
                      <a:pt x="54454" y="55597"/>
                    </a:lnTo>
                    <a:lnTo>
                      <a:pt x="54286" y="55619"/>
                    </a:lnTo>
                    <a:lnTo>
                      <a:pt x="54072" y="55651"/>
                    </a:lnTo>
                    <a:lnTo>
                      <a:pt x="53898" y="55681"/>
                    </a:lnTo>
                    <a:lnTo>
                      <a:pt x="53897" y="55681"/>
                    </a:lnTo>
                    <a:lnTo>
                      <a:pt x="53835" y="55691"/>
                    </a:lnTo>
                    <a:lnTo>
                      <a:pt x="53612" y="55722"/>
                    </a:lnTo>
                    <a:lnTo>
                      <a:pt x="53559" y="55721"/>
                    </a:lnTo>
                    <a:lnTo>
                      <a:pt x="53554" y="55721"/>
                    </a:lnTo>
                    <a:lnTo>
                      <a:pt x="53373" y="55717"/>
                    </a:lnTo>
                    <a:lnTo>
                      <a:pt x="53020" y="55723"/>
                    </a:lnTo>
                    <a:lnTo>
                      <a:pt x="52685" y="55754"/>
                    </a:lnTo>
                    <a:lnTo>
                      <a:pt x="52494" y="55773"/>
                    </a:lnTo>
                    <a:lnTo>
                      <a:pt x="52492" y="55773"/>
                    </a:lnTo>
                    <a:lnTo>
                      <a:pt x="52438" y="55779"/>
                    </a:lnTo>
                    <a:lnTo>
                      <a:pt x="52091" y="55822"/>
                    </a:lnTo>
                    <a:lnTo>
                      <a:pt x="51707" y="55865"/>
                    </a:lnTo>
                    <a:lnTo>
                      <a:pt x="51323" y="55909"/>
                    </a:lnTo>
                    <a:lnTo>
                      <a:pt x="50976" y="55964"/>
                    </a:lnTo>
                    <a:lnTo>
                      <a:pt x="50728" y="56026"/>
                    </a:lnTo>
                    <a:lnTo>
                      <a:pt x="50511" y="56063"/>
                    </a:lnTo>
                    <a:lnTo>
                      <a:pt x="50276" y="56119"/>
                    </a:lnTo>
                    <a:lnTo>
                      <a:pt x="49991" y="56181"/>
                    </a:lnTo>
                    <a:lnTo>
                      <a:pt x="49755" y="56243"/>
                    </a:lnTo>
                    <a:lnTo>
                      <a:pt x="49396" y="56335"/>
                    </a:lnTo>
                    <a:lnTo>
                      <a:pt x="49167" y="56391"/>
                    </a:lnTo>
                    <a:lnTo>
                      <a:pt x="48975" y="56441"/>
                    </a:lnTo>
                    <a:lnTo>
                      <a:pt x="48708" y="56527"/>
                    </a:lnTo>
                    <a:lnTo>
                      <a:pt x="48460" y="56595"/>
                    </a:lnTo>
                    <a:lnTo>
                      <a:pt x="48232" y="56647"/>
                    </a:lnTo>
                    <a:lnTo>
                      <a:pt x="48045" y="56686"/>
                    </a:lnTo>
                    <a:lnTo>
                      <a:pt x="47851" y="56721"/>
                    </a:lnTo>
                    <a:lnTo>
                      <a:pt x="47559" y="56787"/>
                    </a:lnTo>
                    <a:lnTo>
                      <a:pt x="47173" y="56853"/>
                    </a:lnTo>
                    <a:lnTo>
                      <a:pt x="46944" y="56900"/>
                    </a:lnTo>
                    <a:lnTo>
                      <a:pt x="46722" y="56938"/>
                    </a:lnTo>
                    <a:lnTo>
                      <a:pt x="46485" y="56977"/>
                    </a:lnTo>
                    <a:lnTo>
                      <a:pt x="46166" y="57008"/>
                    </a:lnTo>
                    <a:lnTo>
                      <a:pt x="45932" y="57036"/>
                    </a:lnTo>
                    <a:lnTo>
                      <a:pt x="45652" y="57090"/>
                    </a:lnTo>
                    <a:lnTo>
                      <a:pt x="45439" y="57126"/>
                    </a:lnTo>
                    <a:lnTo>
                      <a:pt x="45258" y="57159"/>
                    </a:lnTo>
                    <a:lnTo>
                      <a:pt x="45257" y="57159"/>
                    </a:lnTo>
                    <a:lnTo>
                      <a:pt x="45226" y="57165"/>
                    </a:lnTo>
                    <a:lnTo>
                      <a:pt x="45190" y="57172"/>
                    </a:lnTo>
                    <a:lnTo>
                      <a:pt x="45085" y="57190"/>
                    </a:lnTo>
                    <a:lnTo>
                      <a:pt x="45069" y="57193"/>
                    </a:lnTo>
                    <a:lnTo>
                      <a:pt x="44937" y="57215"/>
                    </a:lnTo>
                    <a:lnTo>
                      <a:pt x="44684" y="57258"/>
                    </a:lnTo>
                    <a:lnTo>
                      <a:pt x="44466" y="57293"/>
                    </a:lnTo>
                    <a:lnTo>
                      <a:pt x="44260" y="57328"/>
                    </a:lnTo>
                    <a:lnTo>
                      <a:pt x="44065" y="57363"/>
                    </a:lnTo>
                    <a:lnTo>
                      <a:pt x="43875" y="57394"/>
                    </a:lnTo>
                    <a:lnTo>
                      <a:pt x="43766" y="57416"/>
                    </a:lnTo>
                    <a:lnTo>
                      <a:pt x="43762" y="57417"/>
                    </a:lnTo>
                    <a:lnTo>
                      <a:pt x="43688" y="57433"/>
                    </a:lnTo>
                    <a:lnTo>
                      <a:pt x="43505" y="57483"/>
                    </a:lnTo>
                    <a:lnTo>
                      <a:pt x="43295" y="57541"/>
                    </a:lnTo>
                    <a:lnTo>
                      <a:pt x="43158" y="57576"/>
                    </a:lnTo>
                    <a:lnTo>
                      <a:pt x="43046" y="57611"/>
                    </a:lnTo>
                    <a:lnTo>
                      <a:pt x="42909" y="57650"/>
                    </a:lnTo>
                    <a:lnTo>
                      <a:pt x="42725" y="57709"/>
                    </a:lnTo>
                    <a:lnTo>
                      <a:pt x="42619" y="57756"/>
                    </a:lnTo>
                    <a:lnTo>
                      <a:pt x="42428" y="57825"/>
                    </a:lnTo>
                    <a:lnTo>
                      <a:pt x="42183" y="57900"/>
                    </a:lnTo>
                    <a:lnTo>
                      <a:pt x="41870" y="58006"/>
                    </a:lnTo>
                    <a:lnTo>
                      <a:pt x="41563" y="58110"/>
                    </a:lnTo>
                    <a:lnTo>
                      <a:pt x="41383" y="58179"/>
                    </a:lnTo>
                    <a:lnTo>
                      <a:pt x="41224" y="58237"/>
                    </a:lnTo>
                    <a:lnTo>
                      <a:pt x="41070" y="58295"/>
                    </a:lnTo>
                    <a:lnTo>
                      <a:pt x="40831" y="58391"/>
                    </a:lnTo>
                    <a:lnTo>
                      <a:pt x="40650" y="58465"/>
                    </a:lnTo>
                    <a:lnTo>
                      <a:pt x="40470" y="58539"/>
                    </a:lnTo>
                    <a:lnTo>
                      <a:pt x="40339" y="58598"/>
                    </a:lnTo>
                    <a:lnTo>
                      <a:pt x="40334" y="58601"/>
                    </a:lnTo>
                    <a:lnTo>
                      <a:pt x="40327" y="58604"/>
                    </a:lnTo>
                    <a:lnTo>
                      <a:pt x="40305" y="58614"/>
                    </a:lnTo>
                    <a:lnTo>
                      <a:pt x="40178" y="58672"/>
                    </a:lnTo>
                    <a:lnTo>
                      <a:pt x="40013" y="58741"/>
                    </a:lnTo>
                    <a:lnTo>
                      <a:pt x="39716" y="58874"/>
                    </a:lnTo>
                    <a:lnTo>
                      <a:pt x="39503" y="58948"/>
                    </a:lnTo>
                    <a:lnTo>
                      <a:pt x="39323" y="59011"/>
                    </a:lnTo>
                    <a:lnTo>
                      <a:pt x="39079" y="59107"/>
                    </a:lnTo>
                    <a:lnTo>
                      <a:pt x="38840" y="59202"/>
                    </a:lnTo>
                    <a:lnTo>
                      <a:pt x="38670" y="59266"/>
                    </a:lnTo>
                    <a:lnTo>
                      <a:pt x="38553" y="59324"/>
                    </a:lnTo>
                    <a:lnTo>
                      <a:pt x="38431" y="59388"/>
                    </a:lnTo>
                    <a:lnTo>
                      <a:pt x="38240" y="59473"/>
                    </a:lnTo>
                    <a:lnTo>
                      <a:pt x="38102" y="59542"/>
                    </a:lnTo>
                    <a:lnTo>
                      <a:pt x="37953" y="59600"/>
                    </a:lnTo>
                    <a:lnTo>
                      <a:pt x="37767" y="59685"/>
                    </a:lnTo>
                    <a:lnTo>
                      <a:pt x="37581" y="59765"/>
                    </a:lnTo>
                    <a:lnTo>
                      <a:pt x="37427" y="59834"/>
                    </a:lnTo>
                    <a:lnTo>
                      <a:pt x="37295" y="59892"/>
                    </a:lnTo>
                    <a:lnTo>
                      <a:pt x="37105" y="59988"/>
                    </a:lnTo>
                    <a:lnTo>
                      <a:pt x="36938" y="60069"/>
                    </a:lnTo>
                    <a:lnTo>
                      <a:pt x="36796" y="60140"/>
                    </a:lnTo>
                    <a:lnTo>
                      <a:pt x="36639" y="60231"/>
                    </a:lnTo>
                    <a:lnTo>
                      <a:pt x="36457" y="60342"/>
                    </a:lnTo>
                    <a:lnTo>
                      <a:pt x="36285" y="60448"/>
                    </a:lnTo>
                    <a:lnTo>
                      <a:pt x="36168" y="60534"/>
                    </a:lnTo>
                    <a:lnTo>
                      <a:pt x="36073" y="60584"/>
                    </a:lnTo>
                    <a:lnTo>
                      <a:pt x="36065" y="60588"/>
                    </a:lnTo>
                    <a:lnTo>
                      <a:pt x="35979" y="60633"/>
                    </a:lnTo>
                    <a:lnTo>
                      <a:pt x="35883" y="60734"/>
                    </a:lnTo>
                    <a:lnTo>
                      <a:pt x="35650" y="60890"/>
                    </a:lnTo>
                    <a:lnTo>
                      <a:pt x="35469" y="61014"/>
                    </a:lnTo>
                    <a:lnTo>
                      <a:pt x="35215" y="61201"/>
                    </a:lnTo>
                    <a:lnTo>
                      <a:pt x="34965" y="61424"/>
                    </a:lnTo>
                    <a:lnTo>
                      <a:pt x="34694" y="61642"/>
                    </a:lnTo>
                    <a:lnTo>
                      <a:pt x="34471" y="61839"/>
                    </a:lnTo>
                    <a:lnTo>
                      <a:pt x="34161" y="62122"/>
                    </a:lnTo>
                    <a:lnTo>
                      <a:pt x="33999" y="62272"/>
                    </a:lnTo>
                    <a:lnTo>
                      <a:pt x="33980" y="62289"/>
                    </a:lnTo>
                    <a:lnTo>
                      <a:pt x="33974" y="62293"/>
                    </a:lnTo>
                    <a:lnTo>
                      <a:pt x="33972" y="62295"/>
                    </a:lnTo>
                    <a:lnTo>
                      <a:pt x="33718" y="62532"/>
                    </a:lnTo>
                    <a:lnTo>
                      <a:pt x="33569" y="62683"/>
                    </a:lnTo>
                    <a:lnTo>
                      <a:pt x="33430" y="62839"/>
                    </a:lnTo>
                    <a:lnTo>
                      <a:pt x="33317" y="62994"/>
                    </a:lnTo>
                    <a:lnTo>
                      <a:pt x="33205" y="63145"/>
                    </a:lnTo>
                    <a:lnTo>
                      <a:pt x="33087" y="63295"/>
                    </a:lnTo>
                    <a:lnTo>
                      <a:pt x="32900" y="63472"/>
                    </a:lnTo>
                    <a:lnTo>
                      <a:pt x="32659" y="63664"/>
                    </a:lnTo>
                    <a:lnTo>
                      <a:pt x="32461" y="63835"/>
                    </a:lnTo>
                    <a:lnTo>
                      <a:pt x="32166" y="64058"/>
                    </a:lnTo>
                    <a:lnTo>
                      <a:pt x="31983" y="64182"/>
                    </a:lnTo>
                    <a:lnTo>
                      <a:pt x="31828" y="64318"/>
                    </a:lnTo>
                    <a:lnTo>
                      <a:pt x="31723" y="64405"/>
                    </a:lnTo>
                    <a:lnTo>
                      <a:pt x="31555" y="64520"/>
                    </a:lnTo>
                    <a:lnTo>
                      <a:pt x="31349" y="64657"/>
                    </a:lnTo>
                    <a:lnTo>
                      <a:pt x="31175" y="64776"/>
                    </a:lnTo>
                    <a:lnTo>
                      <a:pt x="30990" y="64884"/>
                    </a:lnTo>
                    <a:lnTo>
                      <a:pt x="30836" y="64975"/>
                    </a:lnTo>
                    <a:lnTo>
                      <a:pt x="30672" y="65064"/>
                    </a:lnTo>
                    <a:lnTo>
                      <a:pt x="30503" y="65158"/>
                    </a:lnTo>
                    <a:lnTo>
                      <a:pt x="30288" y="65268"/>
                    </a:lnTo>
                    <a:lnTo>
                      <a:pt x="30075" y="65379"/>
                    </a:lnTo>
                    <a:lnTo>
                      <a:pt x="29879" y="65475"/>
                    </a:lnTo>
                    <a:lnTo>
                      <a:pt x="29684" y="65563"/>
                    </a:lnTo>
                    <a:lnTo>
                      <a:pt x="29486" y="65643"/>
                    </a:lnTo>
                    <a:lnTo>
                      <a:pt x="29258" y="65738"/>
                    </a:lnTo>
                    <a:lnTo>
                      <a:pt x="29071" y="65808"/>
                    </a:lnTo>
                    <a:lnTo>
                      <a:pt x="28868" y="65864"/>
                    </a:lnTo>
                    <a:lnTo>
                      <a:pt x="28672" y="65918"/>
                    </a:lnTo>
                    <a:lnTo>
                      <a:pt x="28458" y="65954"/>
                    </a:lnTo>
                    <a:lnTo>
                      <a:pt x="28213" y="65980"/>
                    </a:lnTo>
                    <a:lnTo>
                      <a:pt x="27984" y="65984"/>
                    </a:lnTo>
                    <a:lnTo>
                      <a:pt x="27747" y="65970"/>
                    </a:lnTo>
                    <a:lnTo>
                      <a:pt x="27602" y="65952"/>
                    </a:lnTo>
                    <a:lnTo>
                      <a:pt x="27409" y="65924"/>
                    </a:lnTo>
                    <a:lnTo>
                      <a:pt x="27277" y="65905"/>
                    </a:lnTo>
                    <a:lnTo>
                      <a:pt x="27090" y="65872"/>
                    </a:lnTo>
                    <a:lnTo>
                      <a:pt x="26906" y="65835"/>
                    </a:lnTo>
                    <a:lnTo>
                      <a:pt x="26766" y="65800"/>
                    </a:lnTo>
                    <a:lnTo>
                      <a:pt x="26592" y="65750"/>
                    </a:lnTo>
                    <a:lnTo>
                      <a:pt x="26389" y="65701"/>
                    </a:lnTo>
                    <a:lnTo>
                      <a:pt x="26164" y="65641"/>
                    </a:lnTo>
                    <a:lnTo>
                      <a:pt x="25909" y="65575"/>
                    </a:lnTo>
                    <a:lnTo>
                      <a:pt x="25654" y="65501"/>
                    </a:lnTo>
                    <a:lnTo>
                      <a:pt x="25390" y="65465"/>
                    </a:lnTo>
                    <a:lnTo>
                      <a:pt x="25173" y="65438"/>
                    </a:lnTo>
                    <a:lnTo>
                      <a:pt x="24924" y="65438"/>
                    </a:lnTo>
                    <a:lnTo>
                      <a:pt x="24694" y="65440"/>
                    </a:lnTo>
                    <a:lnTo>
                      <a:pt x="24466" y="65440"/>
                    </a:lnTo>
                    <a:lnTo>
                      <a:pt x="24277" y="65432"/>
                    </a:lnTo>
                    <a:lnTo>
                      <a:pt x="24038" y="65435"/>
                    </a:lnTo>
                    <a:lnTo>
                      <a:pt x="23797" y="65440"/>
                    </a:lnTo>
                    <a:lnTo>
                      <a:pt x="23558" y="65443"/>
                    </a:lnTo>
                    <a:lnTo>
                      <a:pt x="23303" y="65457"/>
                    </a:lnTo>
                    <a:lnTo>
                      <a:pt x="23039" y="65468"/>
                    </a:lnTo>
                    <a:lnTo>
                      <a:pt x="22781" y="65484"/>
                    </a:lnTo>
                    <a:lnTo>
                      <a:pt x="22552" y="65515"/>
                    </a:lnTo>
                    <a:lnTo>
                      <a:pt x="22373" y="65539"/>
                    </a:lnTo>
                    <a:lnTo>
                      <a:pt x="22225" y="65559"/>
                    </a:lnTo>
                    <a:lnTo>
                      <a:pt x="22041" y="65581"/>
                    </a:lnTo>
                    <a:lnTo>
                      <a:pt x="21899" y="65602"/>
                    </a:lnTo>
                    <a:lnTo>
                      <a:pt x="21756" y="65622"/>
                    </a:lnTo>
                    <a:lnTo>
                      <a:pt x="21616" y="65644"/>
                    </a:lnTo>
                    <a:lnTo>
                      <a:pt x="21494" y="65666"/>
                    </a:lnTo>
                    <a:lnTo>
                      <a:pt x="21492" y="65667"/>
                    </a:lnTo>
                    <a:lnTo>
                      <a:pt x="21454" y="65674"/>
                    </a:lnTo>
                    <a:lnTo>
                      <a:pt x="21303" y="65709"/>
                    </a:lnTo>
                    <a:lnTo>
                      <a:pt x="21109" y="65759"/>
                    </a:lnTo>
                    <a:lnTo>
                      <a:pt x="20982" y="66824"/>
                    </a:lnTo>
                    <a:lnTo>
                      <a:pt x="20980" y="66825"/>
                    </a:lnTo>
                    <a:lnTo>
                      <a:pt x="20980" y="66825"/>
                    </a:lnTo>
                    <a:lnTo>
                      <a:pt x="20628" y="66884"/>
                    </a:lnTo>
                    <a:lnTo>
                      <a:pt x="20524" y="66909"/>
                    </a:lnTo>
                    <a:lnTo>
                      <a:pt x="20422" y="66941"/>
                    </a:lnTo>
                    <a:lnTo>
                      <a:pt x="20322" y="66980"/>
                    </a:lnTo>
                    <a:lnTo>
                      <a:pt x="20282" y="66999"/>
                    </a:lnTo>
                    <a:lnTo>
                      <a:pt x="20276" y="67002"/>
                    </a:lnTo>
                    <a:lnTo>
                      <a:pt x="20241" y="67018"/>
                    </a:lnTo>
                    <a:lnTo>
                      <a:pt x="20214" y="67033"/>
                    </a:lnTo>
                    <a:lnTo>
                      <a:pt x="20197" y="67042"/>
                    </a:lnTo>
                    <a:lnTo>
                      <a:pt x="20153" y="67066"/>
                    </a:lnTo>
                    <a:lnTo>
                      <a:pt x="20069" y="67121"/>
                    </a:lnTo>
                    <a:lnTo>
                      <a:pt x="20037" y="67145"/>
                    </a:lnTo>
                    <a:lnTo>
                      <a:pt x="20029" y="67151"/>
                    </a:lnTo>
                    <a:lnTo>
                      <a:pt x="20021" y="67157"/>
                    </a:lnTo>
                    <a:lnTo>
                      <a:pt x="19989" y="67181"/>
                    </a:lnTo>
                    <a:lnTo>
                      <a:pt x="19913" y="67246"/>
                    </a:lnTo>
                    <a:lnTo>
                      <a:pt x="19853" y="67306"/>
                    </a:lnTo>
                    <a:lnTo>
                      <a:pt x="19795" y="67364"/>
                    </a:lnTo>
                    <a:lnTo>
                      <a:pt x="19737" y="67422"/>
                    </a:lnTo>
                    <a:lnTo>
                      <a:pt x="19677" y="67479"/>
                    </a:lnTo>
                    <a:lnTo>
                      <a:pt x="19616" y="67535"/>
                    </a:lnTo>
                    <a:lnTo>
                      <a:pt x="19555" y="67590"/>
                    </a:lnTo>
                    <a:lnTo>
                      <a:pt x="19492" y="67644"/>
                    </a:lnTo>
                    <a:lnTo>
                      <a:pt x="19429" y="67696"/>
                    </a:lnTo>
                    <a:lnTo>
                      <a:pt x="19364" y="67748"/>
                    </a:lnTo>
                    <a:lnTo>
                      <a:pt x="19299" y="67798"/>
                    </a:lnTo>
                    <a:lnTo>
                      <a:pt x="19233" y="67848"/>
                    </a:lnTo>
                    <a:lnTo>
                      <a:pt x="19166" y="67896"/>
                    </a:lnTo>
                    <a:lnTo>
                      <a:pt x="19098" y="67943"/>
                    </a:lnTo>
                    <a:lnTo>
                      <a:pt x="18997" y="68010"/>
                    </a:lnTo>
                    <a:lnTo>
                      <a:pt x="18836" y="68111"/>
                    </a:lnTo>
                    <a:lnTo>
                      <a:pt x="18674" y="68209"/>
                    </a:lnTo>
                    <a:lnTo>
                      <a:pt x="18351" y="68393"/>
                    </a:lnTo>
                    <a:lnTo>
                      <a:pt x="18251" y="68451"/>
                    </a:lnTo>
                    <a:lnTo>
                      <a:pt x="18150" y="68508"/>
                    </a:lnTo>
                    <a:lnTo>
                      <a:pt x="18051" y="68568"/>
                    </a:lnTo>
                    <a:lnTo>
                      <a:pt x="17953" y="68630"/>
                    </a:lnTo>
                    <a:lnTo>
                      <a:pt x="17856" y="68693"/>
                    </a:lnTo>
                    <a:lnTo>
                      <a:pt x="17760" y="68759"/>
                    </a:lnTo>
                    <a:lnTo>
                      <a:pt x="17708" y="68796"/>
                    </a:lnTo>
                    <a:lnTo>
                      <a:pt x="17666" y="68825"/>
                    </a:lnTo>
                    <a:lnTo>
                      <a:pt x="17560" y="68903"/>
                    </a:lnTo>
                    <a:lnTo>
                      <a:pt x="16624" y="69442"/>
                    </a:lnTo>
                    <a:lnTo>
                      <a:pt x="16214" y="69722"/>
                    </a:lnTo>
                    <a:lnTo>
                      <a:pt x="15860" y="69963"/>
                    </a:lnTo>
                    <a:lnTo>
                      <a:pt x="15792" y="70011"/>
                    </a:lnTo>
                    <a:lnTo>
                      <a:pt x="15724" y="70059"/>
                    </a:lnTo>
                    <a:lnTo>
                      <a:pt x="15657" y="70110"/>
                    </a:lnTo>
                    <a:lnTo>
                      <a:pt x="15591" y="70160"/>
                    </a:lnTo>
                    <a:lnTo>
                      <a:pt x="15526" y="70213"/>
                    </a:lnTo>
                    <a:lnTo>
                      <a:pt x="15486" y="70246"/>
                    </a:lnTo>
                    <a:lnTo>
                      <a:pt x="15462" y="70266"/>
                    </a:lnTo>
                    <a:lnTo>
                      <a:pt x="15421" y="70300"/>
                    </a:lnTo>
                    <a:lnTo>
                      <a:pt x="14664" y="70807"/>
                    </a:lnTo>
                    <a:lnTo>
                      <a:pt x="14195" y="71076"/>
                    </a:lnTo>
                    <a:lnTo>
                      <a:pt x="13764" y="71324"/>
                    </a:lnTo>
                    <a:lnTo>
                      <a:pt x="13490" y="71485"/>
                    </a:lnTo>
                    <a:lnTo>
                      <a:pt x="13488" y="71487"/>
                    </a:lnTo>
                    <a:lnTo>
                      <a:pt x="13219" y="71651"/>
                    </a:lnTo>
                    <a:lnTo>
                      <a:pt x="13095" y="71729"/>
                    </a:lnTo>
                    <a:lnTo>
                      <a:pt x="13093" y="71730"/>
                    </a:lnTo>
                    <a:lnTo>
                      <a:pt x="13054" y="71754"/>
                    </a:lnTo>
                    <a:lnTo>
                      <a:pt x="12999" y="71788"/>
                    </a:lnTo>
                    <a:lnTo>
                      <a:pt x="12933" y="71827"/>
                    </a:lnTo>
                    <a:lnTo>
                      <a:pt x="12905" y="71845"/>
                    </a:lnTo>
                    <a:lnTo>
                      <a:pt x="12809" y="71900"/>
                    </a:lnTo>
                    <a:lnTo>
                      <a:pt x="12711" y="71952"/>
                    </a:lnTo>
                    <a:lnTo>
                      <a:pt x="12622" y="72001"/>
                    </a:lnTo>
                    <a:lnTo>
                      <a:pt x="12619" y="72003"/>
                    </a:lnTo>
                    <a:lnTo>
                      <a:pt x="12524" y="72052"/>
                    </a:lnTo>
                    <a:lnTo>
                      <a:pt x="12493" y="72070"/>
                    </a:lnTo>
                    <a:lnTo>
                      <a:pt x="12431" y="72104"/>
                    </a:lnTo>
                    <a:lnTo>
                      <a:pt x="12339" y="72157"/>
                    </a:lnTo>
                    <a:lnTo>
                      <a:pt x="12241" y="72216"/>
                    </a:lnTo>
                    <a:lnTo>
                      <a:pt x="12237" y="72218"/>
                    </a:lnTo>
                    <a:lnTo>
                      <a:pt x="11982" y="72373"/>
                    </a:lnTo>
                    <a:lnTo>
                      <a:pt x="11726" y="72527"/>
                    </a:lnTo>
                    <a:lnTo>
                      <a:pt x="11652" y="72573"/>
                    </a:lnTo>
                    <a:lnTo>
                      <a:pt x="11579" y="72622"/>
                    </a:lnTo>
                    <a:lnTo>
                      <a:pt x="11576" y="72624"/>
                    </a:lnTo>
                    <a:lnTo>
                      <a:pt x="11508" y="72674"/>
                    </a:lnTo>
                    <a:lnTo>
                      <a:pt x="11478" y="72696"/>
                    </a:lnTo>
                    <a:lnTo>
                      <a:pt x="11413" y="72745"/>
                    </a:lnTo>
                    <a:lnTo>
                      <a:pt x="11347" y="72793"/>
                    </a:lnTo>
                    <a:lnTo>
                      <a:pt x="11280" y="72840"/>
                    </a:lnTo>
                    <a:lnTo>
                      <a:pt x="11213" y="72886"/>
                    </a:lnTo>
                    <a:lnTo>
                      <a:pt x="11144" y="72931"/>
                    </a:lnTo>
                    <a:lnTo>
                      <a:pt x="11075" y="72974"/>
                    </a:lnTo>
                    <a:lnTo>
                      <a:pt x="11005" y="73016"/>
                    </a:lnTo>
                    <a:lnTo>
                      <a:pt x="10934" y="73058"/>
                    </a:lnTo>
                    <a:lnTo>
                      <a:pt x="10863" y="73097"/>
                    </a:lnTo>
                    <a:lnTo>
                      <a:pt x="10792" y="73135"/>
                    </a:lnTo>
                    <a:lnTo>
                      <a:pt x="10791" y="73136"/>
                    </a:lnTo>
                    <a:lnTo>
                      <a:pt x="10781" y="73141"/>
                    </a:lnTo>
                    <a:lnTo>
                      <a:pt x="10705" y="73181"/>
                    </a:lnTo>
                    <a:lnTo>
                      <a:pt x="10686" y="73192"/>
                    </a:lnTo>
                    <a:lnTo>
                      <a:pt x="10631" y="73222"/>
                    </a:lnTo>
                    <a:lnTo>
                      <a:pt x="10564" y="73261"/>
                    </a:lnTo>
                    <a:lnTo>
                      <a:pt x="10557" y="73265"/>
                    </a:lnTo>
                    <a:lnTo>
                      <a:pt x="10546" y="73272"/>
                    </a:lnTo>
                    <a:lnTo>
                      <a:pt x="10484" y="73309"/>
                    </a:lnTo>
                    <a:lnTo>
                      <a:pt x="10446" y="73332"/>
                    </a:lnTo>
                    <a:lnTo>
                      <a:pt x="10412" y="73354"/>
                    </a:lnTo>
                    <a:lnTo>
                      <a:pt x="10341" y="73400"/>
                    </a:lnTo>
                    <a:lnTo>
                      <a:pt x="10271" y="73447"/>
                    </a:lnTo>
                    <a:lnTo>
                      <a:pt x="10201" y="73496"/>
                    </a:lnTo>
                    <a:lnTo>
                      <a:pt x="10126" y="73551"/>
                    </a:lnTo>
                    <a:lnTo>
                      <a:pt x="10014" y="73632"/>
                    </a:lnTo>
                    <a:lnTo>
                      <a:pt x="9901" y="73712"/>
                    </a:lnTo>
                    <a:lnTo>
                      <a:pt x="9786" y="73789"/>
                    </a:lnTo>
                    <a:lnTo>
                      <a:pt x="9670" y="73865"/>
                    </a:lnTo>
                    <a:lnTo>
                      <a:pt x="9529" y="73953"/>
                    </a:lnTo>
                    <a:lnTo>
                      <a:pt x="9270" y="74114"/>
                    </a:lnTo>
                    <a:lnTo>
                      <a:pt x="9015" y="74278"/>
                    </a:lnTo>
                    <a:lnTo>
                      <a:pt x="8763" y="74448"/>
                    </a:lnTo>
                    <a:lnTo>
                      <a:pt x="8705" y="74487"/>
                    </a:lnTo>
                    <a:lnTo>
                      <a:pt x="8596" y="74562"/>
                    </a:lnTo>
                    <a:lnTo>
                      <a:pt x="8592" y="74564"/>
                    </a:lnTo>
                    <a:lnTo>
                      <a:pt x="8478" y="74639"/>
                    </a:lnTo>
                    <a:lnTo>
                      <a:pt x="8362" y="74711"/>
                    </a:lnTo>
                    <a:lnTo>
                      <a:pt x="8246" y="74781"/>
                    </a:lnTo>
                    <a:lnTo>
                      <a:pt x="8127" y="74849"/>
                    </a:lnTo>
                    <a:lnTo>
                      <a:pt x="8044" y="74897"/>
                    </a:lnTo>
                    <a:lnTo>
                      <a:pt x="8042" y="74898"/>
                    </a:lnTo>
                    <a:lnTo>
                      <a:pt x="7713" y="75083"/>
                    </a:lnTo>
                    <a:lnTo>
                      <a:pt x="7388" y="75274"/>
                    </a:lnTo>
                    <a:lnTo>
                      <a:pt x="7386" y="75275"/>
                    </a:lnTo>
                    <a:lnTo>
                      <a:pt x="6971" y="75529"/>
                    </a:lnTo>
                    <a:lnTo>
                      <a:pt x="5729" y="76248"/>
                    </a:lnTo>
                    <a:lnTo>
                      <a:pt x="5431" y="76417"/>
                    </a:lnTo>
                    <a:lnTo>
                      <a:pt x="5330" y="76474"/>
                    </a:lnTo>
                    <a:lnTo>
                      <a:pt x="5326" y="76476"/>
                    </a:lnTo>
                    <a:lnTo>
                      <a:pt x="4866" y="76725"/>
                    </a:lnTo>
                    <a:lnTo>
                      <a:pt x="4805" y="76758"/>
                    </a:lnTo>
                    <a:lnTo>
                      <a:pt x="4441" y="76948"/>
                    </a:lnTo>
                    <a:lnTo>
                      <a:pt x="4083" y="77131"/>
                    </a:lnTo>
                    <a:lnTo>
                      <a:pt x="4075" y="77134"/>
                    </a:lnTo>
                    <a:lnTo>
                      <a:pt x="3768" y="77286"/>
                    </a:lnTo>
                    <a:lnTo>
                      <a:pt x="3459" y="77433"/>
                    </a:lnTo>
                    <a:lnTo>
                      <a:pt x="3147" y="77573"/>
                    </a:lnTo>
                    <a:lnTo>
                      <a:pt x="3147" y="77574"/>
                    </a:lnTo>
                    <a:lnTo>
                      <a:pt x="3147" y="77574"/>
                    </a:lnTo>
                    <a:lnTo>
                      <a:pt x="3144" y="77730"/>
                    </a:lnTo>
                    <a:lnTo>
                      <a:pt x="3090" y="78041"/>
                    </a:lnTo>
                    <a:lnTo>
                      <a:pt x="3010" y="78490"/>
                    </a:lnTo>
                    <a:lnTo>
                      <a:pt x="2970" y="78664"/>
                    </a:lnTo>
                    <a:lnTo>
                      <a:pt x="2772" y="79073"/>
                    </a:lnTo>
                    <a:lnTo>
                      <a:pt x="2531" y="79609"/>
                    </a:lnTo>
                    <a:lnTo>
                      <a:pt x="2312" y="80072"/>
                    </a:lnTo>
                    <a:lnTo>
                      <a:pt x="2119" y="80472"/>
                    </a:lnTo>
                    <a:lnTo>
                      <a:pt x="2006" y="80642"/>
                    </a:lnTo>
                    <a:lnTo>
                      <a:pt x="1878" y="80834"/>
                    </a:lnTo>
                    <a:lnTo>
                      <a:pt x="1712" y="81058"/>
                    </a:lnTo>
                    <a:lnTo>
                      <a:pt x="1535" y="81249"/>
                    </a:lnTo>
                    <a:lnTo>
                      <a:pt x="1450" y="81233"/>
                    </a:lnTo>
                    <a:lnTo>
                      <a:pt x="1284" y="81211"/>
                    </a:lnTo>
                    <a:lnTo>
                      <a:pt x="1177" y="81200"/>
                    </a:lnTo>
                    <a:lnTo>
                      <a:pt x="1006" y="81168"/>
                    </a:lnTo>
                    <a:lnTo>
                      <a:pt x="734" y="81135"/>
                    </a:lnTo>
                    <a:lnTo>
                      <a:pt x="542" y="81129"/>
                    </a:lnTo>
                    <a:lnTo>
                      <a:pt x="211" y="81133"/>
                    </a:lnTo>
                    <a:lnTo>
                      <a:pt x="72" y="81133"/>
                    </a:lnTo>
                    <a:lnTo>
                      <a:pt x="0" y="81266"/>
                    </a:lnTo>
                    <a:lnTo>
                      <a:pt x="202" y="81309"/>
                    </a:lnTo>
                    <a:lnTo>
                      <a:pt x="332" y="81348"/>
                    </a:lnTo>
                    <a:lnTo>
                      <a:pt x="438" y="81411"/>
                    </a:lnTo>
                    <a:lnTo>
                      <a:pt x="543" y="81493"/>
                    </a:lnTo>
                    <a:lnTo>
                      <a:pt x="616" y="81556"/>
                    </a:lnTo>
                    <a:lnTo>
                      <a:pt x="750" y="81605"/>
                    </a:lnTo>
                    <a:lnTo>
                      <a:pt x="919" y="81629"/>
                    </a:lnTo>
                    <a:lnTo>
                      <a:pt x="1068" y="81625"/>
                    </a:lnTo>
                    <a:lnTo>
                      <a:pt x="1183" y="81601"/>
                    </a:lnTo>
                    <a:lnTo>
                      <a:pt x="1275" y="81500"/>
                    </a:lnTo>
                    <a:lnTo>
                      <a:pt x="1386" y="81443"/>
                    </a:lnTo>
                    <a:lnTo>
                      <a:pt x="1482" y="81405"/>
                    </a:lnTo>
                    <a:lnTo>
                      <a:pt x="1588" y="81352"/>
                    </a:lnTo>
                    <a:lnTo>
                      <a:pt x="1684" y="81299"/>
                    </a:lnTo>
                    <a:lnTo>
                      <a:pt x="1781" y="81266"/>
                    </a:lnTo>
                    <a:lnTo>
                      <a:pt x="1896" y="81261"/>
                    </a:lnTo>
                    <a:lnTo>
                      <a:pt x="2021" y="81247"/>
                    </a:lnTo>
                    <a:lnTo>
                      <a:pt x="2108" y="81228"/>
                    </a:lnTo>
                    <a:lnTo>
                      <a:pt x="2209" y="81176"/>
                    </a:lnTo>
                    <a:lnTo>
                      <a:pt x="2315" y="81118"/>
                    </a:lnTo>
                    <a:lnTo>
                      <a:pt x="2383" y="81075"/>
                    </a:lnTo>
                    <a:lnTo>
                      <a:pt x="2484" y="81004"/>
                    </a:lnTo>
                    <a:lnTo>
                      <a:pt x="2628" y="80874"/>
                    </a:lnTo>
                    <a:lnTo>
                      <a:pt x="2720" y="80802"/>
                    </a:lnTo>
                    <a:lnTo>
                      <a:pt x="2807" y="80726"/>
                    </a:lnTo>
                    <a:lnTo>
                      <a:pt x="2927" y="80630"/>
                    </a:lnTo>
                    <a:lnTo>
                      <a:pt x="3047" y="80524"/>
                    </a:lnTo>
                    <a:lnTo>
                      <a:pt x="3115" y="80472"/>
                    </a:lnTo>
                    <a:lnTo>
                      <a:pt x="3216" y="80400"/>
                    </a:lnTo>
                    <a:lnTo>
                      <a:pt x="3322" y="80333"/>
                    </a:lnTo>
                    <a:lnTo>
                      <a:pt x="3462" y="80247"/>
                    </a:lnTo>
                    <a:lnTo>
                      <a:pt x="3624" y="80146"/>
                    </a:lnTo>
                    <a:lnTo>
                      <a:pt x="3709" y="80086"/>
                    </a:lnTo>
                    <a:lnTo>
                      <a:pt x="3770" y="79989"/>
                    </a:lnTo>
                    <a:lnTo>
                      <a:pt x="3810" y="79872"/>
                    </a:lnTo>
                    <a:lnTo>
                      <a:pt x="3867" y="79772"/>
                    </a:lnTo>
                    <a:lnTo>
                      <a:pt x="4224" y="79011"/>
                    </a:lnTo>
                    <a:lnTo>
                      <a:pt x="4459" y="78582"/>
                    </a:lnTo>
                    <a:lnTo>
                      <a:pt x="4673" y="78418"/>
                    </a:lnTo>
                    <a:lnTo>
                      <a:pt x="4847" y="78282"/>
                    </a:lnTo>
                    <a:lnTo>
                      <a:pt x="5085" y="78568"/>
                    </a:lnTo>
                    <a:lnTo>
                      <a:pt x="5239" y="78785"/>
                    </a:lnTo>
                    <a:lnTo>
                      <a:pt x="5316" y="78858"/>
                    </a:lnTo>
                    <a:lnTo>
                      <a:pt x="5409" y="78907"/>
                    </a:lnTo>
                    <a:lnTo>
                      <a:pt x="5570" y="79000"/>
                    </a:lnTo>
                    <a:lnTo>
                      <a:pt x="5708" y="79053"/>
                    </a:lnTo>
                    <a:lnTo>
                      <a:pt x="5845" y="79049"/>
                    </a:lnTo>
                    <a:lnTo>
                      <a:pt x="5999" y="79038"/>
                    </a:lnTo>
                    <a:lnTo>
                      <a:pt x="6140" y="79030"/>
                    </a:lnTo>
                    <a:lnTo>
                      <a:pt x="6193" y="78990"/>
                    </a:lnTo>
                    <a:lnTo>
                      <a:pt x="6306" y="78930"/>
                    </a:lnTo>
                    <a:lnTo>
                      <a:pt x="6383" y="78886"/>
                    </a:lnTo>
                    <a:lnTo>
                      <a:pt x="6707" y="78763"/>
                    </a:lnTo>
                    <a:lnTo>
                      <a:pt x="6929" y="78667"/>
                    </a:lnTo>
                    <a:lnTo>
                      <a:pt x="7309" y="78657"/>
                    </a:lnTo>
                    <a:lnTo>
                      <a:pt x="7443" y="78641"/>
                    </a:lnTo>
                    <a:lnTo>
                      <a:pt x="7576" y="78545"/>
                    </a:lnTo>
                    <a:lnTo>
                      <a:pt x="7738" y="78429"/>
                    </a:lnTo>
                    <a:lnTo>
                      <a:pt x="7934" y="78363"/>
                    </a:lnTo>
                    <a:lnTo>
                      <a:pt x="9726" y="82096"/>
                    </a:lnTo>
                    <a:lnTo>
                      <a:pt x="9729" y="82103"/>
                    </a:lnTo>
                    <a:lnTo>
                      <a:pt x="9730" y="82105"/>
                    </a:lnTo>
                    <a:lnTo>
                      <a:pt x="10029" y="82743"/>
                    </a:lnTo>
                    <a:lnTo>
                      <a:pt x="10730" y="84305"/>
                    </a:lnTo>
                    <a:lnTo>
                      <a:pt x="11574" y="85997"/>
                    </a:lnTo>
                    <a:lnTo>
                      <a:pt x="11915" y="86683"/>
                    </a:lnTo>
                    <a:lnTo>
                      <a:pt x="12142" y="87190"/>
                    </a:lnTo>
                    <a:lnTo>
                      <a:pt x="12255" y="87431"/>
                    </a:lnTo>
                    <a:lnTo>
                      <a:pt x="12312" y="87583"/>
                    </a:lnTo>
                    <a:lnTo>
                      <a:pt x="12336" y="87978"/>
                    </a:lnTo>
                    <a:lnTo>
                      <a:pt x="12354" y="88334"/>
                    </a:lnTo>
                    <a:lnTo>
                      <a:pt x="12466" y="90212"/>
                    </a:lnTo>
                    <a:lnTo>
                      <a:pt x="12582" y="92516"/>
                    </a:lnTo>
                    <a:lnTo>
                      <a:pt x="12623" y="93544"/>
                    </a:lnTo>
                    <a:lnTo>
                      <a:pt x="12583" y="94034"/>
                    </a:lnTo>
                    <a:lnTo>
                      <a:pt x="12428" y="95214"/>
                    </a:lnTo>
                    <a:lnTo>
                      <a:pt x="12364" y="96275"/>
                    </a:lnTo>
                    <a:lnTo>
                      <a:pt x="12539" y="96160"/>
                    </a:lnTo>
                    <a:lnTo>
                      <a:pt x="12658" y="96091"/>
                    </a:lnTo>
                    <a:lnTo>
                      <a:pt x="12735" y="95971"/>
                    </a:lnTo>
                    <a:lnTo>
                      <a:pt x="12910" y="95695"/>
                    </a:lnTo>
                    <a:lnTo>
                      <a:pt x="13090" y="95360"/>
                    </a:lnTo>
                    <a:lnTo>
                      <a:pt x="13196" y="95175"/>
                    </a:lnTo>
                    <a:lnTo>
                      <a:pt x="13273" y="95106"/>
                    </a:lnTo>
                    <a:lnTo>
                      <a:pt x="13367" y="95114"/>
                    </a:lnTo>
                    <a:lnTo>
                      <a:pt x="13508" y="95113"/>
                    </a:lnTo>
                    <a:lnTo>
                      <a:pt x="13794" y="95141"/>
                    </a:lnTo>
                    <a:lnTo>
                      <a:pt x="14490" y="95246"/>
                    </a:lnTo>
                    <a:lnTo>
                      <a:pt x="14652" y="95266"/>
                    </a:lnTo>
                    <a:lnTo>
                      <a:pt x="14861" y="95285"/>
                    </a:lnTo>
                    <a:lnTo>
                      <a:pt x="14921" y="95258"/>
                    </a:lnTo>
                    <a:lnTo>
                      <a:pt x="14963" y="95198"/>
                    </a:lnTo>
                    <a:lnTo>
                      <a:pt x="15006" y="95120"/>
                    </a:lnTo>
                    <a:lnTo>
                      <a:pt x="15074" y="94913"/>
                    </a:lnTo>
                    <a:lnTo>
                      <a:pt x="15126" y="94808"/>
                    </a:lnTo>
                    <a:lnTo>
                      <a:pt x="15229" y="94632"/>
                    </a:lnTo>
                    <a:lnTo>
                      <a:pt x="15350" y="94525"/>
                    </a:lnTo>
                    <a:lnTo>
                      <a:pt x="15445" y="94471"/>
                    </a:lnTo>
                    <a:lnTo>
                      <a:pt x="15611" y="94455"/>
                    </a:lnTo>
                    <a:lnTo>
                      <a:pt x="15822" y="94432"/>
                    </a:lnTo>
                    <a:lnTo>
                      <a:pt x="15979" y="94408"/>
                    </a:lnTo>
                    <a:lnTo>
                      <a:pt x="16093" y="94401"/>
                    </a:lnTo>
                    <a:lnTo>
                      <a:pt x="16215" y="94394"/>
                    </a:lnTo>
                    <a:lnTo>
                      <a:pt x="16373" y="94378"/>
                    </a:lnTo>
                    <a:lnTo>
                      <a:pt x="16460" y="94361"/>
                    </a:lnTo>
                    <a:lnTo>
                      <a:pt x="16573" y="94345"/>
                    </a:lnTo>
                    <a:lnTo>
                      <a:pt x="16669" y="94311"/>
                    </a:lnTo>
                    <a:lnTo>
                      <a:pt x="16783" y="94242"/>
                    </a:lnTo>
                    <a:lnTo>
                      <a:pt x="16844" y="94173"/>
                    </a:lnTo>
                    <a:lnTo>
                      <a:pt x="16922" y="94077"/>
                    </a:lnTo>
                    <a:lnTo>
                      <a:pt x="16974" y="93999"/>
                    </a:lnTo>
                    <a:lnTo>
                      <a:pt x="17070" y="93913"/>
                    </a:lnTo>
                    <a:lnTo>
                      <a:pt x="17175" y="93809"/>
                    </a:lnTo>
                    <a:lnTo>
                      <a:pt x="17306" y="93705"/>
                    </a:lnTo>
                    <a:lnTo>
                      <a:pt x="17541" y="93593"/>
                    </a:lnTo>
                    <a:lnTo>
                      <a:pt x="17741" y="93507"/>
                    </a:lnTo>
                    <a:lnTo>
                      <a:pt x="17967" y="93395"/>
                    </a:lnTo>
                    <a:lnTo>
                      <a:pt x="18298" y="93309"/>
                    </a:lnTo>
                    <a:lnTo>
                      <a:pt x="18602" y="93188"/>
                    </a:lnTo>
                    <a:lnTo>
                      <a:pt x="18776" y="93136"/>
                    </a:lnTo>
                    <a:lnTo>
                      <a:pt x="18916" y="93075"/>
                    </a:lnTo>
                    <a:lnTo>
                      <a:pt x="19063" y="93006"/>
                    </a:lnTo>
                    <a:lnTo>
                      <a:pt x="19202" y="92876"/>
                    </a:lnTo>
                    <a:lnTo>
                      <a:pt x="19524" y="92520"/>
                    </a:lnTo>
                    <a:lnTo>
                      <a:pt x="19594" y="92433"/>
                    </a:lnTo>
                    <a:lnTo>
                      <a:pt x="20689" y="92574"/>
                    </a:lnTo>
                    <a:lnTo>
                      <a:pt x="20933" y="92418"/>
                    </a:lnTo>
                    <a:lnTo>
                      <a:pt x="21404" y="92397"/>
                    </a:lnTo>
                    <a:lnTo>
                      <a:pt x="21526" y="92260"/>
                    </a:lnTo>
                    <a:lnTo>
                      <a:pt x="21912" y="92260"/>
                    </a:lnTo>
                    <a:lnTo>
                      <a:pt x="22110" y="92305"/>
                    </a:lnTo>
                    <a:lnTo>
                      <a:pt x="22513" y="92343"/>
                    </a:lnTo>
                    <a:lnTo>
                      <a:pt x="23001" y="92419"/>
                    </a:lnTo>
                    <a:lnTo>
                      <a:pt x="23397" y="92480"/>
                    </a:lnTo>
                    <a:lnTo>
                      <a:pt x="23465" y="92381"/>
                    </a:lnTo>
                    <a:lnTo>
                      <a:pt x="23672" y="92122"/>
                    </a:lnTo>
                    <a:lnTo>
                      <a:pt x="23917" y="91795"/>
                    </a:lnTo>
                    <a:lnTo>
                      <a:pt x="24047" y="91628"/>
                    </a:lnTo>
                    <a:lnTo>
                      <a:pt x="24207" y="91529"/>
                    </a:lnTo>
                    <a:lnTo>
                      <a:pt x="24474" y="91369"/>
                    </a:lnTo>
                    <a:lnTo>
                      <a:pt x="24780" y="91202"/>
                    </a:lnTo>
                    <a:lnTo>
                      <a:pt x="25017" y="91118"/>
                    </a:lnTo>
                    <a:lnTo>
                      <a:pt x="25231" y="91179"/>
                    </a:lnTo>
                    <a:lnTo>
                      <a:pt x="25345" y="91240"/>
                    </a:lnTo>
                    <a:lnTo>
                      <a:pt x="25506" y="91240"/>
                    </a:lnTo>
                    <a:lnTo>
                      <a:pt x="25843" y="91210"/>
                    </a:lnTo>
                    <a:lnTo>
                      <a:pt x="25958" y="91142"/>
                    </a:lnTo>
                    <a:lnTo>
                      <a:pt x="25959" y="90921"/>
                    </a:lnTo>
                    <a:lnTo>
                      <a:pt x="26481" y="90983"/>
                    </a:lnTo>
                    <a:lnTo>
                      <a:pt x="26856" y="91037"/>
                    </a:lnTo>
                    <a:lnTo>
                      <a:pt x="27203" y="91144"/>
                    </a:lnTo>
                    <a:lnTo>
                      <a:pt x="27572" y="91258"/>
                    </a:lnTo>
                    <a:lnTo>
                      <a:pt x="27776" y="91342"/>
                    </a:lnTo>
                    <a:lnTo>
                      <a:pt x="27988" y="91403"/>
                    </a:lnTo>
                    <a:lnTo>
                      <a:pt x="28087" y="91388"/>
                    </a:lnTo>
                    <a:lnTo>
                      <a:pt x="28458" y="91289"/>
                    </a:lnTo>
                    <a:lnTo>
                      <a:pt x="28752" y="91198"/>
                    </a:lnTo>
                    <a:lnTo>
                      <a:pt x="28972" y="91137"/>
                    </a:lnTo>
                    <a:lnTo>
                      <a:pt x="29313" y="91068"/>
                    </a:lnTo>
                    <a:lnTo>
                      <a:pt x="29920" y="90970"/>
                    </a:lnTo>
                    <a:lnTo>
                      <a:pt x="29995" y="91122"/>
                    </a:lnTo>
                    <a:lnTo>
                      <a:pt x="30345" y="91023"/>
                    </a:lnTo>
                    <a:lnTo>
                      <a:pt x="30686" y="90924"/>
                    </a:lnTo>
                    <a:lnTo>
                      <a:pt x="31271" y="90772"/>
                    </a:lnTo>
                    <a:lnTo>
                      <a:pt x="31711" y="90665"/>
                    </a:lnTo>
                    <a:lnTo>
                      <a:pt x="32151" y="90505"/>
                    </a:lnTo>
                    <a:lnTo>
                      <a:pt x="32325" y="90848"/>
                    </a:lnTo>
                    <a:lnTo>
                      <a:pt x="32636" y="90894"/>
                    </a:lnTo>
                    <a:lnTo>
                      <a:pt x="32902" y="90939"/>
                    </a:lnTo>
                    <a:lnTo>
                      <a:pt x="33190" y="90977"/>
                    </a:lnTo>
                    <a:lnTo>
                      <a:pt x="33668" y="91008"/>
                    </a:lnTo>
                    <a:lnTo>
                      <a:pt x="34009" y="91008"/>
                    </a:lnTo>
                    <a:lnTo>
                      <a:pt x="34389" y="90985"/>
                    </a:lnTo>
                    <a:lnTo>
                      <a:pt x="34776" y="90978"/>
                    </a:lnTo>
                    <a:lnTo>
                      <a:pt x="35125" y="91039"/>
                    </a:lnTo>
                    <a:lnTo>
                      <a:pt x="35329" y="91099"/>
                    </a:lnTo>
                    <a:lnTo>
                      <a:pt x="35408" y="90986"/>
                    </a:lnTo>
                    <a:lnTo>
                      <a:pt x="35514" y="90746"/>
                    </a:lnTo>
                    <a:lnTo>
                      <a:pt x="35495" y="90457"/>
                    </a:lnTo>
                    <a:lnTo>
                      <a:pt x="35955" y="90275"/>
                    </a:lnTo>
                    <a:lnTo>
                      <a:pt x="36099" y="90226"/>
                    </a:lnTo>
                    <a:lnTo>
                      <a:pt x="36310" y="90226"/>
                    </a:lnTo>
                    <a:lnTo>
                      <a:pt x="36415" y="90294"/>
                    </a:lnTo>
                    <a:lnTo>
                      <a:pt x="36606" y="90419"/>
                    </a:lnTo>
                    <a:lnTo>
                      <a:pt x="36578" y="90034"/>
                    </a:lnTo>
                    <a:lnTo>
                      <a:pt x="37047" y="90120"/>
                    </a:lnTo>
                    <a:lnTo>
                      <a:pt x="37219" y="90207"/>
                    </a:lnTo>
                    <a:lnTo>
                      <a:pt x="37439" y="90554"/>
                    </a:lnTo>
                    <a:lnTo>
                      <a:pt x="37889" y="90553"/>
                    </a:lnTo>
                    <a:lnTo>
                      <a:pt x="37928" y="90380"/>
                    </a:lnTo>
                    <a:lnTo>
                      <a:pt x="38177" y="90361"/>
                    </a:lnTo>
                    <a:lnTo>
                      <a:pt x="38397" y="90303"/>
                    </a:lnTo>
                    <a:lnTo>
                      <a:pt x="38522" y="90197"/>
                    </a:lnTo>
                    <a:lnTo>
                      <a:pt x="38704" y="90034"/>
                    </a:lnTo>
                    <a:lnTo>
                      <a:pt x="39173" y="90034"/>
                    </a:lnTo>
                    <a:lnTo>
                      <a:pt x="39355" y="90034"/>
                    </a:lnTo>
                    <a:lnTo>
                      <a:pt x="39623" y="89918"/>
                    </a:lnTo>
                    <a:lnTo>
                      <a:pt x="39862" y="89870"/>
                    </a:lnTo>
                    <a:lnTo>
                      <a:pt x="40198" y="89783"/>
                    </a:lnTo>
                    <a:lnTo>
                      <a:pt x="40466" y="89687"/>
                    </a:lnTo>
                    <a:lnTo>
                      <a:pt x="40738" y="89616"/>
                    </a:lnTo>
                    <a:lnTo>
                      <a:pt x="41270" y="89946"/>
                    </a:lnTo>
                    <a:lnTo>
                      <a:pt x="41892" y="90235"/>
                    </a:lnTo>
                    <a:lnTo>
                      <a:pt x="42446" y="90466"/>
                    </a:lnTo>
                    <a:lnTo>
                      <a:pt x="42762" y="90620"/>
                    </a:lnTo>
                    <a:lnTo>
                      <a:pt x="42944" y="90976"/>
                    </a:lnTo>
                    <a:lnTo>
                      <a:pt x="43182" y="91486"/>
                    </a:lnTo>
                    <a:lnTo>
                      <a:pt x="43383" y="91957"/>
                    </a:lnTo>
                    <a:lnTo>
                      <a:pt x="43986" y="91543"/>
                    </a:lnTo>
                    <a:lnTo>
                      <a:pt x="44408" y="91225"/>
                    </a:lnTo>
                    <a:lnTo>
                      <a:pt x="44667" y="91061"/>
                    </a:lnTo>
                    <a:lnTo>
                      <a:pt x="44916" y="90878"/>
                    </a:lnTo>
                    <a:lnTo>
                      <a:pt x="45117" y="90782"/>
                    </a:lnTo>
                    <a:lnTo>
                      <a:pt x="45471" y="90647"/>
                    </a:lnTo>
                    <a:lnTo>
                      <a:pt x="45940" y="90771"/>
                    </a:lnTo>
                    <a:lnTo>
                      <a:pt x="46389" y="90867"/>
                    </a:lnTo>
                    <a:lnTo>
                      <a:pt x="46540" y="90859"/>
                    </a:lnTo>
                    <a:lnTo>
                      <a:pt x="46713" y="90657"/>
                    </a:lnTo>
                    <a:lnTo>
                      <a:pt x="46971" y="90666"/>
                    </a:lnTo>
                    <a:lnTo>
                      <a:pt x="47124" y="90637"/>
                    </a:lnTo>
                    <a:lnTo>
                      <a:pt x="47220" y="90579"/>
                    </a:lnTo>
                    <a:lnTo>
                      <a:pt x="46981" y="90193"/>
                    </a:lnTo>
                    <a:lnTo>
                      <a:pt x="46800" y="89866"/>
                    </a:lnTo>
                    <a:lnTo>
                      <a:pt x="46704" y="89634"/>
                    </a:lnTo>
                    <a:lnTo>
                      <a:pt x="46752" y="89480"/>
                    </a:lnTo>
                    <a:lnTo>
                      <a:pt x="46819" y="89354"/>
                    </a:lnTo>
                    <a:lnTo>
                      <a:pt x="46810" y="88620"/>
                    </a:lnTo>
                    <a:lnTo>
                      <a:pt x="46992" y="88658"/>
                    </a:lnTo>
                    <a:lnTo>
                      <a:pt x="47393" y="88812"/>
                    </a:lnTo>
                    <a:lnTo>
                      <a:pt x="47700" y="88946"/>
                    </a:lnTo>
                    <a:lnTo>
                      <a:pt x="48053" y="88258"/>
                    </a:lnTo>
                    <a:lnTo>
                      <a:pt x="48369" y="87653"/>
                    </a:lnTo>
                    <a:lnTo>
                      <a:pt x="48656" y="87626"/>
                    </a:lnTo>
                    <a:lnTo>
                      <a:pt x="48952" y="87589"/>
                    </a:lnTo>
                    <a:lnTo>
                      <a:pt x="49162" y="87637"/>
                    </a:lnTo>
                    <a:lnTo>
                      <a:pt x="49449" y="87712"/>
                    </a:lnTo>
                    <a:lnTo>
                      <a:pt x="49792" y="87870"/>
                    </a:lnTo>
                    <a:lnTo>
                      <a:pt x="50012" y="87842"/>
                    </a:lnTo>
                    <a:lnTo>
                      <a:pt x="50375" y="87959"/>
                    </a:lnTo>
                    <a:lnTo>
                      <a:pt x="50652" y="88067"/>
                    </a:lnTo>
                    <a:lnTo>
                      <a:pt x="50701" y="88496"/>
                    </a:lnTo>
                    <a:lnTo>
                      <a:pt x="50864" y="88536"/>
                    </a:lnTo>
                    <a:lnTo>
                      <a:pt x="50921" y="88351"/>
                    </a:lnTo>
                    <a:lnTo>
                      <a:pt x="50978" y="88175"/>
                    </a:lnTo>
                    <a:lnTo>
                      <a:pt x="51198" y="88185"/>
                    </a:lnTo>
                    <a:lnTo>
                      <a:pt x="51294" y="88390"/>
                    </a:lnTo>
                    <a:lnTo>
                      <a:pt x="51456" y="88429"/>
                    </a:lnTo>
                    <a:lnTo>
                      <a:pt x="51648" y="88721"/>
                    </a:lnTo>
                    <a:lnTo>
                      <a:pt x="51850" y="89167"/>
                    </a:lnTo>
                    <a:lnTo>
                      <a:pt x="51907" y="89215"/>
                    </a:lnTo>
                    <a:lnTo>
                      <a:pt x="52089" y="89283"/>
                    </a:lnTo>
                    <a:lnTo>
                      <a:pt x="52156" y="89370"/>
                    </a:lnTo>
                    <a:lnTo>
                      <a:pt x="52080" y="89544"/>
                    </a:lnTo>
                    <a:lnTo>
                      <a:pt x="52013" y="89718"/>
                    </a:lnTo>
                    <a:lnTo>
                      <a:pt x="52319" y="89767"/>
                    </a:lnTo>
                    <a:lnTo>
                      <a:pt x="52511" y="89777"/>
                    </a:lnTo>
                    <a:lnTo>
                      <a:pt x="52692" y="89777"/>
                    </a:lnTo>
                    <a:lnTo>
                      <a:pt x="52931" y="89748"/>
                    </a:lnTo>
                    <a:lnTo>
                      <a:pt x="53075" y="89729"/>
                    </a:lnTo>
                    <a:lnTo>
                      <a:pt x="53152" y="89894"/>
                    </a:lnTo>
                    <a:lnTo>
                      <a:pt x="53286" y="89874"/>
                    </a:lnTo>
                    <a:lnTo>
                      <a:pt x="53439" y="90106"/>
                    </a:lnTo>
                    <a:lnTo>
                      <a:pt x="53611" y="90319"/>
                    </a:lnTo>
                    <a:lnTo>
                      <a:pt x="53802" y="90329"/>
                    </a:lnTo>
                    <a:lnTo>
                      <a:pt x="53946" y="90367"/>
                    </a:lnTo>
                    <a:lnTo>
                      <a:pt x="54090" y="90406"/>
                    </a:lnTo>
                    <a:lnTo>
                      <a:pt x="54166" y="90445"/>
                    </a:lnTo>
                    <a:lnTo>
                      <a:pt x="54262" y="90532"/>
                    </a:lnTo>
                    <a:lnTo>
                      <a:pt x="54348" y="90600"/>
                    </a:lnTo>
                    <a:lnTo>
                      <a:pt x="54472" y="90609"/>
                    </a:lnTo>
                    <a:lnTo>
                      <a:pt x="54367" y="90840"/>
                    </a:lnTo>
                    <a:lnTo>
                      <a:pt x="54463" y="91110"/>
                    </a:lnTo>
                    <a:lnTo>
                      <a:pt x="54707" y="91103"/>
                    </a:lnTo>
                    <a:lnTo>
                      <a:pt x="55033" y="91142"/>
                    </a:lnTo>
                    <a:lnTo>
                      <a:pt x="55176" y="91104"/>
                    </a:lnTo>
                    <a:lnTo>
                      <a:pt x="55320" y="90998"/>
                    </a:lnTo>
                    <a:lnTo>
                      <a:pt x="55482" y="90863"/>
                    </a:lnTo>
                    <a:lnTo>
                      <a:pt x="55645" y="90757"/>
                    </a:lnTo>
                    <a:lnTo>
                      <a:pt x="55951" y="90642"/>
                    </a:lnTo>
                    <a:lnTo>
                      <a:pt x="56563" y="90353"/>
                    </a:lnTo>
                    <a:lnTo>
                      <a:pt x="57032" y="90200"/>
                    </a:lnTo>
                    <a:lnTo>
                      <a:pt x="57376" y="90084"/>
                    </a:lnTo>
                    <a:lnTo>
                      <a:pt x="57844" y="89920"/>
                    </a:lnTo>
                    <a:lnTo>
                      <a:pt x="58293" y="89785"/>
                    </a:lnTo>
                    <a:lnTo>
                      <a:pt x="58733" y="89650"/>
                    </a:lnTo>
                    <a:lnTo>
                      <a:pt x="59400" y="89089"/>
                    </a:lnTo>
                    <a:lnTo>
                      <a:pt x="59856" y="88614"/>
                    </a:lnTo>
                    <a:lnTo>
                      <a:pt x="60399" y="88170"/>
                    </a:lnTo>
                    <a:lnTo>
                      <a:pt x="61019" y="87708"/>
                    </a:lnTo>
                    <a:lnTo>
                      <a:pt x="61239" y="87530"/>
                    </a:lnTo>
                    <a:lnTo>
                      <a:pt x="61645" y="87694"/>
                    </a:lnTo>
                    <a:lnTo>
                      <a:pt x="62185" y="87910"/>
                    </a:lnTo>
                    <a:lnTo>
                      <a:pt x="62638" y="87999"/>
                    </a:lnTo>
                    <a:lnTo>
                      <a:pt x="63374" y="88315"/>
                    </a:lnTo>
                    <a:lnTo>
                      <a:pt x="63860" y="88801"/>
                    </a:lnTo>
                    <a:lnTo>
                      <a:pt x="63968" y="89152"/>
                    </a:lnTo>
                    <a:lnTo>
                      <a:pt x="63806" y="89531"/>
                    </a:lnTo>
                    <a:lnTo>
                      <a:pt x="63103" y="90827"/>
                    </a:lnTo>
                    <a:lnTo>
                      <a:pt x="62317" y="92177"/>
                    </a:lnTo>
                    <a:lnTo>
                      <a:pt x="62141" y="92338"/>
                    </a:lnTo>
                    <a:lnTo>
                      <a:pt x="61726" y="93150"/>
                    </a:lnTo>
                    <a:lnTo>
                      <a:pt x="61700" y="93371"/>
                    </a:lnTo>
                    <a:lnTo>
                      <a:pt x="61537" y="93852"/>
                    </a:lnTo>
                    <a:lnTo>
                      <a:pt x="61347" y="95013"/>
                    </a:lnTo>
                    <a:lnTo>
                      <a:pt x="61239" y="95607"/>
                    </a:lnTo>
                    <a:lnTo>
                      <a:pt x="61320" y="96282"/>
                    </a:lnTo>
                    <a:lnTo>
                      <a:pt x="61320" y="96661"/>
                    </a:lnTo>
                    <a:lnTo>
                      <a:pt x="61536" y="97120"/>
                    </a:lnTo>
                    <a:lnTo>
                      <a:pt x="61941" y="97471"/>
                    </a:lnTo>
                    <a:lnTo>
                      <a:pt x="62320" y="97579"/>
                    </a:lnTo>
                    <a:lnTo>
                      <a:pt x="62941" y="97687"/>
                    </a:lnTo>
                    <a:lnTo>
                      <a:pt x="63373" y="97903"/>
                    </a:lnTo>
                    <a:lnTo>
                      <a:pt x="63913" y="98200"/>
                    </a:lnTo>
                    <a:lnTo>
                      <a:pt x="64210" y="98686"/>
                    </a:lnTo>
                    <a:lnTo>
                      <a:pt x="64453" y="99335"/>
                    </a:lnTo>
                    <a:lnTo>
                      <a:pt x="64669" y="99848"/>
                    </a:lnTo>
                    <a:lnTo>
                      <a:pt x="64669" y="100253"/>
                    </a:lnTo>
                    <a:lnTo>
                      <a:pt x="64723" y="100685"/>
                    </a:lnTo>
                    <a:lnTo>
                      <a:pt x="64777" y="101036"/>
                    </a:lnTo>
                    <a:lnTo>
                      <a:pt x="64966" y="101468"/>
                    </a:lnTo>
                    <a:lnTo>
                      <a:pt x="65020" y="101765"/>
                    </a:lnTo>
                    <a:lnTo>
                      <a:pt x="64966" y="102009"/>
                    </a:lnTo>
                    <a:lnTo>
                      <a:pt x="64831" y="102198"/>
                    </a:lnTo>
                    <a:lnTo>
                      <a:pt x="64656" y="102475"/>
                    </a:lnTo>
                    <a:lnTo>
                      <a:pt x="64749" y="102584"/>
                    </a:lnTo>
                    <a:lnTo>
                      <a:pt x="64966" y="102738"/>
                    </a:lnTo>
                    <a:lnTo>
                      <a:pt x="65398" y="102630"/>
                    </a:lnTo>
                    <a:lnTo>
                      <a:pt x="65695" y="102522"/>
                    </a:lnTo>
                    <a:lnTo>
                      <a:pt x="66208" y="102279"/>
                    </a:lnTo>
                    <a:close/>
                  </a:path>
                </a:pathLst>
              </a:custGeom>
              <a:solidFill>
                <a:srgbClr val="FCD1A6"/>
              </a:solidFill>
              <a:ln w="4763" cap="rnd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1">
                <a:extLst>
                  <a:ext uri="{FF2B5EF4-FFF2-40B4-BE49-F238E27FC236}">
                    <a16:creationId xmlns:a16="http://schemas.microsoft.com/office/drawing/2014/main" id="{51712E44-32FE-4CFC-BB84-2CD73E06D1D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280" y="1511"/>
                <a:ext cx="738" cy="763"/>
              </a:xfrm>
              <a:custGeom>
                <a:avLst/>
                <a:gdLst>
                  <a:gd name="T0" fmla="*/ 109975 w 170763"/>
                  <a:gd name="T1" fmla="*/ 150387 h 176547"/>
                  <a:gd name="T2" fmla="*/ 122560 w 170763"/>
                  <a:gd name="T3" fmla="*/ 143279 h 176547"/>
                  <a:gd name="T4" fmla="*/ 132806 w 170763"/>
                  <a:gd name="T5" fmla="*/ 133109 h 176547"/>
                  <a:gd name="T6" fmla="*/ 146933 w 170763"/>
                  <a:gd name="T7" fmla="*/ 126897 h 176547"/>
                  <a:gd name="T8" fmla="*/ 146930 w 170763"/>
                  <a:gd name="T9" fmla="*/ 122176 h 176547"/>
                  <a:gd name="T10" fmla="*/ 166712 w 170763"/>
                  <a:gd name="T11" fmla="*/ 87469 h 176547"/>
                  <a:gd name="T12" fmla="*/ 149006 w 170763"/>
                  <a:gd name="T13" fmla="*/ 91635 h 176547"/>
                  <a:gd name="T14" fmla="*/ 151951 w 170763"/>
                  <a:gd name="T15" fmla="*/ 84093 h 176547"/>
                  <a:gd name="T16" fmla="*/ 145731 w 170763"/>
                  <a:gd name="T17" fmla="*/ 78263 h 176547"/>
                  <a:gd name="T18" fmla="*/ 141323 w 170763"/>
                  <a:gd name="T19" fmla="*/ 72293 h 176547"/>
                  <a:gd name="T20" fmla="*/ 140621 w 170763"/>
                  <a:gd name="T21" fmla="*/ 61336 h 176547"/>
                  <a:gd name="T22" fmla="*/ 139750 w 170763"/>
                  <a:gd name="T23" fmla="*/ 51809 h 176547"/>
                  <a:gd name="T24" fmla="*/ 145096 w 170763"/>
                  <a:gd name="T25" fmla="*/ 45825 h 176547"/>
                  <a:gd name="T26" fmla="*/ 138871 w 170763"/>
                  <a:gd name="T27" fmla="*/ 39744 h 176547"/>
                  <a:gd name="T28" fmla="*/ 131630 w 170763"/>
                  <a:gd name="T29" fmla="*/ 42714 h 176547"/>
                  <a:gd name="T30" fmla="*/ 127353 w 170763"/>
                  <a:gd name="T31" fmla="*/ 21361 h 176547"/>
                  <a:gd name="T32" fmla="*/ 136280 w 170763"/>
                  <a:gd name="T33" fmla="*/ 12270 h 176547"/>
                  <a:gd name="T34" fmla="*/ 148166 w 170763"/>
                  <a:gd name="T35" fmla="*/ 6477 h 176547"/>
                  <a:gd name="T36" fmla="*/ 142861 w 170763"/>
                  <a:gd name="T37" fmla="*/ 1858 h 176547"/>
                  <a:gd name="T38" fmla="*/ 131161 w 170763"/>
                  <a:gd name="T39" fmla="*/ 2564 h 176547"/>
                  <a:gd name="T40" fmla="*/ 118615 w 170763"/>
                  <a:gd name="T41" fmla="*/ 6413 h 176547"/>
                  <a:gd name="T42" fmla="*/ 88226 w 170763"/>
                  <a:gd name="T43" fmla="*/ 10853 h 176547"/>
                  <a:gd name="T44" fmla="*/ 71295 w 170763"/>
                  <a:gd name="T45" fmla="*/ 15346 h 176547"/>
                  <a:gd name="T46" fmla="*/ 59324 w 170763"/>
                  <a:gd name="T47" fmla="*/ 14913 h 176547"/>
                  <a:gd name="T48" fmla="*/ 51479 w 170763"/>
                  <a:gd name="T49" fmla="*/ 12074 h 176547"/>
                  <a:gd name="T50" fmla="*/ 42872 w 170763"/>
                  <a:gd name="T51" fmla="*/ 20159 h 176547"/>
                  <a:gd name="T52" fmla="*/ 37479 w 170763"/>
                  <a:gd name="T53" fmla="*/ 16574 h 176547"/>
                  <a:gd name="T54" fmla="*/ 33780 w 170763"/>
                  <a:gd name="T55" fmla="*/ 14991 h 176547"/>
                  <a:gd name="T56" fmla="*/ 30599 w 170763"/>
                  <a:gd name="T57" fmla="*/ 22950 h 176547"/>
                  <a:gd name="T58" fmla="*/ 39816 w 170763"/>
                  <a:gd name="T59" fmla="*/ 28326 h 176547"/>
                  <a:gd name="T60" fmla="*/ 49281 w 170763"/>
                  <a:gd name="T61" fmla="*/ 34598 h 176547"/>
                  <a:gd name="T62" fmla="*/ 53437 w 170763"/>
                  <a:gd name="T63" fmla="*/ 43415 h 176547"/>
                  <a:gd name="T64" fmla="*/ 58295 w 170763"/>
                  <a:gd name="T65" fmla="*/ 43530 h 176547"/>
                  <a:gd name="T66" fmla="*/ 60774 w 170763"/>
                  <a:gd name="T67" fmla="*/ 54783 h 176547"/>
                  <a:gd name="T68" fmla="*/ 48827 w 170763"/>
                  <a:gd name="T69" fmla="*/ 53861 h 176547"/>
                  <a:gd name="T70" fmla="*/ 42177 w 170763"/>
                  <a:gd name="T71" fmla="*/ 48907 h 176547"/>
                  <a:gd name="T72" fmla="*/ 29592 w 170763"/>
                  <a:gd name="T73" fmla="*/ 55129 h 176547"/>
                  <a:gd name="T74" fmla="*/ 18970 w 170763"/>
                  <a:gd name="T75" fmla="*/ 59727 h 176547"/>
                  <a:gd name="T76" fmla="*/ 12757 w 170763"/>
                  <a:gd name="T77" fmla="*/ 63430 h 176547"/>
                  <a:gd name="T78" fmla="*/ 9374 w 170763"/>
                  <a:gd name="T79" fmla="*/ 72309 h 176547"/>
                  <a:gd name="T80" fmla="*/ 17625 w 170763"/>
                  <a:gd name="T81" fmla="*/ 79370 h 176547"/>
                  <a:gd name="T82" fmla="*/ 16560 w 170763"/>
                  <a:gd name="T83" fmla="*/ 84516 h 176547"/>
                  <a:gd name="T84" fmla="*/ 19879 w 170763"/>
                  <a:gd name="T85" fmla="*/ 94931 h 176547"/>
                  <a:gd name="T86" fmla="*/ 22752 w 170763"/>
                  <a:gd name="T87" fmla="*/ 104243 h 176547"/>
                  <a:gd name="T88" fmla="*/ 22667 w 170763"/>
                  <a:gd name="T89" fmla="*/ 106361 h 176547"/>
                  <a:gd name="T90" fmla="*/ 27980 w 170763"/>
                  <a:gd name="T91" fmla="*/ 114972 h 176547"/>
                  <a:gd name="T92" fmla="*/ 22029 w 170763"/>
                  <a:gd name="T93" fmla="*/ 120853 h 176547"/>
                  <a:gd name="T94" fmla="*/ 20795 w 170763"/>
                  <a:gd name="T95" fmla="*/ 124313 h 176547"/>
                  <a:gd name="T96" fmla="*/ 13541 w 170763"/>
                  <a:gd name="T97" fmla="*/ 124877 h 176547"/>
                  <a:gd name="T98" fmla="*/ 12924 w 170763"/>
                  <a:gd name="T99" fmla="*/ 133144 h 176547"/>
                  <a:gd name="T100" fmla="*/ 5792 w 170763"/>
                  <a:gd name="T101" fmla="*/ 140098 h 176547"/>
                  <a:gd name="T102" fmla="*/ 12838 w 170763"/>
                  <a:gd name="T103" fmla="*/ 144680 h 176547"/>
                  <a:gd name="T104" fmla="*/ 12351 w 170763"/>
                  <a:gd name="T105" fmla="*/ 155840 h 176547"/>
                  <a:gd name="T106" fmla="*/ 2161 w 170763"/>
                  <a:gd name="T107" fmla="*/ 166210 h 176547"/>
                  <a:gd name="T108" fmla="*/ 2686 w 170763"/>
                  <a:gd name="T109" fmla="*/ 174421 h 176547"/>
                  <a:gd name="T110" fmla="*/ 10178 w 170763"/>
                  <a:gd name="T111" fmla="*/ 175522 h 176547"/>
                  <a:gd name="T112" fmla="*/ 16670 w 170763"/>
                  <a:gd name="T113" fmla="*/ 169537 h 176547"/>
                  <a:gd name="T114" fmla="*/ 29070 w 170763"/>
                  <a:gd name="T115" fmla="*/ 170124 h 176547"/>
                  <a:gd name="T116" fmla="*/ 37909 w 170763"/>
                  <a:gd name="T117" fmla="*/ 169473 h 176547"/>
                  <a:gd name="T118" fmla="*/ 47655 w 170763"/>
                  <a:gd name="T119" fmla="*/ 164680 h 176547"/>
                  <a:gd name="T120" fmla="*/ 66793 w 170763"/>
                  <a:gd name="T121" fmla="*/ 162336 h 176547"/>
                  <a:gd name="T122" fmla="*/ 82249 w 170763"/>
                  <a:gd name="T123" fmla="*/ 165794 h 176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0763" h="176547">
                    <a:moveTo>
                      <a:pt x="91875" y="161259"/>
                    </a:moveTo>
                    <a:lnTo>
                      <a:pt x="91948" y="161079"/>
                    </a:lnTo>
                    <a:lnTo>
                      <a:pt x="92068" y="160986"/>
                    </a:lnTo>
                    <a:lnTo>
                      <a:pt x="92380" y="160761"/>
                    </a:lnTo>
                    <a:lnTo>
                      <a:pt x="93169" y="160157"/>
                    </a:lnTo>
                    <a:lnTo>
                      <a:pt x="93380" y="159967"/>
                    </a:lnTo>
                    <a:lnTo>
                      <a:pt x="93272" y="159744"/>
                    </a:lnTo>
                    <a:lnTo>
                      <a:pt x="93025" y="159224"/>
                    </a:lnTo>
                    <a:lnTo>
                      <a:pt x="92864" y="158767"/>
                    </a:lnTo>
                    <a:lnTo>
                      <a:pt x="92608" y="158449"/>
                    </a:lnTo>
                    <a:lnTo>
                      <a:pt x="92375" y="158247"/>
                    </a:lnTo>
                    <a:lnTo>
                      <a:pt x="91951" y="157897"/>
                    </a:lnTo>
                    <a:lnTo>
                      <a:pt x="91749" y="157695"/>
                    </a:lnTo>
                    <a:lnTo>
                      <a:pt x="91748" y="157452"/>
                    </a:lnTo>
                    <a:lnTo>
                      <a:pt x="91989" y="157123"/>
                    </a:lnTo>
                    <a:lnTo>
                      <a:pt x="92220" y="156900"/>
                    </a:lnTo>
                    <a:lnTo>
                      <a:pt x="92526" y="156773"/>
                    </a:lnTo>
                    <a:lnTo>
                      <a:pt x="92831" y="156689"/>
                    </a:lnTo>
                    <a:lnTo>
                      <a:pt x="93190" y="156593"/>
                    </a:lnTo>
                    <a:lnTo>
                      <a:pt x="93527" y="156477"/>
                    </a:lnTo>
                    <a:lnTo>
                      <a:pt x="93907" y="156350"/>
                    </a:lnTo>
                    <a:lnTo>
                      <a:pt x="94224" y="156287"/>
                    </a:lnTo>
                    <a:lnTo>
                      <a:pt x="94083" y="155669"/>
                    </a:lnTo>
                    <a:lnTo>
                      <a:pt x="94071" y="155186"/>
                    </a:lnTo>
                    <a:lnTo>
                      <a:pt x="94037" y="154796"/>
                    </a:lnTo>
                    <a:lnTo>
                      <a:pt x="94004" y="154218"/>
                    </a:lnTo>
                    <a:lnTo>
                      <a:pt x="94021" y="153097"/>
                    </a:lnTo>
                    <a:lnTo>
                      <a:pt x="94004" y="152808"/>
                    </a:lnTo>
                    <a:lnTo>
                      <a:pt x="94021" y="152571"/>
                    </a:lnTo>
                    <a:lnTo>
                      <a:pt x="95193" y="150906"/>
                    </a:lnTo>
                    <a:lnTo>
                      <a:pt x="96518" y="148936"/>
                    </a:lnTo>
                    <a:lnTo>
                      <a:pt x="98403" y="148223"/>
                    </a:lnTo>
                    <a:lnTo>
                      <a:pt x="100187" y="147441"/>
                    </a:lnTo>
                    <a:lnTo>
                      <a:pt x="101955" y="147065"/>
                    </a:lnTo>
                    <a:lnTo>
                      <a:pt x="103190" y="147295"/>
                    </a:lnTo>
                    <a:lnTo>
                      <a:pt x="103958" y="147663"/>
                    </a:lnTo>
                    <a:lnTo>
                      <a:pt x="105028" y="147798"/>
                    </a:lnTo>
                    <a:lnTo>
                      <a:pt x="105090" y="147785"/>
                    </a:lnTo>
                    <a:lnTo>
                      <a:pt x="106295" y="148060"/>
                    </a:lnTo>
                    <a:lnTo>
                      <a:pt x="107395" y="148758"/>
                    </a:lnTo>
                    <a:lnTo>
                      <a:pt x="108198" y="149308"/>
                    </a:lnTo>
                    <a:lnTo>
                      <a:pt x="108558" y="149287"/>
                    </a:lnTo>
                    <a:lnTo>
                      <a:pt x="108875" y="149181"/>
                    </a:lnTo>
                    <a:lnTo>
                      <a:pt x="109192" y="148991"/>
                    </a:lnTo>
                    <a:lnTo>
                      <a:pt x="109573" y="148822"/>
                    </a:lnTo>
                    <a:lnTo>
                      <a:pt x="109954" y="148716"/>
                    </a:lnTo>
                    <a:lnTo>
                      <a:pt x="110461" y="148610"/>
                    </a:lnTo>
                    <a:lnTo>
                      <a:pt x="110800" y="148568"/>
                    </a:lnTo>
                    <a:lnTo>
                      <a:pt x="110926" y="148864"/>
                    </a:lnTo>
                    <a:lnTo>
                      <a:pt x="110884" y="149202"/>
                    </a:lnTo>
                    <a:lnTo>
                      <a:pt x="110292" y="149921"/>
                    </a:lnTo>
                    <a:lnTo>
                      <a:pt x="109975" y="150387"/>
                    </a:lnTo>
                    <a:lnTo>
                      <a:pt x="109954" y="150852"/>
                    </a:lnTo>
                    <a:lnTo>
                      <a:pt x="110228" y="151127"/>
                    </a:lnTo>
                    <a:lnTo>
                      <a:pt x="110503" y="151359"/>
                    </a:lnTo>
                    <a:lnTo>
                      <a:pt x="110757" y="151507"/>
                    </a:lnTo>
                    <a:lnTo>
                      <a:pt x="111074" y="151740"/>
                    </a:lnTo>
                    <a:lnTo>
                      <a:pt x="111434" y="151994"/>
                    </a:lnTo>
                    <a:lnTo>
                      <a:pt x="111730" y="152163"/>
                    </a:lnTo>
                    <a:lnTo>
                      <a:pt x="112279" y="152290"/>
                    </a:lnTo>
                    <a:lnTo>
                      <a:pt x="112914" y="152290"/>
                    </a:lnTo>
                    <a:lnTo>
                      <a:pt x="113231" y="152290"/>
                    </a:lnTo>
                    <a:lnTo>
                      <a:pt x="113654" y="151930"/>
                    </a:lnTo>
                    <a:lnTo>
                      <a:pt x="113971" y="151634"/>
                    </a:lnTo>
                    <a:lnTo>
                      <a:pt x="114267" y="151486"/>
                    </a:lnTo>
                    <a:lnTo>
                      <a:pt x="114627" y="151338"/>
                    </a:lnTo>
                    <a:lnTo>
                      <a:pt x="114923" y="151106"/>
                    </a:lnTo>
                    <a:lnTo>
                      <a:pt x="115113" y="150937"/>
                    </a:lnTo>
                    <a:lnTo>
                      <a:pt x="115361" y="150741"/>
                    </a:lnTo>
                    <a:lnTo>
                      <a:pt x="115415" y="150649"/>
                    </a:lnTo>
                    <a:lnTo>
                      <a:pt x="115963" y="149916"/>
                    </a:lnTo>
                    <a:lnTo>
                      <a:pt x="116041" y="149858"/>
                    </a:lnTo>
                    <a:lnTo>
                      <a:pt x="116141" y="149770"/>
                    </a:lnTo>
                    <a:lnTo>
                      <a:pt x="116386" y="149636"/>
                    </a:lnTo>
                    <a:lnTo>
                      <a:pt x="116642" y="149513"/>
                    </a:lnTo>
                    <a:lnTo>
                      <a:pt x="116898" y="149390"/>
                    </a:lnTo>
                    <a:lnTo>
                      <a:pt x="117165" y="149256"/>
                    </a:lnTo>
                    <a:lnTo>
                      <a:pt x="117443" y="149133"/>
                    </a:lnTo>
                    <a:lnTo>
                      <a:pt x="117654" y="148998"/>
                    </a:lnTo>
                    <a:lnTo>
                      <a:pt x="117932" y="148875"/>
                    </a:lnTo>
                    <a:lnTo>
                      <a:pt x="118199" y="148674"/>
                    </a:lnTo>
                    <a:lnTo>
                      <a:pt x="118433" y="148473"/>
                    </a:lnTo>
                    <a:lnTo>
                      <a:pt x="118600" y="148272"/>
                    </a:lnTo>
                    <a:lnTo>
                      <a:pt x="118745" y="148093"/>
                    </a:lnTo>
                    <a:lnTo>
                      <a:pt x="118912" y="147859"/>
                    </a:lnTo>
                    <a:lnTo>
                      <a:pt x="119112" y="147635"/>
                    </a:lnTo>
                    <a:lnTo>
                      <a:pt x="119313" y="147401"/>
                    </a:lnTo>
                    <a:lnTo>
                      <a:pt x="119447" y="147233"/>
                    </a:lnTo>
                    <a:lnTo>
                      <a:pt x="119658" y="146976"/>
                    </a:lnTo>
                    <a:lnTo>
                      <a:pt x="119881" y="146697"/>
                    </a:lnTo>
                    <a:lnTo>
                      <a:pt x="120080" y="146465"/>
                    </a:lnTo>
                    <a:lnTo>
                      <a:pt x="120288" y="146231"/>
                    </a:lnTo>
                    <a:lnTo>
                      <a:pt x="120472" y="145946"/>
                    </a:lnTo>
                    <a:lnTo>
                      <a:pt x="120680" y="145718"/>
                    </a:lnTo>
                    <a:lnTo>
                      <a:pt x="120819" y="145541"/>
                    </a:lnTo>
                    <a:lnTo>
                      <a:pt x="121053" y="145218"/>
                    </a:lnTo>
                    <a:lnTo>
                      <a:pt x="121230" y="144984"/>
                    </a:lnTo>
                    <a:lnTo>
                      <a:pt x="121388" y="144788"/>
                    </a:lnTo>
                    <a:lnTo>
                      <a:pt x="121611" y="144531"/>
                    </a:lnTo>
                    <a:lnTo>
                      <a:pt x="121776" y="144335"/>
                    </a:lnTo>
                    <a:lnTo>
                      <a:pt x="122003" y="144038"/>
                    </a:lnTo>
                    <a:lnTo>
                      <a:pt x="122181" y="143797"/>
                    </a:lnTo>
                    <a:lnTo>
                      <a:pt x="122364" y="143563"/>
                    </a:lnTo>
                    <a:lnTo>
                      <a:pt x="122560" y="143279"/>
                    </a:lnTo>
                    <a:lnTo>
                      <a:pt x="122712" y="143089"/>
                    </a:lnTo>
                    <a:lnTo>
                      <a:pt x="122864" y="142899"/>
                    </a:lnTo>
                    <a:lnTo>
                      <a:pt x="123009" y="142709"/>
                    </a:lnTo>
                    <a:lnTo>
                      <a:pt x="123218" y="142475"/>
                    </a:lnTo>
                    <a:lnTo>
                      <a:pt x="123389" y="142248"/>
                    </a:lnTo>
                    <a:lnTo>
                      <a:pt x="123553" y="142020"/>
                    </a:lnTo>
                    <a:lnTo>
                      <a:pt x="123762" y="141779"/>
                    </a:lnTo>
                    <a:lnTo>
                      <a:pt x="123914" y="141552"/>
                    </a:lnTo>
                    <a:lnTo>
                      <a:pt x="124116" y="141311"/>
                    </a:lnTo>
                    <a:lnTo>
                      <a:pt x="124295" y="141047"/>
                    </a:lnTo>
                    <a:lnTo>
                      <a:pt x="124485" y="140807"/>
                    </a:lnTo>
                    <a:lnTo>
                      <a:pt x="124643" y="140592"/>
                    </a:lnTo>
                    <a:lnTo>
                      <a:pt x="124833" y="140357"/>
                    </a:lnTo>
                    <a:lnTo>
                      <a:pt x="125029" y="140123"/>
                    </a:lnTo>
                    <a:lnTo>
                      <a:pt x="125212" y="139876"/>
                    </a:lnTo>
                    <a:lnTo>
                      <a:pt x="125414" y="139648"/>
                    </a:lnTo>
                    <a:lnTo>
                      <a:pt x="125578" y="139427"/>
                    </a:lnTo>
                    <a:lnTo>
                      <a:pt x="125761" y="139180"/>
                    </a:lnTo>
                    <a:lnTo>
                      <a:pt x="125932" y="138984"/>
                    </a:lnTo>
                    <a:lnTo>
                      <a:pt x="126159" y="138705"/>
                    </a:lnTo>
                    <a:lnTo>
                      <a:pt x="126292" y="138528"/>
                    </a:lnTo>
                    <a:lnTo>
                      <a:pt x="126475" y="138300"/>
                    </a:lnTo>
                    <a:lnTo>
                      <a:pt x="126633" y="138116"/>
                    </a:lnTo>
                    <a:lnTo>
                      <a:pt x="126798" y="137909"/>
                    </a:lnTo>
                    <a:lnTo>
                      <a:pt x="126962" y="137688"/>
                    </a:lnTo>
                    <a:lnTo>
                      <a:pt x="127126" y="137491"/>
                    </a:lnTo>
                    <a:lnTo>
                      <a:pt x="127309" y="137276"/>
                    </a:lnTo>
                    <a:lnTo>
                      <a:pt x="127454" y="137092"/>
                    </a:lnTo>
                    <a:lnTo>
                      <a:pt x="127612" y="136864"/>
                    </a:lnTo>
                    <a:lnTo>
                      <a:pt x="127776" y="136648"/>
                    </a:lnTo>
                    <a:lnTo>
                      <a:pt x="127921" y="136427"/>
                    </a:lnTo>
                    <a:lnTo>
                      <a:pt x="128053" y="136268"/>
                    </a:lnTo>
                    <a:lnTo>
                      <a:pt x="128211" y="136072"/>
                    </a:lnTo>
                    <a:lnTo>
                      <a:pt x="128501" y="135685"/>
                    </a:lnTo>
                    <a:lnTo>
                      <a:pt x="128658" y="135469"/>
                    </a:lnTo>
                    <a:lnTo>
                      <a:pt x="128762" y="135320"/>
                    </a:lnTo>
                    <a:lnTo>
                      <a:pt x="129045" y="135041"/>
                    </a:lnTo>
                    <a:lnTo>
                      <a:pt x="129291" y="134876"/>
                    </a:lnTo>
                    <a:lnTo>
                      <a:pt x="129530" y="134711"/>
                    </a:lnTo>
                    <a:lnTo>
                      <a:pt x="129808" y="134495"/>
                    </a:lnTo>
                    <a:lnTo>
                      <a:pt x="130009" y="134336"/>
                    </a:lnTo>
                    <a:lnTo>
                      <a:pt x="130198" y="134184"/>
                    </a:lnTo>
                    <a:lnTo>
                      <a:pt x="130450" y="134000"/>
                    </a:lnTo>
                    <a:lnTo>
                      <a:pt x="130715" y="133809"/>
                    </a:lnTo>
                    <a:lnTo>
                      <a:pt x="130910" y="133644"/>
                    </a:lnTo>
                    <a:lnTo>
                      <a:pt x="131175" y="133448"/>
                    </a:lnTo>
                    <a:lnTo>
                      <a:pt x="131427" y="133339"/>
                    </a:lnTo>
                    <a:lnTo>
                      <a:pt x="131660" y="133288"/>
                    </a:lnTo>
                    <a:lnTo>
                      <a:pt x="131943" y="133250"/>
                    </a:lnTo>
                    <a:lnTo>
                      <a:pt x="132233" y="133205"/>
                    </a:lnTo>
                    <a:lnTo>
                      <a:pt x="132523" y="133154"/>
                    </a:lnTo>
                    <a:lnTo>
                      <a:pt x="132806" y="133109"/>
                    </a:lnTo>
                    <a:lnTo>
                      <a:pt x="133153" y="133039"/>
                    </a:lnTo>
                    <a:lnTo>
                      <a:pt x="133472" y="133017"/>
                    </a:lnTo>
                    <a:lnTo>
                      <a:pt x="133749" y="132965"/>
                    </a:lnTo>
                    <a:lnTo>
                      <a:pt x="134014" y="132933"/>
                    </a:lnTo>
                    <a:lnTo>
                      <a:pt x="134247" y="132914"/>
                    </a:lnTo>
                    <a:lnTo>
                      <a:pt x="134562" y="132869"/>
                    </a:lnTo>
                    <a:lnTo>
                      <a:pt x="134858" y="132824"/>
                    </a:lnTo>
                    <a:lnTo>
                      <a:pt x="135167" y="132785"/>
                    </a:lnTo>
                    <a:lnTo>
                      <a:pt x="135702" y="132708"/>
                    </a:lnTo>
                    <a:lnTo>
                      <a:pt x="135998" y="132657"/>
                    </a:lnTo>
                    <a:lnTo>
                      <a:pt x="136301" y="132561"/>
                    </a:lnTo>
                    <a:lnTo>
                      <a:pt x="136578" y="132504"/>
                    </a:lnTo>
                    <a:lnTo>
                      <a:pt x="136905" y="132402"/>
                    </a:lnTo>
                    <a:lnTo>
                      <a:pt x="137485" y="132274"/>
                    </a:lnTo>
                    <a:lnTo>
                      <a:pt x="137743" y="132203"/>
                    </a:lnTo>
                    <a:lnTo>
                      <a:pt x="138008" y="132101"/>
                    </a:lnTo>
                    <a:lnTo>
                      <a:pt x="138272" y="131987"/>
                    </a:lnTo>
                    <a:lnTo>
                      <a:pt x="138530" y="131866"/>
                    </a:lnTo>
                    <a:lnTo>
                      <a:pt x="138776" y="131745"/>
                    </a:lnTo>
                    <a:lnTo>
                      <a:pt x="139001" y="131604"/>
                    </a:lnTo>
                    <a:lnTo>
                      <a:pt x="139266" y="131597"/>
                    </a:lnTo>
                    <a:lnTo>
                      <a:pt x="139555" y="131552"/>
                    </a:lnTo>
                    <a:lnTo>
                      <a:pt x="139820" y="131532"/>
                    </a:lnTo>
                    <a:lnTo>
                      <a:pt x="140084" y="131525"/>
                    </a:lnTo>
                    <a:lnTo>
                      <a:pt x="140380" y="131417"/>
                    </a:lnTo>
                    <a:lnTo>
                      <a:pt x="140620" y="131359"/>
                    </a:lnTo>
                    <a:lnTo>
                      <a:pt x="140922" y="131219"/>
                    </a:lnTo>
                    <a:lnTo>
                      <a:pt x="141149" y="131098"/>
                    </a:lnTo>
                    <a:lnTo>
                      <a:pt x="141388" y="130958"/>
                    </a:lnTo>
                    <a:lnTo>
                      <a:pt x="141672" y="130767"/>
                    </a:lnTo>
                    <a:lnTo>
                      <a:pt x="141911" y="130620"/>
                    </a:lnTo>
                    <a:lnTo>
                      <a:pt x="142156" y="130473"/>
                    </a:lnTo>
                    <a:lnTo>
                      <a:pt x="142389" y="130320"/>
                    </a:lnTo>
                    <a:lnTo>
                      <a:pt x="142641" y="130148"/>
                    </a:lnTo>
                    <a:lnTo>
                      <a:pt x="142889" y="129998"/>
                    </a:lnTo>
                    <a:lnTo>
                      <a:pt x="143368" y="129679"/>
                    </a:lnTo>
                    <a:lnTo>
                      <a:pt x="143664" y="129482"/>
                    </a:lnTo>
                    <a:lnTo>
                      <a:pt x="143890" y="129379"/>
                    </a:lnTo>
                    <a:lnTo>
                      <a:pt x="144142" y="129232"/>
                    </a:lnTo>
                    <a:lnTo>
                      <a:pt x="144388" y="129073"/>
                    </a:lnTo>
                    <a:lnTo>
                      <a:pt x="144665" y="128881"/>
                    </a:lnTo>
                    <a:lnTo>
                      <a:pt x="144936" y="128721"/>
                    </a:lnTo>
                    <a:lnTo>
                      <a:pt x="145244" y="128529"/>
                    </a:lnTo>
                    <a:lnTo>
                      <a:pt x="145771" y="128243"/>
                    </a:lnTo>
                    <a:lnTo>
                      <a:pt x="145956" y="128135"/>
                    </a:lnTo>
                    <a:lnTo>
                      <a:pt x="146672" y="127721"/>
                    </a:lnTo>
                    <a:lnTo>
                      <a:pt x="147177" y="127370"/>
                    </a:lnTo>
                    <a:lnTo>
                      <a:pt x="147136" y="127234"/>
                    </a:lnTo>
                    <a:lnTo>
                      <a:pt x="147105" y="127144"/>
                    </a:lnTo>
                    <a:lnTo>
                      <a:pt x="147051" y="127050"/>
                    </a:lnTo>
                    <a:lnTo>
                      <a:pt x="147006" y="126991"/>
                    </a:lnTo>
                    <a:lnTo>
                      <a:pt x="146933" y="126897"/>
                    </a:lnTo>
                    <a:lnTo>
                      <a:pt x="146848" y="126825"/>
                    </a:lnTo>
                    <a:lnTo>
                      <a:pt x="146785" y="126762"/>
                    </a:lnTo>
                    <a:lnTo>
                      <a:pt x="146740" y="126703"/>
                    </a:lnTo>
                    <a:lnTo>
                      <a:pt x="146744" y="126600"/>
                    </a:lnTo>
                    <a:lnTo>
                      <a:pt x="146749" y="126532"/>
                    </a:lnTo>
                    <a:lnTo>
                      <a:pt x="146776" y="126455"/>
                    </a:lnTo>
                    <a:lnTo>
                      <a:pt x="146803" y="126325"/>
                    </a:lnTo>
                    <a:lnTo>
                      <a:pt x="146821" y="126181"/>
                    </a:lnTo>
                    <a:lnTo>
                      <a:pt x="146825" y="126122"/>
                    </a:lnTo>
                    <a:lnTo>
                      <a:pt x="146798" y="126046"/>
                    </a:lnTo>
                    <a:lnTo>
                      <a:pt x="146731" y="125907"/>
                    </a:lnTo>
                    <a:lnTo>
                      <a:pt x="146713" y="125853"/>
                    </a:lnTo>
                    <a:lnTo>
                      <a:pt x="146686" y="125795"/>
                    </a:lnTo>
                    <a:lnTo>
                      <a:pt x="146654" y="125741"/>
                    </a:lnTo>
                    <a:lnTo>
                      <a:pt x="146600" y="125678"/>
                    </a:lnTo>
                    <a:lnTo>
                      <a:pt x="146573" y="125628"/>
                    </a:lnTo>
                    <a:lnTo>
                      <a:pt x="146542" y="125543"/>
                    </a:lnTo>
                    <a:lnTo>
                      <a:pt x="146533" y="125475"/>
                    </a:lnTo>
                    <a:lnTo>
                      <a:pt x="146497" y="125389"/>
                    </a:lnTo>
                    <a:lnTo>
                      <a:pt x="146438" y="125353"/>
                    </a:lnTo>
                    <a:lnTo>
                      <a:pt x="146398" y="125232"/>
                    </a:lnTo>
                    <a:lnTo>
                      <a:pt x="146384" y="125160"/>
                    </a:lnTo>
                    <a:lnTo>
                      <a:pt x="146366" y="125070"/>
                    </a:lnTo>
                    <a:lnTo>
                      <a:pt x="146317" y="124935"/>
                    </a:lnTo>
                    <a:lnTo>
                      <a:pt x="146262" y="124872"/>
                    </a:lnTo>
                    <a:lnTo>
                      <a:pt x="146168" y="124799"/>
                    </a:lnTo>
                    <a:lnTo>
                      <a:pt x="146100" y="124732"/>
                    </a:lnTo>
                    <a:lnTo>
                      <a:pt x="146055" y="124678"/>
                    </a:lnTo>
                    <a:lnTo>
                      <a:pt x="145997" y="124583"/>
                    </a:lnTo>
                    <a:lnTo>
                      <a:pt x="145974" y="124471"/>
                    </a:lnTo>
                    <a:lnTo>
                      <a:pt x="145947" y="124394"/>
                    </a:lnTo>
                    <a:lnTo>
                      <a:pt x="145934" y="124277"/>
                    </a:lnTo>
                    <a:lnTo>
                      <a:pt x="145934" y="124173"/>
                    </a:lnTo>
                    <a:lnTo>
                      <a:pt x="145934" y="124079"/>
                    </a:lnTo>
                    <a:lnTo>
                      <a:pt x="145934" y="123899"/>
                    </a:lnTo>
                    <a:lnTo>
                      <a:pt x="145943" y="123759"/>
                    </a:lnTo>
                    <a:lnTo>
                      <a:pt x="145952" y="123599"/>
                    </a:lnTo>
                    <a:lnTo>
                      <a:pt x="145961" y="123527"/>
                    </a:lnTo>
                    <a:lnTo>
                      <a:pt x="145988" y="123478"/>
                    </a:lnTo>
                    <a:lnTo>
                      <a:pt x="146069" y="123464"/>
                    </a:lnTo>
                    <a:lnTo>
                      <a:pt x="146141" y="123460"/>
                    </a:lnTo>
                    <a:lnTo>
                      <a:pt x="146213" y="123446"/>
                    </a:lnTo>
                    <a:lnTo>
                      <a:pt x="146335" y="123253"/>
                    </a:lnTo>
                    <a:lnTo>
                      <a:pt x="146457" y="122969"/>
                    </a:lnTo>
                    <a:lnTo>
                      <a:pt x="146583" y="122883"/>
                    </a:lnTo>
                    <a:lnTo>
                      <a:pt x="146646" y="122838"/>
                    </a:lnTo>
                    <a:lnTo>
                      <a:pt x="146700" y="122789"/>
                    </a:lnTo>
                    <a:lnTo>
                      <a:pt x="146736" y="122708"/>
                    </a:lnTo>
                    <a:lnTo>
                      <a:pt x="146790" y="122604"/>
                    </a:lnTo>
                    <a:lnTo>
                      <a:pt x="146822" y="122532"/>
                    </a:lnTo>
                    <a:lnTo>
                      <a:pt x="146867" y="122357"/>
                    </a:lnTo>
                    <a:lnTo>
                      <a:pt x="146930" y="122176"/>
                    </a:lnTo>
                    <a:lnTo>
                      <a:pt x="146966" y="122066"/>
                    </a:lnTo>
                    <a:lnTo>
                      <a:pt x="147119" y="121872"/>
                    </a:lnTo>
                    <a:lnTo>
                      <a:pt x="147137" y="121809"/>
                    </a:lnTo>
                    <a:lnTo>
                      <a:pt x="147110" y="121742"/>
                    </a:lnTo>
                    <a:lnTo>
                      <a:pt x="147083" y="121692"/>
                    </a:lnTo>
                    <a:lnTo>
                      <a:pt x="147043" y="121611"/>
                    </a:lnTo>
                    <a:lnTo>
                      <a:pt x="147043" y="121512"/>
                    </a:lnTo>
                    <a:lnTo>
                      <a:pt x="147065" y="121445"/>
                    </a:lnTo>
                    <a:lnTo>
                      <a:pt x="147128" y="121377"/>
                    </a:lnTo>
                    <a:lnTo>
                      <a:pt x="147277" y="121121"/>
                    </a:lnTo>
                    <a:lnTo>
                      <a:pt x="147421" y="120891"/>
                    </a:lnTo>
                    <a:lnTo>
                      <a:pt x="147489" y="120769"/>
                    </a:lnTo>
                    <a:lnTo>
                      <a:pt x="147453" y="120634"/>
                    </a:lnTo>
                    <a:lnTo>
                      <a:pt x="147430" y="120522"/>
                    </a:lnTo>
                    <a:lnTo>
                      <a:pt x="147435" y="120459"/>
                    </a:lnTo>
                    <a:lnTo>
                      <a:pt x="147453" y="120382"/>
                    </a:lnTo>
                    <a:lnTo>
                      <a:pt x="147484" y="120314"/>
                    </a:lnTo>
                    <a:lnTo>
                      <a:pt x="147511" y="120251"/>
                    </a:lnTo>
                    <a:lnTo>
                      <a:pt x="147567" y="120157"/>
                    </a:lnTo>
                    <a:lnTo>
                      <a:pt x="148318" y="120522"/>
                    </a:lnTo>
                    <a:lnTo>
                      <a:pt x="148519" y="120577"/>
                    </a:lnTo>
                    <a:lnTo>
                      <a:pt x="148714" y="120589"/>
                    </a:lnTo>
                    <a:lnTo>
                      <a:pt x="148885" y="120510"/>
                    </a:lnTo>
                    <a:lnTo>
                      <a:pt x="149086" y="120455"/>
                    </a:lnTo>
                    <a:lnTo>
                      <a:pt x="149294" y="120241"/>
                    </a:lnTo>
                    <a:lnTo>
                      <a:pt x="149471" y="120095"/>
                    </a:lnTo>
                    <a:lnTo>
                      <a:pt x="149611" y="120010"/>
                    </a:lnTo>
                    <a:lnTo>
                      <a:pt x="149727" y="119851"/>
                    </a:lnTo>
                    <a:lnTo>
                      <a:pt x="149745" y="119759"/>
                    </a:lnTo>
                    <a:lnTo>
                      <a:pt x="149813" y="119528"/>
                    </a:lnTo>
                    <a:lnTo>
                      <a:pt x="149825" y="119405"/>
                    </a:lnTo>
                    <a:lnTo>
                      <a:pt x="149849" y="119290"/>
                    </a:lnTo>
                    <a:lnTo>
                      <a:pt x="149837" y="119161"/>
                    </a:lnTo>
                    <a:lnTo>
                      <a:pt x="149800" y="119088"/>
                    </a:lnTo>
                    <a:lnTo>
                      <a:pt x="150413" y="117722"/>
                    </a:lnTo>
                    <a:lnTo>
                      <a:pt x="151763" y="116372"/>
                    </a:lnTo>
                    <a:lnTo>
                      <a:pt x="153114" y="115561"/>
                    </a:lnTo>
                    <a:lnTo>
                      <a:pt x="155185" y="114301"/>
                    </a:lnTo>
                    <a:lnTo>
                      <a:pt x="157616" y="112320"/>
                    </a:lnTo>
                    <a:lnTo>
                      <a:pt x="159958" y="110790"/>
                    </a:lnTo>
                    <a:lnTo>
                      <a:pt x="162929" y="108809"/>
                    </a:lnTo>
                    <a:lnTo>
                      <a:pt x="165720" y="107098"/>
                    </a:lnTo>
                    <a:lnTo>
                      <a:pt x="167882" y="105658"/>
                    </a:lnTo>
                    <a:lnTo>
                      <a:pt x="169863" y="103947"/>
                    </a:lnTo>
                    <a:lnTo>
                      <a:pt x="170763" y="101246"/>
                    </a:lnTo>
                    <a:lnTo>
                      <a:pt x="170493" y="98004"/>
                    </a:lnTo>
                    <a:lnTo>
                      <a:pt x="170043" y="95303"/>
                    </a:lnTo>
                    <a:lnTo>
                      <a:pt x="169323" y="92422"/>
                    </a:lnTo>
                    <a:lnTo>
                      <a:pt x="168243" y="90081"/>
                    </a:lnTo>
                    <a:lnTo>
                      <a:pt x="167342" y="88460"/>
                    </a:lnTo>
                    <a:lnTo>
                      <a:pt x="166844" y="87689"/>
                    </a:lnTo>
                    <a:lnTo>
                      <a:pt x="166712" y="87469"/>
                    </a:lnTo>
                    <a:lnTo>
                      <a:pt x="165578" y="84875"/>
                    </a:lnTo>
                    <a:lnTo>
                      <a:pt x="164875" y="83609"/>
                    </a:lnTo>
                    <a:lnTo>
                      <a:pt x="164013" y="83021"/>
                    </a:lnTo>
                    <a:lnTo>
                      <a:pt x="163328" y="82483"/>
                    </a:lnTo>
                    <a:lnTo>
                      <a:pt x="161499" y="82202"/>
                    </a:lnTo>
                    <a:lnTo>
                      <a:pt x="159107" y="82764"/>
                    </a:lnTo>
                    <a:lnTo>
                      <a:pt x="156856" y="83889"/>
                    </a:lnTo>
                    <a:lnTo>
                      <a:pt x="155449" y="84734"/>
                    </a:lnTo>
                    <a:lnTo>
                      <a:pt x="154182" y="87125"/>
                    </a:lnTo>
                    <a:lnTo>
                      <a:pt x="154464" y="89376"/>
                    </a:lnTo>
                    <a:lnTo>
                      <a:pt x="154886" y="90783"/>
                    </a:lnTo>
                    <a:lnTo>
                      <a:pt x="155026" y="92753"/>
                    </a:lnTo>
                    <a:lnTo>
                      <a:pt x="154322" y="94445"/>
                    </a:lnTo>
                    <a:lnTo>
                      <a:pt x="154098" y="94402"/>
                    </a:lnTo>
                    <a:lnTo>
                      <a:pt x="153958" y="94370"/>
                    </a:lnTo>
                    <a:lnTo>
                      <a:pt x="153791" y="94338"/>
                    </a:lnTo>
                    <a:lnTo>
                      <a:pt x="153483" y="94261"/>
                    </a:lnTo>
                    <a:lnTo>
                      <a:pt x="153316" y="94208"/>
                    </a:lnTo>
                    <a:lnTo>
                      <a:pt x="153176" y="94176"/>
                    </a:lnTo>
                    <a:lnTo>
                      <a:pt x="153044" y="94158"/>
                    </a:lnTo>
                    <a:lnTo>
                      <a:pt x="152897" y="94133"/>
                    </a:lnTo>
                    <a:lnTo>
                      <a:pt x="152758" y="94115"/>
                    </a:lnTo>
                    <a:lnTo>
                      <a:pt x="152576" y="94090"/>
                    </a:lnTo>
                    <a:lnTo>
                      <a:pt x="152430" y="94051"/>
                    </a:lnTo>
                    <a:lnTo>
                      <a:pt x="152242" y="94020"/>
                    </a:lnTo>
                    <a:lnTo>
                      <a:pt x="152095" y="94002"/>
                    </a:lnTo>
                    <a:lnTo>
                      <a:pt x="151949" y="93991"/>
                    </a:lnTo>
                    <a:lnTo>
                      <a:pt x="151803" y="93973"/>
                    </a:lnTo>
                    <a:lnTo>
                      <a:pt x="151636" y="93963"/>
                    </a:lnTo>
                    <a:lnTo>
                      <a:pt x="151489" y="93952"/>
                    </a:lnTo>
                    <a:lnTo>
                      <a:pt x="151322" y="93934"/>
                    </a:lnTo>
                    <a:lnTo>
                      <a:pt x="151148" y="93917"/>
                    </a:lnTo>
                    <a:lnTo>
                      <a:pt x="151016" y="93898"/>
                    </a:lnTo>
                    <a:lnTo>
                      <a:pt x="150855" y="93881"/>
                    </a:lnTo>
                    <a:lnTo>
                      <a:pt x="150716" y="93862"/>
                    </a:lnTo>
                    <a:lnTo>
                      <a:pt x="150562" y="93823"/>
                    </a:lnTo>
                    <a:lnTo>
                      <a:pt x="150402" y="93726"/>
                    </a:lnTo>
                    <a:lnTo>
                      <a:pt x="149821" y="93573"/>
                    </a:lnTo>
                    <a:lnTo>
                      <a:pt x="149680" y="93499"/>
                    </a:lnTo>
                    <a:lnTo>
                      <a:pt x="149547" y="93418"/>
                    </a:lnTo>
                    <a:lnTo>
                      <a:pt x="149433" y="93302"/>
                    </a:lnTo>
                    <a:lnTo>
                      <a:pt x="149347" y="93171"/>
                    </a:lnTo>
                    <a:lnTo>
                      <a:pt x="149296" y="93046"/>
                    </a:lnTo>
                    <a:lnTo>
                      <a:pt x="149238" y="92873"/>
                    </a:lnTo>
                    <a:lnTo>
                      <a:pt x="149200" y="92734"/>
                    </a:lnTo>
                    <a:lnTo>
                      <a:pt x="149163" y="92602"/>
                    </a:lnTo>
                    <a:lnTo>
                      <a:pt x="149125" y="92449"/>
                    </a:lnTo>
                    <a:lnTo>
                      <a:pt x="149095" y="92296"/>
                    </a:lnTo>
                    <a:lnTo>
                      <a:pt x="149071" y="92143"/>
                    </a:lnTo>
                    <a:lnTo>
                      <a:pt x="149047" y="91976"/>
                    </a:lnTo>
                    <a:lnTo>
                      <a:pt x="149023" y="91823"/>
                    </a:lnTo>
                    <a:lnTo>
                      <a:pt x="149006" y="91635"/>
                    </a:lnTo>
                    <a:lnTo>
                      <a:pt x="148996" y="91133"/>
                    </a:lnTo>
                    <a:lnTo>
                      <a:pt x="148980" y="90979"/>
                    </a:lnTo>
                    <a:lnTo>
                      <a:pt x="148963" y="90819"/>
                    </a:lnTo>
                    <a:lnTo>
                      <a:pt x="148953" y="90673"/>
                    </a:lnTo>
                    <a:lnTo>
                      <a:pt x="148943" y="90491"/>
                    </a:lnTo>
                    <a:lnTo>
                      <a:pt x="148946" y="90317"/>
                    </a:lnTo>
                    <a:lnTo>
                      <a:pt x="148950" y="90135"/>
                    </a:lnTo>
                    <a:lnTo>
                      <a:pt x="148947" y="89968"/>
                    </a:lnTo>
                    <a:lnTo>
                      <a:pt x="148965" y="89821"/>
                    </a:lnTo>
                    <a:lnTo>
                      <a:pt x="148976" y="89688"/>
                    </a:lnTo>
                    <a:lnTo>
                      <a:pt x="149015" y="89520"/>
                    </a:lnTo>
                    <a:lnTo>
                      <a:pt x="149040" y="89359"/>
                    </a:lnTo>
                    <a:lnTo>
                      <a:pt x="149071" y="89205"/>
                    </a:lnTo>
                    <a:lnTo>
                      <a:pt x="149110" y="89050"/>
                    </a:lnTo>
                    <a:lnTo>
                      <a:pt x="149142" y="88896"/>
                    </a:lnTo>
                    <a:lnTo>
                      <a:pt x="149181" y="88749"/>
                    </a:lnTo>
                    <a:lnTo>
                      <a:pt x="149241" y="88608"/>
                    </a:lnTo>
                    <a:lnTo>
                      <a:pt x="149315" y="88481"/>
                    </a:lnTo>
                    <a:lnTo>
                      <a:pt x="149403" y="88353"/>
                    </a:lnTo>
                    <a:lnTo>
                      <a:pt x="149484" y="88226"/>
                    </a:lnTo>
                    <a:lnTo>
                      <a:pt x="149587" y="88119"/>
                    </a:lnTo>
                    <a:lnTo>
                      <a:pt x="149696" y="88040"/>
                    </a:lnTo>
                    <a:lnTo>
                      <a:pt x="149813" y="87961"/>
                    </a:lnTo>
                    <a:lnTo>
                      <a:pt x="149937" y="87889"/>
                    </a:lnTo>
                    <a:lnTo>
                      <a:pt x="150053" y="87810"/>
                    </a:lnTo>
                    <a:lnTo>
                      <a:pt x="150177" y="87731"/>
                    </a:lnTo>
                    <a:lnTo>
                      <a:pt x="150328" y="87637"/>
                    </a:lnTo>
                    <a:lnTo>
                      <a:pt x="150466" y="87543"/>
                    </a:lnTo>
                    <a:lnTo>
                      <a:pt x="150582" y="87457"/>
                    </a:lnTo>
                    <a:lnTo>
                      <a:pt x="150740" y="87356"/>
                    </a:lnTo>
                    <a:lnTo>
                      <a:pt x="150870" y="87263"/>
                    </a:lnTo>
                    <a:lnTo>
                      <a:pt x="150994" y="87156"/>
                    </a:lnTo>
                    <a:lnTo>
                      <a:pt x="151110" y="87042"/>
                    </a:lnTo>
                    <a:lnTo>
                      <a:pt x="151219" y="86921"/>
                    </a:lnTo>
                    <a:lnTo>
                      <a:pt x="151307" y="86793"/>
                    </a:lnTo>
                    <a:lnTo>
                      <a:pt x="151388" y="86666"/>
                    </a:lnTo>
                    <a:lnTo>
                      <a:pt x="151521" y="86356"/>
                    </a:lnTo>
                    <a:lnTo>
                      <a:pt x="151567" y="86216"/>
                    </a:lnTo>
                    <a:lnTo>
                      <a:pt x="151606" y="86083"/>
                    </a:lnTo>
                    <a:lnTo>
                      <a:pt x="151658" y="85886"/>
                    </a:lnTo>
                    <a:lnTo>
                      <a:pt x="151697" y="85732"/>
                    </a:lnTo>
                    <a:lnTo>
                      <a:pt x="151736" y="85584"/>
                    </a:lnTo>
                    <a:lnTo>
                      <a:pt x="151774" y="85416"/>
                    </a:lnTo>
                    <a:lnTo>
                      <a:pt x="151813" y="85241"/>
                    </a:lnTo>
                    <a:lnTo>
                      <a:pt x="151859" y="85079"/>
                    </a:lnTo>
                    <a:lnTo>
                      <a:pt x="151877" y="84946"/>
                    </a:lnTo>
                    <a:lnTo>
                      <a:pt x="151916" y="84799"/>
                    </a:lnTo>
                    <a:lnTo>
                      <a:pt x="151962" y="84658"/>
                    </a:lnTo>
                    <a:lnTo>
                      <a:pt x="151994" y="84518"/>
                    </a:lnTo>
                    <a:lnTo>
                      <a:pt x="151998" y="84378"/>
                    </a:lnTo>
                    <a:lnTo>
                      <a:pt x="151982" y="84225"/>
                    </a:lnTo>
                    <a:lnTo>
                      <a:pt x="151951" y="84093"/>
                    </a:lnTo>
                    <a:lnTo>
                      <a:pt x="151866" y="83969"/>
                    </a:lnTo>
                    <a:lnTo>
                      <a:pt x="151780" y="83852"/>
                    </a:lnTo>
                    <a:lnTo>
                      <a:pt x="151701" y="83742"/>
                    </a:lnTo>
                    <a:lnTo>
                      <a:pt x="151616" y="83632"/>
                    </a:lnTo>
                    <a:lnTo>
                      <a:pt x="151503" y="83530"/>
                    </a:lnTo>
                    <a:lnTo>
                      <a:pt x="151369" y="83463"/>
                    </a:lnTo>
                    <a:lnTo>
                      <a:pt x="151250" y="83395"/>
                    </a:lnTo>
                    <a:lnTo>
                      <a:pt x="151096" y="83349"/>
                    </a:lnTo>
                    <a:lnTo>
                      <a:pt x="150964" y="83338"/>
                    </a:lnTo>
                    <a:lnTo>
                      <a:pt x="150817" y="83306"/>
                    </a:lnTo>
                    <a:lnTo>
                      <a:pt x="150671" y="83281"/>
                    </a:lnTo>
                    <a:lnTo>
                      <a:pt x="150496" y="83243"/>
                    </a:lnTo>
                    <a:lnTo>
                      <a:pt x="150343" y="83204"/>
                    </a:lnTo>
                    <a:lnTo>
                      <a:pt x="150189" y="83158"/>
                    </a:lnTo>
                    <a:lnTo>
                      <a:pt x="150063" y="83105"/>
                    </a:lnTo>
                    <a:lnTo>
                      <a:pt x="149915" y="83038"/>
                    </a:lnTo>
                    <a:lnTo>
                      <a:pt x="149768" y="82964"/>
                    </a:lnTo>
                    <a:lnTo>
                      <a:pt x="149635" y="82904"/>
                    </a:lnTo>
                    <a:lnTo>
                      <a:pt x="149382" y="82770"/>
                    </a:lnTo>
                    <a:lnTo>
                      <a:pt x="149276" y="82688"/>
                    </a:lnTo>
                    <a:lnTo>
                      <a:pt x="149149" y="82586"/>
                    </a:lnTo>
                    <a:lnTo>
                      <a:pt x="149043" y="82490"/>
                    </a:lnTo>
                    <a:lnTo>
                      <a:pt x="148845" y="82285"/>
                    </a:lnTo>
                    <a:lnTo>
                      <a:pt x="148766" y="82175"/>
                    </a:lnTo>
                    <a:lnTo>
                      <a:pt x="148722" y="82036"/>
                    </a:lnTo>
                    <a:lnTo>
                      <a:pt x="148705" y="81904"/>
                    </a:lnTo>
                    <a:lnTo>
                      <a:pt x="148682" y="81750"/>
                    </a:lnTo>
                    <a:lnTo>
                      <a:pt x="148650" y="81577"/>
                    </a:lnTo>
                    <a:lnTo>
                      <a:pt x="148620" y="81438"/>
                    </a:lnTo>
                    <a:lnTo>
                      <a:pt x="148590" y="81292"/>
                    </a:lnTo>
                    <a:lnTo>
                      <a:pt x="148580" y="81131"/>
                    </a:lnTo>
                    <a:lnTo>
                      <a:pt x="148573" y="80803"/>
                    </a:lnTo>
                    <a:lnTo>
                      <a:pt x="148578" y="80664"/>
                    </a:lnTo>
                    <a:lnTo>
                      <a:pt x="148638" y="80523"/>
                    </a:lnTo>
                    <a:lnTo>
                      <a:pt x="148709" y="80235"/>
                    </a:lnTo>
                    <a:lnTo>
                      <a:pt x="148755" y="80102"/>
                    </a:lnTo>
                    <a:lnTo>
                      <a:pt x="148787" y="79933"/>
                    </a:lnTo>
                    <a:lnTo>
                      <a:pt x="148784" y="79787"/>
                    </a:lnTo>
                    <a:lnTo>
                      <a:pt x="148639" y="79243"/>
                    </a:lnTo>
                    <a:lnTo>
                      <a:pt x="148411" y="79384"/>
                    </a:lnTo>
                    <a:lnTo>
                      <a:pt x="147920" y="78974"/>
                    </a:lnTo>
                    <a:lnTo>
                      <a:pt x="147780" y="78893"/>
                    </a:lnTo>
                    <a:lnTo>
                      <a:pt x="147625" y="78812"/>
                    </a:lnTo>
                    <a:lnTo>
                      <a:pt x="147471" y="78745"/>
                    </a:lnTo>
                    <a:lnTo>
                      <a:pt x="147338" y="78678"/>
                    </a:lnTo>
                    <a:lnTo>
                      <a:pt x="147205" y="78625"/>
                    </a:lnTo>
                    <a:lnTo>
                      <a:pt x="147044" y="78579"/>
                    </a:lnTo>
                    <a:lnTo>
                      <a:pt x="146645" y="78441"/>
                    </a:lnTo>
                    <a:lnTo>
                      <a:pt x="146543" y="78412"/>
                    </a:lnTo>
                    <a:lnTo>
                      <a:pt x="146024" y="78320"/>
                    </a:lnTo>
                    <a:lnTo>
                      <a:pt x="145885" y="78295"/>
                    </a:lnTo>
                    <a:lnTo>
                      <a:pt x="145731" y="78263"/>
                    </a:lnTo>
                    <a:lnTo>
                      <a:pt x="145424" y="78214"/>
                    </a:lnTo>
                    <a:lnTo>
                      <a:pt x="145257" y="78182"/>
                    </a:lnTo>
                    <a:lnTo>
                      <a:pt x="145124" y="78150"/>
                    </a:lnTo>
                    <a:lnTo>
                      <a:pt x="144957" y="78125"/>
                    </a:lnTo>
                    <a:lnTo>
                      <a:pt x="144797" y="78115"/>
                    </a:lnTo>
                    <a:lnTo>
                      <a:pt x="144658" y="78110"/>
                    </a:lnTo>
                    <a:lnTo>
                      <a:pt x="144393" y="78102"/>
                    </a:lnTo>
                    <a:lnTo>
                      <a:pt x="144261" y="78076"/>
                    </a:lnTo>
                    <a:lnTo>
                      <a:pt x="144141" y="78009"/>
                    </a:lnTo>
                    <a:lnTo>
                      <a:pt x="144035" y="77906"/>
                    </a:lnTo>
                    <a:lnTo>
                      <a:pt x="143977" y="77768"/>
                    </a:lnTo>
                    <a:lnTo>
                      <a:pt x="143897" y="77602"/>
                    </a:lnTo>
                    <a:lnTo>
                      <a:pt x="143839" y="77436"/>
                    </a:lnTo>
                    <a:lnTo>
                      <a:pt x="143822" y="77290"/>
                    </a:lnTo>
                    <a:lnTo>
                      <a:pt x="143784" y="77116"/>
                    </a:lnTo>
                    <a:lnTo>
                      <a:pt x="143732" y="76963"/>
                    </a:lnTo>
                    <a:lnTo>
                      <a:pt x="143674" y="76818"/>
                    </a:lnTo>
                    <a:lnTo>
                      <a:pt x="143629" y="76665"/>
                    </a:lnTo>
                    <a:lnTo>
                      <a:pt x="143571" y="76499"/>
                    </a:lnTo>
                    <a:lnTo>
                      <a:pt x="143498" y="76340"/>
                    </a:lnTo>
                    <a:lnTo>
                      <a:pt x="143398" y="76209"/>
                    </a:lnTo>
                    <a:lnTo>
                      <a:pt x="143327" y="76092"/>
                    </a:lnTo>
                    <a:lnTo>
                      <a:pt x="143241" y="75989"/>
                    </a:lnTo>
                    <a:lnTo>
                      <a:pt x="143114" y="75873"/>
                    </a:lnTo>
                    <a:lnTo>
                      <a:pt x="143014" y="75756"/>
                    </a:lnTo>
                    <a:lnTo>
                      <a:pt x="142781" y="75530"/>
                    </a:lnTo>
                    <a:lnTo>
                      <a:pt x="142655" y="75470"/>
                    </a:lnTo>
                    <a:lnTo>
                      <a:pt x="142528" y="75417"/>
                    </a:lnTo>
                    <a:lnTo>
                      <a:pt x="142402" y="75370"/>
                    </a:lnTo>
                    <a:lnTo>
                      <a:pt x="142221" y="75311"/>
                    </a:lnTo>
                    <a:lnTo>
                      <a:pt x="142080" y="75251"/>
                    </a:lnTo>
                    <a:lnTo>
                      <a:pt x="141954" y="75198"/>
                    </a:lnTo>
                    <a:lnTo>
                      <a:pt x="141841" y="75109"/>
                    </a:lnTo>
                    <a:lnTo>
                      <a:pt x="141728" y="74993"/>
                    </a:lnTo>
                    <a:lnTo>
                      <a:pt x="141629" y="74883"/>
                    </a:lnTo>
                    <a:lnTo>
                      <a:pt x="141626" y="74737"/>
                    </a:lnTo>
                    <a:lnTo>
                      <a:pt x="141651" y="74597"/>
                    </a:lnTo>
                    <a:lnTo>
                      <a:pt x="141690" y="74435"/>
                    </a:lnTo>
                    <a:lnTo>
                      <a:pt x="141666" y="74268"/>
                    </a:lnTo>
                    <a:lnTo>
                      <a:pt x="141593" y="74109"/>
                    </a:lnTo>
                    <a:lnTo>
                      <a:pt x="141535" y="73957"/>
                    </a:lnTo>
                    <a:lnTo>
                      <a:pt x="141470" y="73819"/>
                    </a:lnTo>
                    <a:lnTo>
                      <a:pt x="141446" y="73679"/>
                    </a:lnTo>
                    <a:lnTo>
                      <a:pt x="141422" y="73519"/>
                    </a:lnTo>
                    <a:lnTo>
                      <a:pt x="141399" y="73380"/>
                    </a:lnTo>
                    <a:lnTo>
                      <a:pt x="141382" y="73206"/>
                    </a:lnTo>
                    <a:lnTo>
                      <a:pt x="141358" y="73046"/>
                    </a:lnTo>
                    <a:lnTo>
                      <a:pt x="141341" y="72914"/>
                    </a:lnTo>
                    <a:lnTo>
                      <a:pt x="141345" y="72753"/>
                    </a:lnTo>
                    <a:lnTo>
                      <a:pt x="141336" y="72614"/>
                    </a:lnTo>
                    <a:lnTo>
                      <a:pt x="141333" y="72439"/>
                    </a:lnTo>
                    <a:lnTo>
                      <a:pt x="141323" y="72293"/>
                    </a:lnTo>
                    <a:lnTo>
                      <a:pt x="141306" y="72153"/>
                    </a:lnTo>
                    <a:lnTo>
                      <a:pt x="141304" y="72007"/>
                    </a:lnTo>
                    <a:lnTo>
                      <a:pt x="141293" y="71833"/>
                    </a:lnTo>
                    <a:lnTo>
                      <a:pt x="141283" y="71644"/>
                    </a:lnTo>
                    <a:lnTo>
                      <a:pt x="141273" y="71512"/>
                    </a:lnTo>
                    <a:lnTo>
                      <a:pt x="141249" y="71324"/>
                    </a:lnTo>
                    <a:lnTo>
                      <a:pt x="141225" y="71150"/>
                    </a:lnTo>
                    <a:lnTo>
                      <a:pt x="141201" y="71004"/>
                    </a:lnTo>
                    <a:lnTo>
                      <a:pt x="141185" y="70872"/>
                    </a:lnTo>
                    <a:lnTo>
                      <a:pt x="141175" y="70711"/>
                    </a:lnTo>
                    <a:lnTo>
                      <a:pt x="141166" y="70579"/>
                    </a:lnTo>
                    <a:lnTo>
                      <a:pt x="141163" y="70425"/>
                    </a:lnTo>
                    <a:lnTo>
                      <a:pt x="141153" y="70272"/>
                    </a:lnTo>
                    <a:lnTo>
                      <a:pt x="141143" y="70126"/>
                    </a:lnTo>
                    <a:lnTo>
                      <a:pt x="141133" y="69958"/>
                    </a:lnTo>
                    <a:lnTo>
                      <a:pt x="141140" y="69609"/>
                    </a:lnTo>
                    <a:lnTo>
                      <a:pt x="141137" y="69428"/>
                    </a:lnTo>
                    <a:lnTo>
                      <a:pt x="141120" y="69233"/>
                    </a:lnTo>
                    <a:lnTo>
                      <a:pt x="141088" y="69052"/>
                    </a:lnTo>
                    <a:lnTo>
                      <a:pt x="141072" y="68912"/>
                    </a:lnTo>
                    <a:lnTo>
                      <a:pt x="141048" y="68759"/>
                    </a:lnTo>
                    <a:lnTo>
                      <a:pt x="141041" y="68410"/>
                    </a:lnTo>
                    <a:lnTo>
                      <a:pt x="141045" y="68229"/>
                    </a:lnTo>
                    <a:lnTo>
                      <a:pt x="141238" y="67785"/>
                    </a:lnTo>
                    <a:lnTo>
                      <a:pt x="141125" y="67669"/>
                    </a:lnTo>
                    <a:lnTo>
                      <a:pt x="140896" y="66706"/>
                    </a:lnTo>
                    <a:lnTo>
                      <a:pt x="141202" y="66461"/>
                    </a:lnTo>
                    <a:lnTo>
                      <a:pt x="141045" y="65981"/>
                    </a:lnTo>
                    <a:lnTo>
                      <a:pt x="141014" y="65842"/>
                    </a:lnTo>
                    <a:lnTo>
                      <a:pt x="140977" y="65689"/>
                    </a:lnTo>
                    <a:lnTo>
                      <a:pt x="140932" y="65537"/>
                    </a:lnTo>
                    <a:lnTo>
                      <a:pt x="140895" y="65391"/>
                    </a:lnTo>
                    <a:lnTo>
                      <a:pt x="140864" y="65238"/>
                    </a:lnTo>
                    <a:lnTo>
                      <a:pt x="140840" y="65078"/>
                    </a:lnTo>
                    <a:lnTo>
                      <a:pt x="140809" y="64897"/>
                    </a:lnTo>
                    <a:lnTo>
                      <a:pt x="140792" y="64751"/>
                    </a:lnTo>
                    <a:lnTo>
                      <a:pt x="141183" y="64203"/>
                    </a:lnTo>
                    <a:lnTo>
                      <a:pt x="140641" y="64089"/>
                    </a:lnTo>
                    <a:lnTo>
                      <a:pt x="140354" y="63805"/>
                    </a:lnTo>
                    <a:lnTo>
                      <a:pt x="140448" y="63597"/>
                    </a:lnTo>
                    <a:lnTo>
                      <a:pt x="140410" y="63389"/>
                    </a:lnTo>
                    <a:lnTo>
                      <a:pt x="140353" y="63266"/>
                    </a:lnTo>
                    <a:lnTo>
                      <a:pt x="140372" y="62926"/>
                    </a:lnTo>
                    <a:lnTo>
                      <a:pt x="140429" y="62723"/>
                    </a:lnTo>
                    <a:lnTo>
                      <a:pt x="140452" y="62545"/>
                    </a:lnTo>
                    <a:lnTo>
                      <a:pt x="140452" y="62460"/>
                    </a:lnTo>
                    <a:lnTo>
                      <a:pt x="140377" y="62233"/>
                    </a:lnTo>
                    <a:lnTo>
                      <a:pt x="140348" y="62044"/>
                    </a:lnTo>
                    <a:lnTo>
                      <a:pt x="140353" y="61931"/>
                    </a:lnTo>
                    <a:lnTo>
                      <a:pt x="140414" y="61699"/>
                    </a:lnTo>
                    <a:lnTo>
                      <a:pt x="140499" y="61577"/>
                    </a:lnTo>
                    <a:lnTo>
                      <a:pt x="140621" y="61336"/>
                    </a:lnTo>
                    <a:lnTo>
                      <a:pt x="140645" y="61128"/>
                    </a:lnTo>
                    <a:lnTo>
                      <a:pt x="140650" y="61019"/>
                    </a:lnTo>
                    <a:lnTo>
                      <a:pt x="140305" y="60649"/>
                    </a:lnTo>
                    <a:lnTo>
                      <a:pt x="140288" y="60482"/>
                    </a:lnTo>
                    <a:lnTo>
                      <a:pt x="140250" y="60280"/>
                    </a:lnTo>
                    <a:lnTo>
                      <a:pt x="140205" y="60135"/>
                    </a:lnTo>
                    <a:lnTo>
                      <a:pt x="139887" y="59589"/>
                    </a:lnTo>
                    <a:lnTo>
                      <a:pt x="139851" y="59046"/>
                    </a:lnTo>
                    <a:lnTo>
                      <a:pt x="139813" y="58858"/>
                    </a:lnTo>
                    <a:lnTo>
                      <a:pt x="139789" y="58719"/>
                    </a:lnTo>
                    <a:lnTo>
                      <a:pt x="139766" y="58587"/>
                    </a:lnTo>
                    <a:lnTo>
                      <a:pt x="139735" y="58434"/>
                    </a:lnTo>
                    <a:lnTo>
                      <a:pt x="139711" y="58239"/>
                    </a:lnTo>
                    <a:lnTo>
                      <a:pt x="139701" y="58106"/>
                    </a:lnTo>
                    <a:lnTo>
                      <a:pt x="139692" y="57953"/>
                    </a:lnTo>
                    <a:lnTo>
                      <a:pt x="139681" y="57758"/>
                    </a:lnTo>
                    <a:lnTo>
                      <a:pt x="139672" y="57625"/>
                    </a:lnTo>
                    <a:lnTo>
                      <a:pt x="139655" y="57472"/>
                    </a:lnTo>
                    <a:lnTo>
                      <a:pt x="139637" y="57291"/>
                    </a:lnTo>
                    <a:lnTo>
                      <a:pt x="139628" y="57138"/>
                    </a:lnTo>
                    <a:lnTo>
                      <a:pt x="139625" y="56977"/>
                    </a:lnTo>
                    <a:lnTo>
                      <a:pt x="139629" y="56838"/>
                    </a:lnTo>
                    <a:lnTo>
                      <a:pt x="139626" y="56698"/>
                    </a:lnTo>
                    <a:lnTo>
                      <a:pt x="139616" y="56538"/>
                    </a:lnTo>
                    <a:lnTo>
                      <a:pt x="139599" y="56363"/>
                    </a:lnTo>
                    <a:lnTo>
                      <a:pt x="139591" y="55896"/>
                    </a:lnTo>
                    <a:lnTo>
                      <a:pt x="139581" y="55750"/>
                    </a:lnTo>
                    <a:lnTo>
                      <a:pt x="139585" y="55603"/>
                    </a:lnTo>
                    <a:lnTo>
                      <a:pt x="139603" y="55463"/>
                    </a:lnTo>
                    <a:lnTo>
                      <a:pt x="139607" y="55316"/>
                    </a:lnTo>
                    <a:lnTo>
                      <a:pt x="139605" y="55177"/>
                    </a:lnTo>
                    <a:lnTo>
                      <a:pt x="139595" y="55030"/>
                    </a:lnTo>
                    <a:lnTo>
                      <a:pt x="139589" y="54723"/>
                    </a:lnTo>
                    <a:lnTo>
                      <a:pt x="139615" y="54590"/>
                    </a:lnTo>
                    <a:lnTo>
                      <a:pt x="139633" y="54429"/>
                    </a:lnTo>
                    <a:lnTo>
                      <a:pt x="139669" y="54163"/>
                    </a:lnTo>
                    <a:lnTo>
                      <a:pt x="139687" y="54009"/>
                    </a:lnTo>
                    <a:lnTo>
                      <a:pt x="139678" y="53877"/>
                    </a:lnTo>
                    <a:lnTo>
                      <a:pt x="139661" y="53703"/>
                    </a:lnTo>
                    <a:lnTo>
                      <a:pt x="139658" y="53563"/>
                    </a:lnTo>
                    <a:lnTo>
                      <a:pt x="139600" y="53432"/>
                    </a:lnTo>
                    <a:lnTo>
                      <a:pt x="139549" y="53307"/>
                    </a:lnTo>
                    <a:lnTo>
                      <a:pt x="139511" y="53161"/>
                    </a:lnTo>
                    <a:lnTo>
                      <a:pt x="139530" y="53021"/>
                    </a:lnTo>
                    <a:lnTo>
                      <a:pt x="139548" y="52874"/>
                    </a:lnTo>
                    <a:lnTo>
                      <a:pt x="139608" y="52733"/>
                    </a:lnTo>
                    <a:lnTo>
                      <a:pt x="139660" y="52579"/>
                    </a:lnTo>
                    <a:lnTo>
                      <a:pt x="139699" y="52432"/>
                    </a:lnTo>
                    <a:lnTo>
                      <a:pt x="139717" y="52278"/>
                    </a:lnTo>
                    <a:lnTo>
                      <a:pt x="139728" y="52124"/>
                    </a:lnTo>
                    <a:lnTo>
                      <a:pt x="139739" y="51956"/>
                    </a:lnTo>
                    <a:lnTo>
                      <a:pt x="139750" y="51809"/>
                    </a:lnTo>
                    <a:lnTo>
                      <a:pt x="139741" y="51663"/>
                    </a:lnTo>
                    <a:lnTo>
                      <a:pt x="139717" y="51531"/>
                    </a:lnTo>
                    <a:lnTo>
                      <a:pt x="139700" y="51357"/>
                    </a:lnTo>
                    <a:lnTo>
                      <a:pt x="139676" y="51210"/>
                    </a:lnTo>
                    <a:lnTo>
                      <a:pt x="139653" y="51071"/>
                    </a:lnTo>
                    <a:lnTo>
                      <a:pt x="139657" y="50932"/>
                    </a:lnTo>
                    <a:lnTo>
                      <a:pt x="139739" y="50811"/>
                    </a:lnTo>
                    <a:lnTo>
                      <a:pt x="139848" y="50725"/>
                    </a:lnTo>
                    <a:lnTo>
                      <a:pt x="139965" y="50660"/>
                    </a:lnTo>
                    <a:lnTo>
                      <a:pt x="140109" y="50553"/>
                    </a:lnTo>
                    <a:lnTo>
                      <a:pt x="140218" y="50439"/>
                    </a:lnTo>
                    <a:lnTo>
                      <a:pt x="140314" y="50332"/>
                    </a:lnTo>
                    <a:lnTo>
                      <a:pt x="140430" y="50246"/>
                    </a:lnTo>
                    <a:lnTo>
                      <a:pt x="140547" y="50181"/>
                    </a:lnTo>
                    <a:lnTo>
                      <a:pt x="140671" y="50102"/>
                    </a:lnTo>
                    <a:lnTo>
                      <a:pt x="140787" y="50016"/>
                    </a:lnTo>
                    <a:lnTo>
                      <a:pt x="140876" y="49909"/>
                    </a:lnTo>
                    <a:lnTo>
                      <a:pt x="140914" y="49734"/>
                    </a:lnTo>
                    <a:lnTo>
                      <a:pt x="140964" y="49454"/>
                    </a:lnTo>
                    <a:lnTo>
                      <a:pt x="140976" y="49307"/>
                    </a:lnTo>
                    <a:lnTo>
                      <a:pt x="141015" y="49173"/>
                    </a:lnTo>
                    <a:lnTo>
                      <a:pt x="141075" y="49054"/>
                    </a:lnTo>
                    <a:lnTo>
                      <a:pt x="141142" y="48920"/>
                    </a:lnTo>
                    <a:lnTo>
                      <a:pt x="141209" y="48793"/>
                    </a:lnTo>
                    <a:lnTo>
                      <a:pt x="141270" y="48666"/>
                    </a:lnTo>
                    <a:lnTo>
                      <a:pt x="141351" y="48559"/>
                    </a:lnTo>
                    <a:lnTo>
                      <a:pt x="141475" y="48480"/>
                    </a:lnTo>
                    <a:lnTo>
                      <a:pt x="141605" y="48408"/>
                    </a:lnTo>
                    <a:lnTo>
                      <a:pt x="141722" y="48336"/>
                    </a:lnTo>
                    <a:lnTo>
                      <a:pt x="141846" y="48256"/>
                    </a:lnTo>
                    <a:lnTo>
                      <a:pt x="141997" y="48163"/>
                    </a:lnTo>
                    <a:lnTo>
                      <a:pt x="142128" y="48090"/>
                    </a:lnTo>
                    <a:lnTo>
                      <a:pt x="142252" y="48032"/>
                    </a:lnTo>
                    <a:lnTo>
                      <a:pt x="142540" y="47858"/>
                    </a:lnTo>
                    <a:lnTo>
                      <a:pt x="142657" y="47765"/>
                    </a:lnTo>
                    <a:lnTo>
                      <a:pt x="142827" y="47624"/>
                    </a:lnTo>
                    <a:lnTo>
                      <a:pt x="143253" y="47314"/>
                    </a:lnTo>
                    <a:lnTo>
                      <a:pt x="143391" y="47241"/>
                    </a:lnTo>
                    <a:lnTo>
                      <a:pt x="143522" y="47169"/>
                    </a:lnTo>
                    <a:lnTo>
                      <a:pt x="143646" y="47090"/>
                    </a:lnTo>
                    <a:lnTo>
                      <a:pt x="143776" y="46996"/>
                    </a:lnTo>
                    <a:lnTo>
                      <a:pt x="143906" y="46910"/>
                    </a:lnTo>
                    <a:lnTo>
                      <a:pt x="144051" y="46837"/>
                    </a:lnTo>
                    <a:lnTo>
                      <a:pt x="144167" y="46744"/>
                    </a:lnTo>
                    <a:lnTo>
                      <a:pt x="144291" y="46651"/>
                    </a:lnTo>
                    <a:lnTo>
                      <a:pt x="144524" y="46493"/>
                    </a:lnTo>
                    <a:lnTo>
                      <a:pt x="144634" y="46400"/>
                    </a:lnTo>
                    <a:lnTo>
                      <a:pt x="144770" y="46278"/>
                    </a:lnTo>
                    <a:lnTo>
                      <a:pt x="144880" y="46171"/>
                    </a:lnTo>
                    <a:lnTo>
                      <a:pt x="144975" y="46079"/>
                    </a:lnTo>
                    <a:lnTo>
                      <a:pt x="145057" y="45965"/>
                    </a:lnTo>
                    <a:lnTo>
                      <a:pt x="145096" y="45825"/>
                    </a:lnTo>
                    <a:lnTo>
                      <a:pt x="145134" y="45664"/>
                    </a:lnTo>
                    <a:lnTo>
                      <a:pt x="145160" y="45524"/>
                    </a:lnTo>
                    <a:lnTo>
                      <a:pt x="145178" y="45391"/>
                    </a:lnTo>
                    <a:lnTo>
                      <a:pt x="145210" y="45229"/>
                    </a:lnTo>
                    <a:lnTo>
                      <a:pt x="145235" y="45075"/>
                    </a:lnTo>
                    <a:lnTo>
                      <a:pt x="145231" y="44908"/>
                    </a:lnTo>
                    <a:lnTo>
                      <a:pt x="145208" y="44762"/>
                    </a:lnTo>
                    <a:lnTo>
                      <a:pt x="145170" y="44609"/>
                    </a:lnTo>
                    <a:lnTo>
                      <a:pt x="145125" y="44442"/>
                    </a:lnTo>
                    <a:lnTo>
                      <a:pt x="145073" y="44262"/>
                    </a:lnTo>
                    <a:lnTo>
                      <a:pt x="145008" y="44117"/>
                    </a:lnTo>
                    <a:lnTo>
                      <a:pt x="144943" y="43992"/>
                    </a:lnTo>
                    <a:lnTo>
                      <a:pt x="144844" y="43883"/>
                    </a:lnTo>
                    <a:lnTo>
                      <a:pt x="144765" y="43787"/>
                    </a:lnTo>
                    <a:lnTo>
                      <a:pt x="144328" y="43418"/>
                    </a:lnTo>
                    <a:lnTo>
                      <a:pt x="144194" y="43337"/>
                    </a:lnTo>
                    <a:lnTo>
                      <a:pt x="143955" y="43174"/>
                    </a:lnTo>
                    <a:lnTo>
                      <a:pt x="143828" y="43107"/>
                    </a:lnTo>
                    <a:lnTo>
                      <a:pt x="143702" y="43061"/>
                    </a:lnTo>
                    <a:lnTo>
                      <a:pt x="143562" y="43001"/>
                    </a:lnTo>
                    <a:lnTo>
                      <a:pt x="143436" y="42940"/>
                    </a:lnTo>
                    <a:lnTo>
                      <a:pt x="143316" y="42838"/>
                    </a:lnTo>
                    <a:lnTo>
                      <a:pt x="143195" y="42729"/>
                    </a:lnTo>
                    <a:lnTo>
                      <a:pt x="143103" y="42626"/>
                    </a:lnTo>
                    <a:lnTo>
                      <a:pt x="142982" y="42489"/>
                    </a:lnTo>
                    <a:lnTo>
                      <a:pt x="142897" y="42386"/>
                    </a:lnTo>
                    <a:lnTo>
                      <a:pt x="142804" y="42276"/>
                    </a:lnTo>
                    <a:lnTo>
                      <a:pt x="142647" y="42028"/>
                    </a:lnTo>
                    <a:lnTo>
                      <a:pt x="142562" y="41923"/>
                    </a:lnTo>
                    <a:lnTo>
                      <a:pt x="142470" y="41811"/>
                    </a:lnTo>
                    <a:lnTo>
                      <a:pt x="142009" y="41405"/>
                    </a:lnTo>
                    <a:lnTo>
                      <a:pt x="141889" y="41303"/>
                    </a:lnTo>
                    <a:lnTo>
                      <a:pt x="141777" y="41229"/>
                    </a:lnTo>
                    <a:lnTo>
                      <a:pt x="141671" y="41147"/>
                    </a:lnTo>
                    <a:lnTo>
                      <a:pt x="141565" y="41044"/>
                    </a:lnTo>
                    <a:lnTo>
                      <a:pt x="141473" y="40949"/>
                    </a:lnTo>
                    <a:lnTo>
                      <a:pt x="141253" y="40737"/>
                    </a:lnTo>
                    <a:lnTo>
                      <a:pt x="141161" y="40641"/>
                    </a:lnTo>
                    <a:lnTo>
                      <a:pt x="141082" y="40517"/>
                    </a:lnTo>
                    <a:lnTo>
                      <a:pt x="141010" y="40399"/>
                    </a:lnTo>
                    <a:lnTo>
                      <a:pt x="140911" y="40276"/>
                    </a:lnTo>
                    <a:lnTo>
                      <a:pt x="140798" y="40201"/>
                    </a:lnTo>
                    <a:lnTo>
                      <a:pt x="140664" y="40099"/>
                    </a:lnTo>
                    <a:lnTo>
                      <a:pt x="140551" y="40004"/>
                    </a:lnTo>
                    <a:lnTo>
                      <a:pt x="140439" y="39929"/>
                    </a:lnTo>
                    <a:lnTo>
                      <a:pt x="140305" y="39855"/>
                    </a:lnTo>
                    <a:lnTo>
                      <a:pt x="139594" y="39765"/>
                    </a:lnTo>
                    <a:lnTo>
                      <a:pt x="139455" y="39781"/>
                    </a:lnTo>
                    <a:lnTo>
                      <a:pt x="139303" y="39798"/>
                    </a:lnTo>
                    <a:lnTo>
                      <a:pt x="139150" y="39794"/>
                    </a:lnTo>
                    <a:lnTo>
                      <a:pt x="139010" y="39776"/>
                    </a:lnTo>
                    <a:lnTo>
                      <a:pt x="138871" y="39744"/>
                    </a:lnTo>
                    <a:lnTo>
                      <a:pt x="138745" y="39698"/>
                    </a:lnTo>
                    <a:lnTo>
                      <a:pt x="138611" y="39624"/>
                    </a:lnTo>
                    <a:lnTo>
                      <a:pt x="138477" y="39529"/>
                    </a:lnTo>
                    <a:lnTo>
                      <a:pt x="138365" y="39440"/>
                    </a:lnTo>
                    <a:lnTo>
                      <a:pt x="138259" y="39358"/>
                    </a:lnTo>
                    <a:lnTo>
                      <a:pt x="138146" y="39284"/>
                    </a:lnTo>
                    <a:lnTo>
                      <a:pt x="138020" y="39224"/>
                    </a:lnTo>
                    <a:lnTo>
                      <a:pt x="137886" y="39157"/>
                    </a:lnTo>
                    <a:lnTo>
                      <a:pt x="137760" y="39110"/>
                    </a:lnTo>
                    <a:lnTo>
                      <a:pt x="137621" y="39099"/>
                    </a:lnTo>
                    <a:lnTo>
                      <a:pt x="137468" y="39095"/>
                    </a:lnTo>
                    <a:lnTo>
                      <a:pt x="137316" y="39112"/>
                    </a:lnTo>
                    <a:lnTo>
                      <a:pt x="137184" y="39143"/>
                    </a:lnTo>
                    <a:lnTo>
                      <a:pt x="137039" y="39194"/>
                    </a:lnTo>
                    <a:lnTo>
                      <a:pt x="136915" y="39253"/>
                    </a:lnTo>
                    <a:lnTo>
                      <a:pt x="136784" y="39325"/>
                    </a:lnTo>
                    <a:lnTo>
                      <a:pt x="136682" y="39425"/>
                    </a:lnTo>
                    <a:lnTo>
                      <a:pt x="136586" y="39525"/>
                    </a:lnTo>
                    <a:lnTo>
                      <a:pt x="136484" y="39624"/>
                    </a:lnTo>
                    <a:lnTo>
                      <a:pt x="136389" y="39731"/>
                    </a:lnTo>
                    <a:lnTo>
                      <a:pt x="136287" y="39852"/>
                    </a:lnTo>
                    <a:lnTo>
                      <a:pt x="136185" y="40000"/>
                    </a:lnTo>
                    <a:lnTo>
                      <a:pt x="135995" y="40241"/>
                    </a:lnTo>
                    <a:lnTo>
                      <a:pt x="135402" y="40241"/>
                    </a:lnTo>
                    <a:lnTo>
                      <a:pt x="135184" y="40439"/>
                    </a:lnTo>
                    <a:lnTo>
                      <a:pt x="134936" y="40611"/>
                    </a:lnTo>
                    <a:lnTo>
                      <a:pt x="135004" y="40923"/>
                    </a:lnTo>
                    <a:lnTo>
                      <a:pt x="134999" y="41173"/>
                    </a:lnTo>
                    <a:lnTo>
                      <a:pt x="134999" y="41480"/>
                    </a:lnTo>
                    <a:lnTo>
                      <a:pt x="135010" y="41792"/>
                    </a:lnTo>
                    <a:lnTo>
                      <a:pt x="135003" y="42056"/>
                    </a:lnTo>
                    <a:lnTo>
                      <a:pt x="134937" y="42347"/>
                    </a:lnTo>
                    <a:lnTo>
                      <a:pt x="134848" y="42592"/>
                    </a:lnTo>
                    <a:lnTo>
                      <a:pt x="134781" y="42815"/>
                    </a:lnTo>
                    <a:lnTo>
                      <a:pt x="134700" y="43076"/>
                    </a:lnTo>
                    <a:lnTo>
                      <a:pt x="134619" y="43329"/>
                    </a:lnTo>
                    <a:lnTo>
                      <a:pt x="134508" y="43611"/>
                    </a:lnTo>
                    <a:lnTo>
                      <a:pt x="134478" y="43768"/>
                    </a:lnTo>
                    <a:lnTo>
                      <a:pt x="134508" y="43916"/>
                    </a:lnTo>
                    <a:lnTo>
                      <a:pt x="134559" y="44179"/>
                    </a:lnTo>
                    <a:lnTo>
                      <a:pt x="134422" y="44025"/>
                    </a:lnTo>
                    <a:lnTo>
                      <a:pt x="134253" y="43885"/>
                    </a:lnTo>
                    <a:lnTo>
                      <a:pt x="134043" y="43795"/>
                    </a:lnTo>
                    <a:lnTo>
                      <a:pt x="133838" y="43627"/>
                    </a:lnTo>
                    <a:lnTo>
                      <a:pt x="133627" y="43500"/>
                    </a:lnTo>
                    <a:lnTo>
                      <a:pt x="133112" y="43273"/>
                    </a:lnTo>
                    <a:lnTo>
                      <a:pt x="132897" y="43163"/>
                    </a:lnTo>
                    <a:lnTo>
                      <a:pt x="132660" y="43036"/>
                    </a:lnTo>
                    <a:lnTo>
                      <a:pt x="132429" y="42920"/>
                    </a:lnTo>
                    <a:lnTo>
                      <a:pt x="132177" y="42815"/>
                    </a:lnTo>
                    <a:lnTo>
                      <a:pt x="131919" y="42793"/>
                    </a:lnTo>
                    <a:lnTo>
                      <a:pt x="131630" y="42714"/>
                    </a:lnTo>
                    <a:lnTo>
                      <a:pt x="131416" y="42655"/>
                    </a:lnTo>
                    <a:lnTo>
                      <a:pt x="131058" y="42523"/>
                    </a:lnTo>
                    <a:lnTo>
                      <a:pt x="130802" y="42495"/>
                    </a:lnTo>
                    <a:lnTo>
                      <a:pt x="130569" y="42409"/>
                    </a:lnTo>
                    <a:lnTo>
                      <a:pt x="130348" y="42392"/>
                    </a:lnTo>
                    <a:lnTo>
                      <a:pt x="130319" y="42107"/>
                    </a:lnTo>
                    <a:lnTo>
                      <a:pt x="130245" y="41890"/>
                    </a:lnTo>
                    <a:lnTo>
                      <a:pt x="130216" y="41697"/>
                    </a:lnTo>
                    <a:lnTo>
                      <a:pt x="130148" y="41480"/>
                    </a:lnTo>
                    <a:lnTo>
                      <a:pt x="130088" y="41249"/>
                    </a:lnTo>
                    <a:lnTo>
                      <a:pt x="130052" y="41047"/>
                    </a:lnTo>
                    <a:lnTo>
                      <a:pt x="129980" y="40853"/>
                    </a:lnTo>
                    <a:lnTo>
                      <a:pt x="129937" y="40623"/>
                    </a:lnTo>
                    <a:lnTo>
                      <a:pt x="129879" y="40393"/>
                    </a:lnTo>
                    <a:lnTo>
                      <a:pt x="129843" y="40155"/>
                    </a:lnTo>
                    <a:lnTo>
                      <a:pt x="129764" y="39889"/>
                    </a:lnTo>
                    <a:lnTo>
                      <a:pt x="129721" y="39674"/>
                    </a:lnTo>
                    <a:lnTo>
                      <a:pt x="129642" y="39249"/>
                    </a:lnTo>
                    <a:lnTo>
                      <a:pt x="129589" y="39021"/>
                    </a:lnTo>
                    <a:lnTo>
                      <a:pt x="129108" y="38901"/>
                    </a:lnTo>
                    <a:lnTo>
                      <a:pt x="128541" y="38816"/>
                    </a:lnTo>
                    <a:lnTo>
                      <a:pt x="127997" y="38679"/>
                    </a:lnTo>
                    <a:lnTo>
                      <a:pt x="127759" y="38628"/>
                    </a:lnTo>
                    <a:lnTo>
                      <a:pt x="127470" y="38582"/>
                    </a:lnTo>
                    <a:lnTo>
                      <a:pt x="127295" y="38514"/>
                    </a:lnTo>
                    <a:lnTo>
                      <a:pt x="127108" y="38469"/>
                    </a:lnTo>
                    <a:lnTo>
                      <a:pt x="126949" y="38190"/>
                    </a:lnTo>
                    <a:lnTo>
                      <a:pt x="126740" y="38088"/>
                    </a:lnTo>
                    <a:lnTo>
                      <a:pt x="126446" y="38001"/>
                    </a:lnTo>
                    <a:lnTo>
                      <a:pt x="125924" y="37835"/>
                    </a:lnTo>
                    <a:lnTo>
                      <a:pt x="125439" y="37662"/>
                    </a:lnTo>
                    <a:lnTo>
                      <a:pt x="124923" y="37508"/>
                    </a:lnTo>
                    <a:lnTo>
                      <a:pt x="124691" y="37439"/>
                    </a:lnTo>
                    <a:lnTo>
                      <a:pt x="124682" y="37380"/>
                    </a:lnTo>
                    <a:lnTo>
                      <a:pt x="124631" y="37074"/>
                    </a:lnTo>
                    <a:lnTo>
                      <a:pt x="124476" y="36496"/>
                    </a:lnTo>
                    <a:lnTo>
                      <a:pt x="124399" y="35724"/>
                    </a:lnTo>
                    <a:lnTo>
                      <a:pt x="124361" y="34643"/>
                    </a:lnTo>
                    <a:lnTo>
                      <a:pt x="124168" y="33910"/>
                    </a:lnTo>
                    <a:lnTo>
                      <a:pt x="124284" y="33370"/>
                    </a:lnTo>
                    <a:lnTo>
                      <a:pt x="124361" y="32289"/>
                    </a:lnTo>
                    <a:lnTo>
                      <a:pt x="124631" y="31402"/>
                    </a:lnTo>
                    <a:lnTo>
                      <a:pt x="124863" y="30013"/>
                    </a:lnTo>
                    <a:lnTo>
                      <a:pt x="125210" y="29550"/>
                    </a:lnTo>
                    <a:lnTo>
                      <a:pt x="125480" y="28971"/>
                    </a:lnTo>
                    <a:lnTo>
                      <a:pt x="125673" y="28199"/>
                    </a:lnTo>
                    <a:lnTo>
                      <a:pt x="125893" y="27792"/>
                    </a:lnTo>
                    <a:lnTo>
                      <a:pt x="125905" y="27582"/>
                    </a:lnTo>
                    <a:lnTo>
                      <a:pt x="126214" y="25807"/>
                    </a:lnTo>
                    <a:lnTo>
                      <a:pt x="126754" y="23453"/>
                    </a:lnTo>
                    <a:lnTo>
                      <a:pt x="126996" y="21594"/>
                    </a:lnTo>
                    <a:lnTo>
                      <a:pt x="127353" y="21361"/>
                    </a:lnTo>
                    <a:lnTo>
                      <a:pt x="127553" y="21199"/>
                    </a:lnTo>
                    <a:lnTo>
                      <a:pt x="127706" y="20921"/>
                    </a:lnTo>
                    <a:lnTo>
                      <a:pt x="127875" y="20705"/>
                    </a:lnTo>
                    <a:lnTo>
                      <a:pt x="128036" y="20443"/>
                    </a:lnTo>
                    <a:lnTo>
                      <a:pt x="128251" y="20296"/>
                    </a:lnTo>
                    <a:lnTo>
                      <a:pt x="128505" y="20280"/>
                    </a:lnTo>
                    <a:lnTo>
                      <a:pt x="128851" y="20288"/>
                    </a:lnTo>
                    <a:lnTo>
                      <a:pt x="129020" y="20033"/>
                    </a:lnTo>
                    <a:lnTo>
                      <a:pt x="129189" y="19770"/>
                    </a:lnTo>
                    <a:lnTo>
                      <a:pt x="129280" y="19466"/>
                    </a:lnTo>
                    <a:lnTo>
                      <a:pt x="129334" y="19170"/>
                    </a:lnTo>
                    <a:lnTo>
                      <a:pt x="129410" y="18896"/>
                    </a:lnTo>
                    <a:lnTo>
                      <a:pt x="129672" y="18666"/>
                    </a:lnTo>
                    <a:lnTo>
                      <a:pt x="129872" y="18719"/>
                    </a:lnTo>
                    <a:lnTo>
                      <a:pt x="130002" y="18698"/>
                    </a:lnTo>
                    <a:lnTo>
                      <a:pt x="130022" y="18623"/>
                    </a:lnTo>
                    <a:lnTo>
                      <a:pt x="130063" y="18329"/>
                    </a:lnTo>
                    <a:lnTo>
                      <a:pt x="130090" y="18021"/>
                    </a:lnTo>
                    <a:lnTo>
                      <a:pt x="130083" y="17782"/>
                    </a:lnTo>
                    <a:lnTo>
                      <a:pt x="130117" y="17563"/>
                    </a:lnTo>
                    <a:lnTo>
                      <a:pt x="130205" y="17351"/>
                    </a:lnTo>
                    <a:lnTo>
                      <a:pt x="130368" y="17249"/>
                    </a:lnTo>
                    <a:lnTo>
                      <a:pt x="130518" y="17221"/>
                    </a:lnTo>
                    <a:lnTo>
                      <a:pt x="130586" y="17221"/>
                    </a:lnTo>
                    <a:lnTo>
                      <a:pt x="130715" y="16982"/>
                    </a:lnTo>
                    <a:lnTo>
                      <a:pt x="130831" y="16701"/>
                    </a:lnTo>
                    <a:lnTo>
                      <a:pt x="130926" y="16523"/>
                    </a:lnTo>
                    <a:lnTo>
                      <a:pt x="131045" y="16415"/>
                    </a:lnTo>
                    <a:lnTo>
                      <a:pt x="131260" y="16385"/>
                    </a:lnTo>
                    <a:lnTo>
                      <a:pt x="131876" y="16380"/>
                    </a:lnTo>
                    <a:lnTo>
                      <a:pt x="132192" y="16346"/>
                    </a:lnTo>
                    <a:lnTo>
                      <a:pt x="132285" y="16257"/>
                    </a:lnTo>
                    <a:lnTo>
                      <a:pt x="132348" y="16168"/>
                    </a:lnTo>
                    <a:lnTo>
                      <a:pt x="132369" y="15948"/>
                    </a:lnTo>
                    <a:lnTo>
                      <a:pt x="132381" y="15816"/>
                    </a:lnTo>
                    <a:lnTo>
                      <a:pt x="132424" y="15606"/>
                    </a:lnTo>
                    <a:lnTo>
                      <a:pt x="132643" y="15251"/>
                    </a:lnTo>
                    <a:lnTo>
                      <a:pt x="132729" y="15050"/>
                    </a:lnTo>
                    <a:lnTo>
                      <a:pt x="132996" y="14781"/>
                    </a:lnTo>
                    <a:lnTo>
                      <a:pt x="133225" y="14541"/>
                    </a:lnTo>
                    <a:lnTo>
                      <a:pt x="133368" y="14330"/>
                    </a:lnTo>
                    <a:lnTo>
                      <a:pt x="133588" y="14176"/>
                    </a:lnTo>
                    <a:lnTo>
                      <a:pt x="133807" y="14080"/>
                    </a:lnTo>
                    <a:lnTo>
                      <a:pt x="134151" y="13974"/>
                    </a:lnTo>
                    <a:lnTo>
                      <a:pt x="134552" y="13782"/>
                    </a:lnTo>
                    <a:lnTo>
                      <a:pt x="135039" y="13379"/>
                    </a:lnTo>
                    <a:lnTo>
                      <a:pt x="135449" y="13004"/>
                    </a:lnTo>
                    <a:lnTo>
                      <a:pt x="135764" y="12697"/>
                    </a:lnTo>
                    <a:lnTo>
                      <a:pt x="135855" y="12609"/>
                    </a:lnTo>
                    <a:lnTo>
                      <a:pt x="135964" y="12569"/>
                    </a:lnTo>
                    <a:lnTo>
                      <a:pt x="136171" y="12459"/>
                    </a:lnTo>
                    <a:lnTo>
                      <a:pt x="136280" y="12270"/>
                    </a:lnTo>
                    <a:lnTo>
                      <a:pt x="136384" y="12092"/>
                    </a:lnTo>
                    <a:lnTo>
                      <a:pt x="136443" y="11883"/>
                    </a:lnTo>
                    <a:lnTo>
                      <a:pt x="136423" y="11664"/>
                    </a:lnTo>
                    <a:lnTo>
                      <a:pt x="136368" y="11555"/>
                    </a:lnTo>
                    <a:lnTo>
                      <a:pt x="136502" y="11371"/>
                    </a:lnTo>
                    <a:lnTo>
                      <a:pt x="136600" y="11262"/>
                    </a:lnTo>
                    <a:lnTo>
                      <a:pt x="136709" y="11152"/>
                    </a:lnTo>
                    <a:lnTo>
                      <a:pt x="137050" y="11013"/>
                    </a:lnTo>
                    <a:lnTo>
                      <a:pt x="137337" y="10972"/>
                    </a:lnTo>
                    <a:lnTo>
                      <a:pt x="137665" y="10834"/>
                    </a:lnTo>
                    <a:lnTo>
                      <a:pt x="137993" y="10738"/>
                    </a:lnTo>
                    <a:lnTo>
                      <a:pt x="138322" y="10641"/>
                    </a:lnTo>
                    <a:lnTo>
                      <a:pt x="138452" y="10688"/>
                    </a:lnTo>
                    <a:lnTo>
                      <a:pt x="138497" y="10793"/>
                    </a:lnTo>
                    <a:lnTo>
                      <a:pt x="138739" y="10957"/>
                    </a:lnTo>
                    <a:lnTo>
                      <a:pt x="138929" y="11016"/>
                    </a:lnTo>
                    <a:lnTo>
                      <a:pt x="139210" y="11015"/>
                    </a:lnTo>
                    <a:lnTo>
                      <a:pt x="139451" y="11002"/>
                    </a:lnTo>
                    <a:lnTo>
                      <a:pt x="139615" y="10943"/>
                    </a:lnTo>
                    <a:lnTo>
                      <a:pt x="139772" y="10910"/>
                    </a:lnTo>
                    <a:lnTo>
                      <a:pt x="139968" y="10916"/>
                    </a:lnTo>
                    <a:lnTo>
                      <a:pt x="140131" y="10936"/>
                    </a:lnTo>
                    <a:lnTo>
                      <a:pt x="140360" y="11054"/>
                    </a:lnTo>
                    <a:lnTo>
                      <a:pt x="140765" y="11125"/>
                    </a:lnTo>
                    <a:lnTo>
                      <a:pt x="141144" y="11190"/>
                    </a:lnTo>
                    <a:lnTo>
                      <a:pt x="141392" y="11236"/>
                    </a:lnTo>
                    <a:lnTo>
                      <a:pt x="141628" y="11222"/>
                    </a:lnTo>
                    <a:lnTo>
                      <a:pt x="141850" y="11189"/>
                    </a:lnTo>
                    <a:lnTo>
                      <a:pt x="141981" y="11163"/>
                    </a:lnTo>
                    <a:lnTo>
                      <a:pt x="142271" y="11083"/>
                    </a:lnTo>
                    <a:lnTo>
                      <a:pt x="142482" y="10994"/>
                    </a:lnTo>
                    <a:lnTo>
                      <a:pt x="142741" y="10987"/>
                    </a:lnTo>
                    <a:lnTo>
                      <a:pt x="143006" y="10952"/>
                    </a:lnTo>
                    <a:lnTo>
                      <a:pt x="143122" y="10842"/>
                    </a:lnTo>
                    <a:lnTo>
                      <a:pt x="143285" y="10746"/>
                    </a:lnTo>
                    <a:lnTo>
                      <a:pt x="143483" y="10650"/>
                    </a:lnTo>
                    <a:lnTo>
                      <a:pt x="143646" y="10561"/>
                    </a:lnTo>
                    <a:lnTo>
                      <a:pt x="143823" y="10444"/>
                    </a:lnTo>
                    <a:lnTo>
                      <a:pt x="144007" y="10328"/>
                    </a:lnTo>
                    <a:lnTo>
                      <a:pt x="144224" y="10204"/>
                    </a:lnTo>
                    <a:lnTo>
                      <a:pt x="144347" y="10108"/>
                    </a:lnTo>
                    <a:lnTo>
                      <a:pt x="144538" y="10018"/>
                    </a:lnTo>
                    <a:lnTo>
                      <a:pt x="144626" y="9977"/>
                    </a:lnTo>
                    <a:lnTo>
                      <a:pt x="144762" y="9860"/>
                    </a:lnTo>
                    <a:lnTo>
                      <a:pt x="144885" y="9785"/>
                    </a:lnTo>
                    <a:lnTo>
                      <a:pt x="145138" y="7817"/>
                    </a:lnTo>
                    <a:lnTo>
                      <a:pt x="145872" y="7487"/>
                    </a:lnTo>
                    <a:lnTo>
                      <a:pt x="146107" y="7292"/>
                    </a:lnTo>
                    <a:lnTo>
                      <a:pt x="146628" y="7082"/>
                    </a:lnTo>
                    <a:lnTo>
                      <a:pt x="147161" y="6847"/>
                    </a:lnTo>
                    <a:lnTo>
                      <a:pt x="147620" y="6662"/>
                    </a:lnTo>
                    <a:lnTo>
                      <a:pt x="148166" y="6477"/>
                    </a:lnTo>
                    <a:lnTo>
                      <a:pt x="148159" y="5932"/>
                    </a:lnTo>
                    <a:lnTo>
                      <a:pt x="148201" y="5363"/>
                    </a:lnTo>
                    <a:lnTo>
                      <a:pt x="148231" y="4831"/>
                    </a:lnTo>
                    <a:lnTo>
                      <a:pt x="148262" y="4275"/>
                    </a:lnTo>
                    <a:lnTo>
                      <a:pt x="148268" y="3731"/>
                    </a:lnTo>
                    <a:lnTo>
                      <a:pt x="148285" y="3210"/>
                    </a:lnTo>
                    <a:lnTo>
                      <a:pt x="148333" y="2386"/>
                    </a:lnTo>
                    <a:lnTo>
                      <a:pt x="148332" y="1860"/>
                    </a:lnTo>
                    <a:lnTo>
                      <a:pt x="148338" y="1293"/>
                    </a:lnTo>
                    <a:lnTo>
                      <a:pt x="148370" y="758"/>
                    </a:lnTo>
                    <a:lnTo>
                      <a:pt x="148381" y="218"/>
                    </a:lnTo>
                    <a:lnTo>
                      <a:pt x="148410" y="0"/>
                    </a:lnTo>
                    <a:lnTo>
                      <a:pt x="148320" y="31"/>
                    </a:lnTo>
                    <a:lnTo>
                      <a:pt x="148241" y="91"/>
                    </a:lnTo>
                    <a:lnTo>
                      <a:pt x="148197" y="139"/>
                    </a:lnTo>
                    <a:lnTo>
                      <a:pt x="148119" y="162"/>
                    </a:lnTo>
                    <a:lnTo>
                      <a:pt x="147935" y="194"/>
                    </a:lnTo>
                    <a:lnTo>
                      <a:pt x="147872" y="190"/>
                    </a:lnTo>
                    <a:lnTo>
                      <a:pt x="147641" y="138"/>
                    </a:lnTo>
                    <a:lnTo>
                      <a:pt x="147560" y="71"/>
                    </a:lnTo>
                    <a:lnTo>
                      <a:pt x="147462" y="59"/>
                    </a:lnTo>
                    <a:lnTo>
                      <a:pt x="147391" y="119"/>
                    </a:lnTo>
                    <a:lnTo>
                      <a:pt x="147386" y="176"/>
                    </a:lnTo>
                    <a:lnTo>
                      <a:pt x="147314" y="248"/>
                    </a:lnTo>
                    <a:lnTo>
                      <a:pt x="147121" y="279"/>
                    </a:lnTo>
                    <a:lnTo>
                      <a:pt x="147080" y="336"/>
                    </a:lnTo>
                    <a:lnTo>
                      <a:pt x="147029" y="392"/>
                    </a:lnTo>
                    <a:lnTo>
                      <a:pt x="146933" y="494"/>
                    </a:lnTo>
                    <a:lnTo>
                      <a:pt x="146862" y="530"/>
                    </a:lnTo>
                    <a:lnTo>
                      <a:pt x="146761" y="545"/>
                    </a:lnTo>
                    <a:lnTo>
                      <a:pt x="146660" y="596"/>
                    </a:lnTo>
                    <a:lnTo>
                      <a:pt x="146604" y="708"/>
                    </a:lnTo>
                    <a:lnTo>
                      <a:pt x="146539" y="819"/>
                    </a:lnTo>
                    <a:lnTo>
                      <a:pt x="146462" y="921"/>
                    </a:lnTo>
                    <a:lnTo>
                      <a:pt x="146307" y="952"/>
                    </a:lnTo>
                    <a:lnTo>
                      <a:pt x="146128" y="957"/>
                    </a:lnTo>
                    <a:lnTo>
                      <a:pt x="146060" y="1023"/>
                    </a:lnTo>
                    <a:lnTo>
                      <a:pt x="146003" y="1115"/>
                    </a:lnTo>
                    <a:lnTo>
                      <a:pt x="145853" y="1355"/>
                    </a:lnTo>
                    <a:lnTo>
                      <a:pt x="145611" y="1232"/>
                    </a:lnTo>
                    <a:lnTo>
                      <a:pt x="145387" y="1158"/>
                    </a:lnTo>
                    <a:lnTo>
                      <a:pt x="144915" y="1019"/>
                    </a:lnTo>
                    <a:lnTo>
                      <a:pt x="144667" y="974"/>
                    </a:lnTo>
                    <a:lnTo>
                      <a:pt x="144414" y="929"/>
                    </a:lnTo>
                    <a:lnTo>
                      <a:pt x="144127" y="889"/>
                    </a:lnTo>
                    <a:lnTo>
                      <a:pt x="143874" y="843"/>
                    </a:lnTo>
                    <a:lnTo>
                      <a:pt x="143675" y="1018"/>
                    </a:lnTo>
                    <a:lnTo>
                      <a:pt x="143516" y="1178"/>
                    </a:lnTo>
                    <a:lnTo>
                      <a:pt x="143308" y="1343"/>
                    </a:lnTo>
                    <a:lnTo>
                      <a:pt x="143149" y="1498"/>
                    </a:lnTo>
                    <a:lnTo>
                      <a:pt x="142995" y="1663"/>
                    </a:lnTo>
                    <a:lnTo>
                      <a:pt x="142861" y="1858"/>
                    </a:lnTo>
                    <a:lnTo>
                      <a:pt x="142772" y="2038"/>
                    </a:lnTo>
                    <a:lnTo>
                      <a:pt x="142723" y="2145"/>
                    </a:lnTo>
                    <a:lnTo>
                      <a:pt x="142639" y="2214"/>
                    </a:lnTo>
                    <a:lnTo>
                      <a:pt x="142403" y="2267"/>
                    </a:lnTo>
                    <a:lnTo>
                      <a:pt x="142240" y="2347"/>
                    </a:lnTo>
                    <a:lnTo>
                      <a:pt x="142188" y="2399"/>
                    </a:lnTo>
                    <a:lnTo>
                      <a:pt x="142056" y="2601"/>
                    </a:lnTo>
                    <a:lnTo>
                      <a:pt x="141851" y="2675"/>
                    </a:lnTo>
                    <a:lnTo>
                      <a:pt x="141625" y="2712"/>
                    </a:lnTo>
                    <a:lnTo>
                      <a:pt x="141315" y="2770"/>
                    </a:lnTo>
                    <a:lnTo>
                      <a:pt x="140806" y="2929"/>
                    </a:lnTo>
                    <a:lnTo>
                      <a:pt x="140512" y="3019"/>
                    </a:lnTo>
                    <a:lnTo>
                      <a:pt x="140270" y="3114"/>
                    </a:lnTo>
                    <a:lnTo>
                      <a:pt x="140018" y="3093"/>
                    </a:lnTo>
                    <a:lnTo>
                      <a:pt x="139792" y="3093"/>
                    </a:lnTo>
                    <a:lnTo>
                      <a:pt x="139492" y="3108"/>
                    </a:lnTo>
                    <a:lnTo>
                      <a:pt x="139345" y="3055"/>
                    </a:lnTo>
                    <a:lnTo>
                      <a:pt x="139236" y="3194"/>
                    </a:lnTo>
                    <a:lnTo>
                      <a:pt x="138939" y="3281"/>
                    </a:lnTo>
                    <a:lnTo>
                      <a:pt x="138729" y="3340"/>
                    </a:lnTo>
                    <a:lnTo>
                      <a:pt x="138482" y="3391"/>
                    </a:lnTo>
                    <a:lnTo>
                      <a:pt x="138236" y="3464"/>
                    </a:lnTo>
                    <a:lnTo>
                      <a:pt x="137895" y="3434"/>
                    </a:lnTo>
                    <a:lnTo>
                      <a:pt x="137678" y="3390"/>
                    </a:lnTo>
                    <a:lnTo>
                      <a:pt x="137424" y="3258"/>
                    </a:lnTo>
                    <a:lnTo>
                      <a:pt x="137280" y="3302"/>
                    </a:lnTo>
                    <a:lnTo>
                      <a:pt x="137026" y="3170"/>
                    </a:lnTo>
                    <a:lnTo>
                      <a:pt x="136860" y="3017"/>
                    </a:lnTo>
                    <a:lnTo>
                      <a:pt x="136635" y="2943"/>
                    </a:lnTo>
                    <a:lnTo>
                      <a:pt x="136432" y="2987"/>
                    </a:lnTo>
                    <a:lnTo>
                      <a:pt x="136244" y="3133"/>
                    </a:lnTo>
                    <a:lnTo>
                      <a:pt x="136034" y="3075"/>
                    </a:lnTo>
                    <a:lnTo>
                      <a:pt x="135889" y="2957"/>
                    </a:lnTo>
                    <a:lnTo>
                      <a:pt x="135795" y="2950"/>
                    </a:lnTo>
                    <a:lnTo>
                      <a:pt x="135613" y="3016"/>
                    </a:lnTo>
                    <a:lnTo>
                      <a:pt x="135338" y="3103"/>
                    </a:lnTo>
                    <a:lnTo>
                      <a:pt x="135005" y="3140"/>
                    </a:lnTo>
                    <a:lnTo>
                      <a:pt x="134802" y="3030"/>
                    </a:lnTo>
                    <a:lnTo>
                      <a:pt x="134614" y="2891"/>
                    </a:lnTo>
                    <a:lnTo>
                      <a:pt x="134433" y="2773"/>
                    </a:lnTo>
                    <a:lnTo>
                      <a:pt x="134325" y="2590"/>
                    </a:lnTo>
                    <a:lnTo>
                      <a:pt x="134201" y="2354"/>
                    </a:lnTo>
                    <a:lnTo>
                      <a:pt x="133929" y="2270"/>
                    </a:lnTo>
                    <a:lnTo>
                      <a:pt x="133682" y="2171"/>
                    </a:lnTo>
                    <a:lnTo>
                      <a:pt x="133501" y="2113"/>
                    </a:lnTo>
                    <a:lnTo>
                      <a:pt x="133202" y="2170"/>
                    </a:lnTo>
                    <a:lnTo>
                      <a:pt x="132981" y="2217"/>
                    </a:lnTo>
                    <a:lnTo>
                      <a:pt x="132532" y="2300"/>
                    </a:lnTo>
                    <a:lnTo>
                      <a:pt x="132105" y="2393"/>
                    </a:lnTo>
                    <a:lnTo>
                      <a:pt x="131646" y="2461"/>
                    </a:lnTo>
                    <a:lnTo>
                      <a:pt x="131404" y="2502"/>
                    </a:lnTo>
                    <a:lnTo>
                      <a:pt x="131161" y="2564"/>
                    </a:lnTo>
                    <a:lnTo>
                      <a:pt x="130901" y="2605"/>
                    </a:lnTo>
                    <a:lnTo>
                      <a:pt x="130615" y="2666"/>
                    </a:lnTo>
                    <a:lnTo>
                      <a:pt x="130347" y="2736"/>
                    </a:lnTo>
                    <a:lnTo>
                      <a:pt x="129887" y="2797"/>
                    </a:lnTo>
                    <a:lnTo>
                      <a:pt x="129358" y="2928"/>
                    </a:lnTo>
                    <a:lnTo>
                      <a:pt x="129029" y="3007"/>
                    </a:lnTo>
                    <a:lnTo>
                      <a:pt x="128769" y="3041"/>
                    </a:lnTo>
                    <a:lnTo>
                      <a:pt x="128474" y="3111"/>
                    </a:lnTo>
                    <a:lnTo>
                      <a:pt x="128171" y="3181"/>
                    </a:lnTo>
                    <a:lnTo>
                      <a:pt x="127902" y="3251"/>
                    </a:lnTo>
                    <a:lnTo>
                      <a:pt x="127633" y="3295"/>
                    </a:lnTo>
                    <a:lnTo>
                      <a:pt x="127157" y="3391"/>
                    </a:lnTo>
                    <a:lnTo>
                      <a:pt x="126645" y="3504"/>
                    </a:lnTo>
                    <a:lnTo>
                      <a:pt x="126281" y="3565"/>
                    </a:lnTo>
                    <a:lnTo>
                      <a:pt x="125969" y="3653"/>
                    </a:lnTo>
                    <a:lnTo>
                      <a:pt x="125674" y="3732"/>
                    </a:lnTo>
                    <a:lnTo>
                      <a:pt x="125353" y="3784"/>
                    </a:lnTo>
                    <a:lnTo>
                      <a:pt x="125106" y="3769"/>
                    </a:lnTo>
                    <a:lnTo>
                      <a:pt x="124555" y="3582"/>
                    </a:lnTo>
                    <a:lnTo>
                      <a:pt x="124067" y="3410"/>
                    </a:lnTo>
                    <a:lnTo>
                      <a:pt x="123551" y="3309"/>
                    </a:lnTo>
                    <a:lnTo>
                      <a:pt x="123000" y="3209"/>
                    </a:lnTo>
                    <a:lnTo>
                      <a:pt x="122456" y="3086"/>
                    </a:lnTo>
                    <a:lnTo>
                      <a:pt x="122209" y="3007"/>
                    </a:lnTo>
                    <a:lnTo>
                      <a:pt x="121947" y="2978"/>
                    </a:lnTo>
                    <a:lnTo>
                      <a:pt x="121869" y="3165"/>
                    </a:lnTo>
                    <a:lnTo>
                      <a:pt x="121748" y="3379"/>
                    </a:lnTo>
                    <a:lnTo>
                      <a:pt x="121683" y="3558"/>
                    </a:lnTo>
                    <a:lnTo>
                      <a:pt x="121605" y="3745"/>
                    </a:lnTo>
                    <a:lnTo>
                      <a:pt x="121604" y="3974"/>
                    </a:lnTo>
                    <a:lnTo>
                      <a:pt x="121646" y="4153"/>
                    </a:lnTo>
                    <a:lnTo>
                      <a:pt x="121695" y="4339"/>
                    </a:lnTo>
                    <a:lnTo>
                      <a:pt x="121758" y="4532"/>
                    </a:lnTo>
                    <a:lnTo>
                      <a:pt x="121795" y="4820"/>
                    </a:lnTo>
                    <a:lnTo>
                      <a:pt x="121849" y="5017"/>
                    </a:lnTo>
                    <a:lnTo>
                      <a:pt x="121916" y="5220"/>
                    </a:lnTo>
                    <a:lnTo>
                      <a:pt x="121976" y="5385"/>
                    </a:lnTo>
                    <a:lnTo>
                      <a:pt x="121915" y="5478"/>
                    </a:lnTo>
                    <a:lnTo>
                      <a:pt x="121708" y="5533"/>
                    </a:lnTo>
                    <a:lnTo>
                      <a:pt x="121362" y="5606"/>
                    </a:lnTo>
                    <a:lnTo>
                      <a:pt x="121130" y="5686"/>
                    </a:lnTo>
                    <a:lnTo>
                      <a:pt x="120650" y="5790"/>
                    </a:lnTo>
                    <a:lnTo>
                      <a:pt x="120340" y="5864"/>
                    </a:lnTo>
                    <a:lnTo>
                      <a:pt x="120036" y="5790"/>
                    </a:lnTo>
                    <a:lnTo>
                      <a:pt x="119799" y="5728"/>
                    </a:lnTo>
                    <a:lnTo>
                      <a:pt x="119556" y="5857"/>
                    </a:lnTo>
                    <a:lnTo>
                      <a:pt x="119330" y="5955"/>
                    </a:lnTo>
                    <a:lnTo>
                      <a:pt x="119118" y="6047"/>
                    </a:lnTo>
                    <a:lnTo>
                      <a:pt x="118981" y="6212"/>
                    </a:lnTo>
                    <a:lnTo>
                      <a:pt x="118878" y="6342"/>
                    </a:lnTo>
                    <a:lnTo>
                      <a:pt x="118801" y="6361"/>
                    </a:lnTo>
                    <a:lnTo>
                      <a:pt x="118615" y="6413"/>
                    </a:lnTo>
                    <a:lnTo>
                      <a:pt x="118377" y="6341"/>
                    </a:lnTo>
                    <a:lnTo>
                      <a:pt x="118159" y="6218"/>
                    </a:lnTo>
                    <a:lnTo>
                      <a:pt x="117973" y="6147"/>
                    </a:lnTo>
                    <a:lnTo>
                      <a:pt x="117569" y="6270"/>
                    </a:lnTo>
                    <a:lnTo>
                      <a:pt x="117126" y="6347"/>
                    </a:lnTo>
                    <a:lnTo>
                      <a:pt x="116876" y="6386"/>
                    </a:lnTo>
                    <a:lnTo>
                      <a:pt x="116619" y="6444"/>
                    </a:lnTo>
                    <a:lnTo>
                      <a:pt x="116413" y="6450"/>
                    </a:lnTo>
                    <a:lnTo>
                      <a:pt x="116195" y="6411"/>
                    </a:lnTo>
                    <a:lnTo>
                      <a:pt x="115907" y="6352"/>
                    </a:lnTo>
                    <a:lnTo>
                      <a:pt x="115676" y="6359"/>
                    </a:lnTo>
                    <a:lnTo>
                      <a:pt x="115407" y="6281"/>
                    </a:lnTo>
                    <a:lnTo>
                      <a:pt x="115163" y="6203"/>
                    </a:lnTo>
                    <a:lnTo>
                      <a:pt x="114964" y="6170"/>
                    </a:lnTo>
                    <a:lnTo>
                      <a:pt x="114784" y="6260"/>
                    </a:lnTo>
                    <a:lnTo>
                      <a:pt x="114603" y="6375"/>
                    </a:lnTo>
                    <a:lnTo>
                      <a:pt x="114309" y="6415"/>
                    </a:lnTo>
                    <a:lnTo>
                      <a:pt x="114028" y="5666"/>
                    </a:lnTo>
                    <a:lnTo>
                      <a:pt x="113527" y="5201"/>
                    </a:lnTo>
                    <a:lnTo>
                      <a:pt x="113098" y="5165"/>
                    </a:lnTo>
                    <a:lnTo>
                      <a:pt x="112928" y="5204"/>
                    </a:lnTo>
                    <a:lnTo>
                      <a:pt x="112132" y="5309"/>
                    </a:lnTo>
                    <a:lnTo>
                      <a:pt x="111365" y="5561"/>
                    </a:lnTo>
                    <a:lnTo>
                      <a:pt x="110450" y="5917"/>
                    </a:lnTo>
                    <a:lnTo>
                      <a:pt x="109198" y="6167"/>
                    </a:lnTo>
                    <a:lnTo>
                      <a:pt x="108636" y="6176"/>
                    </a:lnTo>
                    <a:lnTo>
                      <a:pt x="108371" y="6193"/>
                    </a:lnTo>
                    <a:lnTo>
                      <a:pt x="108073" y="6215"/>
                    </a:lnTo>
                    <a:lnTo>
                      <a:pt x="107803" y="6225"/>
                    </a:lnTo>
                    <a:lnTo>
                      <a:pt x="107567" y="6265"/>
                    </a:lnTo>
                    <a:lnTo>
                      <a:pt x="107342" y="6236"/>
                    </a:lnTo>
                    <a:lnTo>
                      <a:pt x="107078" y="6189"/>
                    </a:lnTo>
                    <a:lnTo>
                      <a:pt x="106634" y="6007"/>
                    </a:lnTo>
                    <a:lnTo>
                      <a:pt x="106095" y="5801"/>
                    </a:lnTo>
                    <a:lnTo>
                      <a:pt x="105868" y="5691"/>
                    </a:lnTo>
                    <a:lnTo>
                      <a:pt x="105600" y="5649"/>
                    </a:lnTo>
                    <a:lnTo>
                      <a:pt x="105130" y="5600"/>
                    </a:lnTo>
                    <a:lnTo>
                      <a:pt x="105164" y="5234"/>
                    </a:lnTo>
                    <a:lnTo>
                      <a:pt x="105212" y="4820"/>
                    </a:lnTo>
                    <a:lnTo>
                      <a:pt x="105260" y="4583"/>
                    </a:lnTo>
                    <a:lnTo>
                      <a:pt x="104756" y="4636"/>
                    </a:lnTo>
                    <a:lnTo>
                      <a:pt x="104334" y="4309"/>
                    </a:lnTo>
                    <a:lnTo>
                      <a:pt x="102884" y="4386"/>
                    </a:lnTo>
                    <a:lnTo>
                      <a:pt x="102102" y="4422"/>
                    </a:lnTo>
                    <a:lnTo>
                      <a:pt x="100325" y="4404"/>
                    </a:lnTo>
                    <a:lnTo>
                      <a:pt x="99396" y="5068"/>
                    </a:lnTo>
                    <a:lnTo>
                      <a:pt x="98177" y="5951"/>
                    </a:lnTo>
                    <a:lnTo>
                      <a:pt x="98076" y="6153"/>
                    </a:lnTo>
                    <a:lnTo>
                      <a:pt x="91351" y="9328"/>
                    </a:lnTo>
                    <a:lnTo>
                      <a:pt x="90778" y="9603"/>
                    </a:lnTo>
                    <a:lnTo>
                      <a:pt x="88869" y="10555"/>
                    </a:lnTo>
                    <a:lnTo>
                      <a:pt x="88226" y="10853"/>
                    </a:lnTo>
                    <a:lnTo>
                      <a:pt x="87638" y="10984"/>
                    </a:lnTo>
                    <a:lnTo>
                      <a:pt x="86615" y="11244"/>
                    </a:lnTo>
                    <a:lnTo>
                      <a:pt x="84261" y="11842"/>
                    </a:lnTo>
                    <a:lnTo>
                      <a:pt x="83716" y="11958"/>
                    </a:lnTo>
                    <a:lnTo>
                      <a:pt x="83309" y="12045"/>
                    </a:lnTo>
                    <a:lnTo>
                      <a:pt x="83011" y="12168"/>
                    </a:lnTo>
                    <a:lnTo>
                      <a:pt x="82699" y="12433"/>
                    </a:lnTo>
                    <a:lnTo>
                      <a:pt x="82116" y="12742"/>
                    </a:lnTo>
                    <a:lnTo>
                      <a:pt x="81094" y="12596"/>
                    </a:lnTo>
                    <a:lnTo>
                      <a:pt x="80831" y="12325"/>
                    </a:lnTo>
                    <a:lnTo>
                      <a:pt x="80718" y="12097"/>
                    </a:lnTo>
                    <a:lnTo>
                      <a:pt x="80934" y="10866"/>
                    </a:lnTo>
                    <a:lnTo>
                      <a:pt x="80623" y="10271"/>
                    </a:lnTo>
                    <a:lnTo>
                      <a:pt x="80202" y="9233"/>
                    </a:lnTo>
                    <a:lnTo>
                      <a:pt x="79713" y="8065"/>
                    </a:lnTo>
                    <a:lnTo>
                      <a:pt x="79157" y="8085"/>
                    </a:lnTo>
                    <a:lnTo>
                      <a:pt x="78686" y="8132"/>
                    </a:lnTo>
                    <a:lnTo>
                      <a:pt x="78376" y="8159"/>
                    </a:lnTo>
                    <a:lnTo>
                      <a:pt x="77996" y="8219"/>
                    </a:lnTo>
                    <a:lnTo>
                      <a:pt x="77590" y="8408"/>
                    </a:lnTo>
                    <a:lnTo>
                      <a:pt x="77313" y="8201"/>
                    </a:lnTo>
                    <a:lnTo>
                      <a:pt x="77080" y="8182"/>
                    </a:lnTo>
                    <a:lnTo>
                      <a:pt x="76519" y="8405"/>
                    </a:lnTo>
                    <a:lnTo>
                      <a:pt x="76267" y="8620"/>
                    </a:lnTo>
                    <a:lnTo>
                      <a:pt x="75829" y="8998"/>
                    </a:lnTo>
                    <a:lnTo>
                      <a:pt x="75200" y="9650"/>
                    </a:lnTo>
                    <a:lnTo>
                      <a:pt x="75311" y="10267"/>
                    </a:lnTo>
                    <a:lnTo>
                      <a:pt x="74930" y="10358"/>
                    </a:lnTo>
                    <a:lnTo>
                      <a:pt x="74698" y="10457"/>
                    </a:lnTo>
                    <a:lnTo>
                      <a:pt x="74601" y="10615"/>
                    </a:lnTo>
                    <a:lnTo>
                      <a:pt x="74092" y="11633"/>
                    </a:lnTo>
                    <a:lnTo>
                      <a:pt x="73980" y="11761"/>
                    </a:lnTo>
                    <a:lnTo>
                      <a:pt x="73755" y="11761"/>
                    </a:lnTo>
                    <a:lnTo>
                      <a:pt x="73494" y="11837"/>
                    </a:lnTo>
                    <a:lnTo>
                      <a:pt x="72758" y="12116"/>
                    </a:lnTo>
                    <a:lnTo>
                      <a:pt x="72492" y="12228"/>
                    </a:lnTo>
                    <a:lnTo>
                      <a:pt x="72272" y="12317"/>
                    </a:lnTo>
                    <a:lnTo>
                      <a:pt x="72235" y="12428"/>
                    </a:lnTo>
                    <a:lnTo>
                      <a:pt x="72176" y="12569"/>
                    </a:lnTo>
                    <a:lnTo>
                      <a:pt x="72139" y="12673"/>
                    </a:lnTo>
                    <a:lnTo>
                      <a:pt x="72043" y="12851"/>
                    </a:lnTo>
                    <a:lnTo>
                      <a:pt x="72021" y="12948"/>
                    </a:lnTo>
                    <a:lnTo>
                      <a:pt x="71940" y="13215"/>
                    </a:lnTo>
                    <a:lnTo>
                      <a:pt x="71910" y="13400"/>
                    </a:lnTo>
                    <a:lnTo>
                      <a:pt x="71918" y="13548"/>
                    </a:lnTo>
                    <a:lnTo>
                      <a:pt x="71977" y="13778"/>
                    </a:lnTo>
                    <a:lnTo>
                      <a:pt x="72043" y="13955"/>
                    </a:lnTo>
                    <a:lnTo>
                      <a:pt x="72146" y="14118"/>
                    </a:lnTo>
                    <a:lnTo>
                      <a:pt x="72396" y="14598"/>
                    </a:lnTo>
                    <a:lnTo>
                      <a:pt x="72401" y="14712"/>
                    </a:lnTo>
                    <a:lnTo>
                      <a:pt x="71736" y="15653"/>
                    </a:lnTo>
                    <a:lnTo>
                      <a:pt x="71295" y="15346"/>
                    </a:lnTo>
                    <a:lnTo>
                      <a:pt x="70679" y="16036"/>
                    </a:lnTo>
                    <a:lnTo>
                      <a:pt x="70743" y="17523"/>
                    </a:lnTo>
                    <a:lnTo>
                      <a:pt x="70722" y="18007"/>
                    </a:lnTo>
                    <a:lnTo>
                      <a:pt x="70332" y="18158"/>
                    </a:lnTo>
                    <a:lnTo>
                      <a:pt x="70049" y="17682"/>
                    </a:lnTo>
                    <a:lnTo>
                      <a:pt x="69787" y="17675"/>
                    </a:lnTo>
                    <a:lnTo>
                      <a:pt x="69659" y="17405"/>
                    </a:lnTo>
                    <a:lnTo>
                      <a:pt x="69440" y="17520"/>
                    </a:lnTo>
                    <a:lnTo>
                      <a:pt x="68635" y="16780"/>
                    </a:lnTo>
                    <a:lnTo>
                      <a:pt x="67535" y="16741"/>
                    </a:lnTo>
                    <a:lnTo>
                      <a:pt x="67344" y="16534"/>
                    </a:lnTo>
                    <a:lnTo>
                      <a:pt x="67005" y="16418"/>
                    </a:lnTo>
                    <a:lnTo>
                      <a:pt x="66790" y="16261"/>
                    </a:lnTo>
                    <a:lnTo>
                      <a:pt x="67129" y="15885"/>
                    </a:lnTo>
                    <a:lnTo>
                      <a:pt x="67394" y="16043"/>
                    </a:lnTo>
                    <a:lnTo>
                      <a:pt x="67526" y="16026"/>
                    </a:lnTo>
                    <a:lnTo>
                      <a:pt x="67940" y="15684"/>
                    </a:lnTo>
                    <a:lnTo>
                      <a:pt x="68684" y="15058"/>
                    </a:lnTo>
                    <a:lnTo>
                      <a:pt x="68147" y="14668"/>
                    </a:lnTo>
                    <a:lnTo>
                      <a:pt x="68081" y="14776"/>
                    </a:lnTo>
                    <a:lnTo>
                      <a:pt x="67560" y="15135"/>
                    </a:lnTo>
                    <a:lnTo>
                      <a:pt x="67419" y="14603"/>
                    </a:lnTo>
                    <a:lnTo>
                      <a:pt x="67378" y="14445"/>
                    </a:lnTo>
                    <a:lnTo>
                      <a:pt x="67229" y="14454"/>
                    </a:lnTo>
                    <a:lnTo>
                      <a:pt x="66948" y="14479"/>
                    </a:lnTo>
                    <a:lnTo>
                      <a:pt x="66857" y="14555"/>
                    </a:lnTo>
                    <a:lnTo>
                      <a:pt x="66832" y="14796"/>
                    </a:lnTo>
                    <a:lnTo>
                      <a:pt x="66336" y="15030"/>
                    </a:lnTo>
                    <a:lnTo>
                      <a:pt x="65923" y="14981"/>
                    </a:lnTo>
                    <a:lnTo>
                      <a:pt x="65401" y="14885"/>
                    </a:lnTo>
                    <a:lnTo>
                      <a:pt x="65292" y="14133"/>
                    </a:lnTo>
                    <a:lnTo>
                      <a:pt x="64595" y="14811"/>
                    </a:lnTo>
                    <a:lnTo>
                      <a:pt x="64443" y="14955"/>
                    </a:lnTo>
                    <a:lnTo>
                      <a:pt x="64225" y="15006"/>
                    </a:lnTo>
                    <a:lnTo>
                      <a:pt x="64057" y="14973"/>
                    </a:lnTo>
                    <a:lnTo>
                      <a:pt x="63176" y="15431"/>
                    </a:lnTo>
                    <a:lnTo>
                      <a:pt x="63343" y="16031"/>
                    </a:lnTo>
                    <a:lnTo>
                      <a:pt x="62949" y="15896"/>
                    </a:lnTo>
                    <a:lnTo>
                      <a:pt x="62848" y="15922"/>
                    </a:lnTo>
                    <a:lnTo>
                      <a:pt x="62689" y="16040"/>
                    </a:lnTo>
                    <a:lnTo>
                      <a:pt x="62546" y="16209"/>
                    </a:lnTo>
                    <a:lnTo>
                      <a:pt x="62412" y="16311"/>
                    </a:lnTo>
                    <a:lnTo>
                      <a:pt x="62085" y="16235"/>
                    </a:lnTo>
                    <a:lnTo>
                      <a:pt x="62026" y="16117"/>
                    </a:lnTo>
                    <a:lnTo>
                      <a:pt x="62043" y="15483"/>
                    </a:lnTo>
                    <a:lnTo>
                      <a:pt x="61045" y="15442"/>
                    </a:lnTo>
                    <a:lnTo>
                      <a:pt x="60517" y="15459"/>
                    </a:lnTo>
                    <a:lnTo>
                      <a:pt x="60299" y="15560"/>
                    </a:lnTo>
                    <a:lnTo>
                      <a:pt x="59978" y="15310"/>
                    </a:lnTo>
                    <a:lnTo>
                      <a:pt x="59813" y="15382"/>
                    </a:lnTo>
                    <a:lnTo>
                      <a:pt x="59750" y="15271"/>
                    </a:lnTo>
                    <a:lnTo>
                      <a:pt x="59324" y="14913"/>
                    </a:lnTo>
                    <a:lnTo>
                      <a:pt x="59505" y="14500"/>
                    </a:lnTo>
                    <a:lnTo>
                      <a:pt x="59671" y="14365"/>
                    </a:lnTo>
                    <a:lnTo>
                      <a:pt x="59962" y="14548"/>
                    </a:lnTo>
                    <a:lnTo>
                      <a:pt x="60183" y="13722"/>
                    </a:lnTo>
                    <a:lnTo>
                      <a:pt x="59844" y="13666"/>
                    </a:lnTo>
                    <a:lnTo>
                      <a:pt x="59435" y="13635"/>
                    </a:lnTo>
                    <a:lnTo>
                      <a:pt x="59128" y="13547"/>
                    </a:lnTo>
                    <a:lnTo>
                      <a:pt x="58616" y="13460"/>
                    </a:lnTo>
                    <a:lnTo>
                      <a:pt x="58112" y="13460"/>
                    </a:lnTo>
                    <a:lnTo>
                      <a:pt x="57710" y="13531"/>
                    </a:lnTo>
                    <a:lnTo>
                      <a:pt x="57569" y="14381"/>
                    </a:lnTo>
                    <a:lnTo>
                      <a:pt x="57325" y="14333"/>
                    </a:lnTo>
                    <a:lnTo>
                      <a:pt x="56916" y="14293"/>
                    </a:lnTo>
                    <a:lnTo>
                      <a:pt x="56483" y="14332"/>
                    </a:lnTo>
                    <a:lnTo>
                      <a:pt x="56122" y="14553"/>
                    </a:lnTo>
                    <a:lnTo>
                      <a:pt x="55901" y="14618"/>
                    </a:lnTo>
                    <a:lnTo>
                      <a:pt x="55766" y="14793"/>
                    </a:lnTo>
                    <a:lnTo>
                      <a:pt x="55493" y="15088"/>
                    </a:lnTo>
                    <a:lnTo>
                      <a:pt x="55342" y="15176"/>
                    </a:lnTo>
                    <a:lnTo>
                      <a:pt x="55231" y="15286"/>
                    </a:lnTo>
                    <a:lnTo>
                      <a:pt x="55106" y="15386"/>
                    </a:lnTo>
                    <a:lnTo>
                      <a:pt x="55023" y="15503"/>
                    </a:lnTo>
                    <a:lnTo>
                      <a:pt x="54820" y="15573"/>
                    </a:lnTo>
                    <a:lnTo>
                      <a:pt x="54513" y="15564"/>
                    </a:lnTo>
                    <a:lnTo>
                      <a:pt x="54141" y="15525"/>
                    </a:lnTo>
                    <a:lnTo>
                      <a:pt x="53904" y="15445"/>
                    </a:lnTo>
                    <a:lnTo>
                      <a:pt x="54106" y="15155"/>
                    </a:lnTo>
                    <a:lnTo>
                      <a:pt x="54301" y="15146"/>
                    </a:lnTo>
                    <a:lnTo>
                      <a:pt x="54832" y="15148"/>
                    </a:lnTo>
                    <a:lnTo>
                      <a:pt x="54959" y="15105"/>
                    </a:lnTo>
                    <a:lnTo>
                      <a:pt x="55094" y="14921"/>
                    </a:lnTo>
                    <a:lnTo>
                      <a:pt x="55053" y="14784"/>
                    </a:lnTo>
                    <a:lnTo>
                      <a:pt x="54816" y="14749"/>
                    </a:lnTo>
                    <a:lnTo>
                      <a:pt x="54280" y="14754"/>
                    </a:lnTo>
                    <a:lnTo>
                      <a:pt x="53744" y="14505"/>
                    </a:lnTo>
                    <a:lnTo>
                      <a:pt x="53310" y="14251"/>
                    </a:lnTo>
                    <a:lnTo>
                      <a:pt x="52494" y="13434"/>
                    </a:lnTo>
                    <a:lnTo>
                      <a:pt x="52257" y="13439"/>
                    </a:lnTo>
                    <a:lnTo>
                      <a:pt x="52230" y="13275"/>
                    </a:lnTo>
                    <a:lnTo>
                      <a:pt x="52046" y="13056"/>
                    </a:lnTo>
                    <a:lnTo>
                      <a:pt x="51798" y="12891"/>
                    </a:lnTo>
                    <a:lnTo>
                      <a:pt x="51297" y="12915"/>
                    </a:lnTo>
                    <a:lnTo>
                      <a:pt x="51466" y="12493"/>
                    </a:lnTo>
                    <a:lnTo>
                      <a:pt x="51617" y="12183"/>
                    </a:lnTo>
                    <a:lnTo>
                      <a:pt x="51736" y="12127"/>
                    </a:lnTo>
                    <a:lnTo>
                      <a:pt x="51948" y="12034"/>
                    </a:lnTo>
                    <a:lnTo>
                      <a:pt x="52103" y="11814"/>
                    </a:lnTo>
                    <a:lnTo>
                      <a:pt x="52014" y="11780"/>
                    </a:lnTo>
                    <a:lnTo>
                      <a:pt x="51939" y="11776"/>
                    </a:lnTo>
                    <a:lnTo>
                      <a:pt x="51843" y="11794"/>
                    </a:lnTo>
                    <a:lnTo>
                      <a:pt x="51713" y="11917"/>
                    </a:lnTo>
                    <a:lnTo>
                      <a:pt x="51479" y="12074"/>
                    </a:lnTo>
                    <a:lnTo>
                      <a:pt x="51215" y="11896"/>
                    </a:lnTo>
                    <a:lnTo>
                      <a:pt x="50943" y="12228"/>
                    </a:lnTo>
                    <a:lnTo>
                      <a:pt x="50700" y="12604"/>
                    </a:lnTo>
                    <a:lnTo>
                      <a:pt x="50411" y="13142"/>
                    </a:lnTo>
                    <a:lnTo>
                      <a:pt x="49079" y="12688"/>
                    </a:lnTo>
                    <a:lnTo>
                      <a:pt x="48959" y="12723"/>
                    </a:lnTo>
                    <a:lnTo>
                      <a:pt x="49171" y="14664"/>
                    </a:lnTo>
                    <a:lnTo>
                      <a:pt x="48860" y="14960"/>
                    </a:lnTo>
                    <a:lnTo>
                      <a:pt x="48442" y="15315"/>
                    </a:lnTo>
                    <a:lnTo>
                      <a:pt x="48841" y="15670"/>
                    </a:lnTo>
                    <a:lnTo>
                      <a:pt x="49435" y="15978"/>
                    </a:lnTo>
                    <a:lnTo>
                      <a:pt x="51195" y="16712"/>
                    </a:lnTo>
                    <a:lnTo>
                      <a:pt x="50600" y="17256"/>
                    </a:lnTo>
                    <a:lnTo>
                      <a:pt x="49330" y="16533"/>
                    </a:lnTo>
                    <a:lnTo>
                      <a:pt x="49282" y="16944"/>
                    </a:lnTo>
                    <a:lnTo>
                      <a:pt x="50330" y="17733"/>
                    </a:lnTo>
                    <a:lnTo>
                      <a:pt x="49746" y="18822"/>
                    </a:lnTo>
                    <a:lnTo>
                      <a:pt x="49041" y="18122"/>
                    </a:lnTo>
                    <a:lnTo>
                      <a:pt x="49198" y="17866"/>
                    </a:lnTo>
                    <a:lnTo>
                      <a:pt x="48148" y="17344"/>
                    </a:lnTo>
                    <a:lnTo>
                      <a:pt x="47957" y="17733"/>
                    </a:lnTo>
                    <a:lnTo>
                      <a:pt x="48535" y="18118"/>
                    </a:lnTo>
                    <a:lnTo>
                      <a:pt x="48397" y="18436"/>
                    </a:lnTo>
                    <a:lnTo>
                      <a:pt x="47470" y="18106"/>
                    </a:lnTo>
                    <a:lnTo>
                      <a:pt x="47456" y="18584"/>
                    </a:lnTo>
                    <a:lnTo>
                      <a:pt x="46541" y="18323"/>
                    </a:lnTo>
                    <a:lnTo>
                      <a:pt x="45713" y="18687"/>
                    </a:lnTo>
                    <a:lnTo>
                      <a:pt x="44874" y="19040"/>
                    </a:lnTo>
                    <a:lnTo>
                      <a:pt x="44568" y="19313"/>
                    </a:lnTo>
                    <a:lnTo>
                      <a:pt x="44521" y="19518"/>
                    </a:lnTo>
                    <a:lnTo>
                      <a:pt x="44554" y="19802"/>
                    </a:lnTo>
                    <a:lnTo>
                      <a:pt x="44779" y="20131"/>
                    </a:lnTo>
                    <a:lnTo>
                      <a:pt x="44314" y="20518"/>
                    </a:lnTo>
                    <a:lnTo>
                      <a:pt x="44121" y="20860"/>
                    </a:lnTo>
                    <a:lnTo>
                      <a:pt x="43969" y="21077"/>
                    </a:lnTo>
                    <a:lnTo>
                      <a:pt x="42943" y="20929"/>
                    </a:lnTo>
                    <a:lnTo>
                      <a:pt x="42199" y="20859"/>
                    </a:lnTo>
                    <a:lnTo>
                      <a:pt x="42114" y="20944"/>
                    </a:lnTo>
                    <a:lnTo>
                      <a:pt x="42078" y="21078"/>
                    </a:lnTo>
                    <a:lnTo>
                      <a:pt x="42057" y="21241"/>
                    </a:lnTo>
                    <a:lnTo>
                      <a:pt x="41284" y="21065"/>
                    </a:lnTo>
                    <a:lnTo>
                      <a:pt x="40448" y="20853"/>
                    </a:lnTo>
                    <a:lnTo>
                      <a:pt x="40083" y="20712"/>
                    </a:lnTo>
                    <a:lnTo>
                      <a:pt x="39648" y="20486"/>
                    </a:lnTo>
                    <a:lnTo>
                      <a:pt x="38998" y="20149"/>
                    </a:lnTo>
                    <a:lnTo>
                      <a:pt x="39157" y="19905"/>
                    </a:lnTo>
                    <a:lnTo>
                      <a:pt x="39286" y="19756"/>
                    </a:lnTo>
                    <a:lnTo>
                      <a:pt x="39399" y="19731"/>
                    </a:lnTo>
                    <a:lnTo>
                      <a:pt x="40649" y="19745"/>
                    </a:lnTo>
                    <a:lnTo>
                      <a:pt x="41571" y="19686"/>
                    </a:lnTo>
                    <a:lnTo>
                      <a:pt x="41773" y="20175"/>
                    </a:lnTo>
                    <a:lnTo>
                      <a:pt x="42872" y="20159"/>
                    </a:lnTo>
                    <a:lnTo>
                      <a:pt x="43484" y="19945"/>
                    </a:lnTo>
                    <a:lnTo>
                      <a:pt x="43500" y="19835"/>
                    </a:lnTo>
                    <a:lnTo>
                      <a:pt x="42906" y="19425"/>
                    </a:lnTo>
                    <a:lnTo>
                      <a:pt x="42696" y="18762"/>
                    </a:lnTo>
                    <a:lnTo>
                      <a:pt x="42518" y="18273"/>
                    </a:lnTo>
                    <a:lnTo>
                      <a:pt x="42471" y="18020"/>
                    </a:lnTo>
                    <a:lnTo>
                      <a:pt x="42440" y="17759"/>
                    </a:lnTo>
                    <a:lnTo>
                      <a:pt x="42340" y="17491"/>
                    </a:lnTo>
                    <a:lnTo>
                      <a:pt x="42152" y="17325"/>
                    </a:lnTo>
                    <a:lnTo>
                      <a:pt x="42011" y="17270"/>
                    </a:lnTo>
                    <a:lnTo>
                      <a:pt x="41877" y="17286"/>
                    </a:lnTo>
                    <a:lnTo>
                      <a:pt x="41822" y="17405"/>
                    </a:lnTo>
                    <a:lnTo>
                      <a:pt x="41798" y="17539"/>
                    </a:lnTo>
                    <a:lnTo>
                      <a:pt x="41727" y="17586"/>
                    </a:lnTo>
                    <a:lnTo>
                      <a:pt x="41554" y="17634"/>
                    </a:lnTo>
                    <a:lnTo>
                      <a:pt x="41436" y="17665"/>
                    </a:lnTo>
                    <a:lnTo>
                      <a:pt x="41530" y="17831"/>
                    </a:lnTo>
                    <a:lnTo>
                      <a:pt x="41670" y="17973"/>
                    </a:lnTo>
                    <a:lnTo>
                      <a:pt x="41905" y="18225"/>
                    </a:lnTo>
                    <a:lnTo>
                      <a:pt x="42069" y="18422"/>
                    </a:lnTo>
                    <a:lnTo>
                      <a:pt x="42201" y="18706"/>
                    </a:lnTo>
                    <a:lnTo>
                      <a:pt x="42279" y="18864"/>
                    </a:lnTo>
                    <a:lnTo>
                      <a:pt x="42341" y="19006"/>
                    </a:lnTo>
                    <a:lnTo>
                      <a:pt x="42223" y="19101"/>
                    </a:lnTo>
                    <a:lnTo>
                      <a:pt x="42012" y="18872"/>
                    </a:lnTo>
                    <a:lnTo>
                      <a:pt x="41739" y="18470"/>
                    </a:lnTo>
                    <a:lnTo>
                      <a:pt x="41435" y="17965"/>
                    </a:lnTo>
                    <a:lnTo>
                      <a:pt x="41325" y="18068"/>
                    </a:lnTo>
                    <a:lnTo>
                      <a:pt x="41082" y="18060"/>
                    </a:lnTo>
                    <a:lnTo>
                      <a:pt x="41057" y="18368"/>
                    </a:lnTo>
                    <a:lnTo>
                      <a:pt x="40878" y="18100"/>
                    </a:lnTo>
                    <a:lnTo>
                      <a:pt x="40792" y="18013"/>
                    </a:lnTo>
                    <a:lnTo>
                      <a:pt x="40534" y="17792"/>
                    </a:lnTo>
                    <a:lnTo>
                      <a:pt x="40503" y="17626"/>
                    </a:lnTo>
                    <a:lnTo>
                      <a:pt x="40535" y="17485"/>
                    </a:lnTo>
                    <a:lnTo>
                      <a:pt x="40676" y="17374"/>
                    </a:lnTo>
                    <a:lnTo>
                      <a:pt x="40795" y="17263"/>
                    </a:lnTo>
                    <a:lnTo>
                      <a:pt x="40858" y="17137"/>
                    </a:lnTo>
                    <a:lnTo>
                      <a:pt x="40843" y="16971"/>
                    </a:lnTo>
                    <a:lnTo>
                      <a:pt x="40804" y="16837"/>
                    </a:lnTo>
                    <a:lnTo>
                      <a:pt x="40437" y="16553"/>
                    </a:lnTo>
                    <a:lnTo>
                      <a:pt x="40343" y="16522"/>
                    </a:lnTo>
                    <a:lnTo>
                      <a:pt x="40217" y="16569"/>
                    </a:lnTo>
                    <a:lnTo>
                      <a:pt x="40051" y="16751"/>
                    </a:lnTo>
                    <a:lnTo>
                      <a:pt x="39918" y="16830"/>
                    </a:lnTo>
                    <a:lnTo>
                      <a:pt x="39768" y="16917"/>
                    </a:lnTo>
                    <a:lnTo>
                      <a:pt x="39540" y="17067"/>
                    </a:lnTo>
                    <a:lnTo>
                      <a:pt x="39095" y="16699"/>
                    </a:lnTo>
                    <a:lnTo>
                      <a:pt x="38675" y="16385"/>
                    </a:lnTo>
                    <a:lnTo>
                      <a:pt x="38555" y="16563"/>
                    </a:lnTo>
                    <a:lnTo>
                      <a:pt x="37531" y="16726"/>
                    </a:lnTo>
                    <a:lnTo>
                      <a:pt x="37479" y="16574"/>
                    </a:lnTo>
                    <a:lnTo>
                      <a:pt x="37370" y="16559"/>
                    </a:lnTo>
                    <a:lnTo>
                      <a:pt x="37324" y="16386"/>
                    </a:lnTo>
                    <a:lnTo>
                      <a:pt x="36919" y="16414"/>
                    </a:lnTo>
                    <a:lnTo>
                      <a:pt x="36854" y="16445"/>
                    </a:lnTo>
                    <a:lnTo>
                      <a:pt x="36829" y="16505"/>
                    </a:lnTo>
                    <a:lnTo>
                      <a:pt x="36830" y="16606"/>
                    </a:lnTo>
                    <a:lnTo>
                      <a:pt x="36845" y="16682"/>
                    </a:lnTo>
                    <a:lnTo>
                      <a:pt x="36780" y="16767"/>
                    </a:lnTo>
                    <a:lnTo>
                      <a:pt x="36645" y="16717"/>
                    </a:lnTo>
                    <a:lnTo>
                      <a:pt x="36536" y="16697"/>
                    </a:lnTo>
                    <a:lnTo>
                      <a:pt x="36521" y="16783"/>
                    </a:lnTo>
                    <a:lnTo>
                      <a:pt x="36581" y="16894"/>
                    </a:lnTo>
                    <a:lnTo>
                      <a:pt x="36705" y="17075"/>
                    </a:lnTo>
                    <a:lnTo>
                      <a:pt x="36606" y="17191"/>
                    </a:lnTo>
                    <a:lnTo>
                      <a:pt x="36337" y="17171"/>
                    </a:lnTo>
                    <a:lnTo>
                      <a:pt x="35998" y="17121"/>
                    </a:lnTo>
                    <a:lnTo>
                      <a:pt x="35629" y="17111"/>
                    </a:lnTo>
                    <a:lnTo>
                      <a:pt x="35614" y="16874"/>
                    </a:lnTo>
                    <a:lnTo>
                      <a:pt x="35883" y="16672"/>
                    </a:lnTo>
                    <a:lnTo>
                      <a:pt x="35723" y="16541"/>
                    </a:lnTo>
                    <a:lnTo>
                      <a:pt x="35633" y="16400"/>
                    </a:lnTo>
                    <a:lnTo>
                      <a:pt x="35837" y="16193"/>
                    </a:lnTo>
                    <a:lnTo>
                      <a:pt x="35433" y="15739"/>
                    </a:lnTo>
                    <a:lnTo>
                      <a:pt x="35298" y="15583"/>
                    </a:lnTo>
                    <a:lnTo>
                      <a:pt x="35113" y="15568"/>
                    </a:lnTo>
                    <a:lnTo>
                      <a:pt x="34924" y="15608"/>
                    </a:lnTo>
                    <a:lnTo>
                      <a:pt x="34754" y="15755"/>
                    </a:lnTo>
                    <a:lnTo>
                      <a:pt x="34620" y="15770"/>
                    </a:lnTo>
                    <a:lnTo>
                      <a:pt x="34540" y="15639"/>
                    </a:lnTo>
                    <a:lnTo>
                      <a:pt x="34517" y="15501"/>
                    </a:lnTo>
                    <a:lnTo>
                      <a:pt x="34525" y="15178"/>
                    </a:lnTo>
                    <a:lnTo>
                      <a:pt x="34532" y="14855"/>
                    </a:lnTo>
                    <a:lnTo>
                      <a:pt x="34586" y="14737"/>
                    </a:lnTo>
                    <a:lnTo>
                      <a:pt x="35022" y="14816"/>
                    </a:lnTo>
                    <a:lnTo>
                      <a:pt x="35334" y="14949"/>
                    </a:lnTo>
                    <a:lnTo>
                      <a:pt x="35396" y="14871"/>
                    </a:lnTo>
                    <a:lnTo>
                      <a:pt x="35396" y="14532"/>
                    </a:lnTo>
                    <a:lnTo>
                      <a:pt x="35341" y="14312"/>
                    </a:lnTo>
                    <a:lnTo>
                      <a:pt x="35232" y="14091"/>
                    </a:lnTo>
                    <a:lnTo>
                      <a:pt x="35177" y="13800"/>
                    </a:lnTo>
                    <a:lnTo>
                      <a:pt x="35138" y="13556"/>
                    </a:lnTo>
                    <a:lnTo>
                      <a:pt x="35098" y="13202"/>
                    </a:lnTo>
                    <a:lnTo>
                      <a:pt x="35145" y="12911"/>
                    </a:lnTo>
                    <a:lnTo>
                      <a:pt x="35121" y="12753"/>
                    </a:lnTo>
                    <a:lnTo>
                      <a:pt x="34965" y="12738"/>
                    </a:lnTo>
                    <a:lnTo>
                      <a:pt x="34545" y="12903"/>
                    </a:lnTo>
                    <a:lnTo>
                      <a:pt x="34203" y="13171"/>
                    </a:lnTo>
                    <a:lnTo>
                      <a:pt x="33868" y="13494"/>
                    </a:lnTo>
                    <a:lnTo>
                      <a:pt x="33558" y="14265"/>
                    </a:lnTo>
                    <a:lnTo>
                      <a:pt x="33589" y="14517"/>
                    </a:lnTo>
                    <a:lnTo>
                      <a:pt x="33691" y="14919"/>
                    </a:lnTo>
                    <a:lnTo>
                      <a:pt x="33780" y="14991"/>
                    </a:lnTo>
                    <a:lnTo>
                      <a:pt x="34094" y="14987"/>
                    </a:lnTo>
                    <a:lnTo>
                      <a:pt x="34208" y="15370"/>
                    </a:lnTo>
                    <a:lnTo>
                      <a:pt x="33777" y="15511"/>
                    </a:lnTo>
                    <a:lnTo>
                      <a:pt x="33817" y="16055"/>
                    </a:lnTo>
                    <a:lnTo>
                      <a:pt x="33058" y="16080"/>
                    </a:lnTo>
                    <a:lnTo>
                      <a:pt x="32217" y="16167"/>
                    </a:lnTo>
                    <a:lnTo>
                      <a:pt x="32068" y="16604"/>
                    </a:lnTo>
                    <a:lnTo>
                      <a:pt x="31951" y="17154"/>
                    </a:lnTo>
                    <a:lnTo>
                      <a:pt x="32022" y="17289"/>
                    </a:lnTo>
                    <a:lnTo>
                      <a:pt x="32243" y="17441"/>
                    </a:lnTo>
                    <a:lnTo>
                      <a:pt x="31968" y="18006"/>
                    </a:lnTo>
                    <a:lnTo>
                      <a:pt x="31241" y="17576"/>
                    </a:lnTo>
                    <a:lnTo>
                      <a:pt x="31194" y="17425"/>
                    </a:lnTo>
                    <a:lnTo>
                      <a:pt x="31193" y="17234"/>
                    </a:lnTo>
                    <a:lnTo>
                      <a:pt x="31075" y="17178"/>
                    </a:lnTo>
                    <a:lnTo>
                      <a:pt x="30665" y="17377"/>
                    </a:lnTo>
                    <a:lnTo>
                      <a:pt x="30397" y="17377"/>
                    </a:lnTo>
                    <a:lnTo>
                      <a:pt x="30066" y="17553"/>
                    </a:lnTo>
                    <a:lnTo>
                      <a:pt x="29845" y="17561"/>
                    </a:lnTo>
                    <a:lnTo>
                      <a:pt x="29553" y="17600"/>
                    </a:lnTo>
                    <a:lnTo>
                      <a:pt x="29466" y="17728"/>
                    </a:lnTo>
                    <a:lnTo>
                      <a:pt x="29364" y="17927"/>
                    </a:lnTo>
                    <a:lnTo>
                      <a:pt x="29782" y="18047"/>
                    </a:lnTo>
                    <a:lnTo>
                      <a:pt x="29790" y="18222"/>
                    </a:lnTo>
                    <a:lnTo>
                      <a:pt x="30161" y="18158"/>
                    </a:lnTo>
                    <a:lnTo>
                      <a:pt x="30532" y="18102"/>
                    </a:lnTo>
                    <a:lnTo>
                      <a:pt x="30604" y="18277"/>
                    </a:lnTo>
                    <a:lnTo>
                      <a:pt x="30932" y="18391"/>
                    </a:lnTo>
                    <a:lnTo>
                      <a:pt x="31360" y="18484"/>
                    </a:lnTo>
                    <a:lnTo>
                      <a:pt x="31691" y="18464"/>
                    </a:lnTo>
                    <a:lnTo>
                      <a:pt x="31958" y="18577"/>
                    </a:lnTo>
                    <a:lnTo>
                      <a:pt x="32255" y="18660"/>
                    </a:lnTo>
                    <a:lnTo>
                      <a:pt x="32286" y="18899"/>
                    </a:lnTo>
                    <a:lnTo>
                      <a:pt x="32184" y="19302"/>
                    </a:lnTo>
                    <a:lnTo>
                      <a:pt x="32267" y="19541"/>
                    </a:lnTo>
                    <a:lnTo>
                      <a:pt x="32185" y="20100"/>
                    </a:lnTo>
                    <a:lnTo>
                      <a:pt x="32134" y="20369"/>
                    </a:lnTo>
                    <a:lnTo>
                      <a:pt x="32206" y="20535"/>
                    </a:lnTo>
                    <a:lnTo>
                      <a:pt x="32473" y="20628"/>
                    </a:lnTo>
                    <a:lnTo>
                      <a:pt x="32791" y="20794"/>
                    </a:lnTo>
                    <a:lnTo>
                      <a:pt x="32781" y="21146"/>
                    </a:lnTo>
                    <a:lnTo>
                      <a:pt x="32351" y="21322"/>
                    </a:lnTo>
                    <a:lnTo>
                      <a:pt x="32334" y="21516"/>
                    </a:lnTo>
                    <a:lnTo>
                      <a:pt x="31993" y="21512"/>
                    </a:lnTo>
                    <a:lnTo>
                      <a:pt x="31707" y="21512"/>
                    </a:lnTo>
                    <a:lnTo>
                      <a:pt x="31364" y="21528"/>
                    </a:lnTo>
                    <a:lnTo>
                      <a:pt x="31308" y="21806"/>
                    </a:lnTo>
                    <a:lnTo>
                      <a:pt x="31062" y="22019"/>
                    </a:lnTo>
                    <a:lnTo>
                      <a:pt x="31048" y="22206"/>
                    </a:lnTo>
                    <a:lnTo>
                      <a:pt x="30884" y="22517"/>
                    </a:lnTo>
                    <a:lnTo>
                      <a:pt x="30684" y="22733"/>
                    </a:lnTo>
                    <a:lnTo>
                      <a:pt x="30599" y="22950"/>
                    </a:lnTo>
                    <a:lnTo>
                      <a:pt x="30892" y="22907"/>
                    </a:lnTo>
                    <a:lnTo>
                      <a:pt x="31192" y="22870"/>
                    </a:lnTo>
                    <a:lnTo>
                      <a:pt x="31471" y="22870"/>
                    </a:lnTo>
                    <a:lnTo>
                      <a:pt x="31801" y="22875"/>
                    </a:lnTo>
                    <a:lnTo>
                      <a:pt x="32144" y="22936"/>
                    </a:lnTo>
                    <a:lnTo>
                      <a:pt x="32418" y="23083"/>
                    </a:lnTo>
                    <a:lnTo>
                      <a:pt x="32693" y="23198"/>
                    </a:lnTo>
                    <a:lnTo>
                      <a:pt x="32936" y="23344"/>
                    </a:lnTo>
                    <a:lnTo>
                      <a:pt x="33089" y="23568"/>
                    </a:lnTo>
                    <a:lnTo>
                      <a:pt x="33500" y="23591"/>
                    </a:lnTo>
                    <a:lnTo>
                      <a:pt x="33744" y="23691"/>
                    </a:lnTo>
                    <a:lnTo>
                      <a:pt x="33950" y="23429"/>
                    </a:lnTo>
                    <a:lnTo>
                      <a:pt x="34216" y="23198"/>
                    </a:lnTo>
                    <a:lnTo>
                      <a:pt x="34178" y="23445"/>
                    </a:lnTo>
                    <a:lnTo>
                      <a:pt x="34361" y="24061"/>
                    </a:lnTo>
                    <a:lnTo>
                      <a:pt x="34445" y="24361"/>
                    </a:lnTo>
                    <a:lnTo>
                      <a:pt x="34773" y="24530"/>
                    </a:lnTo>
                    <a:lnTo>
                      <a:pt x="35101" y="24654"/>
                    </a:lnTo>
                    <a:lnTo>
                      <a:pt x="35465" y="24741"/>
                    </a:lnTo>
                    <a:lnTo>
                      <a:pt x="35488" y="24922"/>
                    </a:lnTo>
                    <a:lnTo>
                      <a:pt x="35718" y="25089"/>
                    </a:lnTo>
                    <a:lnTo>
                      <a:pt x="35696" y="25322"/>
                    </a:lnTo>
                    <a:lnTo>
                      <a:pt x="35994" y="25290"/>
                    </a:lnTo>
                    <a:lnTo>
                      <a:pt x="36284" y="25239"/>
                    </a:lnTo>
                    <a:lnTo>
                      <a:pt x="36605" y="25169"/>
                    </a:lnTo>
                    <a:lnTo>
                      <a:pt x="36738" y="25295"/>
                    </a:lnTo>
                    <a:lnTo>
                      <a:pt x="36702" y="25644"/>
                    </a:lnTo>
                    <a:lnTo>
                      <a:pt x="36688" y="25769"/>
                    </a:lnTo>
                    <a:lnTo>
                      <a:pt x="36970" y="25694"/>
                    </a:lnTo>
                    <a:lnTo>
                      <a:pt x="37063" y="26080"/>
                    </a:lnTo>
                    <a:lnTo>
                      <a:pt x="37413" y="26199"/>
                    </a:lnTo>
                    <a:lnTo>
                      <a:pt x="37672" y="26273"/>
                    </a:lnTo>
                    <a:lnTo>
                      <a:pt x="37966" y="26273"/>
                    </a:lnTo>
                    <a:lnTo>
                      <a:pt x="38243" y="26250"/>
                    </a:lnTo>
                    <a:lnTo>
                      <a:pt x="38514" y="26224"/>
                    </a:lnTo>
                    <a:lnTo>
                      <a:pt x="39030" y="26209"/>
                    </a:lnTo>
                    <a:lnTo>
                      <a:pt x="39633" y="26164"/>
                    </a:lnTo>
                    <a:lnTo>
                      <a:pt x="40164" y="26126"/>
                    </a:lnTo>
                    <a:lnTo>
                      <a:pt x="40731" y="26103"/>
                    </a:lnTo>
                    <a:lnTo>
                      <a:pt x="41003" y="26073"/>
                    </a:lnTo>
                    <a:lnTo>
                      <a:pt x="41047" y="26288"/>
                    </a:lnTo>
                    <a:lnTo>
                      <a:pt x="41047" y="26548"/>
                    </a:lnTo>
                    <a:lnTo>
                      <a:pt x="40988" y="26807"/>
                    </a:lnTo>
                    <a:lnTo>
                      <a:pt x="40929" y="27097"/>
                    </a:lnTo>
                    <a:lnTo>
                      <a:pt x="40841" y="27334"/>
                    </a:lnTo>
                    <a:lnTo>
                      <a:pt x="40708" y="27594"/>
                    </a:lnTo>
                    <a:lnTo>
                      <a:pt x="40583" y="27683"/>
                    </a:lnTo>
                    <a:lnTo>
                      <a:pt x="40701" y="27824"/>
                    </a:lnTo>
                    <a:lnTo>
                      <a:pt x="40553" y="27898"/>
                    </a:lnTo>
                    <a:lnTo>
                      <a:pt x="40306" y="28074"/>
                    </a:lnTo>
                    <a:lnTo>
                      <a:pt x="40066" y="28205"/>
                    </a:lnTo>
                    <a:lnTo>
                      <a:pt x="39816" y="28326"/>
                    </a:lnTo>
                    <a:lnTo>
                      <a:pt x="39715" y="28513"/>
                    </a:lnTo>
                    <a:lnTo>
                      <a:pt x="39668" y="28829"/>
                    </a:lnTo>
                    <a:lnTo>
                      <a:pt x="39659" y="29099"/>
                    </a:lnTo>
                    <a:lnTo>
                      <a:pt x="39687" y="29341"/>
                    </a:lnTo>
                    <a:lnTo>
                      <a:pt x="39835" y="29565"/>
                    </a:lnTo>
                    <a:lnTo>
                      <a:pt x="40057" y="29816"/>
                    </a:lnTo>
                    <a:lnTo>
                      <a:pt x="40252" y="30002"/>
                    </a:lnTo>
                    <a:lnTo>
                      <a:pt x="40446" y="30169"/>
                    </a:lnTo>
                    <a:lnTo>
                      <a:pt x="40686" y="30272"/>
                    </a:lnTo>
                    <a:lnTo>
                      <a:pt x="40927" y="30430"/>
                    </a:lnTo>
                    <a:lnTo>
                      <a:pt x="41158" y="30550"/>
                    </a:lnTo>
                    <a:lnTo>
                      <a:pt x="41427" y="30699"/>
                    </a:lnTo>
                    <a:lnTo>
                      <a:pt x="41945" y="30978"/>
                    </a:lnTo>
                    <a:lnTo>
                      <a:pt x="42392" y="31212"/>
                    </a:lnTo>
                    <a:lnTo>
                      <a:pt x="42628" y="31306"/>
                    </a:lnTo>
                    <a:lnTo>
                      <a:pt x="42901" y="31428"/>
                    </a:lnTo>
                    <a:lnTo>
                      <a:pt x="43159" y="31551"/>
                    </a:lnTo>
                    <a:lnTo>
                      <a:pt x="43467" y="31688"/>
                    </a:lnTo>
                    <a:lnTo>
                      <a:pt x="43804" y="31803"/>
                    </a:lnTo>
                    <a:lnTo>
                      <a:pt x="44119" y="31810"/>
                    </a:lnTo>
                    <a:lnTo>
                      <a:pt x="44277" y="31701"/>
                    </a:lnTo>
                    <a:lnTo>
                      <a:pt x="44578" y="31578"/>
                    </a:lnTo>
                    <a:lnTo>
                      <a:pt x="44886" y="31578"/>
                    </a:lnTo>
                    <a:lnTo>
                      <a:pt x="44822" y="31852"/>
                    </a:lnTo>
                    <a:lnTo>
                      <a:pt x="44786" y="32112"/>
                    </a:lnTo>
                    <a:lnTo>
                      <a:pt x="44773" y="32394"/>
                    </a:lnTo>
                    <a:lnTo>
                      <a:pt x="44752" y="32646"/>
                    </a:lnTo>
                    <a:lnTo>
                      <a:pt x="44710" y="32949"/>
                    </a:lnTo>
                    <a:lnTo>
                      <a:pt x="44960" y="32927"/>
                    </a:lnTo>
                    <a:lnTo>
                      <a:pt x="45266" y="32995"/>
                    </a:lnTo>
                    <a:lnTo>
                      <a:pt x="45546" y="33099"/>
                    </a:lnTo>
                    <a:lnTo>
                      <a:pt x="45484" y="33411"/>
                    </a:lnTo>
                    <a:lnTo>
                      <a:pt x="45702" y="33515"/>
                    </a:lnTo>
                    <a:lnTo>
                      <a:pt x="45920" y="33609"/>
                    </a:lnTo>
                    <a:lnTo>
                      <a:pt x="46159" y="33755"/>
                    </a:lnTo>
                    <a:lnTo>
                      <a:pt x="46293" y="33557"/>
                    </a:lnTo>
                    <a:lnTo>
                      <a:pt x="46521" y="33661"/>
                    </a:lnTo>
                    <a:lnTo>
                      <a:pt x="46780" y="33713"/>
                    </a:lnTo>
                    <a:lnTo>
                      <a:pt x="46935" y="33640"/>
                    </a:lnTo>
                    <a:lnTo>
                      <a:pt x="47050" y="33775"/>
                    </a:lnTo>
                    <a:lnTo>
                      <a:pt x="46732" y="34704"/>
                    </a:lnTo>
                    <a:lnTo>
                      <a:pt x="46898" y="34766"/>
                    </a:lnTo>
                    <a:lnTo>
                      <a:pt x="47288" y="33890"/>
                    </a:lnTo>
                    <a:lnTo>
                      <a:pt x="47579" y="33963"/>
                    </a:lnTo>
                    <a:lnTo>
                      <a:pt x="47817" y="34036"/>
                    </a:lnTo>
                    <a:lnTo>
                      <a:pt x="48098" y="34140"/>
                    </a:lnTo>
                    <a:lnTo>
                      <a:pt x="48326" y="34202"/>
                    </a:lnTo>
                    <a:lnTo>
                      <a:pt x="48544" y="34359"/>
                    </a:lnTo>
                    <a:lnTo>
                      <a:pt x="48669" y="34536"/>
                    </a:lnTo>
                    <a:lnTo>
                      <a:pt x="48866" y="34484"/>
                    </a:lnTo>
                    <a:lnTo>
                      <a:pt x="49188" y="34463"/>
                    </a:lnTo>
                    <a:lnTo>
                      <a:pt x="49281" y="34598"/>
                    </a:lnTo>
                    <a:lnTo>
                      <a:pt x="49293" y="34859"/>
                    </a:lnTo>
                    <a:lnTo>
                      <a:pt x="49584" y="34943"/>
                    </a:lnTo>
                    <a:lnTo>
                      <a:pt x="49823" y="35015"/>
                    </a:lnTo>
                    <a:lnTo>
                      <a:pt x="49907" y="35287"/>
                    </a:lnTo>
                    <a:lnTo>
                      <a:pt x="49992" y="35537"/>
                    </a:lnTo>
                    <a:lnTo>
                      <a:pt x="50314" y="35652"/>
                    </a:lnTo>
                    <a:lnTo>
                      <a:pt x="50627" y="35809"/>
                    </a:lnTo>
                    <a:lnTo>
                      <a:pt x="50566" y="36049"/>
                    </a:lnTo>
                    <a:lnTo>
                      <a:pt x="50432" y="36326"/>
                    </a:lnTo>
                    <a:lnTo>
                      <a:pt x="50331" y="36632"/>
                    </a:lnTo>
                    <a:lnTo>
                      <a:pt x="50184" y="36841"/>
                    </a:lnTo>
                    <a:lnTo>
                      <a:pt x="50044" y="36983"/>
                    </a:lnTo>
                    <a:lnTo>
                      <a:pt x="49911" y="37184"/>
                    </a:lnTo>
                    <a:lnTo>
                      <a:pt x="50223" y="37177"/>
                    </a:lnTo>
                    <a:lnTo>
                      <a:pt x="50520" y="37184"/>
                    </a:lnTo>
                    <a:lnTo>
                      <a:pt x="50774" y="37229"/>
                    </a:lnTo>
                    <a:lnTo>
                      <a:pt x="51026" y="37252"/>
                    </a:lnTo>
                    <a:lnTo>
                      <a:pt x="51221" y="37424"/>
                    </a:lnTo>
                    <a:lnTo>
                      <a:pt x="51417" y="37640"/>
                    </a:lnTo>
                    <a:lnTo>
                      <a:pt x="52056" y="38178"/>
                    </a:lnTo>
                    <a:lnTo>
                      <a:pt x="52069" y="38409"/>
                    </a:lnTo>
                    <a:lnTo>
                      <a:pt x="52031" y="38694"/>
                    </a:lnTo>
                    <a:lnTo>
                      <a:pt x="52151" y="38959"/>
                    </a:lnTo>
                    <a:lnTo>
                      <a:pt x="52270" y="39273"/>
                    </a:lnTo>
                    <a:lnTo>
                      <a:pt x="52051" y="39339"/>
                    </a:lnTo>
                    <a:lnTo>
                      <a:pt x="51735" y="39412"/>
                    </a:lnTo>
                    <a:lnTo>
                      <a:pt x="51874" y="39705"/>
                    </a:lnTo>
                    <a:lnTo>
                      <a:pt x="52091" y="39982"/>
                    </a:lnTo>
                    <a:lnTo>
                      <a:pt x="52080" y="40190"/>
                    </a:lnTo>
                    <a:lnTo>
                      <a:pt x="52043" y="40475"/>
                    </a:lnTo>
                    <a:lnTo>
                      <a:pt x="52214" y="40674"/>
                    </a:lnTo>
                    <a:lnTo>
                      <a:pt x="52309" y="40920"/>
                    </a:lnTo>
                    <a:lnTo>
                      <a:pt x="52480" y="41115"/>
                    </a:lnTo>
                    <a:lnTo>
                      <a:pt x="52661" y="41270"/>
                    </a:lnTo>
                    <a:lnTo>
                      <a:pt x="52671" y="41594"/>
                    </a:lnTo>
                    <a:lnTo>
                      <a:pt x="52474" y="41778"/>
                    </a:lnTo>
                    <a:lnTo>
                      <a:pt x="52324" y="41951"/>
                    </a:lnTo>
                    <a:lnTo>
                      <a:pt x="52389" y="42155"/>
                    </a:lnTo>
                    <a:lnTo>
                      <a:pt x="52172" y="42324"/>
                    </a:lnTo>
                    <a:lnTo>
                      <a:pt x="51925" y="42530"/>
                    </a:lnTo>
                    <a:lnTo>
                      <a:pt x="51707" y="42721"/>
                    </a:lnTo>
                    <a:lnTo>
                      <a:pt x="51504" y="42927"/>
                    </a:lnTo>
                    <a:lnTo>
                      <a:pt x="51692" y="43369"/>
                    </a:lnTo>
                    <a:lnTo>
                      <a:pt x="51779" y="43573"/>
                    </a:lnTo>
                    <a:lnTo>
                      <a:pt x="52178" y="43701"/>
                    </a:lnTo>
                    <a:lnTo>
                      <a:pt x="52229" y="43475"/>
                    </a:lnTo>
                    <a:lnTo>
                      <a:pt x="52376" y="43557"/>
                    </a:lnTo>
                    <a:lnTo>
                      <a:pt x="52590" y="43762"/>
                    </a:lnTo>
                    <a:lnTo>
                      <a:pt x="52875" y="43500"/>
                    </a:lnTo>
                    <a:lnTo>
                      <a:pt x="53089" y="43355"/>
                    </a:lnTo>
                    <a:lnTo>
                      <a:pt x="53339" y="43147"/>
                    </a:lnTo>
                    <a:lnTo>
                      <a:pt x="53437" y="43415"/>
                    </a:lnTo>
                    <a:lnTo>
                      <a:pt x="53669" y="43558"/>
                    </a:lnTo>
                    <a:lnTo>
                      <a:pt x="53830" y="43736"/>
                    </a:lnTo>
                    <a:lnTo>
                      <a:pt x="53866" y="43871"/>
                    </a:lnTo>
                    <a:lnTo>
                      <a:pt x="53955" y="44032"/>
                    </a:lnTo>
                    <a:lnTo>
                      <a:pt x="54107" y="44247"/>
                    </a:lnTo>
                    <a:lnTo>
                      <a:pt x="54330" y="44426"/>
                    </a:lnTo>
                    <a:lnTo>
                      <a:pt x="54598" y="44308"/>
                    </a:lnTo>
                    <a:lnTo>
                      <a:pt x="54866" y="44217"/>
                    </a:lnTo>
                    <a:lnTo>
                      <a:pt x="54902" y="44441"/>
                    </a:lnTo>
                    <a:lnTo>
                      <a:pt x="54902" y="44729"/>
                    </a:lnTo>
                    <a:lnTo>
                      <a:pt x="54956" y="44990"/>
                    </a:lnTo>
                    <a:lnTo>
                      <a:pt x="55000" y="45242"/>
                    </a:lnTo>
                    <a:lnTo>
                      <a:pt x="55179" y="45223"/>
                    </a:lnTo>
                    <a:lnTo>
                      <a:pt x="55197" y="45448"/>
                    </a:lnTo>
                    <a:lnTo>
                      <a:pt x="55296" y="45700"/>
                    </a:lnTo>
                    <a:lnTo>
                      <a:pt x="55778" y="45617"/>
                    </a:lnTo>
                    <a:lnTo>
                      <a:pt x="55841" y="45896"/>
                    </a:lnTo>
                    <a:lnTo>
                      <a:pt x="55957" y="46121"/>
                    </a:lnTo>
                    <a:lnTo>
                      <a:pt x="56189" y="46012"/>
                    </a:lnTo>
                    <a:lnTo>
                      <a:pt x="56511" y="45894"/>
                    </a:lnTo>
                    <a:lnTo>
                      <a:pt x="56841" y="45794"/>
                    </a:lnTo>
                    <a:lnTo>
                      <a:pt x="56832" y="45506"/>
                    </a:lnTo>
                    <a:lnTo>
                      <a:pt x="56653" y="45344"/>
                    </a:lnTo>
                    <a:lnTo>
                      <a:pt x="56385" y="45300"/>
                    </a:lnTo>
                    <a:lnTo>
                      <a:pt x="56224" y="45111"/>
                    </a:lnTo>
                    <a:lnTo>
                      <a:pt x="56045" y="44887"/>
                    </a:lnTo>
                    <a:lnTo>
                      <a:pt x="55929" y="44626"/>
                    </a:lnTo>
                    <a:lnTo>
                      <a:pt x="55910" y="44356"/>
                    </a:lnTo>
                    <a:lnTo>
                      <a:pt x="55895" y="44048"/>
                    </a:lnTo>
                    <a:lnTo>
                      <a:pt x="55867" y="43897"/>
                    </a:lnTo>
                    <a:lnTo>
                      <a:pt x="55760" y="43786"/>
                    </a:lnTo>
                    <a:lnTo>
                      <a:pt x="55472" y="43686"/>
                    </a:lnTo>
                    <a:lnTo>
                      <a:pt x="55494" y="43570"/>
                    </a:lnTo>
                    <a:lnTo>
                      <a:pt x="55710" y="43613"/>
                    </a:lnTo>
                    <a:lnTo>
                      <a:pt x="55868" y="43387"/>
                    </a:lnTo>
                    <a:lnTo>
                      <a:pt x="55947" y="43082"/>
                    </a:lnTo>
                    <a:lnTo>
                      <a:pt x="55933" y="42829"/>
                    </a:lnTo>
                    <a:lnTo>
                      <a:pt x="56098" y="42552"/>
                    </a:lnTo>
                    <a:lnTo>
                      <a:pt x="56343" y="42356"/>
                    </a:lnTo>
                    <a:lnTo>
                      <a:pt x="56530" y="42188"/>
                    </a:lnTo>
                    <a:lnTo>
                      <a:pt x="56825" y="42208"/>
                    </a:lnTo>
                    <a:lnTo>
                      <a:pt x="56926" y="42396"/>
                    </a:lnTo>
                    <a:lnTo>
                      <a:pt x="57156" y="42555"/>
                    </a:lnTo>
                    <a:lnTo>
                      <a:pt x="57437" y="42539"/>
                    </a:lnTo>
                    <a:lnTo>
                      <a:pt x="57603" y="42299"/>
                    </a:lnTo>
                    <a:lnTo>
                      <a:pt x="57912" y="42363"/>
                    </a:lnTo>
                    <a:lnTo>
                      <a:pt x="58100" y="42609"/>
                    </a:lnTo>
                    <a:lnTo>
                      <a:pt x="58316" y="42761"/>
                    </a:lnTo>
                    <a:lnTo>
                      <a:pt x="58611" y="42891"/>
                    </a:lnTo>
                    <a:lnTo>
                      <a:pt x="58439" y="43007"/>
                    </a:lnTo>
                    <a:lnTo>
                      <a:pt x="58374" y="43233"/>
                    </a:lnTo>
                    <a:lnTo>
                      <a:pt x="58295" y="43530"/>
                    </a:lnTo>
                    <a:lnTo>
                      <a:pt x="58343" y="43827"/>
                    </a:lnTo>
                    <a:lnTo>
                      <a:pt x="58369" y="44061"/>
                    </a:lnTo>
                    <a:lnTo>
                      <a:pt x="58382" y="44339"/>
                    </a:lnTo>
                    <a:lnTo>
                      <a:pt x="58439" y="44662"/>
                    </a:lnTo>
                    <a:lnTo>
                      <a:pt x="58433" y="44897"/>
                    </a:lnTo>
                    <a:lnTo>
                      <a:pt x="58446" y="45169"/>
                    </a:lnTo>
                    <a:lnTo>
                      <a:pt x="58471" y="45448"/>
                    </a:lnTo>
                    <a:lnTo>
                      <a:pt x="58491" y="45733"/>
                    </a:lnTo>
                    <a:lnTo>
                      <a:pt x="58507" y="45982"/>
                    </a:lnTo>
                    <a:lnTo>
                      <a:pt x="58546" y="46230"/>
                    </a:lnTo>
                    <a:lnTo>
                      <a:pt x="58547" y="46510"/>
                    </a:lnTo>
                    <a:lnTo>
                      <a:pt x="58569" y="46751"/>
                    </a:lnTo>
                    <a:lnTo>
                      <a:pt x="59040" y="47163"/>
                    </a:lnTo>
                    <a:lnTo>
                      <a:pt x="59448" y="47523"/>
                    </a:lnTo>
                    <a:lnTo>
                      <a:pt x="59814" y="47887"/>
                    </a:lnTo>
                    <a:lnTo>
                      <a:pt x="60453" y="48455"/>
                    </a:lnTo>
                    <a:lnTo>
                      <a:pt x="60754" y="48445"/>
                    </a:lnTo>
                    <a:lnTo>
                      <a:pt x="61045" y="48454"/>
                    </a:lnTo>
                    <a:lnTo>
                      <a:pt x="61318" y="48631"/>
                    </a:lnTo>
                    <a:lnTo>
                      <a:pt x="61231" y="48907"/>
                    </a:lnTo>
                    <a:lnTo>
                      <a:pt x="61499" y="49015"/>
                    </a:lnTo>
                    <a:lnTo>
                      <a:pt x="61765" y="49102"/>
                    </a:lnTo>
                    <a:lnTo>
                      <a:pt x="62014" y="49197"/>
                    </a:lnTo>
                    <a:lnTo>
                      <a:pt x="62272" y="49292"/>
                    </a:lnTo>
                    <a:lnTo>
                      <a:pt x="62513" y="49344"/>
                    </a:lnTo>
                    <a:lnTo>
                      <a:pt x="62736" y="49317"/>
                    </a:lnTo>
                    <a:lnTo>
                      <a:pt x="63045" y="49299"/>
                    </a:lnTo>
                    <a:lnTo>
                      <a:pt x="63260" y="49377"/>
                    </a:lnTo>
                    <a:lnTo>
                      <a:pt x="63399" y="49768"/>
                    </a:lnTo>
                    <a:lnTo>
                      <a:pt x="63503" y="50037"/>
                    </a:lnTo>
                    <a:lnTo>
                      <a:pt x="63616" y="50289"/>
                    </a:lnTo>
                    <a:lnTo>
                      <a:pt x="63685" y="50506"/>
                    </a:lnTo>
                    <a:lnTo>
                      <a:pt x="63781" y="50802"/>
                    </a:lnTo>
                    <a:lnTo>
                      <a:pt x="63903" y="51063"/>
                    </a:lnTo>
                    <a:lnTo>
                      <a:pt x="63930" y="51324"/>
                    </a:lnTo>
                    <a:lnTo>
                      <a:pt x="63855" y="51609"/>
                    </a:lnTo>
                    <a:lnTo>
                      <a:pt x="63570" y="51820"/>
                    </a:lnTo>
                    <a:lnTo>
                      <a:pt x="63352" y="51945"/>
                    </a:lnTo>
                    <a:lnTo>
                      <a:pt x="63120" y="52037"/>
                    </a:lnTo>
                    <a:lnTo>
                      <a:pt x="62593" y="52265"/>
                    </a:lnTo>
                    <a:lnTo>
                      <a:pt x="62129" y="52484"/>
                    </a:lnTo>
                    <a:lnTo>
                      <a:pt x="61665" y="52722"/>
                    </a:lnTo>
                    <a:lnTo>
                      <a:pt x="61370" y="52841"/>
                    </a:lnTo>
                    <a:lnTo>
                      <a:pt x="61058" y="52997"/>
                    </a:lnTo>
                    <a:lnTo>
                      <a:pt x="61276" y="53353"/>
                    </a:lnTo>
                    <a:lnTo>
                      <a:pt x="61089" y="53517"/>
                    </a:lnTo>
                    <a:lnTo>
                      <a:pt x="60956" y="53655"/>
                    </a:lnTo>
                    <a:lnTo>
                      <a:pt x="60868" y="53838"/>
                    </a:lnTo>
                    <a:lnTo>
                      <a:pt x="60852" y="54058"/>
                    </a:lnTo>
                    <a:lnTo>
                      <a:pt x="60863" y="54325"/>
                    </a:lnTo>
                    <a:lnTo>
                      <a:pt x="60870" y="54485"/>
                    </a:lnTo>
                    <a:lnTo>
                      <a:pt x="60774" y="54783"/>
                    </a:lnTo>
                    <a:lnTo>
                      <a:pt x="60722" y="54987"/>
                    </a:lnTo>
                    <a:lnTo>
                      <a:pt x="60811" y="55343"/>
                    </a:lnTo>
                    <a:lnTo>
                      <a:pt x="60471" y="55278"/>
                    </a:lnTo>
                    <a:lnTo>
                      <a:pt x="60111" y="55190"/>
                    </a:lnTo>
                    <a:lnTo>
                      <a:pt x="59875" y="55313"/>
                    </a:lnTo>
                    <a:lnTo>
                      <a:pt x="59634" y="55356"/>
                    </a:lnTo>
                    <a:lnTo>
                      <a:pt x="59379" y="55385"/>
                    </a:lnTo>
                    <a:lnTo>
                      <a:pt x="59109" y="55407"/>
                    </a:lnTo>
                    <a:lnTo>
                      <a:pt x="58853" y="55464"/>
                    </a:lnTo>
                    <a:lnTo>
                      <a:pt x="58655" y="55479"/>
                    </a:lnTo>
                    <a:lnTo>
                      <a:pt x="58399" y="55537"/>
                    </a:lnTo>
                    <a:lnTo>
                      <a:pt x="58144" y="55573"/>
                    </a:lnTo>
                    <a:lnTo>
                      <a:pt x="58068" y="55352"/>
                    </a:lnTo>
                    <a:lnTo>
                      <a:pt x="57851" y="55303"/>
                    </a:lnTo>
                    <a:lnTo>
                      <a:pt x="57670" y="55287"/>
                    </a:lnTo>
                    <a:lnTo>
                      <a:pt x="57416" y="55211"/>
                    </a:lnTo>
                    <a:lnTo>
                      <a:pt x="57150" y="55176"/>
                    </a:lnTo>
                    <a:lnTo>
                      <a:pt x="56868" y="55117"/>
                    </a:lnTo>
                    <a:lnTo>
                      <a:pt x="56569" y="55064"/>
                    </a:lnTo>
                    <a:lnTo>
                      <a:pt x="56299" y="55000"/>
                    </a:lnTo>
                    <a:lnTo>
                      <a:pt x="56084" y="55006"/>
                    </a:lnTo>
                    <a:lnTo>
                      <a:pt x="55817" y="55034"/>
                    </a:lnTo>
                    <a:lnTo>
                      <a:pt x="55359" y="55086"/>
                    </a:lnTo>
                    <a:lnTo>
                      <a:pt x="55098" y="55126"/>
                    </a:lnTo>
                    <a:lnTo>
                      <a:pt x="55074" y="55271"/>
                    </a:lnTo>
                    <a:lnTo>
                      <a:pt x="54831" y="55260"/>
                    </a:lnTo>
                    <a:lnTo>
                      <a:pt x="54554" y="55277"/>
                    </a:lnTo>
                    <a:lnTo>
                      <a:pt x="54292" y="55228"/>
                    </a:lnTo>
                    <a:lnTo>
                      <a:pt x="54132" y="55188"/>
                    </a:lnTo>
                    <a:lnTo>
                      <a:pt x="53961" y="55169"/>
                    </a:lnTo>
                    <a:lnTo>
                      <a:pt x="53763" y="55130"/>
                    </a:lnTo>
                    <a:lnTo>
                      <a:pt x="53603" y="55051"/>
                    </a:lnTo>
                    <a:lnTo>
                      <a:pt x="53490" y="54964"/>
                    </a:lnTo>
                    <a:lnTo>
                      <a:pt x="53337" y="55090"/>
                    </a:lnTo>
                    <a:lnTo>
                      <a:pt x="53223" y="55148"/>
                    </a:lnTo>
                    <a:lnTo>
                      <a:pt x="53277" y="55362"/>
                    </a:lnTo>
                    <a:lnTo>
                      <a:pt x="53024" y="55119"/>
                    </a:lnTo>
                    <a:lnTo>
                      <a:pt x="52853" y="55119"/>
                    </a:lnTo>
                    <a:lnTo>
                      <a:pt x="52607" y="55089"/>
                    </a:lnTo>
                    <a:lnTo>
                      <a:pt x="52577" y="55264"/>
                    </a:lnTo>
                    <a:lnTo>
                      <a:pt x="51924" y="55224"/>
                    </a:lnTo>
                    <a:lnTo>
                      <a:pt x="51185" y="55184"/>
                    </a:lnTo>
                    <a:lnTo>
                      <a:pt x="50646" y="55106"/>
                    </a:lnTo>
                    <a:lnTo>
                      <a:pt x="50031" y="55075"/>
                    </a:lnTo>
                    <a:lnTo>
                      <a:pt x="49577" y="55016"/>
                    </a:lnTo>
                    <a:lnTo>
                      <a:pt x="48990" y="54947"/>
                    </a:lnTo>
                    <a:lnTo>
                      <a:pt x="49013" y="54674"/>
                    </a:lnTo>
                    <a:lnTo>
                      <a:pt x="48812" y="54665"/>
                    </a:lnTo>
                    <a:lnTo>
                      <a:pt x="48631" y="54662"/>
                    </a:lnTo>
                    <a:lnTo>
                      <a:pt x="48663" y="54449"/>
                    </a:lnTo>
                    <a:lnTo>
                      <a:pt x="48683" y="54351"/>
                    </a:lnTo>
                    <a:lnTo>
                      <a:pt x="48827" y="53861"/>
                    </a:lnTo>
                    <a:lnTo>
                      <a:pt x="48986" y="52994"/>
                    </a:lnTo>
                    <a:lnTo>
                      <a:pt x="49178" y="52939"/>
                    </a:lnTo>
                    <a:lnTo>
                      <a:pt x="49219" y="52655"/>
                    </a:lnTo>
                    <a:lnTo>
                      <a:pt x="49025" y="52465"/>
                    </a:lnTo>
                    <a:lnTo>
                      <a:pt x="48757" y="52292"/>
                    </a:lnTo>
                    <a:lnTo>
                      <a:pt x="48500" y="52195"/>
                    </a:lnTo>
                    <a:lnTo>
                      <a:pt x="48232" y="52109"/>
                    </a:lnTo>
                    <a:lnTo>
                      <a:pt x="47996" y="52017"/>
                    </a:lnTo>
                    <a:lnTo>
                      <a:pt x="47734" y="51996"/>
                    </a:lnTo>
                    <a:lnTo>
                      <a:pt x="47609" y="51758"/>
                    </a:lnTo>
                    <a:lnTo>
                      <a:pt x="47564" y="51478"/>
                    </a:lnTo>
                    <a:lnTo>
                      <a:pt x="47580" y="51159"/>
                    </a:lnTo>
                    <a:lnTo>
                      <a:pt x="47714" y="50940"/>
                    </a:lnTo>
                    <a:lnTo>
                      <a:pt x="47165" y="50478"/>
                    </a:lnTo>
                    <a:lnTo>
                      <a:pt x="46922" y="50652"/>
                    </a:lnTo>
                    <a:lnTo>
                      <a:pt x="46680" y="50808"/>
                    </a:lnTo>
                    <a:lnTo>
                      <a:pt x="46428" y="50845"/>
                    </a:lnTo>
                    <a:lnTo>
                      <a:pt x="45889" y="50902"/>
                    </a:lnTo>
                    <a:lnTo>
                      <a:pt x="45924" y="50602"/>
                    </a:lnTo>
                    <a:lnTo>
                      <a:pt x="45762" y="50258"/>
                    </a:lnTo>
                    <a:lnTo>
                      <a:pt x="45519" y="50332"/>
                    </a:lnTo>
                    <a:lnTo>
                      <a:pt x="45519" y="49997"/>
                    </a:lnTo>
                    <a:lnTo>
                      <a:pt x="45267" y="49880"/>
                    </a:lnTo>
                    <a:lnTo>
                      <a:pt x="45168" y="49827"/>
                    </a:lnTo>
                    <a:lnTo>
                      <a:pt x="45105" y="49701"/>
                    </a:lnTo>
                    <a:lnTo>
                      <a:pt x="44863" y="49485"/>
                    </a:lnTo>
                    <a:lnTo>
                      <a:pt x="44481" y="49163"/>
                    </a:lnTo>
                    <a:lnTo>
                      <a:pt x="44237" y="48945"/>
                    </a:lnTo>
                    <a:lnTo>
                      <a:pt x="44057" y="48760"/>
                    </a:lnTo>
                    <a:lnTo>
                      <a:pt x="43878" y="48575"/>
                    </a:lnTo>
                    <a:lnTo>
                      <a:pt x="43686" y="48423"/>
                    </a:lnTo>
                    <a:lnTo>
                      <a:pt x="43481" y="48176"/>
                    </a:lnTo>
                    <a:lnTo>
                      <a:pt x="43662" y="47936"/>
                    </a:lnTo>
                    <a:lnTo>
                      <a:pt x="43465" y="47677"/>
                    </a:lnTo>
                    <a:lnTo>
                      <a:pt x="43260" y="47494"/>
                    </a:lnTo>
                    <a:lnTo>
                      <a:pt x="43042" y="47331"/>
                    </a:lnTo>
                    <a:lnTo>
                      <a:pt x="42792" y="47180"/>
                    </a:lnTo>
                    <a:lnTo>
                      <a:pt x="42653" y="46945"/>
                    </a:lnTo>
                    <a:lnTo>
                      <a:pt x="42304" y="47069"/>
                    </a:lnTo>
                    <a:lnTo>
                      <a:pt x="42050" y="47242"/>
                    </a:lnTo>
                    <a:lnTo>
                      <a:pt x="41794" y="47354"/>
                    </a:lnTo>
                    <a:lnTo>
                      <a:pt x="41516" y="47502"/>
                    </a:lnTo>
                    <a:lnTo>
                      <a:pt x="41016" y="47728"/>
                    </a:lnTo>
                    <a:lnTo>
                      <a:pt x="40771" y="47851"/>
                    </a:lnTo>
                    <a:lnTo>
                      <a:pt x="40547" y="47985"/>
                    </a:lnTo>
                    <a:lnTo>
                      <a:pt x="40365" y="48201"/>
                    </a:lnTo>
                    <a:lnTo>
                      <a:pt x="40593" y="48469"/>
                    </a:lnTo>
                    <a:lnTo>
                      <a:pt x="40744" y="48659"/>
                    </a:lnTo>
                    <a:lnTo>
                      <a:pt x="40979" y="48890"/>
                    </a:lnTo>
                    <a:lnTo>
                      <a:pt x="41631" y="48828"/>
                    </a:lnTo>
                    <a:lnTo>
                      <a:pt x="42174" y="48720"/>
                    </a:lnTo>
                    <a:lnTo>
                      <a:pt x="42177" y="48907"/>
                    </a:lnTo>
                    <a:lnTo>
                      <a:pt x="42251" y="49218"/>
                    </a:lnTo>
                    <a:lnTo>
                      <a:pt x="41887" y="49281"/>
                    </a:lnTo>
                    <a:lnTo>
                      <a:pt x="41455" y="49638"/>
                    </a:lnTo>
                    <a:lnTo>
                      <a:pt x="41257" y="49926"/>
                    </a:lnTo>
                    <a:lnTo>
                      <a:pt x="41087" y="50003"/>
                    </a:lnTo>
                    <a:lnTo>
                      <a:pt x="40886" y="50104"/>
                    </a:lnTo>
                    <a:lnTo>
                      <a:pt x="40671" y="50338"/>
                    </a:lnTo>
                    <a:lnTo>
                      <a:pt x="40397" y="50814"/>
                    </a:lnTo>
                    <a:lnTo>
                      <a:pt x="40178" y="51265"/>
                    </a:lnTo>
                    <a:lnTo>
                      <a:pt x="39900" y="51736"/>
                    </a:lnTo>
                    <a:lnTo>
                      <a:pt x="39700" y="52291"/>
                    </a:lnTo>
                    <a:lnTo>
                      <a:pt x="39362" y="52687"/>
                    </a:lnTo>
                    <a:lnTo>
                      <a:pt x="39346" y="53034"/>
                    </a:lnTo>
                    <a:lnTo>
                      <a:pt x="39270" y="53197"/>
                    </a:lnTo>
                    <a:lnTo>
                      <a:pt x="39040" y="53160"/>
                    </a:lnTo>
                    <a:lnTo>
                      <a:pt x="38748" y="53124"/>
                    </a:lnTo>
                    <a:lnTo>
                      <a:pt x="38488" y="53128"/>
                    </a:lnTo>
                    <a:lnTo>
                      <a:pt x="37923" y="53115"/>
                    </a:lnTo>
                    <a:lnTo>
                      <a:pt x="37325" y="53091"/>
                    </a:lnTo>
                    <a:lnTo>
                      <a:pt x="36928" y="53051"/>
                    </a:lnTo>
                    <a:lnTo>
                      <a:pt x="36715" y="53062"/>
                    </a:lnTo>
                    <a:lnTo>
                      <a:pt x="36404" y="53054"/>
                    </a:lnTo>
                    <a:lnTo>
                      <a:pt x="36113" y="53056"/>
                    </a:lnTo>
                    <a:lnTo>
                      <a:pt x="35798" y="53070"/>
                    </a:lnTo>
                    <a:lnTo>
                      <a:pt x="35546" y="53061"/>
                    </a:lnTo>
                    <a:lnTo>
                      <a:pt x="35197" y="53082"/>
                    </a:lnTo>
                    <a:lnTo>
                      <a:pt x="34899" y="53097"/>
                    </a:lnTo>
                    <a:lnTo>
                      <a:pt x="34635" y="53097"/>
                    </a:lnTo>
                    <a:lnTo>
                      <a:pt x="34344" y="53140"/>
                    </a:lnTo>
                    <a:lnTo>
                      <a:pt x="34080" y="53162"/>
                    </a:lnTo>
                    <a:lnTo>
                      <a:pt x="33803" y="53184"/>
                    </a:lnTo>
                    <a:lnTo>
                      <a:pt x="33554" y="53184"/>
                    </a:lnTo>
                    <a:lnTo>
                      <a:pt x="33241" y="53192"/>
                    </a:lnTo>
                    <a:lnTo>
                      <a:pt x="33013" y="53192"/>
                    </a:lnTo>
                    <a:lnTo>
                      <a:pt x="32636" y="53221"/>
                    </a:lnTo>
                    <a:lnTo>
                      <a:pt x="32330" y="53236"/>
                    </a:lnTo>
                    <a:lnTo>
                      <a:pt x="32046" y="53251"/>
                    </a:lnTo>
                    <a:lnTo>
                      <a:pt x="31783" y="53280"/>
                    </a:lnTo>
                    <a:lnTo>
                      <a:pt x="31477" y="53295"/>
                    </a:lnTo>
                    <a:lnTo>
                      <a:pt x="31168" y="53313"/>
                    </a:lnTo>
                    <a:lnTo>
                      <a:pt x="30868" y="53352"/>
                    </a:lnTo>
                    <a:lnTo>
                      <a:pt x="30712" y="53516"/>
                    </a:lnTo>
                    <a:lnTo>
                      <a:pt x="30437" y="53663"/>
                    </a:lnTo>
                    <a:lnTo>
                      <a:pt x="30224" y="53649"/>
                    </a:lnTo>
                    <a:lnTo>
                      <a:pt x="30257" y="53830"/>
                    </a:lnTo>
                    <a:lnTo>
                      <a:pt x="30139" y="53857"/>
                    </a:lnTo>
                    <a:lnTo>
                      <a:pt x="30189" y="54065"/>
                    </a:lnTo>
                    <a:lnTo>
                      <a:pt x="30090" y="54081"/>
                    </a:lnTo>
                    <a:lnTo>
                      <a:pt x="30076" y="54362"/>
                    </a:lnTo>
                    <a:lnTo>
                      <a:pt x="29886" y="54324"/>
                    </a:lnTo>
                    <a:lnTo>
                      <a:pt x="29909" y="54468"/>
                    </a:lnTo>
                    <a:lnTo>
                      <a:pt x="29592" y="55129"/>
                    </a:lnTo>
                    <a:lnTo>
                      <a:pt x="29457" y="55359"/>
                    </a:lnTo>
                    <a:lnTo>
                      <a:pt x="29196" y="55322"/>
                    </a:lnTo>
                    <a:lnTo>
                      <a:pt x="28962" y="55290"/>
                    </a:lnTo>
                    <a:lnTo>
                      <a:pt x="28640" y="55261"/>
                    </a:lnTo>
                    <a:lnTo>
                      <a:pt x="28444" y="55210"/>
                    </a:lnTo>
                    <a:lnTo>
                      <a:pt x="28141" y="55187"/>
                    </a:lnTo>
                    <a:lnTo>
                      <a:pt x="27675" y="55114"/>
                    </a:lnTo>
                    <a:lnTo>
                      <a:pt x="27406" y="55062"/>
                    </a:lnTo>
                    <a:lnTo>
                      <a:pt x="27130" y="55049"/>
                    </a:lnTo>
                    <a:lnTo>
                      <a:pt x="26851" y="55011"/>
                    </a:lnTo>
                    <a:lnTo>
                      <a:pt x="26777" y="55184"/>
                    </a:lnTo>
                    <a:lnTo>
                      <a:pt x="26656" y="55391"/>
                    </a:lnTo>
                    <a:lnTo>
                      <a:pt x="26558" y="55640"/>
                    </a:lnTo>
                    <a:lnTo>
                      <a:pt x="26309" y="55647"/>
                    </a:lnTo>
                    <a:lnTo>
                      <a:pt x="26034" y="55609"/>
                    </a:lnTo>
                    <a:lnTo>
                      <a:pt x="25750" y="55577"/>
                    </a:lnTo>
                    <a:lnTo>
                      <a:pt x="25493" y="55559"/>
                    </a:lnTo>
                    <a:lnTo>
                      <a:pt x="25269" y="55528"/>
                    </a:lnTo>
                    <a:lnTo>
                      <a:pt x="24971" y="55519"/>
                    </a:lnTo>
                    <a:lnTo>
                      <a:pt x="24730" y="55502"/>
                    </a:lnTo>
                    <a:lnTo>
                      <a:pt x="24442" y="55471"/>
                    </a:lnTo>
                    <a:lnTo>
                      <a:pt x="24245" y="55431"/>
                    </a:lnTo>
                    <a:lnTo>
                      <a:pt x="23930" y="55427"/>
                    </a:lnTo>
                    <a:lnTo>
                      <a:pt x="23733" y="55396"/>
                    </a:lnTo>
                    <a:lnTo>
                      <a:pt x="23471" y="55351"/>
                    </a:lnTo>
                    <a:lnTo>
                      <a:pt x="23186" y="55342"/>
                    </a:lnTo>
                    <a:lnTo>
                      <a:pt x="23063" y="55521"/>
                    </a:lnTo>
                    <a:lnTo>
                      <a:pt x="22941" y="55672"/>
                    </a:lnTo>
                    <a:lnTo>
                      <a:pt x="22814" y="55876"/>
                    </a:lnTo>
                    <a:lnTo>
                      <a:pt x="22804" y="56209"/>
                    </a:lnTo>
                    <a:lnTo>
                      <a:pt x="22840" y="56389"/>
                    </a:lnTo>
                    <a:lnTo>
                      <a:pt x="22834" y="56619"/>
                    </a:lnTo>
                    <a:lnTo>
                      <a:pt x="22531" y="56683"/>
                    </a:lnTo>
                    <a:lnTo>
                      <a:pt x="22302" y="56697"/>
                    </a:lnTo>
                    <a:lnTo>
                      <a:pt x="22151" y="56866"/>
                    </a:lnTo>
                    <a:lnTo>
                      <a:pt x="21973" y="57085"/>
                    </a:lnTo>
                    <a:lnTo>
                      <a:pt x="21856" y="57219"/>
                    </a:lnTo>
                    <a:lnTo>
                      <a:pt x="21729" y="57379"/>
                    </a:lnTo>
                    <a:lnTo>
                      <a:pt x="21423" y="57553"/>
                    </a:lnTo>
                    <a:lnTo>
                      <a:pt x="21263" y="57712"/>
                    </a:lnTo>
                    <a:lnTo>
                      <a:pt x="21079" y="57897"/>
                    </a:lnTo>
                    <a:lnTo>
                      <a:pt x="20823" y="58029"/>
                    </a:lnTo>
                    <a:lnTo>
                      <a:pt x="20616" y="58179"/>
                    </a:lnTo>
                    <a:lnTo>
                      <a:pt x="20406" y="58352"/>
                    </a:lnTo>
                    <a:lnTo>
                      <a:pt x="20182" y="58526"/>
                    </a:lnTo>
                    <a:lnTo>
                      <a:pt x="20014" y="58714"/>
                    </a:lnTo>
                    <a:lnTo>
                      <a:pt x="19775" y="58946"/>
                    </a:lnTo>
                    <a:lnTo>
                      <a:pt x="19614" y="59171"/>
                    </a:lnTo>
                    <a:lnTo>
                      <a:pt x="19390" y="59330"/>
                    </a:lnTo>
                    <a:lnTo>
                      <a:pt x="19335" y="59571"/>
                    </a:lnTo>
                    <a:lnTo>
                      <a:pt x="19209" y="59774"/>
                    </a:lnTo>
                    <a:lnTo>
                      <a:pt x="18970" y="59727"/>
                    </a:lnTo>
                    <a:lnTo>
                      <a:pt x="18715" y="59702"/>
                    </a:lnTo>
                    <a:lnTo>
                      <a:pt x="18808" y="60259"/>
                    </a:lnTo>
                    <a:lnTo>
                      <a:pt x="18900" y="60545"/>
                    </a:lnTo>
                    <a:lnTo>
                      <a:pt x="18916" y="60717"/>
                    </a:lnTo>
                    <a:lnTo>
                      <a:pt x="18691" y="60629"/>
                    </a:lnTo>
                    <a:lnTo>
                      <a:pt x="18432" y="60548"/>
                    </a:lnTo>
                    <a:lnTo>
                      <a:pt x="18255" y="60504"/>
                    </a:lnTo>
                    <a:lnTo>
                      <a:pt x="18198" y="60304"/>
                    </a:lnTo>
                    <a:lnTo>
                      <a:pt x="18076" y="60253"/>
                    </a:lnTo>
                    <a:lnTo>
                      <a:pt x="17976" y="60415"/>
                    </a:lnTo>
                    <a:lnTo>
                      <a:pt x="17968" y="60712"/>
                    </a:lnTo>
                    <a:lnTo>
                      <a:pt x="17869" y="60839"/>
                    </a:lnTo>
                    <a:lnTo>
                      <a:pt x="17754" y="60795"/>
                    </a:lnTo>
                    <a:lnTo>
                      <a:pt x="17502" y="60686"/>
                    </a:lnTo>
                    <a:lnTo>
                      <a:pt x="17195" y="60604"/>
                    </a:lnTo>
                    <a:lnTo>
                      <a:pt x="16958" y="60488"/>
                    </a:lnTo>
                    <a:lnTo>
                      <a:pt x="16819" y="60252"/>
                    </a:lnTo>
                    <a:lnTo>
                      <a:pt x="16672" y="60115"/>
                    </a:lnTo>
                    <a:lnTo>
                      <a:pt x="16568" y="60142"/>
                    </a:lnTo>
                    <a:lnTo>
                      <a:pt x="16189" y="60180"/>
                    </a:lnTo>
                    <a:lnTo>
                      <a:pt x="16011" y="60164"/>
                    </a:lnTo>
                    <a:lnTo>
                      <a:pt x="16003" y="60091"/>
                    </a:lnTo>
                    <a:lnTo>
                      <a:pt x="15382" y="59883"/>
                    </a:lnTo>
                    <a:lnTo>
                      <a:pt x="15071" y="59837"/>
                    </a:lnTo>
                    <a:lnTo>
                      <a:pt x="14973" y="60127"/>
                    </a:lnTo>
                    <a:lnTo>
                      <a:pt x="14860" y="60230"/>
                    </a:lnTo>
                    <a:lnTo>
                      <a:pt x="14915" y="60439"/>
                    </a:lnTo>
                    <a:lnTo>
                      <a:pt x="14612" y="60497"/>
                    </a:lnTo>
                    <a:lnTo>
                      <a:pt x="14379" y="60535"/>
                    </a:lnTo>
                    <a:lnTo>
                      <a:pt x="14273" y="60773"/>
                    </a:lnTo>
                    <a:lnTo>
                      <a:pt x="14071" y="60760"/>
                    </a:lnTo>
                    <a:lnTo>
                      <a:pt x="13869" y="60799"/>
                    </a:lnTo>
                    <a:lnTo>
                      <a:pt x="13863" y="61048"/>
                    </a:lnTo>
                    <a:lnTo>
                      <a:pt x="13939" y="61236"/>
                    </a:lnTo>
                    <a:lnTo>
                      <a:pt x="14284" y="61147"/>
                    </a:lnTo>
                    <a:lnTo>
                      <a:pt x="14470" y="61347"/>
                    </a:lnTo>
                    <a:lnTo>
                      <a:pt x="14075" y="61446"/>
                    </a:lnTo>
                    <a:lnTo>
                      <a:pt x="14029" y="61673"/>
                    </a:lnTo>
                    <a:lnTo>
                      <a:pt x="14011" y="62015"/>
                    </a:lnTo>
                    <a:lnTo>
                      <a:pt x="14015" y="62264"/>
                    </a:lnTo>
                    <a:lnTo>
                      <a:pt x="14142" y="62618"/>
                    </a:lnTo>
                    <a:lnTo>
                      <a:pt x="13812" y="62805"/>
                    </a:lnTo>
                    <a:lnTo>
                      <a:pt x="13569" y="62890"/>
                    </a:lnTo>
                    <a:lnTo>
                      <a:pt x="13443" y="62992"/>
                    </a:lnTo>
                    <a:lnTo>
                      <a:pt x="13324" y="62751"/>
                    </a:lnTo>
                    <a:lnTo>
                      <a:pt x="13168" y="62126"/>
                    </a:lnTo>
                    <a:lnTo>
                      <a:pt x="12887" y="62210"/>
                    </a:lnTo>
                    <a:lnTo>
                      <a:pt x="12604" y="62358"/>
                    </a:lnTo>
                    <a:lnTo>
                      <a:pt x="12774" y="62696"/>
                    </a:lnTo>
                    <a:lnTo>
                      <a:pt x="12853" y="62976"/>
                    </a:lnTo>
                    <a:lnTo>
                      <a:pt x="12969" y="63329"/>
                    </a:lnTo>
                    <a:lnTo>
                      <a:pt x="12757" y="63430"/>
                    </a:lnTo>
                    <a:lnTo>
                      <a:pt x="12582" y="63595"/>
                    </a:lnTo>
                    <a:lnTo>
                      <a:pt x="12390" y="63840"/>
                    </a:lnTo>
                    <a:lnTo>
                      <a:pt x="12165" y="64163"/>
                    </a:lnTo>
                    <a:lnTo>
                      <a:pt x="11960" y="64320"/>
                    </a:lnTo>
                    <a:lnTo>
                      <a:pt x="11718" y="64341"/>
                    </a:lnTo>
                    <a:lnTo>
                      <a:pt x="11447" y="64345"/>
                    </a:lnTo>
                    <a:lnTo>
                      <a:pt x="11244" y="64366"/>
                    </a:lnTo>
                    <a:lnTo>
                      <a:pt x="11126" y="64428"/>
                    </a:lnTo>
                    <a:lnTo>
                      <a:pt x="11085" y="64555"/>
                    </a:lnTo>
                    <a:lnTo>
                      <a:pt x="11081" y="64798"/>
                    </a:lnTo>
                    <a:lnTo>
                      <a:pt x="11161" y="65038"/>
                    </a:lnTo>
                    <a:lnTo>
                      <a:pt x="11207" y="65215"/>
                    </a:lnTo>
                    <a:lnTo>
                      <a:pt x="11210" y="65398"/>
                    </a:lnTo>
                    <a:lnTo>
                      <a:pt x="10997" y="65311"/>
                    </a:lnTo>
                    <a:lnTo>
                      <a:pt x="10746" y="65197"/>
                    </a:lnTo>
                    <a:lnTo>
                      <a:pt x="10504" y="65099"/>
                    </a:lnTo>
                    <a:lnTo>
                      <a:pt x="10220" y="65010"/>
                    </a:lnTo>
                    <a:lnTo>
                      <a:pt x="9947" y="64889"/>
                    </a:lnTo>
                    <a:lnTo>
                      <a:pt x="9765" y="64831"/>
                    </a:lnTo>
                    <a:lnTo>
                      <a:pt x="9634" y="65074"/>
                    </a:lnTo>
                    <a:lnTo>
                      <a:pt x="9515" y="65249"/>
                    </a:lnTo>
                    <a:lnTo>
                      <a:pt x="9350" y="65556"/>
                    </a:lnTo>
                    <a:lnTo>
                      <a:pt x="9158" y="65804"/>
                    </a:lnTo>
                    <a:lnTo>
                      <a:pt x="9009" y="66037"/>
                    </a:lnTo>
                    <a:lnTo>
                      <a:pt x="8868" y="66226"/>
                    </a:lnTo>
                    <a:lnTo>
                      <a:pt x="8690" y="66488"/>
                    </a:lnTo>
                    <a:lnTo>
                      <a:pt x="8607" y="66693"/>
                    </a:lnTo>
                    <a:lnTo>
                      <a:pt x="8452" y="66882"/>
                    </a:lnTo>
                    <a:lnTo>
                      <a:pt x="8339" y="67093"/>
                    </a:lnTo>
                    <a:lnTo>
                      <a:pt x="8198" y="67319"/>
                    </a:lnTo>
                    <a:lnTo>
                      <a:pt x="7194" y="66624"/>
                    </a:lnTo>
                    <a:lnTo>
                      <a:pt x="7017" y="67029"/>
                    </a:lnTo>
                    <a:lnTo>
                      <a:pt x="7162" y="67254"/>
                    </a:lnTo>
                    <a:lnTo>
                      <a:pt x="7334" y="67534"/>
                    </a:lnTo>
                    <a:lnTo>
                      <a:pt x="7526" y="67685"/>
                    </a:lnTo>
                    <a:lnTo>
                      <a:pt x="7748" y="67584"/>
                    </a:lnTo>
                    <a:lnTo>
                      <a:pt x="7819" y="67854"/>
                    </a:lnTo>
                    <a:lnTo>
                      <a:pt x="7880" y="68171"/>
                    </a:lnTo>
                    <a:lnTo>
                      <a:pt x="7936" y="68385"/>
                    </a:lnTo>
                    <a:lnTo>
                      <a:pt x="7981" y="68739"/>
                    </a:lnTo>
                    <a:lnTo>
                      <a:pt x="8028" y="68976"/>
                    </a:lnTo>
                    <a:lnTo>
                      <a:pt x="8091" y="69188"/>
                    </a:lnTo>
                    <a:lnTo>
                      <a:pt x="8181" y="69704"/>
                    </a:lnTo>
                    <a:lnTo>
                      <a:pt x="8287" y="70241"/>
                    </a:lnTo>
                    <a:lnTo>
                      <a:pt x="8419" y="70701"/>
                    </a:lnTo>
                    <a:lnTo>
                      <a:pt x="8552" y="70900"/>
                    </a:lnTo>
                    <a:lnTo>
                      <a:pt x="8692" y="71155"/>
                    </a:lnTo>
                    <a:lnTo>
                      <a:pt x="8813" y="71361"/>
                    </a:lnTo>
                    <a:lnTo>
                      <a:pt x="8919" y="71594"/>
                    </a:lnTo>
                    <a:lnTo>
                      <a:pt x="9059" y="71855"/>
                    </a:lnTo>
                    <a:lnTo>
                      <a:pt x="9207" y="72048"/>
                    </a:lnTo>
                    <a:lnTo>
                      <a:pt x="9374" y="72309"/>
                    </a:lnTo>
                    <a:lnTo>
                      <a:pt x="9909" y="72361"/>
                    </a:lnTo>
                    <a:lnTo>
                      <a:pt x="10408" y="72410"/>
                    </a:lnTo>
                    <a:lnTo>
                      <a:pt x="10708" y="72433"/>
                    </a:lnTo>
                    <a:lnTo>
                      <a:pt x="11002" y="72445"/>
                    </a:lnTo>
                    <a:lnTo>
                      <a:pt x="11280" y="72458"/>
                    </a:lnTo>
                    <a:lnTo>
                      <a:pt x="11764" y="72498"/>
                    </a:lnTo>
                    <a:lnTo>
                      <a:pt x="12048" y="72430"/>
                    </a:lnTo>
                    <a:lnTo>
                      <a:pt x="12353" y="72453"/>
                    </a:lnTo>
                    <a:lnTo>
                      <a:pt x="12483" y="72650"/>
                    </a:lnTo>
                    <a:lnTo>
                      <a:pt x="12748" y="73087"/>
                    </a:lnTo>
                    <a:lnTo>
                      <a:pt x="13051" y="73605"/>
                    </a:lnTo>
                    <a:lnTo>
                      <a:pt x="13416" y="74207"/>
                    </a:lnTo>
                    <a:lnTo>
                      <a:pt x="13545" y="74001"/>
                    </a:lnTo>
                    <a:lnTo>
                      <a:pt x="13625" y="73765"/>
                    </a:lnTo>
                    <a:lnTo>
                      <a:pt x="13854" y="73523"/>
                    </a:lnTo>
                    <a:lnTo>
                      <a:pt x="14040" y="73324"/>
                    </a:lnTo>
                    <a:lnTo>
                      <a:pt x="14296" y="73247"/>
                    </a:lnTo>
                    <a:lnTo>
                      <a:pt x="14609" y="73141"/>
                    </a:lnTo>
                    <a:lnTo>
                      <a:pt x="14864" y="73207"/>
                    </a:lnTo>
                    <a:lnTo>
                      <a:pt x="15105" y="73309"/>
                    </a:lnTo>
                    <a:lnTo>
                      <a:pt x="15381" y="73389"/>
                    </a:lnTo>
                    <a:lnTo>
                      <a:pt x="15628" y="73491"/>
                    </a:lnTo>
                    <a:lnTo>
                      <a:pt x="15747" y="73749"/>
                    </a:lnTo>
                    <a:lnTo>
                      <a:pt x="15866" y="73971"/>
                    </a:lnTo>
                    <a:lnTo>
                      <a:pt x="16013" y="74258"/>
                    </a:lnTo>
                    <a:lnTo>
                      <a:pt x="15836" y="74179"/>
                    </a:lnTo>
                    <a:lnTo>
                      <a:pt x="15603" y="74070"/>
                    </a:lnTo>
                    <a:lnTo>
                      <a:pt x="15544" y="74334"/>
                    </a:lnTo>
                    <a:lnTo>
                      <a:pt x="15478" y="74613"/>
                    </a:lnTo>
                    <a:lnTo>
                      <a:pt x="15412" y="74884"/>
                    </a:lnTo>
                    <a:lnTo>
                      <a:pt x="15325" y="75105"/>
                    </a:lnTo>
                    <a:lnTo>
                      <a:pt x="15291" y="75370"/>
                    </a:lnTo>
                    <a:lnTo>
                      <a:pt x="15110" y="75856"/>
                    </a:lnTo>
                    <a:lnTo>
                      <a:pt x="15400" y="76254"/>
                    </a:lnTo>
                    <a:lnTo>
                      <a:pt x="15566" y="76438"/>
                    </a:lnTo>
                    <a:lnTo>
                      <a:pt x="15754" y="76636"/>
                    </a:lnTo>
                    <a:lnTo>
                      <a:pt x="16809" y="76636"/>
                    </a:lnTo>
                    <a:lnTo>
                      <a:pt x="16934" y="76630"/>
                    </a:lnTo>
                    <a:lnTo>
                      <a:pt x="16989" y="76743"/>
                    </a:lnTo>
                    <a:lnTo>
                      <a:pt x="17002" y="76975"/>
                    </a:lnTo>
                    <a:lnTo>
                      <a:pt x="17113" y="77039"/>
                    </a:lnTo>
                    <a:lnTo>
                      <a:pt x="17204" y="76976"/>
                    </a:lnTo>
                    <a:lnTo>
                      <a:pt x="17335" y="77181"/>
                    </a:lnTo>
                    <a:lnTo>
                      <a:pt x="17573" y="77218"/>
                    </a:lnTo>
                    <a:lnTo>
                      <a:pt x="17549" y="77506"/>
                    </a:lnTo>
                    <a:lnTo>
                      <a:pt x="17526" y="77802"/>
                    </a:lnTo>
                    <a:lnTo>
                      <a:pt x="17513" y="78055"/>
                    </a:lnTo>
                    <a:lnTo>
                      <a:pt x="17511" y="78260"/>
                    </a:lnTo>
                    <a:lnTo>
                      <a:pt x="17516" y="78574"/>
                    </a:lnTo>
                    <a:lnTo>
                      <a:pt x="17507" y="78800"/>
                    </a:lnTo>
                    <a:lnTo>
                      <a:pt x="17461" y="79113"/>
                    </a:lnTo>
                    <a:lnTo>
                      <a:pt x="17625" y="79370"/>
                    </a:lnTo>
                    <a:lnTo>
                      <a:pt x="17878" y="79415"/>
                    </a:lnTo>
                    <a:lnTo>
                      <a:pt x="18182" y="79512"/>
                    </a:lnTo>
                    <a:lnTo>
                      <a:pt x="18567" y="79339"/>
                    </a:lnTo>
                    <a:lnTo>
                      <a:pt x="18807" y="79166"/>
                    </a:lnTo>
                    <a:lnTo>
                      <a:pt x="18997" y="79021"/>
                    </a:lnTo>
                    <a:lnTo>
                      <a:pt x="19259" y="78804"/>
                    </a:lnTo>
                    <a:lnTo>
                      <a:pt x="19463" y="78695"/>
                    </a:lnTo>
                    <a:lnTo>
                      <a:pt x="19667" y="78558"/>
                    </a:lnTo>
                    <a:lnTo>
                      <a:pt x="19951" y="78399"/>
                    </a:lnTo>
                    <a:lnTo>
                      <a:pt x="20140" y="78276"/>
                    </a:lnTo>
                    <a:lnTo>
                      <a:pt x="20116" y="78524"/>
                    </a:lnTo>
                    <a:lnTo>
                      <a:pt x="20060" y="78818"/>
                    </a:lnTo>
                    <a:lnTo>
                      <a:pt x="20058" y="79091"/>
                    </a:lnTo>
                    <a:lnTo>
                      <a:pt x="20019" y="79345"/>
                    </a:lnTo>
                    <a:lnTo>
                      <a:pt x="20008" y="79572"/>
                    </a:lnTo>
                    <a:lnTo>
                      <a:pt x="19979" y="79808"/>
                    </a:lnTo>
                    <a:lnTo>
                      <a:pt x="19932" y="80044"/>
                    </a:lnTo>
                    <a:lnTo>
                      <a:pt x="19921" y="80308"/>
                    </a:lnTo>
                    <a:lnTo>
                      <a:pt x="19900" y="80598"/>
                    </a:lnTo>
                    <a:lnTo>
                      <a:pt x="19942" y="80971"/>
                    </a:lnTo>
                    <a:lnTo>
                      <a:pt x="19931" y="81225"/>
                    </a:lnTo>
                    <a:lnTo>
                      <a:pt x="19964" y="81480"/>
                    </a:lnTo>
                    <a:lnTo>
                      <a:pt x="19947" y="81689"/>
                    </a:lnTo>
                    <a:lnTo>
                      <a:pt x="19968" y="81956"/>
                    </a:lnTo>
                    <a:lnTo>
                      <a:pt x="20110" y="82225"/>
                    </a:lnTo>
                    <a:lnTo>
                      <a:pt x="20198" y="82475"/>
                    </a:lnTo>
                    <a:lnTo>
                      <a:pt x="20238" y="82713"/>
                    </a:lnTo>
                    <a:lnTo>
                      <a:pt x="20266" y="82962"/>
                    </a:lnTo>
                    <a:lnTo>
                      <a:pt x="20318" y="83194"/>
                    </a:lnTo>
                    <a:lnTo>
                      <a:pt x="20046" y="83240"/>
                    </a:lnTo>
                    <a:lnTo>
                      <a:pt x="19780" y="83305"/>
                    </a:lnTo>
                    <a:lnTo>
                      <a:pt x="19554" y="83448"/>
                    </a:lnTo>
                    <a:lnTo>
                      <a:pt x="19377" y="83591"/>
                    </a:lnTo>
                    <a:lnTo>
                      <a:pt x="19258" y="83761"/>
                    </a:lnTo>
                    <a:lnTo>
                      <a:pt x="19079" y="83964"/>
                    </a:lnTo>
                    <a:lnTo>
                      <a:pt x="18908" y="84166"/>
                    </a:lnTo>
                    <a:lnTo>
                      <a:pt x="18678" y="84296"/>
                    </a:lnTo>
                    <a:lnTo>
                      <a:pt x="18425" y="84209"/>
                    </a:lnTo>
                    <a:lnTo>
                      <a:pt x="18296" y="84023"/>
                    </a:lnTo>
                    <a:lnTo>
                      <a:pt x="18149" y="83766"/>
                    </a:lnTo>
                    <a:lnTo>
                      <a:pt x="18020" y="83568"/>
                    </a:lnTo>
                    <a:lnTo>
                      <a:pt x="17807" y="83402"/>
                    </a:lnTo>
                    <a:lnTo>
                      <a:pt x="17527" y="83308"/>
                    </a:lnTo>
                    <a:lnTo>
                      <a:pt x="17312" y="83280"/>
                    </a:lnTo>
                    <a:lnTo>
                      <a:pt x="17006" y="83265"/>
                    </a:lnTo>
                    <a:lnTo>
                      <a:pt x="16719" y="83243"/>
                    </a:lnTo>
                    <a:lnTo>
                      <a:pt x="16452" y="83201"/>
                    </a:lnTo>
                    <a:lnTo>
                      <a:pt x="16436" y="83471"/>
                    </a:lnTo>
                    <a:lnTo>
                      <a:pt x="16460" y="83747"/>
                    </a:lnTo>
                    <a:lnTo>
                      <a:pt x="16491" y="83997"/>
                    </a:lnTo>
                    <a:lnTo>
                      <a:pt x="16496" y="84315"/>
                    </a:lnTo>
                    <a:lnTo>
                      <a:pt x="16560" y="84516"/>
                    </a:lnTo>
                    <a:lnTo>
                      <a:pt x="16736" y="84829"/>
                    </a:lnTo>
                    <a:lnTo>
                      <a:pt x="16856" y="85104"/>
                    </a:lnTo>
                    <a:lnTo>
                      <a:pt x="17012" y="85255"/>
                    </a:lnTo>
                    <a:lnTo>
                      <a:pt x="17123" y="85539"/>
                    </a:lnTo>
                    <a:lnTo>
                      <a:pt x="17067" y="85804"/>
                    </a:lnTo>
                    <a:lnTo>
                      <a:pt x="16941" y="86085"/>
                    </a:lnTo>
                    <a:lnTo>
                      <a:pt x="17037" y="86218"/>
                    </a:lnTo>
                    <a:lnTo>
                      <a:pt x="17137" y="86356"/>
                    </a:lnTo>
                    <a:lnTo>
                      <a:pt x="17269" y="86539"/>
                    </a:lnTo>
                    <a:lnTo>
                      <a:pt x="17456" y="86768"/>
                    </a:lnTo>
                    <a:lnTo>
                      <a:pt x="17582" y="86936"/>
                    </a:lnTo>
                    <a:lnTo>
                      <a:pt x="17715" y="87165"/>
                    </a:lnTo>
                    <a:lnTo>
                      <a:pt x="17841" y="87356"/>
                    </a:lnTo>
                    <a:lnTo>
                      <a:pt x="17981" y="87593"/>
                    </a:lnTo>
                    <a:lnTo>
                      <a:pt x="18145" y="87815"/>
                    </a:lnTo>
                    <a:lnTo>
                      <a:pt x="18285" y="88082"/>
                    </a:lnTo>
                    <a:lnTo>
                      <a:pt x="18425" y="88319"/>
                    </a:lnTo>
                    <a:lnTo>
                      <a:pt x="18559" y="88487"/>
                    </a:lnTo>
                    <a:lnTo>
                      <a:pt x="18603" y="88963"/>
                    </a:lnTo>
                    <a:lnTo>
                      <a:pt x="18642" y="89225"/>
                    </a:lnTo>
                    <a:lnTo>
                      <a:pt x="18664" y="89512"/>
                    </a:lnTo>
                    <a:lnTo>
                      <a:pt x="18728" y="89757"/>
                    </a:lnTo>
                    <a:lnTo>
                      <a:pt x="18633" y="90001"/>
                    </a:lnTo>
                    <a:lnTo>
                      <a:pt x="18555" y="90237"/>
                    </a:lnTo>
                    <a:lnTo>
                      <a:pt x="18484" y="90549"/>
                    </a:lnTo>
                    <a:lnTo>
                      <a:pt x="18397" y="90818"/>
                    </a:lnTo>
                    <a:lnTo>
                      <a:pt x="18554" y="91022"/>
                    </a:lnTo>
                    <a:lnTo>
                      <a:pt x="18652" y="91218"/>
                    </a:lnTo>
                    <a:lnTo>
                      <a:pt x="18805" y="91448"/>
                    </a:lnTo>
                    <a:lnTo>
                      <a:pt x="18962" y="91705"/>
                    </a:lnTo>
                    <a:lnTo>
                      <a:pt x="19249" y="91708"/>
                    </a:lnTo>
                    <a:lnTo>
                      <a:pt x="19536" y="91727"/>
                    </a:lnTo>
                    <a:lnTo>
                      <a:pt x="19754" y="91848"/>
                    </a:lnTo>
                    <a:lnTo>
                      <a:pt x="19963" y="91995"/>
                    </a:lnTo>
                    <a:lnTo>
                      <a:pt x="20172" y="92184"/>
                    </a:lnTo>
                    <a:lnTo>
                      <a:pt x="20355" y="92331"/>
                    </a:lnTo>
                    <a:lnTo>
                      <a:pt x="20548" y="92460"/>
                    </a:lnTo>
                    <a:lnTo>
                      <a:pt x="20715" y="92657"/>
                    </a:lnTo>
                    <a:lnTo>
                      <a:pt x="20528" y="92750"/>
                    </a:lnTo>
                    <a:lnTo>
                      <a:pt x="20324" y="92924"/>
                    </a:lnTo>
                    <a:lnTo>
                      <a:pt x="20109" y="93074"/>
                    </a:lnTo>
                    <a:lnTo>
                      <a:pt x="19957" y="93238"/>
                    </a:lnTo>
                    <a:lnTo>
                      <a:pt x="19720" y="93437"/>
                    </a:lnTo>
                    <a:lnTo>
                      <a:pt x="19288" y="93632"/>
                    </a:lnTo>
                    <a:lnTo>
                      <a:pt x="19314" y="93799"/>
                    </a:lnTo>
                    <a:lnTo>
                      <a:pt x="19539" y="93928"/>
                    </a:lnTo>
                    <a:lnTo>
                      <a:pt x="19621" y="94104"/>
                    </a:lnTo>
                    <a:lnTo>
                      <a:pt x="19795" y="94325"/>
                    </a:lnTo>
                    <a:lnTo>
                      <a:pt x="19920" y="94532"/>
                    </a:lnTo>
                    <a:lnTo>
                      <a:pt x="20052" y="94709"/>
                    </a:lnTo>
                    <a:lnTo>
                      <a:pt x="19853" y="94719"/>
                    </a:lnTo>
                    <a:lnTo>
                      <a:pt x="19879" y="94931"/>
                    </a:lnTo>
                    <a:lnTo>
                      <a:pt x="19939" y="95179"/>
                    </a:lnTo>
                    <a:lnTo>
                      <a:pt x="20014" y="95414"/>
                    </a:lnTo>
                    <a:lnTo>
                      <a:pt x="20110" y="95605"/>
                    </a:lnTo>
                    <a:lnTo>
                      <a:pt x="20177" y="95829"/>
                    </a:lnTo>
                    <a:lnTo>
                      <a:pt x="20260" y="96080"/>
                    </a:lnTo>
                    <a:lnTo>
                      <a:pt x="20293" y="96188"/>
                    </a:lnTo>
                    <a:lnTo>
                      <a:pt x="20430" y="96289"/>
                    </a:lnTo>
                    <a:lnTo>
                      <a:pt x="20645" y="96427"/>
                    </a:lnTo>
                    <a:lnTo>
                      <a:pt x="20807" y="96573"/>
                    </a:lnTo>
                    <a:lnTo>
                      <a:pt x="20968" y="96808"/>
                    </a:lnTo>
                    <a:lnTo>
                      <a:pt x="20913" y="97056"/>
                    </a:lnTo>
                    <a:lnTo>
                      <a:pt x="20786" y="97375"/>
                    </a:lnTo>
                    <a:lnTo>
                      <a:pt x="21035" y="97549"/>
                    </a:lnTo>
                    <a:lnTo>
                      <a:pt x="21387" y="97797"/>
                    </a:lnTo>
                    <a:lnTo>
                      <a:pt x="21686" y="98053"/>
                    </a:lnTo>
                    <a:lnTo>
                      <a:pt x="21554" y="98193"/>
                    </a:lnTo>
                    <a:lnTo>
                      <a:pt x="21480" y="98468"/>
                    </a:lnTo>
                    <a:lnTo>
                      <a:pt x="21406" y="98709"/>
                    </a:lnTo>
                    <a:lnTo>
                      <a:pt x="21224" y="98776"/>
                    </a:lnTo>
                    <a:lnTo>
                      <a:pt x="21051" y="98844"/>
                    </a:lnTo>
                    <a:lnTo>
                      <a:pt x="21071" y="99172"/>
                    </a:lnTo>
                    <a:lnTo>
                      <a:pt x="21267" y="99273"/>
                    </a:lnTo>
                    <a:lnTo>
                      <a:pt x="21402" y="99435"/>
                    </a:lnTo>
                    <a:lnTo>
                      <a:pt x="21554" y="99615"/>
                    </a:lnTo>
                    <a:lnTo>
                      <a:pt x="21739" y="99822"/>
                    </a:lnTo>
                    <a:lnTo>
                      <a:pt x="21882" y="100010"/>
                    </a:lnTo>
                    <a:lnTo>
                      <a:pt x="22042" y="100200"/>
                    </a:lnTo>
                    <a:lnTo>
                      <a:pt x="21901" y="100419"/>
                    </a:lnTo>
                    <a:lnTo>
                      <a:pt x="21914" y="100649"/>
                    </a:lnTo>
                    <a:lnTo>
                      <a:pt x="21926" y="100916"/>
                    </a:lnTo>
                    <a:lnTo>
                      <a:pt x="21939" y="101138"/>
                    </a:lnTo>
                    <a:lnTo>
                      <a:pt x="22145" y="101168"/>
                    </a:lnTo>
                    <a:lnTo>
                      <a:pt x="22055" y="101398"/>
                    </a:lnTo>
                    <a:lnTo>
                      <a:pt x="21858" y="101532"/>
                    </a:lnTo>
                    <a:lnTo>
                      <a:pt x="21702" y="101648"/>
                    </a:lnTo>
                    <a:lnTo>
                      <a:pt x="21584" y="101834"/>
                    </a:lnTo>
                    <a:lnTo>
                      <a:pt x="21484" y="102010"/>
                    </a:lnTo>
                    <a:lnTo>
                      <a:pt x="21751" y="102094"/>
                    </a:lnTo>
                    <a:lnTo>
                      <a:pt x="21948" y="102325"/>
                    </a:lnTo>
                    <a:lnTo>
                      <a:pt x="22212" y="102557"/>
                    </a:lnTo>
                    <a:lnTo>
                      <a:pt x="22321" y="102816"/>
                    </a:lnTo>
                    <a:lnTo>
                      <a:pt x="22146" y="102962"/>
                    </a:lnTo>
                    <a:lnTo>
                      <a:pt x="21940" y="103157"/>
                    </a:lnTo>
                    <a:lnTo>
                      <a:pt x="21726" y="103313"/>
                    </a:lnTo>
                    <a:lnTo>
                      <a:pt x="21550" y="103469"/>
                    </a:lnTo>
                    <a:lnTo>
                      <a:pt x="21769" y="103562"/>
                    </a:lnTo>
                    <a:lnTo>
                      <a:pt x="21930" y="103673"/>
                    </a:lnTo>
                    <a:lnTo>
                      <a:pt x="22067" y="103507"/>
                    </a:lnTo>
                    <a:lnTo>
                      <a:pt x="22367" y="103402"/>
                    </a:lnTo>
                    <a:lnTo>
                      <a:pt x="22389" y="103710"/>
                    </a:lnTo>
                    <a:lnTo>
                      <a:pt x="22412" y="104009"/>
                    </a:lnTo>
                    <a:lnTo>
                      <a:pt x="22752" y="104243"/>
                    </a:lnTo>
                    <a:lnTo>
                      <a:pt x="22815" y="103995"/>
                    </a:lnTo>
                    <a:lnTo>
                      <a:pt x="22830" y="103717"/>
                    </a:lnTo>
                    <a:lnTo>
                      <a:pt x="22922" y="103471"/>
                    </a:lnTo>
                    <a:lnTo>
                      <a:pt x="23071" y="103215"/>
                    </a:lnTo>
                    <a:lnTo>
                      <a:pt x="23142" y="103018"/>
                    </a:lnTo>
                    <a:lnTo>
                      <a:pt x="23300" y="102793"/>
                    </a:lnTo>
                    <a:lnTo>
                      <a:pt x="23467" y="102539"/>
                    </a:lnTo>
                    <a:lnTo>
                      <a:pt x="23596" y="102333"/>
                    </a:lnTo>
                    <a:lnTo>
                      <a:pt x="23782" y="102099"/>
                    </a:lnTo>
                    <a:lnTo>
                      <a:pt x="23865" y="102278"/>
                    </a:lnTo>
                    <a:lnTo>
                      <a:pt x="23985" y="102508"/>
                    </a:lnTo>
                    <a:lnTo>
                      <a:pt x="24135" y="102679"/>
                    </a:lnTo>
                    <a:lnTo>
                      <a:pt x="24030" y="102907"/>
                    </a:lnTo>
                    <a:lnTo>
                      <a:pt x="23884" y="103161"/>
                    </a:lnTo>
                    <a:lnTo>
                      <a:pt x="23760" y="103367"/>
                    </a:lnTo>
                    <a:lnTo>
                      <a:pt x="23574" y="103635"/>
                    </a:lnTo>
                    <a:lnTo>
                      <a:pt x="23508" y="103867"/>
                    </a:lnTo>
                    <a:lnTo>
                      <a:pt x="23559" y="104015"/>
                    </a:lnTo>
                    <a:lnTo>
                      <a:pt x="23412" y="104217"/>
                    </a:lnTo>
                    <a:lnTo>
                      <a:pt x="23287" y="104431"/>
                    </a:lnTo>
                    <a:lnTo>
                      <a:pt x="23150" y="104679"/>
                    </a:lnTo>
                    <a:lnTo>
                      <a:pt x="23025" y="104894"/>
                    </a:lnTo>
                    <a:lnTo>
                      <a:pt x="22821" y="105175"/>
                    </a:lnTo>
                    <a:lnTo>
                      <a:pt x="22673" y="105379"/>
                    </a:lnTo>
                    <a:lnTo>
                      <a:pt x="22535" y="105640"/>
                    </a:lnTo>
                    <a:lnTo>
                      <a:pt x="22449" y="105846"/>
                    </a:lnTo>
                    <a:lnTo>
                      <a:pt x="22618" y="106049"/>
                    </a:lnTo>
                    <a:lnTo>
                      <a:pt x="22753" y="105857"/>
                    </a:lnTo>
                    <a:lnTo>
                      <a:pt x="22876" y="105658"/>
                    </a:lnTo>
                    <a:lnTo>
                      <a:pt x="22980" y="105465"/>
                    </a:lnTo>
                    <a:lnTo>
                      <a:pt x="23139" y="105180"/>
                    </a:lnTo>
                    <a:lnTo>
                      <a:pt x="23330" y="104978"/>
                    </a:lnTo>
                    <a:lnTo>
                      <a:pt x="23478" y="104741"/>
                    </a:lnTo>
                    <a:lnTo>
                      <a:pt x="23593" y="104504"/>
                    </a:lnTo>
                    <a:lnTo>
                      <a:pt x="23752" y="104246"/>
                    </a:lnTo>
                    <a:lnTo>
                      <a:pt x="23865" y="104066"/>
                    </a:lnTo>
                    <a:lnTo>
                      <a:pt x="24128" y="104112"/>
                    </a:lnTo>
                    <a:lnTo>
                      <a:pt x="24233" y="104010"/>
                    </a:lnTo>
                    <a:lnTo>
                      <a:pt x="24457" y="104032"/>
                    </a:lnTo>
                    <a:lnTo>
                      <a:pt x="24688" y="104021"/>
                    </a:lnTo>
                    <a:lnTo>
                      <a:pt x="24694" y="104261"/>
                    </a:lnTo>
                    <a:lnTo>
                      <a:pt x="24663" y="104532"/>
                    </a:lnTo>
                    <a:lnTo>
                      <a:pt x="24572" y="104804"/>
                    </a:lnTo>
                    <a:lnTo>
                      <a:pt x="24390" y="104955"/>
                    </a:lnTo>
                    <a:lnTo>
                      <a:pt x="24161" y="105172"/>
                    </a:lnTo>
                    <a:lnTo>
                      <a:pt x="23974" y="105377"/>
                    </a:lnTo>
                    <a:lnTo>
                      <a:pt x="23822" y="105588"/>
                    </a:lnTo>
                    <a:lnTo>
                      <a:pt x="23577" y="105745"/>
                    </a:lnTo>
                    <a:lnTo>
                      <a:pt x="23387" y="105892"/>
                    </a:lnTo>
                    <a:lnTo>
                      <a:pt x="23184" y="106057"/>
                    </a:lnTo>
                    <a:lnTo>
                      <a:pt x="22887" y="106234"/>
                    </a:lnTo>
                    <a:lnTo>
                      <a:pt x="22667" y="106361"/>
                    </a:lnTo>
                    <a:lnTo>
                      <a:pt x="22525" y="106541"/>
                    </a:lnTo>
                    <a:lnTo>
                      <a:pt x="22329" y="106668"/>
                    </a:lnTo>
                    <a:lnTo>
                      <a:pt x="22327" y="106987"/>
                    </a:lnTo>
                    <a:lnTo>
                      <a:pt x="22167" y="107154"/>
                    </a:lnTo>
                    <a:lnTo>
                      <a:pt x="22038" y="107328"/>
                    </a:lnTo>
                    <a:lnTo>
                      <a:pt x="22197" y="107448"/>
                    </a:lnTo>
                    <a:lnTo>
                      <a:pt x="22438" y="107516"/>
                    </a:lnTo>
                    <a:lnTo>
                      <a:pt x="22440" y="107733"/>
                    </a:lnTo>
                    <a:lnTo>
                      <a:pt x="22267" y="108009"/>
                    </a:lnTo>
                    <a:lnTo>
                      <a:pt x="22115" y="108304"/>
                    </a:lnTo>
                    <a:lnTo>
                      <a:pt x="22014" y="108554"/>
                    </a:lnTo>
                    <a:lnTo>
                      <a:pt x="22233" y="108919"/>
                    </a:lnTo>
                    <a:lnTo>
                      <a:pt x="22370" y="109152"/>
                    </a:lnTo>
                    <a:lnTo>
                      <a:pt x="22493" y="109439"/>
                    </a:lnTo>
                    <a:lnTo>
                      <a:pt x="22630" y="109706"/>
                    </a:lnTo>
                    <a:lnTo>
                      <a:pt x="22728" y="109992"/>
                    </a:lnTo>
                    <a:lnTo>
                      <a:pt x="22786" y="110265"/>
                    </a:lnTo>
                    <a:lnTo>
                      <a:pt x="23049" y="110305"/>
                    </a:lnTo>
                    <a:lnTo>
                      <a:pt x="23359" y="110451"/>
                    </a:lnTo>
                    <a:lnTo>
                      <a:pt x="23550" y="110391"/>
                    </a:lnTo>
                    <a:lnTo>
                      <a:pt x="23801" y="110311"/>
                    </a:lnTo>
                    <a:lnTo>
                      <a:pt x="24091" y="110291"/>
                    </a:lnTo>
                    <a:lnTo>
                      <a:pt x="24374" y="110384"/>
                    </a:lnTo>
                    <a:lnTo>
                      <a:pt x="24446" y="110610"/>
                    </a:lnTo>
                    <a:lnTo>
                      <a:pt x="24432" y="110890"/>
                    </a:lnTo>
                    <a:lnTo>
                      <a:pt x="24560" y="111135"/>
                    </a:lnTo>
                    <a:lnTo>
                      <a:pt x="24852" y="111189"/>
                    </a:lnTo>
                    <a:lnTo>
                      <a:pt x="24863" y="111598"/>
                    </a:lnTo>
                    <a:lnTo>
                      <a:pt x="25006" y="111460"/>
                    </a:lnTo>
                    <a:lnTo>
                      <a:pt x="25305" y="111381"/>
                    </a:lnTo>
                    <a:lnTo>
                      <a:pt x="25585" y="111315"/>
                    </a:lnTo>
                    <a:lnTo>
                      <a:pt x="25829" y="111501"/>
                    </a:lnTo>
                    <a:lnTo>
                      <a:pt x="26073" y="111741"/>
                    </a:lnTo>
                    <a:lnTo>
                      <a:pt x="25947" y="111976"/>
                    </a:lnTo>
                    <a:lnTo>
                      <a:pt x="25714" y="112072"/>
                    </a:lnTo>
                    <a:lnTo>
                      <a:pt x="25434" y="112157"/>
                    </a:lnTo>
                    <a:lnTo>
                      <a:pt x="25582" y="112433"/>
                    </a:lnTo>
                    <a:lnTo>
                      <a:pt x="25827" y="112397"/>
                    </a:lnTo>
                    <a:lnTo>
                      <a:pt x="26101" y="112270"/>
                    </a:lnTo>
                    <a:lnTo>
                      <a:pt x="26268" y="112468"/>
                    </a:lnTo>
                    <a:lnTo>
                      <a:pt x="26404" y="112739"/>
                    </a:lnTo>
                    <a:lnTo>
                      <a:pt x="26505" y="112919"/>
                    </a:lnTo>
                    <a:lnTo>
                      <a:pt x="26553" y="113236"/>
                    </a:lnTo>
                    <a:lnTo>
                      <a:pt x="26595" y="113572"/>
                    </a:lnTo>
                    <a:lnTo>
                      <a:pt x="26752" y="113812"/>
                    </a:lnTo>
                    <a:lnTo>
                      <a:pt x="26933" y="114042"/>
                    </a:lnTo>
                    <a:lnTo>
                      <a:pt x="27196" y="114229"/>
                    </a:lnTo>
                    <a:lnTo>
                      <a:pt x="27324" y="114291"/>
                    </a:lnTo>
                    <a:lnTo>
                      <a:pt x="27472" y="114287"/>
                    </a:lnTo>
                    <a:lnTo>
                      <a:pt x="27730" y="114454"/>
                    </a:lnTo>
                    <a:lnTo>
                      <a:pt x="27918" y="114657"/>
                    </a:lnTo>
                    <a:lnTo>
                      <a:pt x="27980" y="114972"/>
                    </a:lnTo>
                    <a:lnTo>
                      <a:pt x="28060" y="115242"/>
                    </a:lnTo>
                    <a:lnTo>
                      <a:pt x="28132" y="115450"/>
                    </a:lnTo>
                    <a:lnTo>
                      <a:pt x="28257" y="115702"/>
                    </a:lnTo>
                    <a:lnTo>
                      <a:pt x="28338" y="115954"/>
                    </a:lnTo>
                    <a:lnTo>
                      <a:pt x="28409" y="116216"/>
                    </a:lnTo>
                    <a:lnTo>
                      <a:pt x="28508" y="116486"/>
                    </a:lnTo>
                    <a:lnTo>
                      <a:pt x="28570" y="116738"/>
                    </a:lnTo>
                    <a:lnTo>
                      <a:pt x="28597" y="117035"/>
                    </a:lnTo>
                    <a:lnTo>
                      <a:pt x="28579" y="117333"/>
                    </a:lnTo>
                    <a:lnTo>
                      <a:pt x="28605" y="117622"/>
                    </a:lnTo>
                    <a:lnTo>
                      <a:pt x="28705" y="117877"/>
                    </a:lnTo>
                    <a:lnTo>
                      <a:pt x="28848" y="118121"/>
                    </a:lnTo>
                    <a:lnTo>
                      <a:pt x="29053" y="118407"/>
                    </a:lnTo>
                    <a:lnTo>
                      <a:pt x="29095" y="118704"/>
                    </a:lnTo>
                    <a:lnTo>
                      <a:pt x="29074" y="118974"/>
                    </a:lnTo>
                    <a:lnTo>
                      <a:pt x="28973" y="119254"/>
                    </a:lnTo>
                    <a:lnTo>
                      <a:pt x="28845" y="119486"/>
                    </a:lnTo>
                    <a:lnTo>
                      <a:pt x="28748" y="119700"/>
                    </a:lnTo>
                    <a:lnTo>
                      <a:pt x="28595" y="119914"/>
                    </a:lnTo>
                    <a:lnTo>
                      <a:pt x="28693" y="120202"/>
                    </a:lnTo>
                    <a:lnTo>
                      <a:pt x="28726" y="120489"/>
                    </a:lnTo>
                    <a:lnTo>
                      <a:pt x="28440" y="120550"/>
                    </a:lnTo>
                    <a:lnTo>
                      <a:pt x="28286" y="120777"/>
                    </a:lnTo>
                    <a:lnTo>
                      <a:pt x="27946" y="120983"/>
                    </a:lnTo>
                    <a:lnTo>
                      <a:pt x="27454" y="120700"/>
                    </a:lnTo>
                    <a:lnTo>
                      <a:pt x="27121" y="120788"/>
                    </a:lnTo>
                    <a:lnTo>
                      <a:pt x="27193" y="120555"/>
                    </a:lnTo>
                    <a:lnTo>
                      <a:pt x="27251" y="120294"/>
                    </a:lnTo>
                    <a:lnTo>
                      <a:pt x="26962" y="120207"/>
                    </a:lnTo>
                    <a:lnTo>
                      <a:pt x="26687" y="120178"/>
                    </a:lnTo>
                    <a:lnTo>
                      <a:pt x="26379" y="120105"/>
                    </a:lnTo>
                    <a:lnTo>
                      <a:pt x="26131" y="120091"/>
                    </a:lnTo>
                    <a:lnTo>
                      <a:pt x="26167" y="119807"/>
                    </a:lnTo>
                    <a:lnTo>
                      <a:pt x="26231" y="119266"/>
                    </a:lnTo>
                    <a:lnTo>
                      <a:pt x="26301" y="119017"/>
                    </a:lnTo>
                    <a:lnTo>
                      <a:pt x="26032" y="118960"/>
                    </a:lnTo>
                    <a:lnTo>
                      <a:pt x="25785" y="118968"/>
                    </a:lnTo>
                    <a:lnTo>
                      <a:pt x="24964" y="118940"/>
                    </a:lnTo>
                    <a:lnTo>
                      <a:pt x="24716" y="118912"/>
                    </a:lnTo>
                    <a:lnTo>
                      <a:pt x="24610" y="119076"/>
                    </a:lnTo>
                    <a:lnTo>
                      <a:pt x="24553" y="119538"/>
                    </a:lnTo>
                    <a:lnTo>
                      <a:pt x="24376" y="119972"/>
                    </a:lnTo>
                    <a:lnTo>
                      <a:pt x="24299" y="119816"/>
                    </a:lnTo>
                    <a:lnTo>
                      <a:pt x="24263" y="119603"/>
                    </a:lnTo>
                    <a:lnTo>
                      <a:pt x="23987" y="119624"/>
                    </a:lnTo>
                    <a:lnTo>
                      <a:pt x="23697" y="119667"/>
                    </a:lnTo>
                    <a:lnTo>
                      <a:pt x="23400" y="119703"/>
                    </a:lnTo>
                    <a:lnTo>
                      <a:pt x="23152" y="119739"/>
                    </a:lnTo>
                    <a:lnTo>
                      <a:pt x="22672" y="120391"/>
                    </a:lnTo>
                    <a:lnTo>
                      <a:pt x="22547" y="120655"/>
                    </a:lnTo>
                    <a:lnTo>
                      <a:pt x="22324" y="120741"/>
                    </a:lnTo>
                    <a:lnTo>
                      <a:pt x="22029" y="120853"/>
                    </a:lnTo>
                    <a:lnTo>
                      <a:pt x="21905" y="120728"/>
                    </a:lnTo>
                    <a:lnTo>
                      <a:pt x="21682" y="120537"/>
                    </a:lnTo>
                    <a:lnTo>
                      <a:pt x="21511" y="120445"/>
                    </a:lnTo>
                    <a:lnTo>
                      <a:pt x="21262" y="120380"/>
                    </a:lnTo>
                    <a:lnTo>
                      <a:pt x="21032" y="120301"/>
                    </a:lnTo>
                    <a:lnTo>
                      <a:pt x="21137" y="119984"/>
                    </a:lnTo>
                    <a:lnTo>
                      <a:pt x="20960" y="119787"/>
                    </a:lnTo>
                    <a:lnTo>
                      <a:pt x="20704" y="119813"/>
                    </a:lnTo>
                    <a:lnTo>
                      <a:pt x="20475" y="119879"/>
                    </a:lnTo>
                    <a:lnTo>
                      <a:pt x="20166" y="119939"/>
                    </a:lnTo>
                    <a:lnTo>
                      <a:pt x="19950" y="120012"/>
                    </a:lnTo>
                    <a:lnTo>
                      <a:pt x="19643" y="120083"/>
                    </a:lnTo>
                    <a:lnTo>
                      <a:pt x="19754" y="120288"/>
                    </a:lnTo>
                    <a:lnTo>
                      <a:pt x="19852" y="120498"/>
                    </a:lnTo>
                    <a:lnTo>
                      <a:pt x="19963" y="120754"/>
                    </a:lnTo>
                    <a:lnTo>
                      <a:pt x="19736" y="120889"/>
                    </a:lnTo>
                    <a:lnTo>
                      <a:pt x="19446" y="120965"/>
                    </a:lnTo>
                    <a:lnTo>
                      <a:pt x="19181" y="121080"/>
                    </a:lnTo>
                    <a:lnTo>
                      <a:pt x="18892" y="121193"/>
                    </a:lnTo>
                    <a:lnTo>
                      <a:pt x="18974" y="121374"/>
                    </a:lnTo>
                    <a:lnTo>
                      <a:pt x="19145" y="121589"/>
                    </a:lnTo>
                    <a:lnTo>
                      <a:pt x="19457" y="121522"/>
                    </a:lnTo>
                    <a:lnTo>
                      <a:pt x="19737" y="121466"/>
                    </a:lnTo>
                    <a:lnTo>
                      <a:pt x="19989" y="121827"/>
                    </a:lnTo>
                    <a:lnTo>
                      <a:pt x="20108" y="122037"/>
                    </a:lnTo>
                    <a:lnTo>
                      <a:pt x="20367" y="122008"/>
                    </a:lnTo>
                    <a:lnTo>
                      <a:pt x="20602" y="121967"/>
                    </a:lnTo>
                    <a:lnTo>
                      <a:pt x="20853" y="121913"/>
                    </a:lnTo>
                    <a:lnTo>
                      <a:pt x="20803" y="121718"/>
                    </a:lnTo>
                    <a:lnTo>
                      <a:pt x="21026" y="121652"/>
                    </a:lnTo>
                    <a:lnTo>
                      <a:pt x="21260" y="121577"/>
                    </a:lnTo>
                    <a:lnTo>
                      <a:pt x="21507" y="121470"/>
                    </a:lnTo>
                    <a:lnTo>
                      <a:pt x="21733" y="121552"/>
                    </a:lnTo>
                    <a:lnTo>
                      <a:pt x="21980" y="121697"/>
                    </a:lnTo>
                    <a:lnTo>
                      <a:pt x="21906" y="121932"/>
                    </a:lnTo>
                    <a:lnTo>
                      <a:pt x="21844" y="122172"/>
                    </a:lnTo>
                    <a:lnTo>
                      <a:pt x="21787" y="122441"/>
                    </a:lnTo>
                    <a:lnTo>
                      <a:pt x="21605" y="122509"/>
                    </a:lnTo>
                    <a:lnTo>
                      <a:pt x="21352" y="122524"/>
                    </a:lnTo>
                    <a:lnTo>
                      <a:pt x="21374" y="122687"/>
                    </a:lnTo>
                    <a:lnTo>
                      <a:pt x="21583" y="122667"/>
                    </a:lnTo>
                    <a:lnTo>
                      <a:pt x="21662" y="122852"/>
                    </a:lnTo>
                    <a:lnTo>
                      <a:pt x="21706" y="123081"/>
                    </a:lnTo>
                    <a:lnTo>
                      <a:pt x="21463" y="123022"/>
                    </a:lnTo>
                    <a:lnTo>
                      <a:pt x="21175" y="122983"/>
                    </a:lnTo>
                    <a:lnTo>
                      <a:pt x="21213" y="123239"/>
                    </a:lnTo>
                    <a:lnTo>
                      <a:pt x="21257" y="123483"/>
                    </a:lnTo>
                    <a:lnTo>
                      <a:pt x="21037" y="123527"/>
                    </a:lnTo>
                    <a:lnTo>
                      <a:pt x="20816" y="123572"/>
                    </a:lnTo>
                    <a:lnTo>
                      <a:pt x="20805" y="123837"/>
                    </a:lnTo>
                    <a:lnTo>
                      <a:pt x="20817" y="124081"/>
                    </a:lnTo>
                    <a:lnTo>
                      <a:pt x="20795" y="124313"/>
                    </a:lnTo>
                    <a:lnTo>
                      <a:pt x="20795" y="124589"/>
                    </a:lnTo>
                    <a:lnTo>
                      <a:pt x="20541" y="124579"/>
                    </a:lnTo>
                    <a:lnTo>
                      <a:pt x="20299" y="124656"/>
                    </a:lnTo>
                    <a:lnTo>
                      <a:pt x="19957" y="124734"/>
                    </a:lnTo>
                    <a:lnTo>
                      <a:pt x="19990" y="124480"/>
                    </a:lnTo>
                    <a:lnTo>
                      <a:pt x="19990" y="124170"/>
                    </a:lnTo>
                    <a:lnTo>
                      <a:pt x="20001" y="123926"/>
                    </a:lnTo>
                    <a:lnTo>
                      <a:pt x="19968" y="123661"/>
                    </a:lnTo>
                    <a:lnTo>
                      <a:pt x="20001" y="123417"/>
                    </a:lnTo>
                    <a:lnTo>
                      <a:pt x="19924" y="123196"/>
                    </a:lnTo>
                    <a:lnTo>
                      <a:pt x="19935" y="123019"/>
                    </a:lnTo>
                    <a:lnTo>
                      <a:pt x="19770" y="122787"/>
                    </a:lnTo>
                    <a:lnTo>
                      <a:pt x="20001" y="122621"/>
                    </a:lnTo>
                    <a:lnTo>
                      <a:pt x="19946" y="122399"/>
                    </a:lnTo>
                    <a:lnTo>
                      <a:pt x="19836" y="122211"/>
                    </a:lnTo>
                    <a:lnTo>
                      <a:pt x="19549" y="122201"/>
                    </a:lnTo>
                    <a:lnTo>
                      <a:pt x="19318" y="122146"/>
                    </a:lnTo>
                    <a:lnTo>
                      <a:pt x="19109" y="122024"/>
                    </a:lnTo>
                    <a:lnTo>
                      <a:pt x="18811" y="122146"/>
                    </a:lnTo>
                    <a:lnTo>
                      <a:pt x="18613" y="122323"/>
                    </a:lnTo>
                    <a:lnTo>
                      <a:pt x="18470" y="122490"/>
                    </a:lnTo>
                    <a:lnTo>
                      <a:pt x="18646" y="122600"/>
                    </a:lnTo>
                    <a:lnTo>
                      <a:pt x="18800" y="122832"/>
                    </a:lnTo>
                    <a:lnTo>
                      <a:pt x="18910" y="123031"/>
                    </a:lnTo>
                    <a:lnTo>
                      <a:pt x="18910" y="123253"/>
                    </a:lnTo>
                    <a:lnTo>
                      <a:pt x="18710" y="123487"/>
                    </a:lnTo>
                    <a:lnTo>
                      <a:pt x="18523" y="123669"/>
                    </a:lnTo>
                    <a:lnTo>
                      <a:pt x="18226" y="123695"/>
                    </a:lnTo>
                    <a:lnTo>
                      <a:pt x="17988" y="123806"/>
                    </a:lnTo>
                    <a:lnTo>
                      <a:pt x="17706" y="123962"/>
                    </a:lnTo>
                    <a:lnTo>
                      <a:pt x="17436" y="124089"/>
                    </a:lnTo>
                    <a:lnTo>
                      <a:pt x="17204" y="124223"/>
                    </a:lnTo>
                    <a:lnTo>
                      <a:pt x="17127" y="124528"/>
                    </a:lnTo>
                    <a:lnTo>
                      <a:pt x="17122" y="124788"/>
                    </a:lnTo>
                    <a:lnTo>
                      <a:pt x="17171" y="125076"/>
                    </a:lnTo>
                    <a:lnTo>
                      <a:pt x="16879" y="125137"/>
                    </a:lnTo>
                    <a:lnTo>
                      <a:pt x="16608" y="125186"/>
                    </a:lnTo>
                    <a:lnTo>
                      <a:pt x="16364" y="125238"/>
                    </a:lnTo>
                    <a:lnTo>
                      <a:pt x="16065" y="125340"/>
                    </a:lnTo>
                    <a:lnTo>
                      <a:pt x="15750" y="125488"/>
                    </a:lnTo>
                    <a:lnTo>
                      <a:pt x="15562" y="125595"/>
                    </a:lnTo>
                    <a:lnTo>
                      <a:pt x="15308" y="125376"/>
                    </a:lnTo>
                    <a:lnTo>
                      <a:pt x="15161" y="125198"/>
                    </a:lnTo>
                    <a:lnTo>
                      <a:pt x="14912" y="125203"/>
                    </a:lnTo>
                    <a:lnTo>
                      <a:pt x="14734" y="125127"/>
                    </a:lnTo>
                    <a:lnTo>
                      <a:pt x="14577" y="125301"/>
                    </a:lnTo>
                    <a:lnTo>
                      <a:pt x="14384" y="125464"/>
                    </a:lnTo>
                    <a:lnTo>
                      <a:pt x="14217" y="125601"/>
                    </a:lnTo>
                    <a:lnTo>
                      <a:pt x="14061" y="125311"/>
                    </a:lnTo>
                    <a:lnTo>
                      <a:pt x="13934" y="125091"/>
                    </a:lnTo>
                    <a:lnTo>
                      <a:pt x="13778" y="124859"/>
                    </a:lnTo>
                    <a:lnTo>
                      <a:pt x="13541" y="124877"/>
                    </a:lnTo>
                    <a:lnTo>
                      <a:pt x="13299" y="125011"/>
                    </a:lnTo>
                    <a:lnTo>
                      <a:pt x="13143" y="124837"/>
                    </a:lnTo>
                    <a:lnTo>
                      <a:pt x="12952" y="124623"/>
                    </a:lnTo>
                    <a:lnTo>
                      <a:pt x="12727" y="124600"/>
                    </a:lnTo>
                    <a:lnTo>
                      <a:pt x="12496" y="124646"/>
                    </a:lnTo>
                    <a:lnTo>
                      <a:pt x="12207" y="124699"/>
                    </a:lnTo>
                    <a:lnTo>
                      <a:pt x="11965" y="124780"/>
                    </a:lnTo>
                    <a:lnTo>
                      <a:pt x="11734" y="124919"/>
                    </a:lnTo>
                    <a:lnTo>
                      <a:pt x="11577" y="125076"/>
                    </a:lnTo>
                    <a:lnTo>
                      <a:pt x="11379" y="125245"/>
                    </a:lnTo>
                    <a:lnTo>
                      <a:pt x="11291" y="125325"/>
                    </a:lnTo>
                    <a:lnTo>
                      <a:pt x="11237" y="125498"/>
                    </a:lnTo>
                    <a:lnTo>
                      <a:pt x="11218" y="125763"/>
                    </a:lnTo>
                    <a:lnTo>
                      <a:pt x="11115" y="126039"/>
                    </a:lnTo>
                    <a:lnTo>
                      <a:pt x="10992" y="126303"/>
                    </a:lnTo>
                    <a:lnTo>
                      <a:pt x="10907" y="126571"/>
                    </a:lnTo>
                    <a:lnTo>
                      <a:pt x="10839" y="126822"/>
                    </a:lnTo>
                    <a:lnTo>
                      <a:pt x="10751" y="127120"/>
                    </a:lnTo>
                    <a:lnTo>
                      <a:pt x="10683" y="127349"/>
                    </a:lnTo>
                    <a:lnTo>
                      <a:pt x="10604" y="127615"/>
                    </a:lnTo>
                    <a:lnTo>
                      <a:pt x="10535" y="127895"/>
                    </a:lnTo>
                    <a:lnTo>
                      <a:pt x="10611" y="128136"/>
                    </a:lnTo>
                    <a:lnTo>
                      <a:pt x="10700" y="128402"/>
                    </a:lnTo>
                    <a:lnTo>
                      <a:pt x="10769" y="128694"/>
                    </a:lnTo>
                    <a:lnTo>
                      <a:pt x="10833" y="128942"/>
                    </a:lnTo>
                    <a:lnTo>
                      <a:pt x="10922" y="129202"/>
                    </a:lnTo>
                    <a:lnTo>
                      <a:pt x="11137" y="129329"/>
                    </a:lnTo>
                    <a:lnTo>
                      <a:pt x="11346" y="129488"/>
                    </a:lnTo>
                    <a:lnTo>
                      <a:pt x="11599" y="129633"/>
                    </a:lnTo>
                    <a:lnTo>
                      <a:pt x="11847" y="129815"/>
                    </a:lnTo>
                    <a:lnTo>
                      <a:pt x="12103" y="129962"/>
                    </a:lnTo>
                    <a:lnTo>
                      <a:pt x="12337" y="130077"/>
                    </a:lnTo>
                    <a:lnTo>
                      <a:pt x="12593" y="130142"/>
                    </a:lnTo>
                    <a:lnTo>
                      <a:pt x="12822" y="130180"/>
                    </a:lnTo>
                    <a:lnTo>
                      <a:pt x="13089" y="130235"/>
                    </a:lnTo>
                    <a:lnTo>
                      <a:pt x="13312" y="130234"/>
                    </a:lnTo>
                    <a:lnTo>
                      <a:pt x="13514" y="130338"/>
                    </a:lnTo>
                    <a:lnTo>
                      <a:pt x="13580" y="130611"/>
                    </a:lnTo>
                    <a:lnTo>
                      <a:pt x="13460" y="130895"/>
                    </a:lnTo>
                    <a:lnTo>
                      <a:pt x="13259" y="131207"/>
                    </a:lnTo>
                    <a:lnTo>
                      <a:pt x="13548" y="131097"/>
                    </a:lnTo>
                    <a:lnTo>
                      <a:pt x="13673" y="131332"/>
                    </a:lnTo>
                    <a:lnTo>
                      <a:pt x="13801" y="131597"/>
                    </a:lnTo>
                    <a:lnTo>
                      <a:pt x="13912" y="131802"/>
                    </a:lnTo>
                    <a:lnTo>
                      <a:pt x="14011" y="132021"/>
                    </a:lnTo>
                    <a:lnTo>
                      <a:pt x="13855" y="132177"/>
                    </a:lnTo>
                    <a:lnTo>
                      <a:pt x="13638" y="132302"/>
                    </a:lnTo>
                    <a:lnTo>
                      <a:pt x="13338" y="132333"/>
                    </a:lnTo>
                    <a:lnTo>
                      <a:pt x="13110" y="132427"/>
                    </a:lnTo>
                    <a:lnTo>
                      <a:pt x="13121" y="132707"/>
                    </a:lnTo>
                    <a:lnTo>
                      <a:pt x="13162" y="132998"/>
                    </a:lnTo>
                    <a:lnTo>
                      <a:pt x="12924" y="133144"/>
                    </a:lnTo>
                    <a:lnTo>
                      <a:pt x="12676" y="133268"/>
                    </a:lnTo>
                    <a:lnTo>
                      <a:pt x="12437" y="133404"/>
                    </a:lnTo>
                    <a:lnTo>
                      <a:pt x="12238" y="133549"/>
                    </a:lnTo>
                    <a:lnTo>
                      <a:pt x="12123" y="133564"/>
                    </a:lnTo>
                    <a:lnTo>
                      <a:pt x="12108" y="134217"/>
                    </a:lnTo>
                    <a:lnTo>
                      <a:pt x="11974" y="134368"/>
                    </a:lnTo>
                    <a:lnTo>
                      <a:pt x="12032" y="134678"/>
                    </a:lnTo>
                    <a:lnTo>
                      <a:pt x="11736" y="134742"/>
                    </a:lnTo>
                    <a:lnTo>
                      <a:pt x="11519" y="134861"/>
                    </a:lnTo>
                    <a:lnTo>
                      <a:pt x="11262" y="135143"/>
                    </a:lnTo>
                    <a:lnTo>
                      <a:pt x="11327" y="135287"/>
                    </a:lnTo>
                    <a:lnTo>
                      <a:pt x="11485" y="135599"/>
                    </a:lnTo>
                    <a:lnTo>
                      <a:pt x="11559" y="135782"/>
                    </a:lnTo>
                    <a:lnTo>
                      <a:pt x="11579" y="136039"/>
                    </a:lnTo>
                    <a:lnTo>
                      <a:pt x="11539" y="136207"/>
                    </a:lnTo>
                    <a:lnTo>
                      <a:pt x="11266" y="136355"/>
                    </a:lnTo>
                    <a:lnTo>
                      <a:pt x="10855" y="136416"/>
                    </a:lnTo>
                    <a:lnTo>
                      <a:pt x="10692" y="136672"/>
                    </a:lnTo>
                    <a:lnTo>
                      <a:pt x="10351" y="136701"/>
                    </a:lnTo>
                    <a:lnTo>
                      <a:pt x="10298" y="136758"/>
                    </a:lnTo>
                    <a:lnTo>
                      <a:pt x="9692" y="136660"/>
                    </a:lnTo>
                    <a:lnTo>
                      <a:pt x="9712" y="136827"/>
                    </a:lnTo>
                    <a:lnTo>
                      <a:pt x="9329" y="137358"/>
                    </a:lnTo>
                    <a:lnTo>
                      <a:pt x="8956" y="137477"/>
                    </a:lnTo>
                    <a:lnTo>
                      <a:pt x="8844" y="137229"/>
                    </a:lnTo>
                    <a:lnTo>
                      <a:pt x="8398" y="136380"/>
                    </a:lnTo>
                    <a:lnTo>
                      <a:pt x="8823" y="136217"/>
                    </a:lnTo>
                    <a:lnTo>
                      <a:pt x="8980" y="135961"/>
                    </a:lnTo>
                    <a:lnTo>
                      <a:pt x="9423" y="135584"/>
                    </a:lnTo>
                    <a:lnTo>
                      <a:pt x="9267" y="135497"/>
                    </a:lnTo>
                    <a:lnTo>
                      <a:pt x="8542" y="135344"/>
                    </a:lnTo>
                    <a:lnTo>
                      <a:pt x="7470" y="135327"/>
                    </a:lnTo>
                    <a:lnTo>
                      <a:pt x="7504" y="135763"/>
                    </a:lnTo>
                    <a:lnTo>
                      <a:pt x="7236" y="135839"/>
                    </a:lnTo>
                    <a:lnTo>
                      <a:pt x="7046" y="136574"/>
                    </a:lnTo>
                    <a:lnTo>
                      <a:pt x="7046" y="136810"/>
                    </a:lnTo>
                    <a:lnTo>
                      <a:pt x="7592" y="137583"/>
                    </a:lnTo>
                    <a:lnTo>
                      <a:pt x="7507" y="137618"/>
                    </a:lnTo>
                    <a:lnTo>
                      <a:pt x="7391" y="137836"/>
                    </a:lnTo>
                    <a:lnTo>
                      <a:pt x="6830" y="138601"/>
                    </a:lnTo>
                    <a:lnTo>
                      <a:pt x="6767" y="138526"/>
                    </a:lnTo>
                    <a:lnTo>
                      <a:pt x="6574" y="138476"/>
                    </a:lnTo>
                    <a:lnTo>
                      <a:pt x="6453" y="138177"/>
                    </a:lnTo>
                    <a:lnTo>
                      <a:pt x="6107" y="138451"/>
                    </a:lnTo>
                    <a:lnTo>
                      <a:pt x="6053" y="138793"/>
                    </a:lnTo>
                    <a:lnTo>
                      <a:pt x="6005" y="139042"/>
                    </a:lnTo>
                    <a:lnTo>
                      <a:pt x="6087" y="139191"/>
                    </a:lnTo>
                    <a:lnTo>
                      <a:pt x="6217" y="139371"/>
                    </a:lnTo>
                    <a:lnTo>
                      <a:pt x="6027" y="139528"/>
                    </a:lnTo>
                    <a:lnTo>
                      <a:pt x="5896" y="139701"/>
                    </a:lnTo>
                    <a:lnTo>
                      <a:pt x="5808" y="139950"/>
                    </a:lnTo>
                    <a:lnTo>
                      <a:pt x="5792" y="140098"/>
                    </a:lnTo>
                    <a:lnTo>
                      <a:pt x="6357" y="140143"/>
                    </a:lnTo>
                    <a:lnTo>
                      <a:pt x="6455" y="140307"/>
                    </a:lnTo>
                    <a:lnTo>
                      <a:pt x="6724" y="140568"/>
                    </a:lnTo>
                    <a:lnTo>
                      <a:pt x="6772" y="141127"/>
                    </a:lnTo>
                    <a:lnTo>
                      <a:pt x="6731" y="141218"/>
                    </a:lnTo>
                    <a:lnTo>
                      <a:pt x="6419" y="141425"/>
                    </a:lnTo>
                    <a:lnTo>
                      <a:pt x="6074" y="141616"/>
                    </a:lnTo>
                    <a:lnTo>
                      <a:pt x="5730" y="141708"/>
                    </a:lnTo>
                    <a:lnTo>
                      <a:pt x="5458" y="141447"/>
                    </a:lnTo>
                    <a:lnTo>
                      <a:pt x="5286" y="141227"/>
                    </a:lnTo>
                    <a:lnTo>
                      <a:pt x="5292" y="141023"/>
                    </a:lnTo>
                    <a:lnTo>
                      <a:pt x="5251" y="140844"/>
                    </a:lnTo>
                    <a:lnTo>
                      <a:pt x="5191" y="140610"/>
                    </a:lnTo>
                    <a:lnTo>
                      <a:pt x="5039" y="140562"/>
                    </a:lnTo>
                    <a:lnTo>
                      <a:pt x="4883" y="140646"/>
                    </a:lnTo>
                    <a:lnTo>
                      <a:pt x="4751" y="140821"/>
                    </a:lnTo>
                    <a:lnTo>
                      <a:pt x="4696" y="141023"/>
                    </a:lnTo>
                    <a:lnTo>
                      <a:pt x="4326" y="141224"/>
                    </a:lnTo>
                    <a:lnTo>
                      <a:pt x="4233" y="141343"/>
                    </a:lnTo>
                    <a:lnTo>
                      <a:pt x="4223" y="141607"/>
                    </a:lnTo>
                    <a:lnTo>
                      <a:pt x="4353" y="141805"/>
                    </a:lnTo>
                    <a:lnTo>
                      <a:pt x="4458" y="142097"/>
                    </a:lnTo>
                    <a:lnTo>
                      <a:pt x="4439" y="142228"/>
                    </a:lnTo>
                    <a:lnTo>
                      <a:pt x="4357" y="142472"/>
                    </a:lnTo>
                    <a:lnTo>
                      <a:pt x="4412" y="142746"/>
                    </a:lnTo>
                    <a:lnTo>
                      <a:pt x="4671" y="143128"/>
                    </a:lnTo>
                    <a:lnTo>
                      <a:pt x="5204" y="143852"/>
                    </a:lnTo>
                    <a:lnTo>
                      <a:pt x="5195" y="144183"/>
                    </a:lnTo>
                    <a:lnTo>
                      <a:pt x="5483" y="144446"/>
                    </a:lnTo>
                    <a:lnTo>
                      <a:pt x="4897" y="145076"/>
                    </a:lnTo>
                    <a:lnTo>
                      <a:pt x="5267" y="145257"/>
                    </a:lnTo>
                    <a:lnTo>
                      <a:pt x="5630" y="144636"/>
                    </a:lnTo>
                    <a:lnTo>
                      <a:pt x="6339" y="143972"/>
                    </a:lnTo>
                    <a:lnTo>
                      <a:pt x="7087" y="145194"/>
                    </a:lnTo>
                    <a:lnTo>
                      <a:pt x="7301" y="145161"/>
                    </a:lnTo>
                    <a:lnTo>
                      <a:pt x="7646" y="145442"/>
                    </a:lnTo>
                    <a:lnTo>
                      <a:pt x="7951" y="145532"/>
                    </a:lnTo>
                    <a:lnTo>
                      <a:pt x="8445" y="145424"/>
                    </a:lnTo>
                    <a:lnTo>
                      <a:pt x="8578" y="144944"/>
                    </a:lnTo>
                    <a:lnTo>
                      <a:pt x="8495" y="144886"/>
                    </a:lnTo>
                    <a:lnTo>
                      <a:pt x="8454" y="144754"/>
                    </a:lnTo>
                    <a:lnTo>
                      <a:pt x="8619" y="144638"/>
                    </a:lnTo>
                    <a:lnTo>
                      <a:pt x="8990" y="144886"/>
                    </a:lnTo>
                    <a:lnTo>
                      <a:pt x="9502" y="144932"/>
                    </a:lnTo>
                    <a:lnTo>
                      <a:pt x="9628" y="144404"/>
                    </a:lnTo>
                    <a:lnTo>
                      <a:pt x="10609" y="144120"/>
                    </a:lnTo>
                    <a:lnTo>
                      <a:pt x="10539" y="143844"/>
                    </a:lnTo>
                    <a:lnTo>
                      <a:pt x="11435" y="143379"/>
                    </a:lnTo>
                    <a:lnTo>
                      <a:pt x="12588" y="143994"/>
                    </a:lnTo>
                    <a:lnTo>
                      <a:pt x="13633" y="143860"/>
                    </a:lnTo>
                    <a:lnTo>
                      <a:pt x="13655" y="144396"/>
                    </a:lnTo>
                    <a:lnTo>
                      <a:pt x="12838" y="144680"/>
                    </a:lnTo>
                    <a:lnTo>
                      <a:pt x="13442" y="145224"/>
                    </a:lnTo>
                    <a:lnTo>
                      <a:pt x="13882" y="144995"/>
                    </a:lnTo>
                    <a:lnTo>
                      <a:pt x="14094" y="145287"/>
                    </a:lnTo>
                    <a:lnTo>
                      <a:pt x="14329" y="145228"/>
                    </a:lnTo>
                    <a:lnTo>
                      <a:pt x="14453" y="145824"/>
                    </a:lnTo>
                    <a:lnTo>
                      <a:pt x="15367" y="145458"/>
                    </a:lnTo>
                    <a:lnTo>
                      <a:pt x="15517" y="145890"/>
                    </a:lnTo>
                    <a:lnTo>
                      <a:pt x="15092" y="146041"/>
                    </a:lnTo>
                    <a:lnTo>
                      <a:pt x="15294" y="146644"/>
                    </a:lnTo>
                    <a:lnTo>
                      <a:pt x="15189" y="146677"/>
                    </a:lnTo>
                    <a:lnTo>
                      <a:pt x="14935" y="146722"/>
                    </a:lnTo>
                    <a:lnTo>
                      <a:pt x="14673" y="146748"/>
                    </a:lnTo>
                    <a:lnTo>
                      <a:pt x="14354" y="146735"/>
                    </a:lnTo>
                    <a:lnTo>
                      <a:pt x="14125" y="146696"/>
                    </a:lnTo>
                    <a:lnTo>
                      <a:pt x="13884" y="146623"/>
                    </a:lnTo>
                    <a:lnTo>
                      <a:pt x="13577" y="146545"/>
                    </a:lnTo>
                    <a:lnTo>
                      <a:pt x="13264" y="146446"/>
                    </a:lnTo>
                    <a:lnTo>
                      <a:pt x="12964" y="146367"/>
                    </a:lnTo>
                    <a:lnTo>
                      <a:pt x="12722" y="146380"/>
                    </a:lnTo>
                    <a:lnTo>
                      <a:pt x="12316" y="146422"/>
                    </a:lnTo>
                    <a:lnTo>
                      <a:pt x="11231" y="147414"/>
                    </a:lnTo>
                    <a:lnTo>
                      <a:pt x="12122" y="147041"/>
                    </a:lnTo>
                    <a:lnTo>
                      <a:pt x="12801" y="147148"/>
                    </a:lnTo>
                    <a:lnTo>
                      <a:pt x="12954" y="147420"/>
                    </a:lnTo>
                    <a:lnTo>
                      <a:pt x="13095" y="147592"/>
                    </a:lnTo>
                    <a:lnTo>
                      <a:pt x="13296" y="147746"/>
                    </a:lnTo>
                    <a:lnTo>
                      <a:pt x="13455" y="147829"/>
                    </a:lnTo>
                    <a:lnTo>
                      <a:pt x="13220" y="148950"/>
                    </a:lnTo>
                    <a:lnTo>
                      <a:pt x="13467" y="149162"/>
                    </a:lnTo>
                    <a:lnTo>
                      <a:pt x="14053" y="149254"/>
                    </a:lnTo>
                    <a:lnTo>
                      <a:pt x="13897" y="149926"/>
                    </a:lnTo>
                    <a:lnTo>
                      <a:pt x="14785" y="150304"/>
                    </a:lnTo>
                    <a:lnTo>
                      <a:pt x="14968" y="150765"/>
                    </a:lnTo>
                    <a:lnTo>
                      <a:pt x="14778" y="151220"/>
                    </a:lnTo>
                    <a:lnTo>
                      <a:pt x="14279" y="151570"/>
                    </a:lnTo>
                    <a:lnTo>
                      <a:pt x="13827" y="151162"/>
                    </a:lnTo>
                    <a:lnTo>
                      <a:pt x="13166" y="151356"/>
                    </a:lnTo>
                    <a:lnTo>
                      <a:pt x="12927" y="151769"/>
                    </a:lnTo>
                    <a:lnTo>
                      <a:pt x="12792" y="152074"/>
                    </a:lnTo>
                    <a:lnTo>
                      <a:pt x="12561" y="152751"/>
                    </a:lnTo>
                    <a:lnTo>
                      <a:pt x="13473" y="152336"/>
                    </a:lnTo>
                    <a:lnTo>
                      <a:pt x="13397" y="152717"/>
                    </a:lnTo>
                    <a:lnTo>
                      <a:pt x="13532" y="153315"/>
                    </a:lnTo>
                    <a:lnTo>
                      <a:pt x="12787" y="153321"/>
                    </a:lnTo>
                    <a:lnTo>
                      <a:pt x="12761" y="153913"/>
                    </a:lnTo>
                    <a:lnTo>
                      <a:pt x="12191" y="153994"/>
                    </a:lnTo>
                    <a:lnTo>
                      <a:pt x="12287" y="154522"/>
                    </a:lnTo>
                    <a:lnTo>
                      <a:pt x="12324" y="154643"/>
                    </a:lnTo>
                    <a:lnTo>
                      <a:pt x="12351" y="154944"/>
                    </a:lnTo>
                    <a:lnTo>
                      <a:pt x="12474" y="155419"/>
                    </a:lnTo>
                    <a:lnTo>
                      <a:pt x="12407" y="155658"/>
                    </a:lnTo>
                    <a:lnTo>
                      <a:pt x="12351" y="155840"/>
                    </a:lnTo>
                    <a:lnTo>
                      <a:pt x="12213" y="156112"/>
                    </a:lnTo>
                    <a:lnTo>
                      <a:pt x="12482" y="156115"/>
                    </a:lnTo>
                    <a:lnTo>
                      <a:pt x="12490" y="156501"/>
                    </a:lnTo>
                    <a:lnTo>
                      <a:pt x="11732" y="156486"/>
                    </a:lnTo>
                    <a:lnTo>
                      <a:pt x="11629" y="156315"/>
                    </a:lnTo>
                    <a:lnTo>
                      <a:pt x="11423" y="156293"/>
                    </a:lnTo>
                    <a:lnTo>
                      <a:pt x="11445" y="156048"/>
                    </a:lnTo>
                    <a:lnTo>
                      <a:pt x="10738" y="155922"/>
                    </a:lnTo>
                    <a:lnTo>
                      <a:pt x="10621" y="156004"/>
                    </a:lnTo>
                    <a:lnTo>
                      <a:pt x="9959" y="156167"/>
                    </a:lnTo>
                    <a:lnTo>
                      <a:pt x="10356" y="156545"/>
                    </a:lnTo>
                    <a:lnTo>
                      <a:pt x="10708" y="156641"/>
                    </a:lnTo>
                    <a:lnTo>
                      <a:pt x="10803" y="157154"/>
                    </a:lnTo>
                    <a:lnTo>
                      <a:pt x="10959" y="156743"/>
                    </a:lnTo>
                    <a:lnTo>
                      <a:pt x="11281" y="157230"/>
                    </a:lnTo>
                    <a:lnTo>
                      <a:pt x="11159" y="157576"/>
                    </a:lnTo>
                    <a:lnTo>
                      <a:pt x="11159" y="157729"/>
                    </a:lnTo>
                    <a:lnTo>
                      <a:pt x="11525" y="158376"/>
                    </a:lnTo>
                    <a:lnTo>
                      <a:pt x="12373" y="159907"/>
                    </a:lnTo>
                    <a:lnTo>
                      <a:pt x="11883" y="160010"/>
                    </a:lnTo>
                    <a:lnTo>
                      <a:pt x="11317" y="160017"/>
                    </a:lnTo>
                    <a:lnTo>
                      <a:pt x="9987" y="160026"/>
                    </a:lnTo>
                    <a:lnTo>
                      <a:pt x="10041" y="159141"/>
                    </a:lnTo>
                    <a:lnTo>
                      <a:pt x="8569" y="158640"/>
                    </a:lnTo>
                    <a:lnTo>
                      <a:pt x="8341" y="159113"/>
                    </a:lnTo>
                    <a:lnTo>
                      <a:pt x="7559" y="159105"/>
                    </a:lnTo>
                    <a:lnTo>
                      <a:pt x="7199" y="159993"/>
                    </a:lnTo>
                    <a:lnTo>
                      <a:pt x="7064" y="160072"/>
                    </a:lnTo>
                    <a:lnTo>
                      <a:pt x="7779" y="161077"/>
                    </a:lnTo>
                    <a:lnTo>
                      <a:pt x="6753" y="161978"/>
                    </a:lnTo>
                    <a:lnTo>
                      <a:pt x="6403" y="161779"/>
                    </a:lnTo>
                    <a:lnTo>
                      <a:pt x="5494" y="161730"/>
                    </a:lnTo>
                    <a:lnTo>
                      <a:pt x="4731" y="162428"/>
                    </a:lnTo>
                    <a:lnTo>
                      <a:pt x="4150" y="162728"/>
                    </a:lnTo>
                    <a:lnTo>
                      <a:pt x="4400" y="163328"/>
                    </a:lnTo>
                    <a:lnTo>
                      <a:pt x="4531" y="163528"/>
                    </a:lnTo>
                    <a:lnTo>
                      <a:pt x="2577" y="163442"/>
                    </a:lnTo>
                    <a:lnTo>
                      <a:pt x="2432" y="163388"/>
                    </a:lnTo>
                    <a:lnTo>
                      <a:pt x="2327" y="163325"/>
                    </a:lnTo>
                    <a:lnTo>
                      <a:pt x="2243" y="163264"/>
                    </a:lnTo>
                    <a:lnTo>
                      <a:pt x="2065" y="163263"/>
                    </a:lnTo>
                    <a:lnTo>
                      <a:pt x="1920" y="163335"/>
                    </a:lnTo>
                    <a:lnTo>
                      <a:pt x="1846" y="163409"/>
                    </a:lnTo>
                    <a:lnTo>
                      <a:pt x="1782" y="163483"/>
                    </a:lnTo>
                    <a:lnTo>
                      <a:pt x="1758" y="163780"/>
                    </a:lnTo>
                    <a:lnTo>
                      <a:pt x="1759" y="164117"/>
                    </a:lnTo>
                    <a:lnTo>
                      <a:pt x="1736" y="164350"/>
                    </a:lnTo>
                    <a:lnTo>
                      <a:pt x="1638" y="164741"/>
                    </a:lnTo>
                    <a:lnTo>
                      <a:pt x="1520" y="165185"/>
                    </a:lnTo>
                    <a:lnTo>
                      <a:pt x="1424" y="165460"/>
                    </a:lnTo>
                    <a:lnTo>
                      <a:pt x="1933" y="165925"/>
                    </a:lnTo>
                    <a:lnTo>
                      <a:pt x="2161" y="166210"/>
                    </a:lnTo>
                    <a:lnTo>
                      <a:pt x="2421" y="166548"/>
                    </a:lnTo>
                    <a:lnTo>
                      <a:pt x="2021" y="167086"/>
                    </a:lnTo>
                    <a:lnTo>
                      <a:pt x="1490" y="166653"/>
                    </a:lnTo>
                    <a:lnTo>
                      <a:pt x="1239" y="166685"/>
                    </a:lnTo>
                    <a:lnTo>
                      <a:pt x="1052" y="166421"/>
                    </a:lnTo>
                    <a:lnTo>
                      <a:pt x="834" y="166125"/>
                    </a:lnTo>
                    <a:lnTo>
                      <a:pt x="992" y="165967"/>
                    </a:lnTo>
                    <a:lnTo>
                      <a:pt x="837" y="165703"/>
                    </a:lnTo>
                    <a:lnTo>
                      <a:pt x="609" y="165354"/>
                    </a:lnTo>
                    <a:lnTo>
                      <a:pt x="0" y="165745"/>
                    </a:lnTo>
                    <a:lnTo>
                      <a:pt x="653" y="166674"/>
                    </a:lnTo>
                    <a:lnTo>
                      <a:pt x="627" y="167961"/>
                    </a:lnTo>
                    <a:lnTo>
                      <a:pt x="2194" y="168288"/>
                    </a:lnTo>
                    <a:lnTo>
                      <a:pt x="1973" y="168773"/>
                    </a:lnTo>
                    <a:lnTo>
                      <a:pt x="1878" y="169068"/>
                    </a:lnTo>
                    <a:lnTo>
                      <a:pt x="1845" y="169415"/>
                    </a:lnTo>
                    <a:lnTo>
                      <a:pt x="1792" y="169647"/>
                    </a:lnTo>
                    <a:lnTo>
                      <a:pt x="2169" y="169636"/>
                    </a:lnTo>
                    <a:lnTo>
                      <a:pt x="2449" y="170331"/>
                    </a:lnTo>
                    <a:lnTo>
                      <a:pt x="2742" y="170353"/>
                    </a:lnTo>
                    <a:lnTo>
                      <a:pt x="2449" y="170950"/>
                    </a:lnTo>
                    <a:lnTo>
                      <a:pt x="2459" y="171234"/>
                    </a:lnTo>
                    <a:lnTo>
                      <a:pt x="2929" y="171687"/>
                    </a:lnTo>
                    <a:lnTo>
                      <a:pt x="3430" y="172161"/>
                    </a:lnTo>
                    <a:lnTo>
                      <a:pt x="3786" y="171940"/>
                    </a:lnTo>
                    <a:lnTo>
                      <a:pt x="4193" y="172150"/>
                    </a:lnTo>
                    <a:lnTo>
                      <a:pt x="4340" y="172140"/>
                    </a:lnTo>
                    <a:lnTo>
                      <a:pt x="4486" y="172003"/>
                    </a:lnTo>
                    <a:lnTo>
                      <a:pt x="4831" y="172193"/>
                    </a:lnTo>
                    <a:lnTo>
                      <a:pt x="5082" y="172319"/>
                    </a:lnTo>
                    <a:lnTo>
                      <a:pt x="5458" y="172372"/>
                    </a:lnTo>
                    <a:lnTo>
                      <a:pt x="5468" y="172456"/>
                    </a:lnTo>
                    <a:lnTo>
                      <a:pt x="5457" y="173192"/>
                    </a:lnTo>
                    <a:lnTo>
                      <a:pt x="5477" y="174138"/>
                    </a:lnTo>
                    <a:lnTo>
                      <a:pt x="5498" y="174653"/>
                    </a:lnTo>
                    <a:lnTo>
                      <a:pt x="5403" y="174990"/>
                    </a:lnTo>
                    <a:lnTo>
                      <a:pt x="5288" y="175337"/>
                    </a:lnTo>
                    <a:lnTo>
                      <a:pt x="5696" y="175726"/>
                    </a:lnTo>
                    <a:lnTo>
                      <a:pt x="5361" y="175726"/>
                    </a:lnTo>
                    <a:lnTo>
                      <a:pt x="4796" y="175830"/>
                    </a:lnTo>
                    <a:lnTo>
                      <a:pt x="4598" y="175778"/>
                    </a:lnTo>
                    <a:lnTo>
                      <a:pt x="4117" y="175578"/>
                    </a:lnTo>
                    <a:lnTo>
                      <a:pt x="3825" y="175462"/>
                    </a:lnTo>
                    <a:lnTo>
                      <a:pt x="3961" y="175315"/>
                    </a:lnTo>
                    <a:lnTo>
                      <a:pt x="4274" y="175052"/>
                    </a:lnTo>
                    <a:lnTo>
                      <a:pt x="3919" y="174663"/>
                    </a:lnTo>
                    <a:lnTo>
                      <a:pt x="3731" y="174432"/>
                    </a:lnTo>
                    <a:lnTo>
                      <a:pt x="3553" y="174537"/>
                    </a:lnTo>
                    <a:lnTo>
                      <a:pt x="3271" y="174390"/>
                    </a:lnTo>
                    <a:lnTo>
                      <a:pt x="3115" y="174411"/>
                    </a:lnTo>
                    <a:lnTo>
                      <a:pt x="2832" y="174494"/>
                    </a:lnTo>
                    <a:lnTo>
                      <a:pt x="2686" y="174421"/>
                    </a:lnTo>
                    <a:lnTo>
                      <a:pt x="2477" y="174505"/>
                    </a:lnTo>
                    <a:lnTo>
                      <a:pt x="2205" y="174609"/>
                    </a:lnTo>
                    <a:lnTo>
                      <a:pt x="2018" y="174410"/>
                    </a:lnTo>
                    <a:lnTo>
                      <a:pt x="1589" y="174703"/>
                    </a:lnTo>
                    <a:lnTo>
                      <a:pt x="1349" y="174892"/>
                    </a:lnTo>
                    <a:lnTo>
                      <a:pt x="1307" y="175217"/>
                    </a:lnTo>
                    <a:lnTo>
                      <a:pt x="1193" y="175364"/>
                    </a:lnTo>
                    <a:lnTo>
                      <a:pt x="1348" y="175741"/>
                    </a:lnTo>
                    <a:lnTo>
                      <a:pt x="1788" y="175733"/>
                    </a:lnTo>
                    <a:lnTo>
                      <a:pt x="1777" y="175848"/>
                    </a:lnTo>
                    <a:lnTo>
                      <a:pt x="1548" y="176037"/>
                    </a:lnTo>
                    <a:lnTo>
                      <a:pt x="1798" y="176184"/>
                    </a:lnTo>
                    <a:lnTo>
                      <a:pt x="1955" y="176164"/>
                    </a:lnTo>
                    <a:lnTo>
                      <a:pt x="2143" y="176111"/>
                    </a:lnTo>
                    <a:lnTo>
                      <a:pt x="2362" y="176070"/>
                    </a:lnTo>
                    <a:lnTo>
                      <a:pt x="2634" y="175997"/>
                    </a:lnTo>
                    <a:lnTo>
                      <a:pt x="2999" y="175913"/>
                    </a:lnTo>
                    <a:lnTo>
                      <a:pt x="3041" y="176018"/>
                    </a:lnTo>
                    <a:lnTo>
                      <a:pt x="3365" y="175945"/>
                    </a:lnTo>
                    <a:lnTo>
                      <a:pt x="3428" y="176155"/>
                    </a:lnTo>
                    <a:lnTo>
                      <a:pt x="3657" y="176029"/>
                    </a:lnTo>
                    <a:lnTo>
                      <a:pt x="3950" y="175788"/>
                    </a:lnTo>
                    <a:lnTo>
                      <a:pt x="3887" y="176124"/>
                    </a:lnTo>
                    <a:lnTo>
                      <a:pt x="4305" y="176292"/>
                    </a:lnTo>
                    <a:lnTo>
                      <a:pt x="4566" y="176198"/>
                    </a:lnTo>
                    <a:lnTo>
                      <a:pt x="4901" y="176083"/>
                    </a:lnTo>
                    <a:lnTo>
                      <a:pt x="5162" y="176062"/>
                    </a:lnTo>
                    <a:lnTo>
                      <a:pt x="5497" y="176030"/>
                    </a:lnTo>
                    <a:lnTo>
                      <a:pt x="5842" y="175989"/>
                    </a:lnTo>
                    <a:lnTo>
                      <a:pt x="6218" y="175968"/>
                    </a:lnTo>
                    <a:lnTo>
                      <a:pt x="6542" y="175999"/>
                    </a:lnTo>
                    <a:lnTo>
                      <a:pt x="6760" y="176058"/>
                    </a:lnTo>
                    <a:lnTo>
                      <a:pt x="6827" y="175717"/>
                    </a:lnTo>
                    <a:lnTo>
                      <a:pt x="7206" y="175864"/>
                    </a:lnTo>
                    <a:lnTo>
                      <a:pt x="7379" y="175978"/>
                    </a:lnTo>
                    <a:lnTo>
                      <a:pt x="7592" y="176272"/>
                    </a:lnTo>
                    <a:lnTo>
                      <a:pt x="7746" y="176547"/>
                    </a:lnTo>
                    <a:lnTo>
                      <a:pt x="7979" y="176500"/>
                    </a:lnTo>
                    <a:lnTo>
                      <a:pt x="8119" y="176453"/>
                    </a:lnTo>
                    <a:lnTo>
                      <a:pt x="8119" y="176225"/>
                    </a:lnTo>
                    <a:lnTo>
                      <a:pt x="8225" y="176038"/>
                    </a:lnTo>
                    <a:lnTo>
                      <a:pt x="8439" y="175743"/>
                    </a:lnTo>
                    <a:lnTo>
                      <a:pt x="8546" y="175609"/>
                    </a:lnTo>
                    <a:lnTo>
                      <a:pt x="8506" y="175489"/>
                    </a:lnTo>
                    <a:lnTo>
                      <a:pt x="8446" y="175402"/>
                    </a:lnTo>
                    <a:lnTo>
                      <a:pt x="8486" y="175201"/>
                    </a:lnTo>
                    <a:lnTo>
                      <a:pt x="8639" y="174866"/>
                    </a:lnTo>
                    <a:lnTo>
                      <a:pt x="8786" y="174706"/>
                    </a:lnTo>
                    <a:lnTo>
                      <a:pt x="8979" y="174659"/>
                    </a:lnTo>
                    <a:lnTo>
                      <a:pt x="10025" y="174752"/>
                    </a:lnTo>
                    <a:lnTo>
                      <a:pt x="10092" y="175134"/>
                    </a:lnTo>
                    <a:lnTo>
                      <a:pt x="10178" y="175522"/>
                    </a:lnTo>
                    <a:lnTo>
                      <a:pt x="10445" y="175381"/>
                    </a:lnTo>
                    <a:lnTo>
                      <a:pt x="11078" y="175033"/>
                    </a:lnTo>
                    <a:lnTo>
                      <a:pt x="10885" y="174725"/>
                    </a:lnTo>
                    <a:lnTo>
                      <a:pt x="10992" y="174591"/>
                    </a:lnTo>
                    <a:lnTo>
                      <a:pt x="10626" y="174143"/>
                    </a:lnTo>
                    <a:lnTo>
                      <a:pt x="10786" y="173968"/>
                    </a:lnTo>
                    <a:lnTo>
                      <a:pt x="10966" y="173707"/>
                    </a:lnTo>
                    <a:lnTo>
                      <a:pt x="11020" y="173285"/>
                    </a:lnTo>
                    <a:lnTo>
                      <a:pt x="11183" y="173208"/>
                    </a:lnTo>
                    <a:lnTo>
                      <a:pt x="11290" y="173174"/>
                    </a:lnTo>
                    <a:lnTo>
                      <a:pt x="11503" y="173288"/>
                    </a:lnTo>
                    <a:lnTo>
                      <a:pt x="11823" y="173488"/>
                    </a:lnTo>
                    <a:lnTo>
                      <a:pt x="11956" y="173582"/>
                    </a:lnTo>
                    <a:lnTo>
                      <a:pt x="11963" y="173750"/>
                    </a:lnTo>
                    <a:lnTo>
                      <a:pt x="12149" y="173763"/>
                    </a:lnTo>
                    <a:lnTo>
                      <a:pt x="12216" y="173636"/>
                    </a:lnTo>
                    <a:lnTo>
                      <a:pt x="12330" y="173522"/>
                    </a:lnTo>
                    <a:lnTo>
                      <a:pt x="12496" y="173368"/>
                    </a:lnTo>
                    <a:lnTo>
                      <a:pt x="12636" y="173207"/>
                    </a:lnTo>
                    <a:lnTo>
                      <a:pt x="12777" y="172966"/>
                    </a:lnTo>
                    <a:lnTo>
                      <a:pt x="12844" y="172805"/>
                    </a:lnTo>
                    <a:lnTo>
                      <a:pt x="12937" y="172577"/>
                    </a:lnTo>
                    <a:lnTo>
                      <a:pt x="13004" y="172350"/>
                    </a:lnTo>
                    <a:lnTo>
                      <a:pt x="13084" y="172095"/>
                    </a:lnTo>
                    <a:lnTo>
                      <a:pt x="13231" y="172142"/>
                    </a:lnTo>
                    <a:lnTo>
                      <a:pt x="13344" y="172477"/>
                    </a:lnTo>
                    <a:lnTo>
                      <a:pt x="13424" y="172684"/>
                    </a:lnTo>
                    <a:lnTo>
                      <a:pt x="13317" y="172832"/>
                    </a:lnTo>
                    <a:lnTo>
                      <a:pt x="13556" y="173186"/>
                    </a:lnTo>
                    <a:lnTo>
                      <a:pt x="14063" y="173815"/>
                    </a:lnTo>
                    <a:lnTo>
                      <a:pt x="14196" y="173969"/>
                    </a:lnTo>
                    <a:lnTo>
                      <a:pt x="14305" y="173856"/>
                    </a:lnTo>
                    <a:lnTo>
                      <a:pt x="14365" y="173789"/>
                    </a:lnTo>
                    <a:lnTo>
                      <a:pt x="14432" y="173729"/>
                    </a:lnTo>
                    <a:lnTo>
                      <a:pt x="14552" y="173675"/>
                    </a:lnTo>
                    <a:lnTo>
                      <a:pt x="14539" y="173033"/>
                    </a:lnTo>
                    <a:lnTo>
                      <a:pt x="14533" y="172577"/>
                    </a:lnTo>
                    <a:lnTo>
                      <a:pt x="14673" y="172222"/>
                    </a:lnTo>
                    <a:lnTo>
                      <a:pt x="14780" y="171941"/>
                    </a:lnTo>
                    <a:lnTo>
                      <a:pt x="14840" y="171700"/>
                    </a:lnTo>
                    <a:lnTo>
                      <a:pt x="14874" y="171512"/>
                    </a:lnTo>
                    <a:lnTo>
                      <a:pt x="15001" y="171251"/>
                    </a:lnTo>
                    <a:lnTo>
                      <a:pt x="15180" y="171572"/>
                    </a:lnTo>
                    <a:lnTo>
                      <a:pt x="15395" y="170822"/>
                    </a:lnTo>
                    <a:lnTo>
                      <a:pt x="15449" y="170535"/>
                    </a:lnTo>
                    <a:lnTo>
                      <a:pt x="15516" y="170421"/>
                    </a:lnTo>
                    <a:lnTo>
                      <a:pt x="15643" y="170294"/>
                    </a:lnTo>
                    <a:lnTo>
                      <a:pt x="15750" y="170167"/>
                    </a:lnTo>
                    <a:lnTo>
                      <a:pt x="15870" y="169919"/>
                    </a:lnTo>
                    <a:lnTo>
                      <a:pt x="16051" y="169604"/>
                    </a:lnTo>
                    <a:lnTo>
                      <a:pt x="16283" y="169899"/>
                    </a:lnTo>
                    <a:lnTo>
                      <a:pt x="16670" y="169537"/>
                    </a:lnTo>
                    <a:lnTo>
                      <a:pt x="16544" y="169175"/>
                    </a:lnTo>
                    <a:lnTo>
                      <a:pt x="16724" y="169161"/>
                    </a:lnTo>
                    <a:lnTo>
                      <a:pt x="16918" y="169121"/>
                    </a:lnTo>
                    <a:lnTo>
                      <a:pt x="17011" y="169041"/>
                    </a:lnTo>
                    <a:lnTo>
                      <a:pt x="17091" y="168940"/>
                    </a:lnTo>
                    <a:lnTo>
                      <a:pt x="17212" y="168813"/>
                    </a:lnTo>
                    <a:lnTo>
                      <a:pt x="17372" y="168766"/>
                    </a:lnTo>
                    <a:lnTo>
                      <a:pt x="17518" y="168753"/>
                    </a:lnTo>
                    <a:lnTo>
                      <a:pt x="17644" y="169141"/>
                    </a:lnTo>
                    <a:lnTo>
                      <a:pt x="18118" y="168947"/>
                    </a:lnTo>
                    <a:lnTo>
                      <a:pt x="18179" y="168210"/>
                    </a:lnTo>
                    <a:lnTo>
                      <a:pt x="18393" y="168102"/>
                    </a:lnTo>
                    <a:lnTo>
                      <a:pt x="18553" y="168015"/>
                    </a:lnTo>
                    <a:lnTo>
                      <a:pt x="19167" y="167673"/>
                    </a:lnTo>
                    <a:lnTo>
                      <a:pt x="19587" y="167432"/>
                    </a:lnTo>
                    <a:lnTo>
                      <a:pt x="19945" y="167249"/>
                    </a:lnTo>
                    <a:lnTo>
                      <a:pt x="20365" y="167008"/>
                    </a:lnTo>
                    <a:lnTo>
                      <a:pt x="20913" y="166713"/>
                    </a:lnTo>
                    <a:lnTo>
                      <a:pt x="21406" y="166432"/>
                    </a:lnTo>
                    <a:lnTo>
                      <a:pt x="21579" y="166592"/>
                    </a:lnTo>
                    <a:lnTo>
                      <a:pt x="21705" y="166673"/>
                    </a:lnTo>
                    <a:lnTo>
                      <a:pt x="21852" y="166726"/>
                    </a:lnTo>
                    <a:lnTo>
                      <a:pt x="22025" y="166800"/>
                    </a:lnTo>
                    <a:lnTo>
                      <a:pt x="22158" y="166894"/>
                    </a:lnTo>
                    <a:lnTo>
                      <a:pt x="22318" y="167021"/>
                    </a:lnTo>
                    <a:lnTo>
                      <a:pt x="22437" y="167122"/>
                    </a:lnTo>
                    <a:lnTo>
                      <a:pt x="22570" y="167155"/>
                    </a:lnTo>
                    <a:lnTo>
                      <a:pt x="22790" y="167196"/>
                    </a:lnTo>
                    <a:lnTo>
                      <a:pt x="23057" y="167243"/>
                    </a:lnTo>
                    <a:lnTo>
                      <a:pt x="23330" y="167323"/>
                    </a:lnTo>
                    <a:lnTo>
                      <a:pt x="23516" y="167424"/>
                    </a:lnTo>
                    <a:lnTo>
                      <a:pt x="24015" y="167772"/>
                    </a:lnTo>
                    <a:lnTo>
                      <a:pt x="24221" y="167959"/>
                    </a:lnTo>
                    <a:lnTo>
                      <a:pt x="24685" y="167668"/>
                    </a:lnTo>
                    <a:lnTo>
                      <a:pt x="25305" y="167983"/>
                    </a:lnTo>
                    <a:lnTo>
                      <a:pt x="26104" y="168445"/>
                    </a:lnTo>
                    <a:lnTo>
                      <a:pt x="26564" y="168699"/>
                    </a:lnTo>
                    <a:lnTo>
                      <a:pt x="26877" y="168886"/>
                    </a:lnTo>
                    <a:lnTo>
                      <a:pt x="27650" y="169034"/>
                    </a:lnTo>
                    <a:lnTo>
                      <a:pt x="27650" y="169261"/>
                    </a:lnTo>
                    <a:lnTo>
                      <a:pt x="27683" y="169408"/>
                    </a:lnTo>
                    <a:lnTo>
                      <a:pt x="27737" y="169482"/>
                    </a:lnTo>
                    <a:lnTo>
                      <a:pt x="27803" y="169542"/>
                    </a:lnTo>
                    <a:lnTo>
                      <a:pt x="27897" y="169589"/>
                    </a:lnTo>
                    <a:lnTo>
                      <a:pt x="28017" y="169609"/>
                    </a:lnTo>
                    <a:lnTo>
                      <a:pt x="28237" y="169602"/>
                    </a:lnTo>
                    <a:lnTo>
                      <a:pt x="28210" y="169810"/>
                    </a:lnTo>
                    <a:lnTo>
                      <a:pt x="28223" y="169917"/>
                    </a:lnTo>
                    <a:lnTo>
                      <a:pt x="28243" y="169984"/>
                    </a:lnTo>
                    <a:lnTo>
                      <a:pt x="28263" y="170064"/>
                    </a:lnTo>
                    <a:lnTo>
                      <a:pt x="28790" y="170091"/>
                    </a:lnTo>
                    <a:lnTo>
                      <a:pt x="29070" y="170124"/>
                    </a:lnTo>
                    <a:lnTo>
                      <a:pt x="29244" y="170579"/>
                    </a:lnTo>
                    <a:lnTo>
                      <a:pt x="29417" y="170599"/>
                    </a:lnTo>
                    <a:lnTo>
                      <a:pt x="29428" y="170763"/>
                    </a:lnTo>
                    <a:lnTo>
                      <a:pt x="29475" y="171098"/>
                    </a:lnTo>
                    <a:lnTo>
                      <a:pt x="29529" y="171238"/>
                    </a:lnTo>
                    <a:lnTo>
                      <a:pt x="29642" y="171372"/>
                    </a:lnTo>
                    <a:lnTo>
                      <a:pt x="29789" y="171486"/>
                    </a:lnTo>
                    <a:lnTo>
                      <a:pt x="29922" y="171559"/>
                    </a:lnTo>
                    <a:lnTo>
                      <a:pt x="30169" y="171626"/>
                    </a:lnTo>
                    <a:lnTo>
                      <a:pt x="30216" y="171452"/>
                    </a:lnTo>
                    <a:lnTo>
                      <a:pt x="30269" y="171211"/>
                    </a:lnTo>
                    <a:lnTo>
                      <a:pt x="30322" y="171098"/>
                    </a:lnTo>
                    <a:lnTo>
                      <a:pt x="30422" y="170950"/>
                    </a:lnTo>
                    <a:lnTo>
                      <a:pt x="30575" y="170810"/>
                    </a:lnTo>
                    <a:lnTo>
                      <a:pt x="30702" y="170730"/>
                    </a:lnTo>
                    <a:lnTo>
                      <a:pt x="30949" y="170689"/>
                    </a:lnTo>
                    <a:lnTo>
                      <a:pt x="32336" y="170689"/>
                    </a:lnTo>
                    <a:lnTo>
                      <a:pt x="32490" y="170722"/>
                    </a:lnTo>
                    <a:lnTo>
                      <a:pt x="33331" y="170889"/>
                    </a:lnTo>
                    <a:lnTo>
                      <a:pt x="33344" y="170622"/>
                    </a:lnTo>
                    <a:lnTo>
                      <a:pt x="33577" y="170495"/>
                    </a:lnTo>
                    <a:lnTo>
                      <a:pt x="33904" y="170314"/>
                    </a:lnTo>
                    <a:lnTo>
                      <a:pt x="34151" y="170180"/>
                    </a:lnTo>
                    <a:lnTo>
                      <a:pt x="34745" y="170213"/>
                    </a:lnTo>
                    <a:lnTo>
                      <a:pt x="35053" y="170849"/>
                    </a:lnTo>
                    <a:lnTo>
                      <a:pt x="35241" y="171210"/>
                    </a:lnTo>
                    <a:lnTo>
                      <a:pt x="35515" y="171136"/>
                    </a:lnTo>
                    <a:lnTo>
                      <a:pt x="35849" y="171049"/>
                    </a:lnTo>
                    <a:lnTo>
                      <a:pt x="35927" y="171317"/>
                    </a:lnTo>
                    <a:lnTo>
                      <a:pt x="36381" y="170982"/>
                    </a:lnTo>
                    <a:lnTo>
                      <a:pt x="36247" y="170761"/>
                    </a:lnTo>
                    <a:lnTo>
                      <a:pt x="36027" y="170902"/>
                    </a:lnTo>
                    <a:lnTo>
                      <a:pt x="36006" y="170594"/>
                    </a:lnTo>
                    <a:lnTo>
                      <a:pt x="35826" y="170721"/>
                    </a:lnTo>
                    <a:lnTo>
                      <a:pt x="35491" y="170287"/>
                    </a:lnTo>
                    <a:lnTo>
                      <a:pt x="35597" y="169839"/>
                    </a:lnTo>
                    <a:lnTo>
                      <a:pt x="35810" y="169000"/>
                    </a:lnTo>
                    <a:lnTo>
                      <a:pt x="36104" y="169280"/>
                    </a:lnTo>
                    <a:lnTo>
                      <a:pt x="36298" y="169481"/>
                    </a:lnTo>
                    <a:lnTo>
                      <a:pt x="36399" y="169635"/>
                    </a:lnTo>
                    <a:lnTo>
                      <a:pt x="36466" y="169842"/>
                    </a:lnTo>
                    <a:lnTo>
                      <a:pt x="36527" y="170049"/>
                    </a:lnTo>
                    <a:lnTo>
                      <a:pt x="36621" y="170250"/>
                    </a:lnTo>
                    <a:lnTo>
                      <a:pt x="36688" y="170397"/>
                    </a:lnTo>
                    <a:lnTo>
                      <a:pt x="36795" y="170591"/>
                    </a:lnTo>
                    <a:lnTo>
                      <a:pt x="36950" y="170831"/>
                    </a:lnTo>
                    <a:lnTo>
                      <a:pt x="37108" y="169591"/>
                    </a:lnTo>
                    <a:lnTo>
                      <a:pt x="37172" y="169422"/>
                    </a:lnTo>
                    <a:lnTo>
                      <a:pt x="37281" y="169224"/>
                    </a:lnTo>
                    <a:lnTo>
                      <a:pt x="37732" y="169343"/>
                    </a:lnTo>
                    <a:lnTo>
                      <a:pt x="37719" y="169467"/>
                    </a:lnTo>
                    <a:lnTo>
                      <a:pt x="37909" y="169473"/>
                    </a:lnTo>
                    <a:lnTo>
                      <a:pt x="37804" y="169727"/>
                    </a:lnTo>
                    <a:lnTo>
                      <a:pt x="37891" y="169879"/>
                    </a:lnTo>
                    <a:lnTo>
                      <a:pt x="38032" y="169851"/>
                    </a:lnTo>
                    <a:lnTo>
                      <a:pt x="38620" y="169429"/>
                    </a:lnTo>
                    <a:lnTo>
                      <a:pt x="38900" y="169446"/>
                    </a:lnTo>
                    <a:lnTo>
                      <a:pt x="39172" y="169587"/>
                    </a:lnTo>
                    <a:lnTo>
                      <a:pt x="39588" y="169543"/>
                    </a:lnTo>
                    <a:lnTo>
                      <a:pt x="39964" y="169244"/>
                    </a:lnTo>
                    <a:lnTo>
                      <a:pt x="40270" y="169088"/>
                    </a:lnTo>
                    <a:lnTo>
                      <a:pt x="40305" y="168580"/>
                    </a:lnTo>
                    <a:lnTo>
                      <a:pt x="40399" y="168476"/>
                    </a:lnTo>
                    <a:lnTo>
                      <a:pt x="40835" y="168606"/>
                    </a:lnTo>
                    <a:lnTo>
                      <a:pt x="41433" y="168414"/>
                    </a:lnTo>
                    <a:lnTo>
                      <a:pt x="41805" y="168889"/>
                    </a:lnTo>
                    <a:lnTo>
                      <a:pt x="42318" y="168427"/>
                    </a:lnTo>
                    <a:lnTo>
                      <a:pt x="42536" y="168118"/>
                    </a:lnTo>
                    <a:lnTo>
                      <a:pt x="42469" y="167916"/>
                    </a:lnTo>
                    <a:lnTo>
                      <a:pt x="42782" y="167296"/>
                    </a:lnTo>
                    <a:lnTo>
                      <a:pt x="42851" y="167397"/>
                    </a:lnTo>
                    <a:lnTo>
                      <a:pt x="42972" y="167429"/>
                    </a:lnTo>
                    <a:lnTo>
                      <a:pt x="42848" y="166949"/>
                    </a:lnTo>
                    <a:lnTo>
                      <a:pt x="42712" y="166870"/>
                    </a:lnTo>
                    <a:lnTo>
                      <a:pt x="43432" y="166114"/>
                    </a:lnTo>
                    <a:lnTo>
                      <a:pt x="44176" y="166311"/>
                    </a:lnTo>
                    <a:lnTo>
                      <a:pt x="44491" y="166287"/>
                    </a:lnTo>
                    <a:lnTo>
                      <a:pt x="44509" y="165823"/>
                    </a:lnTo>
                    <a:lnTo>
                      <a:pt x="45075" y="165324"/>
                    </a:lnTo>
                    <a:lnTo>
                      <a:pt x="44931" y="165104"/>
                    </a:lnTo>
                    <a:lnTo>
                      <a:pt x="44992" y="165024"/>
                    </a:lnTo>
                    <a:lnTo>
                      <a:pt x="44958" y="164927"/>
                    </a:lnTo>
                    <a:lnTo>
                      <a:pt x="44434" y="164405"/>
                    </a:lnTo>
                    <a:lnTo>
                      <a:pt x="44627" y="164015"/>
                    </a:lnTo>
                    <a:lnTo>
                      <a:pt x="45068" y="163633"/>
                    </a:lnTo>
                    <a:lnTo>
                      <a:pt x="45231" y="163624"/>
                    </a:lnTo>
                    <a:lnTo>
                      <a:pt x="45613" y="163767"/>
                    </a:lnTo>
                    <a:lnTo>
                      <a:pt x="45649" y="164374"/>
                    </a:lnTo>
                    <a:lnTo>
                      <a:pt x="45568" y="164515"/>
                    </a:lnTo>
                    <a:lnTo>
                      <a:pt x="45725" y="164711"/>
                    </a:lnTo>
                    <a:lnTo>
                      <a:pt x="45736" y="164796"/>
                    </a:lnTo>
                    <a:lnTo>
                      <a:pt x="45785" y="165052"/>
                    </a:lnTo>
                    <a:lnTo>
                      <a:pt x="45410" y="165043"/>
                    </a:lnTo>
                    <a:lnTo>
                      <a:pt x="45441" y="165787"/>
                    </a:lnTo>
                    <a:lnTo>
                      <a:pt x="45481" y="166895"/>
                    </a:lnTo>
                    <a:lnTo>
                      <a:pt x="45422" y="167164"/>
                    </a:lnTo>
                    <a:lnTo>
                      <a:pt x="46058" y="167127"/>
                    </a:lnTo>
                    <a:lnTo>
                      <a:pt x="46299" y="166778"/>
                    </a:lnTo>
                    <a:lnTo>
                      <a:pt x="46517" y="166556"/>
                    </a:lnTo>
                    <a:lnTo>
                      <a:pt x="47134" y="165949"/>
                    </a:lnTo>
                    <a:lnTo>
                      <a:pt x="47330" y="165707"/>
                    </a:lnTo>
                    <a:lnTo>
                      <a:pt x="47500" y="165430"/>
                    </a:lnTo>
                    <a:lnTo>
                      <a:pt x="47577" y="165118"/>
                    </a:lnTo>
                    <a:lnTo>
                      <a:pt x="47655" y="164680"/>
                    </a:lnTo>
                    <a:lnTo>
                      <a:pt x="47700" y="164345"/>
                    </a:lnTo>
                    <a:lnTo>
                      <a:pt x="48085" y="164191"/>
                    </a:lnTo>
                    <a:lnTo>
                      <a:pt x="48220" y="164673"/>
                    </a:lnTo>
                    <a:lnTo>
                      <a:pt x="48025" y="164638"/>
                    </a:lnTo>
                    <a:lnTo>
                      <a:pt x="48076" y="165510"/>
                    </a:lnTo>
                    <a:lnTo>
                      <a:pt x="48930" y="165310"/>
                    </a:lnTo>
                    <a:lnTo>
                      <a:pt x="48920" y="165121"/>
                    </a:lnTo>
                    <a:lnTo>
                      <a:pt x="49434" y="165474"/>
                    </a:lnTo>
                    <a:lnTo>
                      <a:pt x="50276" y="166209"/>
                    </a:lnTo>
                    <a:lnTo>
                      <a:pt x="50508" y="166490"/>
                    </a:lnTo>
                    <a:lnTo>
                      <a:pt x="50720" y="166314"/>
                    </a:lnTo>
                    <a:lnTo>
                      <a:pt x="50926" y="166400"/>
                    </a:lnTo>
                    <a:lnTo>
                      <a:pt x="51206" y="166006"/>
                    </a:lnTo>
                    <a:lnTo>
                      <a:pt x="51430" y="166074"/>
                    </a:lnTo>
                    <a:lnTo>
                      <a:pt x="51632" y="166129"/>
                    </a:lnTo>
                    <a:lnTo>
                      <a:pt x="51941" y="166070"/>
                    </a:lnTo>
                    <a:lnTo>
                      <a:pt x="52198" y="165971"/>
                    </a:lnTo>
                    <a:lnTo>
                      <a:pt x="52735" y="165700"/>
                    </a:lnTo>
                    <a:lnTo>
                      <a:pt x="52971" y="165849"/>
                    </a:lnTo>
                    <a:lnTo>
                      <a:pt x="53257" y="165414"/>
                    </a:lnTo>
                    <a:lnTo>
                      <a:pt x="53690" y="165158"/>
                    </a:lnTo>
                    <a:lnTo>
                      <a:pt x="54009" y="165374"/>
                    </a:lnTo>
                    <a:lnTo>
                      <a:pt x="54279" y="165216"/>
                    </a:lnTo>
                    <a:lnTo>
                      <a:pt x="54894" y="165814"/>
                    </a:lnTo>
                    <a:lnTo>
                      <a:pt x="55046" y="165770"/>
                    </a:lnTo>
                    <a:lnTo>
                      <a:pt x="55347" y="165608"/>
                    </a:lnTo>
                    <a:lnTo>
                      <a:pt x="55554" y="165418"/>
                    </a:lnTo>
                    <a:lnTo>
                      <a:pt x="55655" y="165222"/>
                    </a:lnTo>
                    <a:lnTo>
                      <a:pt x="55837" y="164895"/>
                    </a:lnTo>
                    <a:lnTo>
                      <a:pt x="56061" y="164645"/>
                    </a:lnTo>
                    <a:lnTo>
                      <a:pt x="56256" y="164509"/>
                    </a:lnTo>
                    <a:lnTo>
                      <a:pt x="56412" y="164408"/>
                    </a:lnTo>
                    <a:lnTo>
                      <a:pt x="56537" y="164239"/>
                    </a:lnTo>
                    <a:lnTo>
                      <a:pt x="56580" y="164036"/>
                    </a:lnTo>
                    <a:lnTo>
                      <a:pt x="56681" y="163705"/>
                    </a:lnTo>
                    <a:lnTo>
                      <a:pt x="56816" y="163572"/>
                    </a:lnTo>
                    <a:lnTo>
                      <a:pt x="57320" y="162917"/>
                    </a:lnTo>
                    <a:lnTo>
                      <a:pt x="57620" y="162625"/>
                    </a:lnTo>
                    <a:lnTo>
                      <a:pt x="57925" y="162728"/>
                    </a:lnTo>
                    <a:lnTo>
                      <a:pt x="58372" y="162771"/>
                    </a:lnTo>
                    <a:lnTo>
                      <a:pt x="58455" y="162951"/>
                    </a:lnTo>
                    <a:lnTo>
                      <a:pt x="58746" y="163535"/>
                    </a:lnTo>
                    <a:lnTo>
                      <a:pt x="59155" y="163281"/>
                    </a:lnTo>
                    <a:lnTo>
                      <a:pt x="59164" y="163182"/>
                    </a:lnTo>
                    <a:lnTo>
                      <a:pt x="61073" y="162013"/>
                    </a:lnTo>
                    <a:lnTo>
                      <a:pt x="62495" y="162832"/>
                    </a:lnTo>
                    <a:lnTo>
                      <a:pt x="63351" y="163047"/>
                    </a:lnTo>
                    <a:lnTo>
                      <a:pt x="63897" y="162774"/>
                    </a:lnTo>
                    <a:lnTo>
                      <a:pt x="64309" y="162632"/>
                    </a:lnTo>
                    <a:lnTo>
                      <a:pt x="65246" y="162525"/>
                    </a:lnTo>
                    <a:lnTo>
                      <a:pt x="65793" y="162472"/>
                    </a:lnTo>
                    <a:lnTo>
                      <a:pt x="66793" y="162336"/>
                    </a:lnTo>
                    <a:lnTo>
                      <a:pt x="66895" y="161810"/>
                    </a:lnTo>
                    <a:lnTo>
                      <a:pt x="68368" y="163249"/>
                    </a:lnTo>
                    <a:lnTo>
                      <a:pt x="68521" y="163425"/>
                    </a:lnTo>
                    <a:lnTo>
                      <a:pt x="68641" y="163599"/>
                    </a:lnTo>
                    <a:lnTo>
                      <a:pt x="68715" y="163825"/>
                    </a:lnTo>
                    <a:lnTo>
                      <a:pt x="68667" y="164132"/>
                    </a:lnTo>
                    <a:lnTo>
                      <a:pt x="68620" y="164411"/>
                    </a:lnTo>
                    <a:lnTo>
                      <a:pt x="68499" y="165085"/>
                    </a:lnTo>
                    <a:lnTo>
                      <a:pt x="68905" y="165566"/>
                    </a:lnTo>
                    <a:lnTo>
                      <a:pt x="69179" y="165069"/>
                    </a:lnTo>
                    <a:lnTo>
                      <a:pt x="69739" y="165137"/>
                    </a:lnTo>
                    <a:lnTo>
                      <a:pt x="69684" y="165274"/>
                    </a:lnTo>
                    <a:lnTo>
                      <a:pt x="69936" y="165429"/>
                    </a:lnTo>
                    <a:lnTo>
                      <a:pt x="69802" y="165765"/>
                    </a:lnTo>
                    <a:lnTo>
                      <a:pt x="71050" y="165690"/>
                    </a:lnTo>
                    <a:lnTo>
                      <a:pt x="71699" y="166197"/>
                    </a:lnTo>
                    <a:lnTo>
                      <a:pt x="72168" y="166617"/>
                    </a:lnTo>
                    <a:lnTo>
                      <a:pt x="71956" y="167119"/>
                    </a:lnTo>
                    <a:lnTo>
                      <a:pt x="72030" y="167233"/>
                    </a:lnTo>
                    <a:lnTo>
                      <a:pt x="71657" y="167646"/>
                    </a:lnTo>
                    <a:lnTo>
                      <a:pt x="71933" y="168386"/>
                    </a:lnTo>
                    <a:lnTo>
                      <a:pt x="72237" y="168680"/>
                    </a:lnTo>
                    <a:lnTo>
                      <a:pt x="72935" y="168053"/>
                    </a:lnTo>
                    <a:lnTo>
                      <a:pt x="73187" y="168754"/>
                    </a:lnTo>
                    <a:lnTo>
                      <a:pt x="73324" y="168902"/>
                    </a:lnTo>
                    <a:lnTo>
                      <a:pt x="73230" y="169161"/>
                    </a:lnTo>
                    <a:lnTo>
                      <a:pt x="73179" y="169531"/>
                    </a:lnTo>
                    <a:lnTo>
                      <a:pt x="73128" y="169828"/>
                    </a:lnTo>
                    <a:lnTo>
                      <a:pt x="73143" y="170183"/>
                    </a:lnTo>
                    <a:lnTo>
                      <a:pt x="73194" y="170412"/>
                    </a:lnTo>
                    <a:lnTo>
                      <a:pt x="73165" y="170634"/>
                    </a:lnTo>
                    <a:lnTo>
                      <a:pt x="73076" y="170856"/>
                    </a:lnTo>
                    <a:lnTo>
                      <a:pt x="72978" y="170988"/>
                    </a:lnTo>
                    <a:lnTo>
                      <a:pt x="72565" y="171506"/>
                    </a:lnTo>
                    <a:lnTo>
                      <a:pt x="73319" y="171350"/>
                    </a:lnTo>
                    <a:lnTo>
                      <a:pt x="74498" y="171136"/>
                    </a:lnTo>
                    <a:lnTo>
                      <a:pt x="75731" y="170922"/>
                    </a:lnTo>
                    <a:lnTo>
                      <a:pt x="76018" y="170754"/>
                    </a:lnTo>
                    <a:lnTo>
                      <a:pt x="76293" y="170601"/>
                    </a:lnTo>
                    <a:lnTo>
                      <a:pt x="76890" y="170148"/>
                    </a:lnTo>
                    <a:lnTo>
                      <a:pt x="77663" y="170026"/>
                    </a:lnTo>
                    <a:lnTo>
                      <a:pt x="77806" y="169327"/>
                    </a:lnTo>
                    <a:lnTo>
                      <a:pt x="79160" y="169224"/>
                    </a:lnTo>
                    <a:lnTo>
                      <a:pt x="79370" y="168454"/>
                    </a:lnTo>
                    <a:lnTo>
                      <a:pt x="79539" y="168423"/>
                    </a:lnTo>
                    <a:lnTo>
                      <a:pt x="80250" y="168052"/>
                    </a:lnTo>
                    <a:lnTo>
                      <a:pt x="80450" y="167745"/>
                    </a:lnTo>
                    <a:lnTo>
                      <a:pt x="80799" y="167209"/>
                    </a:lnTo>
                    <a:lnTo>
                      <a:pt x="80756" y="166952"/>
                    </a:lnTo>
                    <a:lnTo>
                      <a:pt x="81542" y="166130"/>
                    </a:lnTo>
                    <a:lnTo>
                      <a:pt x="81734" y="166201"/>
                    </a:lnTo>
                    <a:lnTo>
                      <a:pt x="82249" y="165794"/>
                    </a:lnTo>
                    <a:lnTo>
                      <a:pt x="82569" y="166199"/>
                    </a:lnTo>
                    <a:lnTo>
                      <a:pt x="83194" y="165594"/>
                    </a:lnTo>
                    <a:lnTo>
                      <a:pt x="83712" y="165392"/>
                    </a:lnTo>
                    <a:lnTo>
                      <a:pt x="84248" y="165300"/>
                    </a:lnTo>
                    <a:lnTo>
                      <a:pt x="85060" y="165108"/>
                    </a:lnTo>
                    <a:lnTo>
                      <a:pt x="85632" y="164364"/>
                    </a:lnTo>
                    <a:lnTo>
                      <a:pt x="85913" y="163577"/>
                    </a:lnTo>
                    <a:lnTo>
                      <a:pt x="86083" y="163538"/>
                    </a:lnTo>
                    <a:lnTo>
                      <a:pt x="86423" y="163495"/>
                    </a:lnTo>
                    <a:lnTo>
                      <a:pt x="86858" y="163418"/>
                    </a:lnTo>
                    <a:lnTo>
                      <a:pt x="87078" y="163317"/>
                    </a:lnTo>
                    <a:lnTo>
                      <a:pt x="87474" y="163424"/>
                    </a:lnTo>
                    <a:lnTo>
                      <a:pt x="87680" y="163193"/>
                    </a:lnTo>
                    <a:lnTo>
                      <a:pt x="87976" y="162914"/>
                    </a:lnTo>
                    <a:lnTo>
                      <a:pt x="88163" y="162749"/>
                    </a:lnTo>
                    <a:lnTo>
                      <a:pt x="88320" y="162749"/>
                    </a:lnTo>
                    <a:lnTo>
                      <a:pt x="88460" y="162741"/>
                    </a:lnTo>
                    <a:lnTo>
                      <a:pt x="88638" y="162762"/>
                    </a:lnTo>
                    <a:lnTo>
                      <a:pt x="88816" y="162762"/>
                    </a:lnTo>
                    <a:lnTo>
                      <a:pt x="88990" y="162708"/>
                    </a:lnTo>
                    <a:lnTo>
                      <a:pt x="89180" y="162601"/>
                    </a:lnTo>
                    <a:lnTo>
                      <a:pt x="89440" y="162551"/>
                    </a:lnTo>
                    <a:lnTo>
                      <a:pt x="89589" y="162477"/>
                    </a:lnTo>
                    <a:lnTo>
                      <a:pt x="89684" y="162378"/>
                    </a:lnTo>
                    <a:lnTo>
                      <a:pt x="89738" y="162246"/>
                    </a:lnTo>
                    <a:lnTo>
                      <a:pt x="89833" y="162155"/>
                    </a:lnTo>
                    <a:lnTo>
                      <a:pt x="89978" y="162068"/>
                    </a:lnTo>
                    <a:lnTo>
                      <a:pt x="90127" y="162014"/>
                    </a:lnTo>
                    <a:lnTo>
                      <a:pt x="90263" y="161994"/>
                    </a:lnTo>
                    <a:lnTo>
                      <a:pt x="90378" y="161961"/>
                    </a:lnTo>
                    <a:lnTo>
                      <a:pt x="90457" y="161861"/>
                    </a:lnTo>
                    <a:lnTo>
                      <a:pt x="90532" y="161792"/>
                    </a:lnTo>
                    <a:lnTo>
                      <a:pt x="90617" y="161695"/>
                    </a:lnTo>
                    <a:lnTo>
                      <a:pt x="90762" y="161641"/>
                    </a:lnTo>
                    <a:lnTo>
                      <a:pt x="90917" y="161608"/>
                    </a:lnTo>
                    <a:lnTo>
                      <a:pt x="91153" y="161583"/>
                    </a:lnTo>
                    <a:lnTo>
                      <a:pt x="91349" y="161479"/>
                    </a:lnTo>
                    <a:lnTo>
                      <a:pt x="91454" y="161446"/>
                    </a:lnTo>
                    <a:lnTo>
                      <a:pt x="91625" y="161391"/>
                    </a:lnTo>
                    <a:lnTo>
                      <a:pt x="91875" y="161259"/>
                    </a:lnTo>
                    <a:close/>
                  </a:path>
                </a:pathLst>
              </a:custGeom>
              <a:solidFill>
                <a:srgbClr val="FCD1A6"/>
              </a:solidFill>
              <a:ln w="4763" cap="rnd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2">
                <a:extLst>
                  <a:ext uri="{FF2B5EF4-FFF2-40B4-BE49-F238E27FC236}">
                    <a16:creationId xmlns:a16="http://schemas.microsoft.com/office/drawing/2014/main" id="{93F268FA-D031-8BDA-2DAF-0E72E898798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879" y="1698"/>
                <a:ext cx="528" cy="383"/>
              </a:xfrm>
              <a:custGeom>
                <a:avLst/>
                <a:gdLst>
                  <a:gd name="T0" fmla="*/ 104340 w 122144"/>
                  <a:gd name="T1" fmla="*/ 80504 h 88743"/>
                  <a:gd name="T2" fmla="*/ 111959 w 122144"/>
                  <a:gd name="T3" fmla="*/ 78432 h 88743"/>
                  <a:gd name="T4" fmla="*/ 114401 w 122144"/>
                  <a:gd name="T5" fmla="*/ 77703 h 88743"/>
                  <a:gd name="T6" fmla="*/ 114954 w 122144"/>
                  <a:gd name="T7" fmla="*/ 75907 h 88743"/>
                  <a:gd name="T8" fmla="*/ 122123 w 122144"/>
                  <a:gd name="T9" fmla="*/ 74153 h 88743"/>
                  <a:gd name="T10" fmla="*/ 118055 w 122144"/>
                  <a:gd name="T11" fmla="*/ 66639 h 88743"/>
                  <a:gd name="T12" fmla="*/ 117621 w 122144"/>
                  <a:gd name="T13" fmla="*/ 59983 h 88743"/>
                  <a:gd name="T14" fmla="*/ 116191 w 122144"/>
                  <a:gd name="T15" fmla="*/ 58197 h 88743"/>
                  <a:gd name="T16" fmla="*/ 114273 w 122144"/>
                  <a:gd name="T17" fmla="*/ 53955 h 88743"/>
                  <a:gd name="T18" fmla="*/ 112803 w 122144"/>
                  <a:gd name="T19" fmla="*/ 47027 h 88743"/>
                  <a:gd name="T20" fmla="*/ 109047 w 122144"/>
                  <a:gd name="T21" fmla="*/ 39330 h 88743"/>
                  <a:gd name="T22" fmla="*/ 102154 w 122144"/>
                  <a:gd name="T23" fmla="*/ 37932 h 88743"/>
                  <a:gd name="T24" fmla="*/ 93876 w 122144"/>
                  <a:gd name="T25" fmla="*/ 37244 h 88743"/>
                  <a:gd name="T26" fmla="*/ 87902 w 122144"/>
                  <a:gd name="T27" fmla="*/ 32912 h 88743"/>
                  <a:gd name="T28" fmla="*/ 79615 w 122144"/>
                  <a:gd name="T29" fmla="*/ 30779 h 88743"/>
                  <a:gd name="T30" fmla="*/ 73274 w 122144"/>
                  <a:gd name="T31" fmla="*/ 35002 h 88743"/>
                  <a:gd name="T32" fmla="*/ 73421 w 122144"/>
                  <a:gd name="T33" fmla="*/ 41409 h 88743"/>
                  <a:gd name="T34" fmla="*/ 63099 w 122144"/>
                  <a:gd name="T35" fmla="*/ 41174 h 88743"/>
                  <a:gd name="T36" fmla="*/ 58535 w 122144"/>
                  <a:gd name="T37" fmla="*/ 25845 h 88743"/>
                  <a:gd name="T38" fmla="*/ 50213 w 122144"/>
                  <a:gd name="T39" fmla="*/ 17173 h 88743"/>
                  <a:gd name="T40" fmla="*/ 50410 w 122144"/>
                  <a:gd name="T41" fmla="*/ 12428 h 88743"/>
                  <a:gd name="T42" fmla="*/ 41989 w 122144"/>
                  <a:gd name="T43" fmla="*/ 9880 h 88743"/>
                  <a:gd name="T44" fmla="*/ 37640 w 122144"/>
                  <a:gd name="T45" fmla="*/ 8512 h 88743"/>
                  <a:gd name="T46" fmla="*/ 33639 w 122144"/>
                  <a:gd name="T47" fmla="*/ 1912 h 88743"/>
                  <a:gd name="T48" fmla="*/ 26882 w 122144"/>
                  <a:gd name="T49" fmla="*/ 3407 h 88743"/>
                  <a:gd name="T50" fmla="*/ 18508 w 122144"/>
                  <a:gd name="T51" fmla="*/ 36 h 88743"/>
                  <a:gd name="T52" fmla="*/ 17894 w 122144"/>
                  <a:gd name="T53" fmla="*/ 2907 h 88743"/>
                  <a:gd name="T54" fmla="*/ 16294 w 122144"/>
                  <a:gd name="T55" fmla="*/ 5802 h 88743"/>
                  <a:gd name="T56" fmla="*/ 15071 w 122144"/>
                  <a:gd name="T57" fmla="*/ 9146 h 88743"/>
                  <a:gd name="T58" fmla="*/ 14440 w 122144"/>
                  <a:gd name="T59" fmla="*/ 12849 h 88743"/>
                  <a:gd name="T60" fmla="*/ 16079 w 122144"/>
                  <a:gd name="T61" fmla="*/ 16597 h 88743"/>
                  <a:gd name="T62" fmla="*/ 16848 w 122144"/>
                  <a:gd name="T63" fmla="*/ 20321 h 88743"/>
                  <a:gd name="T64" fmla="*/ 15786 w 122144"/>
                  <a:gd name="T65" fmla="*/ 23570 h 88743"/>
                  <a:gd name="T66" fmla="*/ 12345 w 122144"/>
                  <a:gd name="T67" fmla="*/ 25182 h 88743"/>
                  <a:gd name="T68" fmla="*/ 8869 w 122144"/>
                  <a:gd name="T69" fmla="*/ 27205 h 88743"/>
                  <a:gd name="T70" fmla="*/ 10353 w 122144"/>
                  <a:gd name="T71" fmla="*/ 30794 h 88743"/>
                  <a:gd name="T72" fmla="*/ 8087 w 122144"/>
                  <a:gd name="T73" fmla="*/ 33798 h 88743"/>
                  <a:gd name="T74" fmla="*/ 5928 w 122144"/>
                  <a:gd name="T75" fmla="*/ 36674 h 88743"/>
                  <a:gd name="T76" fmla="*/ 3726 w 122144"/>
                  <a:gd name="T77" fmla="*/ 38798 h 88743"/>
                  <a:gd name="T78" fmla="*/ 1559 w 122144"/>
                  <a:gd name="T79" fmla="*/ 41084 h 88743"/>
                  <a:gd name="T80" fmla="*/ 867 w 122144"/>
                  <a:gd name="T81" fmla="*/ 44033 h 88743"/>
                  <a:gd name="T82" fmla="*/ 194 w 122144"/>
                  <a:gd name="T83" fmla="*/ 48729 h 88743"/>
                  <a:gd name="T84" fmla="*/ 1395 w 122144"/>
                  <a:gd name="T85" fmla="*/ 52093 h 88743"/>
                  <a:gd name="T86" fmla="*/ 3206 w 122144"/>
                  <a:gd name="T87" fmla="*/ 55609 h 88743"/>
                  <a:gd name="T88" fmla="*/ 5982 w 122144"/>
                  <a:gd name="T89" fmla="*/ 56398 h 88743"/>
                  <a:gd name="T90" fmla="*/ 9362 w 122144"/>
                  <a:gd name="T91" fmla="*/ 56373 h 88743"/>
                  <a:gd name="T92" fmla="*/ 12624 w 122144"/>
                  <a:gd name="T93" fmla="*/ 58181 h 88743"/>
                  <a:gd name="T94" fmla="*/ 15213 w 122144"/>
                  <a:gd name="T95" fmla="*/ 59983 h 88743"/>
                  <a:gd name="T96" fmla="*/ 17066 w 122144"/>
                  <a:gd name="T97" fmla="*/ 61506 h 88743"/>
                  <a:gd name="T98" fmla="*/ 18560 w 122144"/>
                  <a:gd name="T99" fmla="*/ 64636 h 88743"/>
                  <a:gd name="T100" fmla="*/ 20964 w 122144"/>
                  <a:gd name="T101" fmla="*/ 66788 h 88743"/>
                  <a:gd name="T102" fmla="*/ 23339 w 122144"/>
                  <a:gd name="T103" fmla="*/ 69243 h 88743"/>
                  <a:gd name="T104" fmla="*/ 25565 w 122144"/>
                  <a:gd name="T105" fmla="*/ 71667 h 88743"/>
                  <a:gd name="T106" fmla="*/ 34612 w 122144"/>
                  <a:gd name="T107" fmla="*/ 73721 h 88743"/>
                  <a:gd name="T108" fmla="*/ 37584 w 122144"/>
                  <a:gd name="T109" fmla="*/ 64269 h 88743"/>
                  <a:gd name="T110" fmla="*/ 48462 w 122144"/>
                  <a:gd name="T111" fmla="*/ 59767 h 88743"/>
                  <a:gd name="T112" fmla="*/ 60020 w 122144"/>
                  <a:gd name="T113" fmla="*/ 55372 h 88743"/>
                  <a:gd name="T114" fmla="*/ 68872 w 122144"/>
                  <a:gd name="T115" fmla="*/ 65398 h 88743"/>
                  <a:gd name="T116" fmla="*/ 77956 w 122144"/>
                  <a:gd name="T117" fmla="*/ 72010 h 88743"/>
                  <a:gd name="T118" fmla="*/ 85805 w 122144"/>
                  <a:gd name="T119" fmla="*/ 79420 h 88743"/>
                  <a:gd name="T120" fmla="*/ 92351 w 122144"/>
                  <a:gd name="T121" fmla="*/ 82184 h 88743"/>
                  <a:gd name="T122" fmla="*/ 102651 w 122144"/>
                  <a:gd name="T123" fmla="*/ 86248 h 88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2144" h="88743">
                    <a:moveTo>
                      <a:pt x="106387" y="87512"/>
                    </a:moveTo>
                    <a:lnTo>
                      <a:pt x="106687" y="87481"/>
                    </a:lnTo>
                    <a:lnTo>
                      <a:pt x="106904" y="87356"/>
                    </a:lnTo>
                    <a:lnTo>
                      <a:pt x="107060" y="87200"/>
                    </a:lnTo>
                    <a:lnTo>
                      <a:pt x="106961" y="86981"/>
                    </a:lnTo>
                    <a:lnTo>
                      <a:pt x="106850" y="86776"/>
                    </a:lnTo>
                    <a:lnTo>
                      <a:pt x="106722" y="86511"/>
                    </a:lnTo>
                    <a:lnTo>
                      <a:pt x="106597" y="86276"/>
                    </a:lnTo>
                    <a:lnTo>
                      <a:pt x="106308" y="86386"/>
                    </a:lnTo>
                    <a:lnTo>
                      <a:pt x="106509" y="86074"/>
                    </a:lnTo>
                    <a:lnTo>
                      <a:pt x="106629" y="85790"/>
                    </a:lnTo>
                    <a:lnTo>
                      <a:pt x="106563" y="85517"/>
                    </a:lnTo>
                    <a:lnTo>
                      <a:pt x="106361" y="85413"/>
                    </a:lnTo>
                    <a:lnTo>
                      <a:pt x="106138" y="85414"/>
                    </a:lnTo>
                    <a:lnTo>
                      <a:pt x="105871" y="85359"/>
                    </a:lnTo>
                    <a:lnTo>
                      <a:pt x="105642" y="85321"/>
                    </a:lnTo>
                    <a:lnTo>
                      <a:pt x="105386" y="85256"/>
                    </a:lnTo>
                    <a:lnTo>
                      <a:pt x="105152" y="85141"/>
                    </a:lnTo>
                    <a:lnTo>
                      <a:pt x="104896" y="84994"/>
                    </a:lnTo>
                    <a:lnTo>
                      <a:pt x="104648" y="84812"/>
                    </a:lnTo>
                    <a:lnTo>
                      <a:pt x="104395" y="84667"/>
                    </a:lnTo>
                    <a:lnTo>
                      <a:pt x="104186" y="84508"/>
                    </a:lnTo>
                    <a:lnTo>
                      <a:pt x="103971" y="84381"/>
                    </a:lnTo>
                    <a:lnTo>
                      <a:pt x="103882" y="84121"/>
                    </a:lnTo>
                    <a:lnTo>
                      <a:pt x="103818" y="83873"/>
                    </a:lnTo>
                    <a:lnTo>
                      <a:pt x="103749" y="83581"/>
                    </a:lnTo>
                    <a:lnTo>
                      <a:pt x="103660" y="83315"/>
                    </a:lnTo>
                    <a:lnTo>
                      <a:pt x="103584" y="83074"/>
                    </a:lnTo>
                    <a:lnTo>
                      <a:pt x="103653" y="82794"/>
                    </a:lnTo>
                    <a:lnTo>
                      <a:pt x="103732" y="82528"/>
                    </a:lnTo>
                    <a:lnTo>
                      <a:pt x="103800" y="82299"/>
                    </a:lnTo>
                    <a:lnTo>
                      <a:pt x="103888" y="82001"/>
                    </a:lnTo>
                    <a:lnTo>
                      <a:pt x="103956" y="81750"/>
                    </a:lnTo>
                    <a:lnTo>
                      <a:pt x="104041" y="81482"/>
                    </a:lnTo>
                    <a:lnTo>
                      <a:pt x="104164" y="81218"/>
                    </a:lnTo>
                    <a:lnTo>
                      <a:pt x="104267" y="80942"/>
                    </a:lnTo>
                    <a:lnTo>
                      <a:pt x="104286" y="80677"/>
                    </a:lnTo>
                    <a:lnTo>
                      <a:pt x="104340" y="80504"/>
                    </a:lnTo>
                    <a:lnTo>
                      <a:pt x="104428" y="80424"/>
                    </a:lnTo>
                    <a:lnTo>
                      <a:pt x="104626" y="80255"/>
                    </a:lnTo>
                    <a:lnTo>
                      <a:pt x="104783" y="80098"/>
                    </a:lnTo>
                    <a:lnTo>
                      <a:pt x="105014" y="79959"/>
                    </a:lnTo>
                    <a:lnTo>
                      <a:pt x="105256" y="79878"/>
                    </a:lnTo>
                    <a:lnTo>
                      <a:pt x="105545" y="79825"/>
                    </a:lnTo>
                    <a:lnTo>
                      <a:pt x="105776" y="79779"/>
                    </a:lnTo>
                    <a:lnTo>
                      <a:pt x="106001" y="79802"/>
                    </a:lnTo>
                    <a:lnTo>
                      <a:pt x="106192" y="80016"/>
                    </a:lnTo>
                    <a:lnTo>
                      <a:pt x="106348" y="80190"/>
                    </a:lnTo>
                    <a:lnTo>
                      <a:pt x="106590" y="80056"/>
                    </a:lnTo>
                    <a:lnTo>
                      <a:pt x="106827" y="80038"/>
                    </a:lnTo>
                    <a:lnTo>
                      <a:pt x="106983" y="80270"/>
                    </a:lnTo>
                    <a:lnTo>
                      <a:pt x="107110" y="80490"/>
                    </a:lnTo>
                    <a:lnTo>
                      <a:pt x="107266" y="80780"/>
                    </a:lnTo>
                    <a:lnTo>
                      <a:pt x="107433" y="80643"/>
                    </a:lnTo>
                    <a:lnTo>
                      <a:pt x="107626" y="80480"/>
                    </a:lnTo>
                    <a:lnTo>
                      <a:pt x="107783" y="80306"/>
                    </a:lnTo>
                    <a:lnTo>
                      <a:pt x="107961" y="80382"/>
                    </a:lnTo>
                    <a:lnTo>
                      <a:pt x="108210" y="80377"/>
                    </a:lnTo>
                    <a:lnTo>
                      <a:pt x="108357" y="80555"/>
                    </a:lnTo>
                    <a:lnTo>
                      <a:pt x="108611" y="80774"/>
                    </a:lnTo>
                    <a:lnTo>
                      <a:pt x="108799" y="80667"/>
                    </a:lnTo>
                    <a:lnTo>
                      <a:pt x="109114" y="80519"/>
                    </a:lnTo>
                    <a:lnTo>
                      <a:pt x="109413" y="80417"/>
                    </a:lnTo>
                    <a:lnTo>
                      <a:pt x="109657" y="80365"/>
                    </a:lnTo>
                    <a:lnTo>
                      <a:pt x="109928" y="80316"/>
                    </a:lnTo>
                    <a:lnTo>
                      <a:pt x="110220" y="80255"/>
                    </a:lnTo>
                    <a:lnTo>
                      <a:pt x="110171" y="79967"/>
                    </a:lnTo>
                    <a:lnTo>
                      <a:pt x="110176" y="79707"/>
                    </a:lnTo>
                    <a:lnTo>
                      <a:pt x="110253" y="79402"/>
                    </a:lnTo>
                    <a:lnTo>
                      <a:pt x="110485" y="79268"/>
                    </a:lnTo>
                    <a:lnTo>
                      <a:pt x="110755" y="79141"/>
                    </a:lnTo>
                    <a:lnTo>
                      <a:pt x="111037" y="78985"/>
                    </a:lnTo>
                    <a:lnTo>
                      <a:pt x="111275" y="78874"/>
                    </a:lnTo>
                    <a:lnTo>
                      <a:pt x="111572" y="78848"/>
                    </a:lnTo>
                    <a:lnTo>
                      <a:pt x="111759" y="78666"/>
                    </a:lnTo>
                    <a:lnTo>
                      <a:pt x="111959" y="78432"/>
                    </a:lnTo>
                    <a:lnTo>
                      <a:pt x="111959" y="78210"/>
                    </a:lnTo>
                    <a:lnTo>
                      <a:pt x="111849" y="78011"/>
                    </a:lnTo>
                    <a:lnTo>
                      <a:pt x="111695" y="77779"/>
                    </a:lnTo>
                    <a:lnTo>
                      <a:pt x="111519" y="77669"/>
                    </a:lnTo>
                    <a:lnTo>
                      <a:pt x="111662" y="77502"/>
                    </a:lnTo>
                    <a:lnTo>
                      <a:pt x="111860" y="77325"/>
                    </a:lnTo>
                    <a:lnTo>
                      <a:pt x="112158" y="77203"/>
                    </a:lnTo>
                    <a:lnTo>
                      <a:pt x="112367" y="77325"/>
                    </a:lnTo>
                    <a:lnTo>
                      <a:pt x="112598" y="77380"/>
                    </a:lnTo>
                    <a:lnTo>
                      <a:pt x="112885" y="77390"/>
                    </a:lnTo>
                    <a:lnTo>
                      <a:pt x="112995" y="77578"/>
                    </a:lnTo>
                    <a:lnTo>
                      <a:pt x="113050" y="77800"/>
                    </a:lnTo>
                    <a:lnTo>
                      <a:pt x="112819" y="77966"/>
                    </a:lnTo>
                    <a:lnTo>
                      <a:pt x="112984" y="78198"/>
                    </a:lnTo>
                    <a:lnTo>
                      <a:pt x="112973" y="78375"/>
                    </a:lnTo>
                    <a:lnTo>
                      <a:pt x="113050" y="78596"/>
                    </a:lnTo>
                    <a:lnTo>
                      <a:pt x="113017" y="78840"/>
                    </a:lnTo>
                    <a:lnTo>
                      <a:pt x="113050" y="79105"/>
                    </a:lnTo>
                    <a:lnTo>
                      <a:pt x="113039" y="79349"/>
                    </a:lnTo>
                    <a:lnTo>
                      <a:pt x="113039" y="79659"/>
                    </a:lnTo>
                    <a:lnTo>
                      <a:pt x="113006" y="79913"/>
                    </a:lnTo>
                    <a:lnTo>
                      <a:pt x="113348" y="79835"/>
                    </a:lnTo>
                    <a:lnTo>
                      <a:pt x="113590" y="79758"/>
                    </a:lnTo>
                    <a:lnTo>
                      <a:pt x="113844" y="79768"/>
                    </a:lnTo>
                    <a:lnTo>
                      <a:pt x="113844" y="79492"/>
                    </a:lnTo>
                    <a:lnTo>
                      <a:pt x="113866" y="79260"/>
                    </a:lnTo>
                    <a:lnTo>
                      <a:pt x="113854" y="79016"/>
                    </a:lnTo>
                    <a:lnTo>
                      <a:pt x="113865" y="78751"/>
                    </a:lnTo>
                    <a:lnTo>
                      <a:pt x="114086" y="78706"/>
                    </a:lnTo>
                    <a:lnTo>
                      <a:pt x="114306" y="78662"/>
                    </a:lnTo>
                    <a:lnTo>
                      <a:pt x="114262" y="78418"/>
                    </a:lnTo>
                    <a:lnTo>
                      <a:pt x="114224" y="78162"/>
                    </a:lnTo>
                    <a:lnTo>
                      <a:pt x="114512" y="78201"/>
                    </a:lnTo>
                    <a:lnTo>
                      <a:pt x="114755" y="78260"/>
                    </a:lnTo>
                    <a:lnTo>
                      <a:pt x="114711" y="78031"/>
                    </a:lnTo>
                    <a:lnTo>
                      <a:pt x="114632" y="77846"/>
                    </a:lnTo>
                    <a:lnTo>
                      <a:pt x="114423" y="77866"/>
                    </a:lnTo>
                    <a:lnTo>
                      <a:pt x="114401" y="77703"/>
                    </a:lnTo>
                    <a:lnTo>
                      <a:pt x="114654" y="77688"/>
                    </a:lnTo>
                    <a:lnTo>
                      <a:pt x="114836" y="77620"/>
                    </a:lnTo>
                    <a:lnTo>
                      <a:pt x="114893" y="77351"/>
                    </a:lnTo>
                    <a:lnTo>
                      <a:pt x="114955" y="77111"/>
                    </a:lnTo>
                    <a:lnTo>
                      <a:pt x="115029" y="76876"/>
                    </a:lnTo>
                    <a:lnTo>
                      <a:pt x="114782" y="76731"/>
                    </a:lnTo>
                    <a:lnTo>
                      <a:pt x="114556" y="76649"/>
                    </a:lnTo>
                    <a:lnTo>
                      <a:pt x="114309" y="76756"/>
                    </a:lnTo>
                    <a:lnTo>
                      <a:pt x="114075" y="76831"/>
                    </a:lnTo>
                    <a:lnTo>
                      <a:pt x="113852" y="76897"/>
                    </a:lnTo>
                    <a:lnTo>
                      <a:pt x="113902" y="77092"/>
                    </a:lnTo>
                    <a:lnTo>
                      <a:pt x="113651" y="77146"/>
                    </a:lnTo>
                    <a:lnTo>
                      <a:pt x="113416" y="77187"/>
                    </a:lnTo>
                    <a:lnTo>
                      <a:pt x="113157" y="77216"/>
                    </a:lnTo>
                    <a:lnTo>
                      <a:pt x="113038" y="77006"/>
                    </a:lnTo>
                    <a:lnTo>
                      <a:pt x="112786" y="76645"/>
                    </a:lnTo>
                    <a:lnTo>
                      <a:pt x="112506" y="76701"/>
                    </a:lnTo>
                    <a:lnTo>
                      <a:pt x="112194" y="76768"/>
                    </a:lnTo>
                    <a:lnTo>
                      <a:pt x="112023" y="76553"/>
                    </a:lnTo>
                    <a:lnTo>
                      <a:pt x="111941" y="76372"/>
                    </a:lnTo>
                    <a:lnTo>
                      <a:pt x="112230" y="76259"/>
                    </a:lnTo>
                    <a:lnTo>
                      <a:pt x="112495" y="76144"/>
                    </a:lnTo>
                    <a:lnTo>
                      <a:pt x="112785" y="76068"/>
                    </a:lnTo>
                    <a:lnTo>
                      <a:pt x="113012" y="75933"/>
                    </a:lnTo>
                    <a:lnTo>
                      <a:pt x="112901" y="75677"/>
                    </a:lnTo>
                    <a:lnTo>
                      <a:pt x="112803" y="75467"/>
                    </a:lnTo>
                    <a:lnTo>
                      <a:pt x="112692" y="75262"/>
                    </a:lnTo>
                    <a:lnTo>
                      <a:pt x="112999" y="75191"/>
                    </a:lnTo>
                    <a:lnTo>
                      <a:pt x="113215" y="75118"/>
                    </a:lnTo>
                    <a:lnTo>
                      <a:pt x="113524" y="75058"/>
                    </a:lnTo>
                    <a:lnTo>
                      <a:pt x="113753" y="74992"/>
                    </a:lnTo>
                    <a:lnTo>
                      <a:pt x="114009" y="74966"/>
                    </a:lnTo>
                    <a:lnTo>
                      <a:pt x="114186" y="75163"/>
                    </a:lnTo>
                    <a:lnTo>
                      <a:pt x="114081" y="75480"/>
                    </a:lnTo>
                    <a:lnTo>
                      <a:pt x="114311" y="75559"/>
                    </a:lnTo>
                    <a:lnTo>
                      <a:pt x="114560" y="75624"/>
                    </a:lnTo>
                    <a:lnTo>
                      <a:pt x="114731" y="75716"/>
                    </a:lnTo>
                    <a:lnTo>
                      <a:pt x="114954" y="75907"/>
                    </a:lnTo>
                    <a:lnTo>
                      <a:pt x="115078" y="76032"/>
                    </a:lnTo>
                    <a:lnTo>
                      <a:pt x="115373" y="75920"/>
                    </a:lnTo>
                    <a:lnTo>
                      <a:pt x="115596" y="75834"/>
                    </a:lnTo>
                    <a:lnTo>
                      <a:pt x="115721" y="75570"/>
                    </a:lnTo>
                    <a:lnTo>
                      <a:pt x="116201" y="74918"/>
                    </a:lnTo>
                    <a:lnTo>
                      <a:pt x="116449" y="74882"/>
                    </a:lnTo>
                    <a:lnTo>
                      <a:pt x="116746" y="74846"/>
                    </a:lnTo>
                    <a:lnTo>
                      <a:pt x="117036" y="74803"/>
                    </a:lnTo>
                    <a:lnTo>
                      <a:pt x="117312" y="74782"/>
                    </a:lnTo>
                    <a:lnTo>
                      <a:pt x="117348" y="74995"/>
                    </a:lnTo>
                    <a:lnTo>
                      <a:pt x="117425" y="75151"/>
                    </a:lnTo>
                    <a:lnTo>
                      <a:pt x="117602" y="74717"/>
                    </a:lnTo>
                    <a:lnTo>
                      <a:pt x="117659" y="74255"/>
                    </a:lnTo>
                    <a:lnTo>
                      <a:pt x="117765" y="74091"/>
                    </a:lnTo>
                    <a:lnTo>
                      <a:pt x="118013" y="74119"/>
                    </a:lnTo>
                    <a:lnTo>
                      <a:pt x="118834" y="74147"/>
                    </a:lnTo>
                    <a:lnTo>
                      <a:pt x="119081" y="74139"/>
                    </a:lnTo>
                    <a:lnTo>
                      <a:pt x="119350" y="74196"/>
                    </a:lnTo>
                    <a:lnTo>
                      <a:pt x="119280" y="74445"/>
                    </a:lnTo>
                    <a:lnTo>
                      <a:pt x="119216" y="74986"/>
                    </a:lnTo>
                    <a:lnTo>
                      <a:pt x="119180" y="75270"/>
                    </a:lnTo>
                    <a:lnTo>
                      <a:pt x="119428" y="75284"/>
                    </a:lnTo>
                    <a:lnTo>
                      <a:pt x="119736" y="75357"/>
                    </a:lnTo>
                    <a:lnTo>
                      <a:pt x="120011" y="75386"/>
                    </a:lnTo>
                    <a:lnTo>
                      <a:pt x="120300" y="75473"/>
                    </a:lnTo>
                    <a:lnTo>
                      <a:pt x="120242" y="75734"/>
                    </a:lnTo>
                    <a:lnTo>
                      <a:pt x="120170" y="75967"/>
                    </a:lnTo>
                    <a:lnTo>
                      <a:pt x="120503" y="75879"/>
                    </a:lnTo>
                    <a:lnTo>
                      <a:pt x="120995" y="76162"/>
                    </a:lnTo>
                    <a:lnTo>
                      <a:pt x="121335" y="75956"/>
                    </a:lnTo>
                    <a:lnTo>
                      <a:pt x="121489" y="75729"/>
                    </a:lnTo>
                    <a:lnTo>
                      <a:pt x="121775" y="75668"/>
                    </a:lnTo>
                    <a:lnTo>
                      <a:pt x="121742" y="75381"/>
                    </a:lnTo>
                    <a:lnTo>
                      <a:pt x="121644" y="75093"/>
                    </a:lnTo>
                    <a:lnTo>
                      <a:pt x="121797" y="74879"/>
                    </a:lnTo>
                    <a:lnTo>
                      <a:pt x="121894" y="74665"/>
                    </a:lnTo>
                    <a:lnTo>
                      <a:pt x="122022" y="74433"/>
                    </a:lnTo>
                    <a:lnTo>
                      <a:pt x="122123" y="74153"/>
                    </a:lnTo>
                    <a:lnTo>
                      <a:pt x="122144" y="73883"/>
                    </a:lnTo>
                    <a:lnTo>
                      <a:pt x="122102" y="73586"/>
                    </a:lnTo>
                    <a:lnTo>
                      <a:pt x="121897" y="73300"/>
                    </a:lnTo>
                    <a:lnTo>
                      <a:pt x="121754" y="73056"/>
                    </a:lnTo>
                    <a:lnTo>
                      <a:pt x="121654" y="72801"/>
                    </a:lnTo>
                    <a:lnTo>
                      <a:pt x="121628" y="72512"/>
                    </a:lnTo>
                    <a:lnTo>
                      <a:pt x="121646" y="72214"/>
                    </a:lnTo>
                    <a:lnTo>
                      <a:pt x="121619" y="71917"/>
                    </a:lnTo>
                    <a:lnTo>
                      <a:pt x="121557" y="71665"/>
                    </a:lnTo>
                    <a:lnTo>
                      <a:pt x="121458" y="71395"/>
                    </a:lnTo>
                    <a:lnTo>
                      <a:pt x="121387" y="71133"/>
                    </a:lnTo>
                    <a:lnTo>
                      <a:pt x="121306" y="70881"/>
                    </a:lnTo>
                    <a:lnTo>
                      <a:pt x="121181" y="70629"/>
                    </a:lnTo>
                    <a:lnTo>
                      <a:pt x="121109" y="70421"/>
                    </a:lnTo>
                    <a:lnTo>
                      <a:pt x="121029" y="70151"/>
                    </a:lnTo>
                    <a:lnTo>
                      <a:pt x="120967" y="69836"/>
                    </a:lnTo>
                    <a:lnTo>
                      <a:pt x="120779" y="69633"/>
                    </a:lnTo>
                    <a:lnTo>
                      <a:pt x="120521" y="69466"/>
                    </a:lnTo>
                    <a:lnTo>
                      <a:pt x="120373" y="69470"/>
                    </a:lnTo>
                    <a:lnTo>
                      <a:pt x="120245" y="69408"/>
                    </a:lnTo>
                    <a:lnTo>
                      <a:pt x="119982" y="69221"/>
                    </a:lnTo>
                    <a:lnTo>
                      <a:pt x="119801" y="68991"/>
                    </a:lnTo>
                    <a:lnTo>
                      <a:pt x="119644" y="68751"/>
                    </a:lnTo>
                    <a:lnTo>
                      <a:pt x="119602" y="68415"/>
                    </a:lnTo>
                    <a:lnTo>
                      <a:pt x="119554" y="68098"/>
                    </a:lnTo>
                    <a:lnTo>
                      <a:pt x="119453" y="67918"/>
                    </a:lnTo>
                    <a:lnTo>
                      <a:pt x="119317" y="67647"/>
                    </a:lnTo>
                    <a:lnTo>
                      <a:pt x="119150" y="67449"/>
                    </a:lnTo>
                    <a:lnTo>
                      <a:pt x="118876" y="67576"/>
                    </a:lnTo>
                    <a:lnTo>
                      <a:pt x="118631" y="67612"/>
                    </a:lnTo>
                    <a:lnTo>
                      <a:pt x="118483" y="67336"/>
                    </a:lnTo>
                    <a:lnTo>
                      <a:pt x="118763" y="67251"/>
                    </a:lnTo>
                    <a:lnTo>
                      <a:pt x="118996" y="67155"/>
                    </a:lnTo>
                    <a:lnTo>
                      <a:pt x="119122" y="66920"/>
                    </a:lnTo>
                    <a:lnTo>
                      <a:pt x="118878" y="66680"/>
                    </a:lnTo>
                    <a:lnTo>
                      <a:pt x="118634" y="66494"/>
                    </a:lnTo>
                    <a:lnTo>
                      <a:pt x="118354" y="66560"/>
                    </a:lnTo>
                    <a:lnTo>
                      <a:pt x="118055" y="66639"/>
                    </a:lnTo>
                    <a:lnTo>
                      <a:pt x="117912" y="66777"/>
                    </a:lnTo>
                    <a:lnTo>
                      <a:pt x="117901" y="66368"/>
                    </a:lnTo>
                    <a:lnTo>
                      <a:pt x="117609" y="66314"/>
                    </a:lnTo>
                    <a:lnTo>
                      <a:pt x="117481" y="66069"/>
                    </a:lnTo>
                    <a:lnTo>
                      <a:pt x="117495" y="65789"/>
                    </a:lnTo>
                    <a:lnTo>
                      <a:pt x="117423" y="65563"/>
                    </a:lnTo>
                    <a:lnTo>
                      <a:pt x="117140" y="65470"/>
                    </a:lnTo>
                    <a:lnTo>
                      <a:pt x="116850" y="65490"/>
                    </a:lnTo>
                    <a:lnTo>
                      <a:pt x="116599" y="65570"/>
                    </a:lnTo>
                    <a:lnTo>
                      <a:pt x="116408" y="65630"/>
                    </a:lnTo>
                    <a:lnTo>
                      <a:pt x="116098" y="65484"/>
                    </a:lnTo>
                    <a:lnTo>
                      <a:pt x="115835" y="65444"/>
                    </a:lnTo>
                    <a:lnTo>
                      <a:pt x="115777" y="65171"/>
                    </a:lnTo>
                    <a:lnTo>
                      <a:pt x="115679" y="64885"/>
                    </a:lnTo>
                    <a:lnTo>
                      <a:pt x="115542" y="64618"/>
                    </a:lnTo>
                    <a:lnTo>
                      <a:pt x="115419" y="64331"/>
                    </a:lnTo>
                    <a:lnTo>
                      <a:pt x="115282" y="64098"/>
                    </a:lnTo>
                    <a:lnTo>
                      <a:pt x="115063" y="63733"/>
                    </a:lnTo>
                    <a:lnTo>
                      <a:pt x="115164" y="63483"/>
                    </a:lnTo>
                    <a:lnTo>
                      <a:pt x="115316" y="63188"/>
                    </a:lnTo>
                    <a:lnTo>
                      <a:pt x="115489" y="62912"/>
                    </a:lnTo>
                    <a:lnTo>
                      <a:pt x="115487" y="62695"/>
                    </a:lnTo>
                    <a:lnTo>
                      <a:pt x="115246" y="62627"/>
                    </a:lnTo>
                    <a:lnTo>
                      <a:pt x="115087" y="62507"/>
                    </a:lnTo>
                    <a:lnTo>
                      <a:pt x="115216" y="62333"/>
                    </a:lnTo>
                    <a:lnTo>
                      <a:pt x="115376" y="62166"/>
                    </a:lnTo>
                    <a:lnTo>
                      <a:pt x="115378" y="61847"/>
                    </a:lnTo>
                    <a:lnTo>
                      <a:pt x="115574" y="61720"/>
                    </a:lnTo>
                    <a:lnTo>
                      <a:pt x="115716" y="61540"/>
                    </a:lnTo>
                    <a:lnTo>
                      <a:pt x="115936" y="61413"/>
                    </a:lnTo>
                    <a:lnTo>
                      <a:pt x="116233" y="61236"/>
                    </a:lnTo>
                    <a:lnTo>
                      <a:pt x="116436" y="61071"/>
                    </a:lnTo>
                    <a:lnTo>
                      <a:pt x="116626" y="60924"/>
                    </a:lnTo>
                    <a:lnTo>
                      <a:pt x="116871" y="60767"/>
                    </a:lnTo>
                    <a:lnTo>
                      <a:pt x="117023" y="60556"/>
                    </a:lnTo>
                    <a:lnTo>
                      <a:pt x="117210" y="60351"/>
                    </a:lnTo>
                    <a:lnTo>
                      <a:pt x="117439" y="60134"/>
                    </a:lnTo>
                    <a:lnTo>
                      <a:pt x="117621" y="59983"/>
                    </a:lnTo>
                    <a:lnTo>
                      <a:pt x="117712" y="59711"/>
                    </a:lnTo>
                    <a:lnTo>
                      <a:pt x="117743" y="59440"/>
                    </a:lnTo>
                    <a:lnTo>
                      <a:pt x="117737" y="59200"/>
                    </a:lnTo>
                    <a:lnTo>
                      <a:pt x="117506" y="59211"/>
                    </a:lnTo>
                    <a:lnTo>
                      <a:pt x="117282" y="59189"/>
                    </a:lnTo>
                    <a:lnTo>
                      <a:pt x="117177" y="59291"/>
                    </a:lnTo>
                    <a:lnTo>
                      <a:pt x="116914" y="59245"/>
                    </a:lnTo>
                    <a:lnTo>
                      <a:pt x="116801" y="59425"/>
                    </a:lnTo>
                    <a:lnTo>
                      <a:pt x="116642" y="59683"/>
                    </a:lnTo>
                    <a:lnTo>
                      <a:pt x="116527" y="59920"/>
                    </a:lnTo>
                    <a:lnTo>
                      <a:pt x="116379" y="60157"/>
                    </a:lnTo>
                    <a:lnTo>
                      <a:pt x="116188" y="60359"/>
                    </a:lnTo>
                    <a:lnTo>
                      <a:pt x="116029" y="60644"/>
                    </a:lnTo>
                    <a:lnTo>
                      <a:pt x="115925" y="60837"/>
                    </a:lnTo>
                    <a:lnTo>
                      <a:pt x="115802" y="61036"/>
                    </a:lnTo>
                    <a:lnTo>
                      <a:pt x="115667" y="61228"/>
                    </a:lnTo>
                    <a:lnTo>
                      <a:pt x="115498" y="61025"/>
                    </a:lnTo>
                    <a:lnTo>
                      <a:pt x="115584" y="60819"/>
                    </a:lnTo>
                    <a:lnTo>
                      <a:pt x="115722" y="60558"/>
                    </a:lnTo>
                    <a:lnTo>
                      <a:pt x="115870" y="60354"/>
                    </a:lnTo>
                    <a:lnTo>
                      <a:pt x="116074" y="60073"/>
                    </a:lnTo>
                    <a:lnTo>
                      <a:pt x="116199" y="59858"/>
                    </a:lnTo>
                    <a:lnTo>
                      <a:pt x="116336" y="59610"/>
                    </a:lnTo>
                    <a:lnTo>
                      <a:pt x="116461" y="59396"/>
                    </a:lnTo>
                    <a:lnTo>
                      <a:pt x="116608" y="59194"/>
                    </a:lnTo>
                    <a:lnTo>
                      <a:pt x="116557" y="59046"/>
                    </a:lnTo>
                    <a:lnTo>
                      <a:pt x="116623" y="58814"/>
                    </a:lnTo>
                    <a:lnTo>
                      <a:pt x="116809" y="58546"/>
                    </a:lnTo>
                    <a:lnTo>
                      <a:pt x="116933" y="58340"/>
                    </a:lnTo>
                    <a:lnTo>
                      <a:pt x="117079" y="58086"/>
                    </a:lnTo>
                    <a:lnTo>
                      <a:pt x="117184" y="57858"/>
                    </a:lnTo>
                    <a:lnTo>
                      <a:pt x="117034" y="57687"/>
                    </a:lnTo>
                    <a:lnTo>
                      <a:pt x="116914" y="57457"/>
                    </a:lnTo>
                    <a:lnTo>
                      <a:pt x="116831" y="57278"/>
                    </a:lnTo>
                    <a:lnTo>
                      <a:pt x="116645" y="57512"/>
                    </a:lnTo>
                    <a:lnTo>
                      <a:pt x="116516" y="57718"/>
                    </a:lnTo>
                    <a:lnTo>
                      <a:pt x="116349" y="57972"/>
                    </a:lnTo>
                    <a:lnTo>
                      <a:pt x="116191" y="58197"/>
                    </a:lnTo>
                    <a:lnTo>
                      <a:pt x="116120" y="58394"/>
                    </a:lnTo>
                    <a:lnTo>
                      <a:pt x="115971" y="58650"/>
                    </a:lnTo>
                    <a:lnTo>
                      <a:pt x="115879" y="58896"/>
                    </a:lnTo>
                    <a:lnTo>
                      <a:pt x="115864" y="59174"/>
                    </a:lnTo>
                    <a:lnTo>
                      <a:pt x="115801" y="59422"/>
                    </a:lnTo>
                    <a:lnTo>
                      <a:pt x="115461" y="59188"/>
                    </a:lnTo>
                    <a:lnTo>
                      <a:pt x="115438" y="58889"/>
                    </a:lnTo>
                    <a:lnTo>
                      <a:pt x="115416" y="58581"/>
                    </a:lnTo>
                    <a:lnTo>
                      <a:pt x="115116" y="58686"/>
                    </a:lnTo>
                    <a:lnTo>
                      <a:pt x="114979" y="58852"/>
                    </a:lnTo>
                    <a:lnTo>
                      <a:pt x="114818" y="58741"/>
                    </a:lnTo>
                    <a:lnTo>
                      <a:pt x="114599" y="58648"/>
                    </a:lnTo>
                    <a:lnTo>
                      <a:pt x="114775" y="58492"/>
                    </a:lnTo>
                    <a:lnTo>
                      <a:pt x="114989" y="58336"/>
                    </a:lnTo>
                    <a:lnTo>
                      <a:pt x="115195" y="58141"/>
                    </a:lnTo>
                    <a:lnTo>
                      <a:pt x="115370" y="57995"/>
                    </a:lnTo>
                    <a:lnTo>
                      <a:pt x="115261" y="57736"/>
                    </a:lnTo>
                    <a:lnTo>
                      <a:pt x="114997" y="57504"/>
                    </a:lnTo>
                    <a:lnTo>
                      <a:pt x="114800" y="57273"/>
                    </a:lnTo>
                    <a:lnTo>
                      <a:pt x="114533" y="57189"/>
                    </a:lnTo>
                    <a:lnTo>
                      <a:pt x="114633" y="57013"/>
                    </a:lnTo>
                    <a:lnTo>
                      <a:pt x="114751" y="56827"/>
                    </a:lnTo>
                    <a:lnTo>
                      <a:pt x="114907" y="56711"/>
                    </a:lnTo>
                    <a:lnTo>
                      <a:pt x="115104" y="56577"/>
                    </a:lnTo>
                    <a:lnTo>
                      <a:pt x="115194" y="56347"/>
                    </a:lnTo>
                    <a:lnTo>
                      <a:pt x="114988" y="56317"/>
                    </a:lnTo>
                    <a:lnTo>
                      <a:pt x="114975" y="56095"/>
                    </a:lnTo>
                    <a:lnTo>
                      <a:pt x="114963" y="55828"/>
                    </a:lnTo>
                    <a:lnTo>
                      <a:pt x="114950" y="55598"/>
                    </a:lnTo>
                    <a:lnTo>
                      <a:pt x="115091" y="55379"/>
                    </a:lnTo>
                    <a:lnTo>
                      <a:pt x="114931" y="55189"/>
                    </a:lnTo>
                    <a:lnTo>
                      <a:pt x="114788" y="55001"/>
                    </a:lnTo>
                    <a:lnTo>
                      <a:pt x="114603" y="54794"/>
                    </a:lnTo>
                    <a:lnTo>
                      <a:pt x="114451" y="54614"/>
                    </a:lnTo>
                    <a:lnTo>
                      <a:pt x="114316" y="54452"/>
                    </a:lnTo>
                    <a:lnTo>
                      <a:pt x="114120" y="54351"/>
                    </a:lnTo>
                    <a:lnTo>
                      <a:pt x="114100" y="54023"/>
                    </a:lnTo>
                    <a:lnTo>
                      <a:pt x="114273" y="53955"/>
                    </a:lnTo>
                    <a:lnTo>
                      <a:pt x="114455" y="53888"/>
                    </a:lnTo>
                    <a:lnTo>
                      <a:pt x="114529" y="53647"/>
                    </a:lnTo>
                    <a:lnTo>
                      <a:pt x="114603" y="53372"/>
                    </a:lnTo>
                    <a:lnTo>
                      <a:pt x="114735" y="53232"/>
                    </a:lnTo>
                    <a:lnTo>
                      <a:pt x="114436" y="52976"/>
                    </a:lnTo>
                    <a:lnTo>
                      <a:pt x="114084" y="52728"/>
                    </a:lnTo>
                    <a:lnTo>
                      <a:pt x="113835" y="52554"/>
                    </a:lnTo>
                    <a:lnTo>
                      <a:pt x="113962" y="52235"/>
                    </a:lnTo>
                    <a:lnTo>
                      <a:pt x="114017" y="51987"/>
                    </a:lnTo>
                    <a:lnTo>
                      <a:pt x="113856" y="51752"/>
                    </a:lnTo>
                    <a:lnTo>
                      <a:pt x="113694" y="51606"/>
                    </a:lnTo>
                    <a:lnTo>
                      <a:pt x="113479" y="51468"/>
                    </a:lnTo>
                    <a:lnTo>
                      <a:pt x="113342" y="51367"/>
                    </a:lnTo>
                    <a:lnTo>
                      <a:pt x="113309" y="51259"/>
                    </a:lnTo>
                    <a:lnTo>
                      <a:pt x="113226" y="51008"/>
                    </a:lnTo>
                    <a:lnTo>
                      <a:pt x="113159" y="50784"/>
                    </a:lnTo>
                    <a:lnTo>
                      <a:pt x="113063" y="50593"/>
                    </a:lnTo>
                    <a:lnTo>
                      <a:pt x="112988" y="50358"/>
                    </a:lnTo>
                    <a:lnTo>
                      <a:pt x="112928" y="50110"/>
                    </a:lnTo>
                    <a:lnTo>
                      <a:pt x="112902" y="49898"/>
                    </a:lnTo>
                    <a:lnTo>
                      <a:pt x="113101" y="49888"/>
                    </a:lnTo>
                    <a:lnTo>
                      <a:pt x="112969" y="49711"/>
                    </a:lnTo>
                    <a:lnTo>
                      <a:pt x="112844" y="49504"/>
                    </a:lnTo>
                    <a:lnTo>
                      <a:pt x="112670" y="49283"/>
                    </a:lnTo>
                    <a:lnTo>
                      <a:pt x="112588" y="49107"/>
                    </a:lnTo>
                    <a:lnTo>
                      <a:pt x="112363" y="48978"/>
                    </a:lnTo>
                    <a:lnTo>
                      <a:pt x="112337" y="48811"/>
                    </a:lnTo>
                    <a:lnTo>
                      <a:pt x="112769" y="48616"/>
                    </a:lnTo>
                    <a:lnTo>
                      <a:pt x="113006" y="48417"/>
                    </a:lnTo>
                    <a:lnTo>
                      <a:pt x="113158" y="48253"/>
                    </a:lnTo>
                    <a:lnTo>
                      <a:pt x="113373" y="48103"/>
                    </a:lnTo>
                    <a:lnTo>
                      <a:pt x="113577" y="47929"/>
                    </a:lnTo>
                    <a:lnTo>
                      <a:pt x="113764" y="47836"/>
                    </a:lnTo>
                    <a:lnTo>
                      <a:pt x="113597" y="47639"/>
                    </a:lnTo>
                    <a:lnTo>
                      <a:pt x="113404" y="47510"/>
                    </a:lnTo>
                    <a:lnTo>
                      <a:pt x="113221" y="47363"/>
                    </a:lnTo>
                    <a:lnTo>
                      <a:pt x="113012" y="47174"/>
                    </a:lnTo>
                    <a:lnTo>
                      <a:pt x="112803" y="47027"/>
                    </a:lnTo>
                    <a:lnTo>
                      <a:pt x="112585" y="46906"/>
                    </a:lnTo>
                    <a:lnTo>
                      <a:pt x="112298" y="46887"/>
                    </a:lnTo>
                    <a:lnTo>
                      <a:pt x="112011" y="46884"/>
                    </a:lnTo>
                    <a:lnTo>
                      <a:pt x="111854" y="46627"/>
                    </a:lnTo>
                    <a:lnTo>
                      <a:pt x="111701" y="46397"/>
                    </a:lnTo>
                    <a:lnTo>
                      <a:pt x="111603" y="46201"/>
                    </a:lnTo>
                    <a:lnTo>
                      <a:pt x="111446" y="45997"/>
                    </a:lnTo>
                    <a:lnTo>
                      <a:pt x="111533" y="45728"/>
                    </a:lnTo>
                    <a:lnTo>
                      <a:pt x="111604" y="45416"/>
                    </a:lnTo>
                    <a:lnTo>
                      <a:pt x="111682" y="45180"/>
                    </a:lnTo>
                    <a:lnTo>
                      <a:pt x="111777" y="44936"/>
                    </a:lnTo>
                    <a:lnTo>
                      <a:pt x="111713" y="44691"/>
                    </a:lnTo>
                    <a:lnTo>
                      <a:pt x="111691" y="44404"/>
                    </a:lnTo>
                    <a:lnTo>
                      <a:pt x="111652" y="44142"/>
                    </a:lnTo>
                    <a:lnTo>
                      <a:pt x="111608" y="43666"/>
                    </a:lnTo>
                    <a:lnTo>
                      <a:pt x="111474" y="43498"/>
                    </a:lnTo>
                    <a:lnTo>
                      <a:pt x="111334" y="43261"/>
                    </a:lnTo>
                    <a:lnTo>
                      <a:pt x="111194" y="42994"/>
                    </a:lnTo>
                    <a:lnTo>
                      <a:pt x="111030" y="42772"/>
                    </a:lnTo>
                    <a:lnTo>
                      <a:pt x="110890" y="42535"/>
                    </a:lnTo>
                    <a:lnTo>
                      <a:pt x="110764" y="42344"/>
                    </a:lnTo>
                    <a:lnTo>
                      <a:pt x="110631" y="42115"/>
                    </a:lnTo>
                    <a:lnTo>
                      <a:pt x="110505" y="41947"/>
                    </a:lnTo>
                    <a:lnTo>
                      <a:pt x="110318" y="41718"/>
                    </a:lnTo>
                    <a:lnTo>
                      <a:pt x="110186" y="41535"/>
                    </a:lnTo>
                    <a:lnTo>
                      <a:pt x="110086" y="41397"/>
                    </a:lnTo>
                    <a:lnTo>
                      <a:pt x="109990" y="41264"/>
                    </a:lnTo>
                    <a:lnTo>
                      <a:pt x="110116" y="40983"/>
                    </a:lnTo>
                    <a:lnTo>
                      <a:pt x="110172" y="40718"/>
                    </a:lnTo>
                    <a:lnTo>
                      <a:pt x="110061" y="40434"/>
                    </a:lnTo>
                    <a:lnTo>
                      <a:pt x="109905" y="40283"/>
                    </a:lnTo>
                    <a:lnTo>
                      <a:pt x="109634" y="40148"/>
                    </a:lnTo>
                    <a:lnTo>
                      <a:pt x="109415" y="40129"/>
                    </a:lnTo>
                    <a:lnTo>
                      <a:pt x="109293" y="40084"/>
                    </a:lnTo>
                    <a:lnTo>
                      <a:pt x="109278" y="40010"/>
                    </a:lnTo>
                    <a:lnTo>
                      <a:pt x="109149" y="39802"/>
                    </a:lnTo>
                    <a:lnTo>
                      <a:pt x="109110" y="39612"/>
                    </a:lnTo>
                    <a:lnTo>
                      <a:pt x="109047" y="39330"/>
                    </a:lnTo>
                    <a:lnTo>
                      <a:pt x="109026" y="39024"/>
                    </a:lnTo>
                    <a:lnTo>
                      <a:pt x="108980" y="38685"/>
                    </a:lnTo>
                    <a:lnTo>
                      <a:pt x="108901" y="38420"/>
                    </a:lnTo>
                    <a:lnTo>
                      <a:pt x="108763" y="38270"/>
                    </a:lnTo>
                    <a:lnTo>
                      <a:pt x="108535" y="38103"/>
                    </a:lnTo>
                    <a:lnTo>
                      <a:pt x="108380" y="37978"/>
                    </a:lnTo>
                    <a:lnTo>
                      <a:pt x="108151" y="37910"/>
                    </a:lnTo>
                    <a:lnTo>
                      <a:pt x="107857" y="37743"/>
                    </a:lnTo>
                    <a:lnTo>
                      <a:pt x="107763" y="38089"/>
                    </a:lnTo>
                    <a:lnTo>
                      <a:pt x="107654" y="38386"/>
                    </a:lnTo>
                    <a:lnTo>
                      <a:pt x="107520" y="38666"/>
                    </a:lnTo>
                    <a:lnTo>
                      <a:pt x="107239" y="38763"/>
                    </a:lnTo>
                    <a:lnTo>
                      <a:pt x="106836" y="38851"/>
                    </a:lnTo>
                    <a:lnTo>
                      <a:pt x="106913" y="38604"/>
                    </a:lnTo>
                    <a:lnTo>
                      <a:pt x="106937" y="38402"/>
                    </a:lnTo>
                    <a:lnTo>
                      <a:pt x="106683" y="38330"/>
                    </a:lnTo>
                    <a:lnTo>
                      <a:pt x="106438" y="38230"/>
                    </a:lnTo>
                    <a:lnTo>
                      <a:pt x="106235" y="37961"/>
                    </a:lnTo>
                    <a:lnTo>
                      <a:pt x="105940" y="37949"/>
                    </a:lnTo>
                    <a:lnTo>
                      <a:pt x="105617" y="37848"/>
                    </a:lnTo>
                    <a:lnTo>
                      <a:pt x="105373" y="37738"/>
                    </a:lnTo>
                    <a:lnTo>
                      <a:pt x="105148" y="37578"/>
                    </a:lnTo>
                    <a:lnTo>
                      <a:pt x="104894" y="37507"/>
                    </a:lnTo>
                    <a:lnTo>
                      <a:pt x="104718" y="37378"/>
                    </a:lnTo>
                    <a:lnTo>
                      <a:pt x="104523" y="37248"/>
                    </a:lnTo>
                    <a:lnTo>
                      <a:pt x="104299" y="37039"/>
                    </a:lnTo>
                    <a:lnTo>
                      <a:pt x="104212" y="36890"/>
                    </a:lnTo>
                    <a:lnTo>
                      <a:pt x="104106" y="36702"/>
                    </a:lnTo>
                    <a:lnTo>
                      <a:pt x="103980" y="36454"/>
                    </a:lnTo>
                    <a:lnTo>
                      <a:pt x="103891" y="36572"/>
                    </a:lnTo>
                    <a:lnTo>
                      <a:pt x="103673" y="36718"/>
                    </a:lnTo>
                    <a:lnTo>
                      <a:pt x="103424" y="36898"/>
                    </a:lnTo>
                    <a:lnTo>
                      <a:pt x="103259" y="37061"/>
                    </a:lnTo>
                    <a:lnTo>
                      <a:pt x="102998" y="37230"/>
                    </a:lnTo>
                    <a:lnTo>
                      <a:pt x="102784" y="37440"/>
                    </a:lnTo>
                    <a:lnTo>
                      <a:pt x="102599" y="37590"/>
                    </a:lnTo>
                    <a:lnTo>
                      <a:pt x="102393" y="37761"/>
                    </a:lnTo>
                    <a:lnTo>
                      <a:pt x="102154" y="37932"/>
                    </a:lnTo>
                    <a:lnTo>
                      <a:pt x="101928" y="38076"/>
                    </a:lnTo>
                    <a:lnTo>
                      <a:pt x="101715" y="38268"/>
                    </a:lnTo>
                    <a:lnTo>
                      <a:pt x="101502" y="38507"/>
                    </a:lnTo>
                    <a:lnTo>
                      <a:pt x="101276" y="38686"/>
                    </a:lnTo>
                    <a:lnTo>
                      <a:pt x="101070" y="38871"/>
                    </a:lnTo>
                    <a:lnTo>
                      <a:pt x="100848" y="38757"/>
                    </a:lnTo>
                    <a:lnTo>
                      <a:pt x="100631" y="38616"/>
                    </a:lnTo>
                    <a:lnTo>
                      <a:pt x="100423" y="38454"/>
                    </a:lnTo>
                    <a:lnTo>
                      <a:pt x="100236" y="38321"/>
                    </a:lnTo>
                    <a:lnTo>
                      <a:pt x="100036" y="38201"/>
                    </a:lnTo>
                    <a:lnTo>
                      <a:pt x="99932" y="38116"/>
                    </a:lnTo>
                    <a:lnTo>
                      <a:pt x="99821" y="38024"/>
                    </a:lnTo>
                    <a:lnTo>
                      <a:pt x="99689" y="37982"/>
                    </a:lnTo>
                    <a:lnTo>
                      <a:pt x="99482" y="37811"/>
                    </a:lnTo>
                    <a:lnTo>
                      <a:pt x="99284" y="37696"/>
                    </a:lnTo>
                    <a:lnTo>
                      <a:pt x="99096" y="37770"/>
                    </a:lnTo>
                    <a:lnTo>
                      <a:pt x="98870" y="37611"/>
                    </a:lnTo>
                    <a:lnTo>
                      <a:pt x="98693" y="37432"/>
                    </a:lnTo>
                    <a:lnTo>
                      <a:pt x="98550" y="37258"/>
                    </a:lnTo>
                    <a:lnTo>
                      <a:pt x="98280" y="37142"/>
                    </a:lnTo>
                    <a:lnTo>
                      <a:pt x="97999" y="37106"/>
                    </a:lnTo>
                    <a:lnTo>
                      <a:pt x="97727" y="37014"/>
                    </a:lnTo>
                    <a:lnTo>
                      <a:pt x="97415" y="36946"/>
                    </a:lnTo>
                    <a:lnTo>
                      <a:pt x="97311" y="36706"/>
                    </a:lnTo>
                    <a:lnTo>
                      <a:pt x="97207" y="36443"/>
                    </a:lnTo>
                    <a:lnTo>
                      <a:pt x="97045" y="36678"/>
                    </a:lnTo>
                    <a:lnTo>
                      <a:pt x="96892" y="36883"/>
                    </a:lnTo>
                    <a:lnTo>
                      <a:pt x="96772" y="37064"/>
                    </a:lnTo>
                    <a:lnTo>
                      <a:pt x="96480" y="37163"/>
                    </a:lnTo>
                    <a:lnTo>
                      <a:pt x="96228" y="37263"/>
                    </a:lnTo>
                    <a:lnTo>
                      <a:pt x="95731" y="37518"/>
                    </a:lnTo>
                    <a:lnTo>
                      <a:pt x="95450" y="37490"/>
                    </a:lnTo>
                    <a:lnTo>
                      <a:pt x="95177" y="37454"/>
                    </a:lnTo>
                    <a:lnTo>
                      <a:pt x="94887" y="37482"/>
                    </a:lnTo>
                    <a:lnTo>
                      <a:pt x="94622" y="37430"/>
                    </a:lnTo>
                    <a:lnTo>
                      <a:pt x="94373" y="37371"/>
                    </a:lnTo>
                    <a:lnTo>
                      <a:pt x="94125" y="37287"/>
                    </a:lnTo>
                    <a:lnTo>
                      <a:pt x="93876" y="37244"/>
                    </a:lnTo>
                    <a:lnTo>
                      <a:pt x="93704" y="37250"/>
                    </a:lnTo>
                    <a:lnTo>
                      <a:pt x="93519" y="37120"/>
                    </a:lnTo>
                    <a:lnTo>
                      <a:pt x="93498" y="36960"/>
                    </a:lnTo>
                    <a:lnTo>
                      <a:pt x="93391" y="36863"/>
                    </a:lnTo>
                    <a:lnTo>
                      <a:pt x="93230" y="36718"/>
                    </a:lnTo>
                    <a:lnTo>
                      <a:pt x="93000" y="36663"/>
                    </a:lnTo>
                    <a:lnTo>
                      <a:pt x="92813" y="36709"/>
                    </a:lnTo>
                    <a:lnTo>
                      <a:pt x="92673" y="36444"/>
                    </a:lnTo>
                    <a:lnTo>
                      <a:pt x="92556" y="36252"/>
                    </a:lnTo>
                    <a:lnTo>
                      <a:pt x="92407" y="36044"/>
                    </a:lnTo>
                    <a:lnTo>
                      <a:pt x="92223" y="35934"/>
                    </a:lnTo>
                    <a:lnTo>
                      <a:pt x="91967" y="35790"/>
                    </a:lnTo>
                    <a:lnTo>
                      <a:pt x="91662" y="35654"/>
                    </a:lnTo>
                    <a:lnTo>
                      <a:pt x="91463" y="35511"/>
                    </a:lnTo>
                    <a:lnTo>
                      <a:pt x="91298" y="35302"/>
                    </a:lnTo>
                    <a:lnTo>
                      <a:pt x="91111" y="35123"/>
                    </a:lnTo>
                    <a:lnTo>
                      <a:pt x="91080" y="35201"/>
                    </a:lnTo>
                    <a:lnTo>
                      <a:pt x="91124" y="35332"/>
                    </a:lnTo>
                    <a:lnTo>
                      <a:pt x="91105" y="35425"/>
                    </a:lnTo>
                    <a:lnTo>
                      <a:pt x="90985" y="35360"/>
                    </a:lnTo>
                    <a:lnTo>
                      <a:pt x="90888" y="35295"/>
                    </a:lnTo>
                    <a:lnTo>
                      <a:pt x="90786" y="35227"/>
                    </a:lnTo>
                    <a:lnTo>
                      <a:pt x="90706" y="35232"/>
                    </a:lnTo>
                    <a:lnTo>
                      <a:pt x="90636" y="35309"/>
                    </a:lnTo>
                    <a:lnTo>
                      <a:pt x="90564" y="35236"/>
                    </a:lnTo>
                    <a:lnTo>
                      <a:pt x="90533" y="35030"/>
                    </a:lnTo>
                    <a:lnTo>
                      <a:pt x="90487" y="34852"/>
                    </a:lnTo>
                    <a:lnTo>
                      <a:pt x="90357" y="34765"/>
                    </a:lnTo>
                    <a:lnTo>
                      <a:pt x="90198" y="34550"/>
                    </a:lnTo>
                    <a:lnTo>
                      <a:pt x="90075" y="34381"/>
                    </a:lnTo>
                    <a:lnTo>
                      <a:pt x="89916" y="34186"/>
                    </a:lnTo>
                    <a:lnTo>
                      <a:pt x="89737" y="33981"/>
                    </a:lnTo>
                    <a:lnTo>
                      <a:pt x="89500" y="33847"/>
                    </a:lnTo>
                    <a:lnTo>
                      <a:pt x="89166" y="33743"/>
                    </a:lnTo>
                    <a:lnTo>
                      <a:pt x="88974" y="33636"/>
                    </a:lnTo>
                    <a:lnTo>
                      <a:pt x="88763" y="33508"/>
                    </a:lnTo>
                    <a:lnTo>
                      <a:pt x="88496" y="33358"/>
                    </a:lnTo>
                    <a:lnTo>
                      <a:pt x="87902" y="32912"/>
                    </a:lnTo>
                    <a:lnTo>
                      <a:pt x="87611" y="32727"/>
                    </a:lnTo>
                    <a:lnTo>
                      <a:pt x="87386" y="32510"/>
                    </a:lnTo>
                    <a:lnTo>
                      <a:pt x="87230" y="32327"/>
                    </a:lnTo>
                    <a:lnTo>
                      <a:pt x="87085" y="32094"/>
                    </a:lnTo>
                    <a:lnTo>
                      <a:pt x="86988" y="31890"/>
                    </a:lnTo>
                    <a:lnTo>
                      <a:pt x="86912" y="31742"/>
                    </a:lnTo>
                    <a:lnTo>
                      <a:pt x="86820" y="31590"/>
                    </a:lnTo>
                    <a:lnTo>
                      <a:pt x="86527" y="31485"/>
                    </a:lnTo>
                    <a:lnTo>
                      <a:pt x="86484" y="31777"/>
                    </a:lnTo>
                    <a:lnTo>
                      <a:pt x="86363" y="31966"/>
                    </a:lnTo>
                    <a:lnTo>
                      <a:pt x="86162" y="32118"/>
                    </a:lnTo>
                    <a:lnTo>
                      <a:pt x="85928" y="32197"/>
                    </a:lnTo>
                    <a:lnTo>
                      <a:pt x="85603" y="32283"/>
                    </a:lnTo>
                    <a:lnTo>
                      <a:pt x="85345" y="32234"/>
                    </a:lnTo>
                    <a:lnTo>
                      <a:pt x="85112" y="32266"/>
                    </a:lnTo>
                    <a:lnTo>
                      <a:pt x="84834" y="32271"/>
                    </a:lnTo>
                    <a:lnTo>
                      <a:pt x="84541" y="32212"/>
                    </a:lnTo>
                    <a:lnTo>
                      <a:pt x="84301" y="32135"/>
                    </a:lnTo>
                    <a:lnTo>
                      <a:pt x="83834" y="31854"/>
                    </a:lnTo>
                    <a:lnTo>
                      <a:pt x="83661" y="31642"/>
                    </a:lnTo>
                    <a:lnTo>
                      <a:pt x="83494" y="31493"/>
                    </a:lnTo>
                    <a:lnTo>
                      <a:pt x="83320" y="31317"/>
                    </a:lnTo>
                    <a:lnTo>
                      <a:pt x="83119" y="31122"/>
                    </a:lnTo>
                    <a:lnTo>
                      <a:pt x="82945" y="30937"/>
                    </a:lnTo>
                    <a:lnTo>
                      <a:pt x="82752" y="30788"/>
                    </a:lnTo>
                    <a:lnTo>
                      <a:pt x="82534" y="30588"/>
                    </a:lnTo>
                    <a:lnTo>
                      <a:pt x="82318" y="30490"/>
                    </a:lnTo>
                    <a:lnTo>
                      <a:pt x="82066" y="30375"/>
                    </a:lnTo>
                    <a:lnTo>
                      <a:pt x="81802" y="30358"/>
                    </a:lnTo>
                    <a:lnTo>
                      <a:pt x="81575" y="30389"/>
                    </a:lnTo>
                    <a:lnTo>
                      <a:pt x="81375" y="30510"/>
                    </a:lnTo>
                    <a:lnTo>
                      <a:pt x="81176" y="30614"/>
                    </a:lnTo>
                    <a:lnTo>
                      <a:pt x="80921" y="30755"/>
                    </a:lnTo>
                    <a:lnTo>
                      <a:pt x="80664" y="30799"/>
                    </a:lnTo>
                    <a:lnTo>
                      <a:pt x="80418" y="30778"/>
                    </a:lnTo>
                    <a:lnTo>
                      <a:pt x="80138" y="30760"/>
                    </a:lnTo>
                    <a:lnTo>
                      <a:pt x="79855" y="30772"/>
                    </a:lnTo>
                    <a:lnTo>
                      <a:pt x="79615" y="30779"/>
                    </a:lnTo>
                    <a:lnTo>
                      <a:pt x="79340" y="30812"/>
                    </a:lnTo>
                    <a:lnTo>
                      <a:pt x="79048" y="30689"/>
                    </a:lnTo>
                    <a:lnTo>
                      <a:pt x="78868" y="30545"/>
                    </a:lnTo>
                    <a:lnTo>
                      <a:pt x="78655" y="30314"/>
                    </a:lnTo>
                    <a:lnTo>
                      <a:pt x="78468" y="30061"/>
                    </a:lnTo>
                    <a:lnTo>
                      <a:pt x="78293" y="29911"/>
                    </a:lnTo>
                    <a:lnTo>
                      <a:pt x="78045" y="29820"/>
                    </a:lnTo>
                    <a:lnTo>
                      <a:pt x="77787" y="29874"/>
                    </a:lnTo>
                    <a:lnTo>
                      <a:pt x="77583" y="30046"/>
                    </a:lnTo>
                    <a:lnTo>
                      <a:pt x="77393" y="30211"/>
                    </a:lnTo>
                    <a:lnTo>
                      <a:pt x="77224" y="30414"/>
                    </a:lnTo>
                    <a:lnTo>
                      <a:pt x="77069" y="30616"/>
                    </a:lnTo>
                    <a:lnTo>
                      <a:pt x="76956" y="30856"/>
                    </a:lnTo>
                    <a:lnTo>
                      <a:pt x="76808" y="31073"/>
                    </a:lnTo>
                    <a:lnTo>
                      <a:pt x="76661" y="31268"/>
                    </a:lnTo>
                    <a:lnTo>
                      <a:pt x="76463" y="31485"/>
                    </a:lnTo>
                    <a:lnTo>
                      <a:pt x="76232" y="31576"/>
                    </a:lnTo>
                    <a:lnTo>
                      <a:pt x="75911" y="31608"/>
                    </a:lnTo>
                    <a:lnTo>
                      <a:pt x="75603" y="31647"/>
                    </a:lnTo>
                    <a:lnTo>
                      <a:pt x="75360" y="31810"/>
                    </a:lnTo>
                    <a:lnTo>
                      <a:pt x="75049" y="31952"/>
                    </a:lnTo>
                    <a:lnTo>
                      <a:pt x="74803" y="32095"/>
                    </a:lnTo>
                    <a:lnTo>
                      <a:pt x="74744" y="32160"/>
                    </a:lnTo>
                    <a:lnTo>
                      <a:pt x="74680" y="32367"/>
                    </a:lnTo>
                    <a:lnTo>
                      <a:pt x="74847" y="32580"/>
                    </a:lnTo>
                    <a:lnTo>
                      <a:pt x="74660" y="32787"/>
                    </a:lnTo>
                    <a:lnTo>
                      <a:pt x="74433" y="32988"/>
                    </a:lnTo>
                    <a:lnTo>
                      <a:pt x="74265" y="33182"/>
                    </a:lnTo>
                    <a:lnTo>
                      <a:pt x="74071" y="33285"/>
                    </a:lnTo>
                    <a:lnTo>
                      <a:pt x="73683" y="33392"/>
                    </a:lnTo>
                    <a:lnTo>
                      <a:pt x="73327" y="33741"/>
                    </a:lnTo>
                    <a:lnTo>
                      <a:pt x="72559" y="34485"/>
                    </a:lnTo>
                    <a:lnTo>
                      <a:pt x="72133" y="34718"/>
                    </a:lnTo>
                    <a:lnTo>
                      <a:pt x="72423" y="34724"/>
                    </a:lnTo>
                    <a:lnTo>
                      <a:pt x="72662" y="34744"/>
                    </a:lnTo>
                    <a:lnTo>
                      <a:pt x="72933" y="34808"/>
                    </a:lnTo>
                    <a:lnTo>
                      <a:pt x="73152" y="34879"/>
                    </a:lnTo>
                    <a:lnTo>
                      <a:pt x="73274" y="35002"/>
                    </a:lnTo>
                    <a:lnTo>
                      <a:pt x="73423" y="35119"/>
                    </a:lnTo>
                    <a:lnTo>
                      <a:pt x="73526" y="35261"/>
                    </a:lnTo>
                    <a:lnTo>
                      <a:pt x="73596" y="35390"/>
                    </a:lnTo>
                    <a:lnTo>
                      <a:pt x="73680" y="35630"/>
                    </a:lnTo>
                    <a:lnTo>
                      <a:pt x="73725" y="35759"/>
                    </a:lnTo>
                    <a:lnTo>
                      <a:pt x="73744" y="35882"/>
                    </a:lnTo>
                    <a:lnTo>
                      <a:pt x="73751" y="36024"/>
                    </a:lnTo>
                    <a:lnTo>
                      <a:pt x="73776" y="36199"/>
                    </a:lnTo>
                    <a:lnTo>
                      <a:pt x="73776" y="36425"/>
                    </a:lnTo>
                    <a:lnTo>
                      <a:pt x="73808" y="36632"/>
                    </a:lnTo>
                    <a:lnTo>
                      <a:pt x="73821" y="36787"/>
                    </a:lnTo>
                    <a:lnTo>
                      <a:pt x="73872" y="36962"/>
                    </a:lnTo>
                    <a:lnTo>
                      <a:pt x="73904" y="37078"/>
                    </a:lnTo>
                    <a:lnTo>
                      <a:pt x="73962" y="37253"/>
                    </a:lnTo>
                    <a:lnTo>
                      <a:pt x="74007" y="37363"/>
                    </a:lnTo>
                    <a:lnTo>
                      <a:pt x="74065" y="37460"/>
                    </a:lnTo>
                    <a:lnTo>
                      <a:pt x="74123" y="37551"/>
                    </a:lnTo>
                    <a:lnTo>
                      <a:pt x="74129" y="37635"/>
                    </a:lnTo>
                    <a:lnTo>
                      <a:pt x="74168" y="37879"/>
                    </a:lnTo>
                    <a:lnTo>
                      <a:pt x="74297" y="37983"/>
                    </a:lnTo>
                    <a:lnTo>
                      <a:pt x="74355" y="38067"/>
                    </a:lnTo>
                    <a:lnTo>
                      <a:pt x="74355" y="38164"/>
                    </a:lnTo>
                    <a:lnTo>
                      <a:pt x="74413" y="38300"/>
                    </a:lnTo>
                    <a:lnTo>
                      <a:pt x="74536" y="38461"/>
                    </a:lnTo>
                    <a:lnTo>
                      <a:pt x="74697" y="38753"/>
                    </a:lnTo>
                    <a:lnTo>
                      <a:pt x="74851" y="39122"/>
                    </a:lnTo>
                    <a:lnTo>
                      <a:pt x="74922" y="39432"/>
                    </a:lnTo>
                    <a:lnTo>
                      <a:pt x="74915" y="39601"/>
                    </a:lnTo>
                    <a:lnTo>
                      <a:pt x="74850" y="39930"/>
                    </a:lnTo>
                    <a:lnTo>
                      <a:pt x="74805" y="40137"/>
                    </a:lnTo>
                    <a:lnTo>
                      <a:pt x="74714" y="40312"/>
                    </a:lnTo>
                    <a:lnTo>
                      <a:pt x="74591" y="40467"/>
                    </a:lnTo>
                    <a:lnTo>
                      <a:pt x="74410" y="40622"/>
                    </a:lnTo>
                    <a:lnTo>
                      <a:pt x="74229" y="40770"/>
                    </a:lnTo>
                    <a:lnTo>
                      <a:pt x="74035" y="40931"/>
                    </a:lnTo>
                    <a:lnTo>
                      <a:pt x="73783" y="41170"/>
                    </a:lnTo>
                    <a:lnTo>
                      <a:pt x="73583" y="41345"/>
                    </a:lnTo>
                    <a:lnTo>
                      <a:pt x="73421" y="41409"/>
                    </a:lnTo>
                    <a:lnTo>
                      <a:pt x="73221" y="41448"/>
                    </a:lnTo>
                    <a:lnTo>
                      <a:pt x="72948" y="41503"/>
                    </a:lnTo>
                    <a:lnTo>
                      <a:pt x="72767" y="40406"/>
                    </a:lnTo>
                    <a:lnTo>
                      <a:pt x="72500" y="40406"/>
                    </a:lnTo>
                    <a:lnTo>
                      <a:pt x="72194" y="40434"/>
                    </a:lnTo>
                    <a:lnTo>
                      <a:pt x="71908" y="40453"/>
                    </a:lnTo>
                    <a:lnTo>
                      <a:pt x="71651" y="40443"/>
                    </a:lnTo>
                    <a:lnTo>
                      <a:pt x="71327" y="40414"/>
                    </a:lnTo>
                    <a:lnTo>
                      <a:pt x="71042" y="40395"/>
                    </a:lnTo>
                    <a:lnTo>
                      <a:pt x="70765" y="40328"/>
                    </a:lnTo>
                    <a:lnTo>
                      <a:pt x="70585" y="40108"/>
                    </a:lnTo>
                    <a:lnTo>
                      <a:pt x="70518" y="39859"/>
                    </a:lnTo>
                    <a:lnTo>
                      <a:pt x="70357" y="39630"/>
                    </a:lnTo>
                    <a:lnTo>
                      <a:pt x="68110" y="39858"/>
                    </a:lnTo>
                    <a:lnTo>
                      <a:pt x="67291" y="40001"/>
                    </a:lnTo>
                    <a:lnTo>
                      <a:pt x="67751" y="40527"/>
                    </a:lnTo>
                    <a:lnTo>
                      <a:pt x="67779" y="40804"/>
                    </a:lnTo>
                    <a:lnTo>
                      <a:pt x="67750" y="41033"/>
                    </a:lnTo>
                    <a:lnTo>
                      <a:pt x="67636" y="41301"/>
                    </a:lnTo>
                    <a:lnTo>
                      <a:pt x="67521" y="41578"/>
                    </a:lnTo>
                    <a:lnTo>
                      <a:pt x="67378" y="41845"/>
                    </a:lnTo>
                    <a:lnTo>
                      <a:pt x="67264" y="42008"/>
                    </a:lnTo>
                    <a:lnTo>
                      <a:pt x="67150" y="42132"/>
                    </a:lnTo>
                    <a:lnTo>
                      <a:pt x="67169" y="42285"/>
                    </a:lnTo>
                    <a:lnTo>
                      <a:pt x="67207" y="42476"/>
                    </a:lnTo>
                    <a:lnTo>
                      <a:pt x="66997" y="42696"/>
                    </a:lnTo>
                    <a:lnTo>
                      <a:pt x="66826" y="42848"/>
                    </a:lnTo>
                    <a:lnTo>
                      <a:pt x="66635" y="42963"/>
                    </a:lnTo>
                    <a:lnTo>
                      <a:pt x="66131" y="42752"/>
                    </a:lnTo>
                    <a:lnTo>
                      <a:pt x="66103" y="42972"/>
                    </a:lnTo>
                    <a:lnTo>
                      <a:pt x="66064" y="43173"/>
                    </a:lnTo>
                    <a:lnTo>
                      <a:pt x="64268" y="41337"/>
                    </a:lnTo>
                    <a:lnTo>
                      <a:pt x="64363" y="41184"/>
                    </a:lnTo>
                    <a:lnTo>
                      <a:pt x="63955" y="40897"/>
                    </a:lnTo>
                    <a:lnTo>
                      <a:pt x="63745" y="41423"/>
                    </a:lnTo>
                    <a:lnTo>
                      <a:pt x="63146" y="41546"/>
                    </a:lnTo>
                    <a:lnTo>
                      <a:pt x="63137" y="41355"/>
                    </a:lnTo>
                    <a:lnTo>
                      <a:pt x="63099" y="41174"/>
                    </a:lnTo>
                    <a:lnTo>
                      <a:pt x="62966" y="40945"/>
                    </a:lnTo>
                    <a:lnTo>
                      <a:pt x="62358" y="40085"/>
                    </a:lnTo>
                    <a:lnTo>
                      <a:pt x="61435" y="39960"/>
                    </a:lnTo>
                    <a:lnTo>
                      <a:pt x="60385" y="39872"/>
                    </a:lnTo>
                    <a:lnTo>
                      <a:pt x="60480" y="39051"/>
                    </a:lnTo>
                    <a:lnTo>
                      <a:pt x="61374" y="38965"/>
                    </a:lnTo>
                    <a:lnTo>
                      <a:pt x="61470" y="38363"/>
                    </a:lnTo>
                    <a:lnTo>
                      <a:pt x="60956" y="38058"/>
                    </a:lnTo>
                    <a:lnTo>
                      <a:pt x="60519" y="37571"/>
                    </a:lnTo>
                    <a:lnTo>
                      <a:pt x="60476" y="37429"/>
                    </a:lnTo>
                    <a:lnTo>
                      <a:pt x="60421" y="37334"/>
                    </a:lnTo>
                    <a:lnTo>
                      <a:pt x="60382" y="37223"/>
                    </a:lnTo>
                    <a:lnTo>
                      <a:pt x="60342" y="36985"/>
                    </a:lnTo>
                    <a:lnTo>
                      <a:pt x="60232" y="36716"/>
                    </a:lnTo>
                    <a:lnTo>
                      <a:pt x="60137" y="36541"/>
                    </a:lnTo>
                    <a:lnTo>
                      <a:pt x="60035" y="36359"/>
                    </a:lnTo>
                    <a:lnTo>
                      <a:pt x="59861" y="36113"/>
                    </a:lnTo>
                    <a:lnTo>
                      <a:pt x="59719" y="35868"/>
                    </a:lnTo>
                    <a:lnTo>
                      <a:pt x="59608" y="35638"/>
                    </a:lnTo>
                    <a:lnTo>
                      <a:pt x="59593" y="35448"/>
                    </a:lnTo>
                    <a:lnTo>
                      <a:pt x="59624" y="35305"/>
                    </a:lnTo>
                    <a:lnTo>
                      <a:pt x="59703" y="34552"/>
                    </a:lnTo>
                    <a:lnTo>
                      <a:pt x="59759" y="33798"/>
                    </a:lnTo>
                    <a:lnTo>
                      <a:pt x="59775" y="33568"/>
                    </a:lnTo>
                    <a:lnTo>
                      <a:pt x="59767" y="33029"/>
                    </a:lnTo>
                    <a:lnTo>
                      <a:pt x="59807" y="32498"/>
                    </a:lnTo>
                    <a:lnTo>
                      <a:pt x="59839" y="31911"/>
                    </a:lnTo>
                    <a:lnTo>
                      <a:pt x="59855" y="31142"/>
                    </a:lnTo>
                    <a:lnTo>
                      <a:pt x="59918" y="30246"/>
                    </a:lnTo>
                    <a:lnTo>
                      <a:pt x="59958" y="29191"/>
                    </a:lnTo>
                    <a:lnTo>
                      <a:pt x="59896" y="27786"/>
                    </a:lnTo>
                    <a:lnTo>
                      <a:pt x="59826" y="26755"/>
                    </a:lnTo>
                    <a:lnTo>
                      <a:pt x="59783" y="26375"/>
                    </a:lnTo>
                    <a:lnTo>
                      <a:pt x="59514" y="26265"/>
                    </a:lnTo>
                    <a:lnTo>
                      <a:pt x="59277" y="26169"/>
                    </a:lnTo>
                    <a:lnTo>
                      <a:pt x="59072" y="26051"/>
                    </a:lnTo>
                    <a:lnTo>
                      <a:pt x="58772" y="25956"/>
                    </a:lnTo>
                    <a:lnTo>
                      <a:pt x="58535" y="25845"/>
                    </a:lnTo>
                    <a:lnTo>
                      <a:pt x="58037" y="25623"/>
                    </a:lnTo>
                    <a:lnTo>
                      <a:pt x="57776" y="25504"/>
                    </a:lnTo>
                    <a:lnTo>
                      <a:pt x="57200" y="25259"/>
                    </a:lnTo>
                    <a:lnTo>
                      <a:pt x="57026" y="25084"/>
                    </a:lnTo>
                    <a:lnTo>
                      <a:pt x="56979" y="24862"/>
                    </a:lnTo>
                    <a:lnTo>
                      <a:pt x="56979" y="24608"/>
                    </a:lnTo>
                    <a:lnTo>
                      <a:pt x="56980" y="24306"/>
                    </a:lnTo>
                    <a:lnTo>
                      <a:pt x="56980" y="24060"/>
                    </a:lnTo>
                    <a:lnTo>
                      <a:pt x="57004" y="23814"/>
                    </a:lnTo>
                    <a:lnTo>
                      <a:pt x="57061" y="23305"/>
                    </a:lnTo>
                    <a:lnTo>
                      <a:pt x="57125" y="22765"/>
                    </a:lnTo>
                    <a:lnTo>
                      <a:pt x="57205" y="21987"/>
                    </a:lnTo>
                    <a:lnTo>
                      <a:pt x="57238" y="21748"/>
                    </a:lnTo>
                    <a:lnTo>
                      <a:pt x="57013" y="21407"/>
                    </a:lnTo>
                    <a:lnTo>
                      <a:pt x="56440" y="21592"/>
                    </a:lnTo>
                    <a:lnTo>
                      <a:pt x="55799" y="21746"/>
                    </a:lnTo>
                    <a:lnTo>
                      <a:pt x="55235" y="21892"/>
                    </a:lnTo>
                    <a:lnTo>
                      <a:pt x="54586" y="22069"/>
                    </a:lnTo>
                    <a:lnTo>
                      <a:pt x="54289" y="22131"/>
                    </a:lnTo>
                    <a:lnTo>
                      <a:pt x="53373" y="22377"/>
                    </a:lnTo>
                    <a:lnTo>
                      <a:pt x="53142" y="22158"/>
                    </a:lnTo>
                    <a:lnTo>
                      <a:pt x="52032" y="20978"/>
                    </a:lnTo>
                    <a:lnTo>
                      <a:pt x="51789" y="20740"/>
                    </a:lnTo>
                    <a:lnTo>
                      <a:pt x="51893" y="20541"/>
                    </a:lnTo>
                    <a:lnTo>
                      <a:pt x="51784" y="20394"/>
                    </a:lnTo>
                    <a:lnTo>
                      <a:pt x="51767" y="19995"/>
                    </a:lnTo>
                    <a:lnTo>
                      <a:pt x="51152" y="19934"/>
                    </a:lnTo>
                    <a:lnTo>
                      <a:pt x="51006" y="19928"/>
                    </a:lnTo>
                    <a:lnTo>
                      <a:pt x="50952" y="19640"/>
                    </a:lnTo>
                    <a:lnTo>
                      <a:pt x="50731" y="18542"/>
                    </a:lnTo>
                    <a:lnTo>
                      <a:pt x="50659" y="18266"/>
                    </a:lnTo>
                    <a:lnTo>
                      <a:pt x="50598" y="18112"/>
                    </a:lnTo>
                    <a:lnTo>
                      <a:pt x="50574" y="18008"/>
                    </a:lnTo>
                    <a:lnTo>
                      <a:pt x="50539" y="17732"/>
                    </a:lnTo>
                    <a:lnTo>
                      <a:pt x="50473" y="17584"/>
                    </a:lnTo>
                    <a:lnTo>
                      <a:pt x="50395" y="17326"/>
                    </a:lnTo>
                    <a:lnTo>
                      <a:pt x="50353" y="17198"/>
                    </a:lnTo>
                    <a:lnTo>
                      <a:pt x="50213" y="17173"/>
                    </a:lnTo>
                    <a:lnTo>
                      <a:pt x="50037" y="17136"/>
                    </a:lnTo>
                    <a:lnTo>
                      <a:pt x="49903" y="17063"/>
                    </a:lnTo>
                    <a:lnTo>
                      <a:pt x="49764" y="16928"/>
                    </a:lnTo>
                    <a:lnTo>
                      <a:pt x="49655" y="16737"/>
                    </a:lnTo>
                    <a:lnTo>
                      <a:pt x="49525" y="16560"/>
                    </a:lnTo>
                    <a:lnTo>
                      <a:pt x="49459" y="16394"/>
                    </a:lnTo>
                    <a:lnTo>
                      <a:pt x="49417" y="16259"/>
                    </a:lnTo>
                    <a:lnTo>
                      <a:pt x="49399" y="16166"/>
                    </a:lnTo>
                    <a:lnTo>
                      <a:pt x="49399" y="16099"/>
                    </a:lnTo>
                    <a:lnTo>
                      <a:pt x="50513" y="16111"/>
                    </a:lnTo>
                    <a:lnTo>
                      <a:pt x="50688" y="15367"/>
                    </a:lnTo>
                    <a:lnTo>
                      <a:pt x="51090" y="15311"/>
                    </a:lnTo>
                    <a:lnTo>
                      <a:pt x="50876" y="14481"/>
                    </a:lnTo>
                    <a:lnTo>
                      <a:pt x="50614" y="14542"/>
                    </a:lnTo>
                    <a:lnTo>
                      <a:pt x="50272" y="14647"/>
                    </a:lnTo>
                    <a:lnTo>
                      <a:pt x="50188" y="14579"/>
                    </a:lnTo>
                    <a:lnTo>
                      <a:pt x="50091" y="14487"/>
                    </a:lnTo>
                    <a:lnTo>
                      <a:pt x="49970" y="14352"/>
                    </a:lnTo>
                    <a:lnTo>
                      <a:pt x="49867" y="14253"/>
                    </a:lnTo>
                    <a:lnTo>
                      <a:pt x="49752" y="14186"/>
                    </a:lnTo>
                    <a:lnTo>
                      <a:pt x="49600" y="14149"/>
                    </a:lnTo>
                    <a:lnTo>
                      <a:pt x="49611" y="13570"/>
                    </a:lnTo>
                    <a:lnTo>
                      <a:pt x="49989" y="13489"/>
                    </a:lnTo>
                    <a:lnTo>
                      <a:pt x="50288" y="13391"/>
                    </a:lnTo>
                    <a:lnTo>
                      <a:pt x="50544" y="13298"/>
                    </a:lnTo>
                    <a:lnTo>
                      <a:pt x="50819" y="13230"/>
                    </a:lnTo>
                    <a:lnTo>
                      <a:pt x="51002" y="13187"/>
                    </a:lnTo>
                    <a:lnTo>
                      <a:pt x="51081" y="13169"/>
                    </a:lnTo>
                    <a:lnTo>
                      <a:pt x="51052" y="12978"/>
                    </a:lnTo>
                    <a:lnTo>
                      <a:pt x="50877" y="12942"/>
                    </a:lnTo>
                    <a:lnTo>
                      <a:pt x="50569" y="12823"/>
                    </a:lnTo>
                    <a:lnTo>
                      <a:pt x="50349" y="12793"/>
                    </a:lnTo>
                    <a:lnTo>
                      <a:pt x="50268" y="12764"/>
                    </a:lnTo>
                    <a:lnTo>
                      <a:pt x="50232" y="12704"/>
                    </a:lnTo>
                    <a:lnTo>
                      <a:pt x="50233" y="12622"/>
                    </a:lnTo>
                    <a:lnTo>
                      <a:pt x="50256" y="12488"/>
                    </a:lnTo>
                    <a:lnTo>
                      <a:pt x="50331" y="12451"/>
                    </a:lnTo>
                    <a:lnTo>
                      <a:pt x="50410" y="12428"/>
                    </a:lnTo>
                    <a:lnTo>
                      <a:pt x="50539" y="12333"/>
                    </a:lnTo>
                    <a:lnTo>
                      <a:pt x="51351" y="12243"/>
                    </a:lnTo>
                    <a:lnTo>
                      <a:pt x="51431" y="12259"/>
                    </a:lnTo>
                    <a:lnTo>
                      <a:pt x="51564" y="11894"/>
                    </a:lnTo>
                    <a:lnTo>
                      <a:pt x="51548" y="11615"/>
                    </a:lnTo>
                    <a:lnTo>
                      <a:pt x="51403" y="11322"/>
                    </a:lnTo>
                    <a:lnTo>
                      <a:pt x="51083" y="10994"/>
                    </a:lnTo>
                    <a:lnTo>
                      <a:pt x="50507" y="10613"/>
                    </a:lnTo>
                    <a:lnTo>
                      <a:pt x="49192" y="10089"/>
                    </a:lnTo>
                    <a:lnTo>
                      <a:pt x="48076" y="9823"/>
                    </a:lnTo>
                    <a:lnTo>
                      <a:pt x="47877" y="9868"/>
                    </a:lnTo>
                    <a:lnTo>
                      <a:pt x="47795" y="9913"/>
                    </a:lnTo>
                    <a:lnTo>
                      <a:pt x="47691" y="9973"/>
                    </a:lnTo>
                    <a:lnTo>
                      <a:pt x="47544" y="9981"/>
                    </a:lnTo>
                    <a:lnTo>
                      <a:pt x="47382" y="10003"/>
                    </a:lnTo>
                    <a:lnTo>
                      <a:pt x="47242" y="10003"/>
                    </a:lnTo>
                    <a:lnTo>
                      <a:pt x="47125" y="10003"/>
                    </a:lnTo>
                    <a:lnTo>
                      <a:pt x="47029" y="9973"/>
                    </a:lnTo>
                    <a:lnTo>
                      <a:pt x="46971" y="9936"/>
                    </a:lnTo>
                    <a:lnTo>
                      <a:pt x="46928" y="9890"/>
                    </a:lnTo>
                    <a:lnTo>
                      <a:pt x="46885" y="9838"/>
                    </a:lnTo>
                    <a:lnTo>
                      <a:pt x="46602" y="9762"/>
                    </a:lnTo>
                    <a:lnTo>
                      <a:pt x="46337" y="9762"/>
                    </a:lnTo>
                    <a:lnTo>
                      <a:pt x="46065" y="9777"/>
                    </a:lnTo>
                    <a:lnTo>
                      <a:pt x="45741" y="9762"/>
                    </a:lnTo>
                    <a:lnTo>
                      <a:pt x="45476" y="9784"/>
                    </a:lnTo>
                    <a:lnTo>
                      <a:pt x="45211" y="9784"/>
                    </a:lnTo>
                    <a:lnTo>
                      <a:pt x="44917" y="9776"/>
                    </a:lnTo>
                    <a:lnTo>
                      <a:pt x="44667" y="9784"/>
                    </a:lnTo>
                    <a:lnTo>
                      <a:pt x="44409" y="9814"/>
                    </a:lnTo>
                    <a:lnTo>
                      <a:pt x="44137" y="9813"/>
                    </a:lnTo>
                    <a:lnTo>
                      <a:pt x="43835" y="9821"/>
                    </a:lnTo>
                    <a:lnTo>
                      <a:pt x="43556" y="9798"/>
                    </a:lnTo>
                    <a:lnTo>
                      <a:pt x="43285" y="9775"/>
                    </a:lnTo>
                    <a:lnTo>
                      <a:pt x="42440" y="9737"/>
                    </a:lnTo>
                    <a:lnTo>
                      <a:pt x="42190" y="9707"/>
                    </a:lnTo>
                    <a:lnTo>
                      <a:pt x="42079" y="9774"/>
                    </a:lnTo>
                    <a:lnTo>
                      <a:pt x="41989" y="9880"/>
                    </a:lnTo>
                    <a:lnTo>
                      <a:pt x="41928" y="10000"/>
                    </a:lnTo>
                    <a:lnTo>
                      <a:pt x="41844" y="10210"/>
                    </a:lnTo>
                    <a:lnTo>
                      <a:pt x="41781" y="10458"/>
                    </a:lnTo>
                    <a:lnTo>
                      <a:pt x="41690" y="10631"/>
                    </a:lnTo>
                    <a:lnTo>
                      <a:pt x="41592" y="10833"/>
                    </a:lnTo>
                    <a:lnTo>
                      <a:pt x="41466" y="10908"/>
                    </a:lnTo>
                    <a:lnTo>
                      <a:pt x="41207" y="11013"/>
                    </a:lnTo>
                    <a:lnTo>
                      <a:pt x="40955" y="11140"/>
                    </a:lnTo>
                    <a:lnTo>
                      <a:pt x="40725" y="11312"/>
                    </a:lnTo>
                    <a:lnTo>
                      <a:pt x="40503" y="11455"/>
                    </a:lnTo>
                    <a:lnTo>
                      <a:pt x="40188" y="11592"/>
                    </a:lnTo>
                    <a:lnTo>
                      <a:pt x="40003" y="11644"/>
                    </a:lnTo>
                    <a:lnTo>
                      <a:pt x="39892" y="11704"/>
                    </a:lnTo>
                    <a:lnTo>
                      <a:pt x="39574" y="11876"/>
                    </a:lnTo>
                    <a:lnTo>
                      <a:pt x="39153" y="12122"/>
                    </a:lnTo>
                    <a:lnTo>
                      <a:pt x="38901" y="12257"/>
                    </a:lnTo>
                    <a:lnTo>
                      <a:pt x="38753" y="12346"/>
                    </a:lnTo>
                    <a:lnTo>
                      <a:pt x="38622" y="12272"/>
                    </a:lnTo>
                    <a:lnTo>
                      <a:pt x="38403" y="12107"/>
                    </a:lnTo>
                    <a:lnTo>
                      <a:pt x="38264" y="12025"/>
                    </a:lnTo>
                    <a:lnTo>
                      <a:pt x="38133" y="11920"/>
                    </a:lnTo>
                    <a:lnTo>
                      <a:pt x="38039" y="11763"/>
                    </a:lnTo>
                    <a:lnTo>
                      <a:pt x="37989" y="11628"/>
                    </a:lnTo>
                    <a:lnTo>
                      <a:pt x="37897" y="11314"/>
                    </a:lnTo>
                    <a:lnTo>
                      <a:pt x="37812" y="11037"/>
                    </a:lnTo>
                    <a:lnTo>
                      <a:pt x="37706" y="10729"/>
                    </a:lnTo>
                    <a:lnTo>
                      <a:pt x="37663" y="10594"/>
                    </a:lnTo>
                    <a:lnTo>
                      <a:pt x="37705" y="10279"/>
                    </a:lnTo>
                    <a:lnTo>
                      <a:pt x="37749" y="9624"/>
                    </a:lnTo>
                    <a:lnTo>
                      <a:pt x="37698" y="9407"/>
                    </a:lnTo>
                    <a:lnTo>
                      <a:pt x="37608" y="9190"/>
                    </a:lnTo>
                    <a:lnTo>
                      <a:pt x="37199" y="9219"/>
                    </a:lnTo>
                    <a:lnTo>
                      <a:pt x="36953" y="9260"/>
                    </a:lnTo>
                    <a:lnTo>
                      <a:pt x="36992" y="9037"/>
                    </a:lnTo>
                    <a:lnTo>
                      <a:pt x="37036" y="8826"/>
                    </a:lnTo>
                    <a:lnTo>
                      <a:pt x="37238" y="8718"/>
                    </a:lnTo>
                    <a:lnTo>
                      <a:pt x="37433" y="8632"/>
                    </a:lnTo>
                    <a:lnTo>
                      <a:pt x="37640" y="8512"/>
                    </a:lnTo>
                    <a:lnTo>
                      <a:pt x="37562" y="8319"/>
                    </a:lnTo>
                    <a:lnTo>
                      <a:pt x="37455" y="8120"/>
                    </a:lnTo>
                    <a:lnTo>
                      <a:pt x="37354" y="7904"/>
                    </a:lnTo>
                    <a:lnTo>
                      <a:pt x="37287" y="7700"/>
                    </a:lnTo>
                    <a:lnTo>
                      <a:pt x="37175" y="7439"/>
                    </a:lnTo>
                    <a:lnTo>
                      <a:pt x="37000" y="7004"/>
                    </a:lnTo>
                    <a:lnTo>
                      <a:pt x="36821" y="6529"/>
                    </a:lnTo>
                    <a:lnTo>
                      <a:pt x="36648" y="6078"/>
                    </a:lnTo>
                    <a:lnTo>
                      <a:pt x="36575" y="5858"/>
                    </a:lnTo>
                    <a:lnTo>
                      <a:pt x="36480" y="5623"/>
                    </a:lnTo>
                    <a:lnTo>
                      <a:pt x="36341" y="5292"/>
                    </a:lnTo>
                    <a:lnTo>
                      <a:pt x="36196" y="5059"/>
                    </a:lnTo>
                    <a:lnTo>
                      <a:pt x="35990" y="4693"/>
                    </a:lnTo>
                    <a:lnTo>
                      <a:pt x="35870" y="4428"/>
                    </a:lnTo>
                    <a:lnTo>
                      <a:pt x="35713" y="4161"/>
                    </a:lnTo>
                    <a:lnTo>
                      <a:pt x="35595" y="3914"/>
                    </a:lnTo>
                    <a:lnTo>
                      <a:pt x="35416" y="3741"/>
                    </a:lnTo>
                    <a:lnTo>
                      <a:pt x="35170" y="3798"/>
                    </a:lnTo>
                    <a:lnTo>
                      <a:pt x="34924" y="3889"/>
                    </a:lnTo>
                    <a:lnTo>
                      <a:pt x="34658" y="3965"/>
                    </a:lnTo>
                    <a:lnTo>
                      <a:pt x="34641" y="3742"/>
                    </a:lnTo>
                    <a:lnTo>
                      <a:pt x="34625" y="3536"/>
                    </a:lnTo>
                    <a:lnTo>
                      <a:pt x="34463" y="3405"/>
                    </a:lnTo>
                    <a:lnTo>
                      <a:pt x="34324" y="3268"/>
                    </a:lnTo>
                    <a:lnTo>
                      <a:pt x="34117" y="3245"/>
                    </a:lnTo>
                    <a:lnTo>
                      <a:pt x="34028" y="3035"/>
                    </a:lnTo>
                    <a:lnTo>
                      <a:pt x="33945" y="2825"/>
                    </a:lnTo>
                    <a:lnTo>
                      <a:pt x="33924" y="2580"/>
                    </a:lnTo>
                    <a:lnTo>
                      <a:pt x="33914" y="2336"/>
                    </a:lnTo>
                    <a:lnTo>
                      <a:pt x="33915" y="2183"/>
                    </a:lnTo>
                    <a:lnTo>
                      <a:pt x="33939" y="2058"/>
                    </a:lnTo>
                    <a:lnTo>
                      <a:pt x="34029" y="1984"/>
                    </a:lnTo>
                    <a:lnTo>
                      <a:pt x="34130" y="1865"/>
                    </a:lnTo>
                    <a:lnTo>
                      <a:pt x="34046" y="1848"/>
                    </a:lnTo>
                    <a:lnTo>
                      <a:pt x="33957" y="1854"/>
                    </a:lnTo>
                    <a:lnTo>
                      <a:pt x="33862" y="1906"/>
                    </a:lnTo>
                    <a:lnTo>
                      <a:pt x="33778" y="1923"/>
                    </a:lnTo>
                    <a:lnTo>
                      <a:pt x="33639" y="1912"/>
                    </a:lnTo>
                    <a:lnTo>
                      <a:pt x="33465" y="1970"/>
                    </a:lnTo>
                    <a:lnTo>
                      <a:pt x="33314" y="2044"/>
                    </a:lnTo>
                    <a:lnTo>
                      <a:pt x="33140" y="2130"/>
                    </a:lnTo>
                    <a:lnTo>
                      <a:pt x="33000" y="2193"/>
                    </a:lnTo>
                    <a:lnTo>
                      <a:pt x="33005" y="2250"/>
                    </a:lnTo>
                    <a:lnTo>
                      <a:pt x="33010" y="2329"/>
                    </a:lnTo>
                    <a:lnTo>
                      <a:pt x="32987" y="2380"/>
                    </a:lnTo>
                    <a:lnTo>
                      <a:pt x="32915" y="2380"/>
                    </a:lnTo>
                    <a:lnTo>
                      <a:pt x="32865" y="2341"/>
                    </a:lnTo>
                    <a:lnTo>
                      <a:pt x="32804" y="2279"/>
                    </a:lnTo>
                    <a:lnTo>
                      <a:pt x="32592" y="2349"/>
                    </a:lnTo>
                    <a:lnTo>
                      <a:pt x="32368" y="2412"/>
                    </a:lnTo>
                    <a:lnTo>
                      <a:pt x="32027" y="2545"/>
                    </a:lnTo>
                    <a:lnTo>
                      <a:pt x="31810" y="2620"/>
                    </a:lnTo>
                    <a:lnTo>
                      <a:pt x="31610" y="2588"/>
                    </a:lnTo>
                    <a:lnTo>
                      <a:pt x="31445" y="2551"/>
                    </a:lnTo>
                    <a:lnTo>
                      <a:pt x="31305" y="2682"/>
                    </a:lnTo>
                    <a:lnTo>
                      <a:pt x="31226" y="2756"/>
                    </a:lnTo>
                    <a:lnTo>
                      <a:pt x="31135" y="2863"/>
                    </a:lnTo>
                    <a:lnTo>
                      <a:pt x="31053" y="3014"/>
                    </a:lnTo>
                    <a:lnTo>
                      <a:pt x="30837" y="3039"/>
                    </a:lnTo>
                    <a:lnTo>
                      <a:pt x="30667" y="2825"/>
                    </a:lnTo>
                    <a:lnTo>
                      <a:pt x="30473" y="2792"/>
                    </a:lnTo>
                    <a:lnTo>
                      <a:pt x="30294" y="2826"/>
                    </a:lnTo>
                    <a:lnTo>
                      <a:pt x="30050" y="2933"/>
                    </a:lnTo>
                    <a:lnTo>
                      <a:pt x="29823" y="3040"/>
                    </a:lnTo>
                    <a:lnTo>
                      <a:pt x="29642" y="3248"/>
                    </a:lnTo>
                    <a:lnTo>
                      <a:pt x="29390" y="3588"/>
                    </a:lnTo>
                    <a:lnTo>
                      <a:pt x="29226" y="3741"/>
                    </a:lnTo>
                    <a:lnTo>
                      <a:pt x="29027" y="3955"/>
                    </a:lnTo>
                    <a:lnTo>
                      <a:pt x="28802" y="4050"/>
                    </a:lnTo>
                    <a:lnTo>
                      <a:pt x="28570" y="4089"/>
                    </a:lnTo>
                    <a:lnTo>
                      <a:pt x="28346" y="4132"/>
                    </a:lnTo>
                    <a:lnTo>
                      <a:pt x="28152" y="4310"/>
                    </a:lnTo>
                    <a:lnTo>
                      <a:pt x="27400" y="3635"/>
                    </a:lnTo>
                    <a:lnTo>
                      <a:pt x="27198" y="3430"/>
                    </a:lnTo>
                    <a:lnTo>
                      <a:pt x="27094" y="3423"/>
                    </a:lnTo>
                    <a:lnTo>
                      <a:pt x="26882" y="3407"/>
                    </a:lnTo>
                    <a:lnTo>
                      <a:pt x="26687" y="3389"/>
                    </a:lnTo>
                    <a:lnTo>
                      <a:pt x="26523" y="3250"/>
                    </a:lnTo>
                    <a:lnTo>
                      <a:pt x="26349" y="3099"/>
                    </a:lnTo>
                    <a:lnTo>
                      <a:pt x="26151" y="2932"/>
                    </a:lnTo>
                    <a:lnTo>
                      <a:pt x="25990" y="2799"/>
                    </a:lnTo>
                    <a:lnTo>
                      <a:pt x="25769" y="2907"/>
                    </a:lnTo>
                    <a:lnTo>
                      <a:pt x="25555" y="3038"/>
                    </a:lnTo>
                    <a:lnTo>
                      <a:pt x="25094" y="3357"/>
                    </a:lnTo>
                    <a:lnTo>
                      <a:pt x="24934" y="3287"/>
                    </a:lnTo>
                    <a:lnTo>
                      <a:pt x="24747" y="3349"/>
                    </a:lnTo>
                    <a:lnTo>
                      <a:pt x="24611" y="3372"/>
                    </a:lnTo>
                    <a:lnTo>
                      <a:pt x="24373" y="3399"/>
                    </a:lnTo>
                    <a:lnTo>
                      <a:pt x="24163" y="3387"/>
                    </a:lnTo>
                    <a:lnTo>
                      <a:pt x="23958" y="3346"/>
                    </a:lnTo>
                    <a:lnTo>
                      <a:pt x="23712" y="3259"/>
                    </a:lnTo>
                    <a:lnTo>
                      <a:pt x="23615" y="3202"/>
                    </a:lnTo>
                    <a:lnTo>
                      <a:pt x="23541" y="3121"/>
                    </a:lnTo>
                    <a:lnTo>
                      <a:pt x="23509" y="2909"/>
                    </a:lnTo>
                    <a:lnTo>
                      <a:pt x="23474" y="2812"/>
                    </a:lnTo>
                    <a:lnTo>
                      <a:pt x="23333" y="2822"/>
                    </a:lnTo>
                    <a:lnTo>
                      <a:pt x="23072" y="2827"/>
                    </a:lnTo>
                    <a:lnTo>
                      <a:pt x="22846" y="2838"/>
                    </a:lnTo>
                    <a:lnTo>
                      <a:pt x="22642" y="2849"/>
                    </a:lnTo>
                    <a:lnTo>
                      <a:pt x="22628" y="2626"/>
                    </a:lnTo>
                    <a:lnTo>
                      <a:pt x="22507" y="2453"/>
                    </a:lnTo>
                    <a:lnTo>
                      <a:pt x="22240" y="2332"/>
                    </a:lnTo>
                    <a:lnTo>
                      <a:pt x="22165" y="2132"/>
                    </a:lnTo>
                    <a:lnTo>
                      <a:pt x="22094" y="1903"/>
                    </a:lnTo>
                    <a:lnTo>
                      <a:pt x="21990" y="1673"/>
                    </a:lnTo>
                    <a:lnTo>
                      <a:pt x="21875" y="1461"/>
                    </a:lnTo>
                    <a:lnTo>
                      <a:pt x="21772" y="1284"/>
                    </a:lnTo>
                    <a:lnTo>
                      <a:pt x="21593" y="1461"/>
                    </a:lnTo>
                    <a:lnTo>
                      <a:pt x="21456" y="1352"/>
                    </a:lnTo>
                    <a:lnTo>
                      <a:pt x="21200" y="1289"/>
                    </a:lnTo>
                    <a:lnTo>
                      <a:pt x="20825" y="1229"/>
                    </a:lnTo>
                    <a:lnTo>
                      <a:pt x="19891" y="993"/>
                    </a:lnTo>
                    <a:lnTo>
                      <a:pt x="18973" y="0"/>
                    </a:lnTo>
                    <a:lnTo>
                      <a:pt x="18508" y="36"/>
                    </a:lnTo>
                    <a:lnTo>
                      <a:pt x="18508" y="36"/>
                    </a:lnTo>
                    <a:lnTo>
                      <a:pt x="18507" y="36"/>
                    </a:lnTo>
                    <a:lnTo>
                      <a:pt x="18506" y="36"/>
                    </a:lnTo>
                    <a:lnTo>
                      <a:pt x="18500" y="37"/>
                    </a:lnTo>
                    <a:lnTo>
                      <a:pt x="18502" y="44"/>
                    </a:lnTo>
                    <a:lnTo>
                      <a:pt x="18515" y="110"/>
                    </a:lnTo>
                    <a:lnTo>
                      <a:pt x="18520" y="136"/>
                    </a:lnTo>
                    <a:lnTo>
                      <a:pt x="18523" y="156"/>
                    </a:lnTo>
                    <a:lnTo>
                      <a:pt x="18543" y="246"/>
                    </a:lnTo>
                    <a:lnTo>
                      <a:pt x="18560" y="326"/>
                    </a:lnTo>
                    <a:lnTo>
                      <a:pt x="18567" y="409"/>
                    </a:lnTo>
                    <a:lnTo>
                      <a:pt x="18575" y="501"/>
                    </a:lnTo>
                    <a:lnTo>
                      <a:pt x="18577" y="582"/>
                    </a:lnTo>
                    <a:lnTo>
                      <a:pt x="18580" y="667"/>
                    </a:lnTo>
                    <a:lnTo>
                      <a:pt x="18575" y="757"/>
                    </a:lnTo>
                    <a:lnTo>
                      <a:pt x="18567" y="844"/>
                    </a:lnTo>
                    <a:lnTo>
                      <a:pt x="18570" y="929"/>
                    </a:lnTo>
                    <a:lnTo>
                      <a:pt x="18565" y="1012"/>
                    </a:lnTo>
                    <a:lnTo>
                      <a:pt x="18560" y="1102"/>
                    </a:lnTo>
                    <a:lnTo>
                      <a:pt x="18553" y="1197"/>
                    </a:lnTo>
                    <a:lnTo>
                      <a:pt x="18548" y="1277"/>
                    </a:lnTo>
                    <a:lnTo>
                      <a:pt x="18538" y="1455"/>
                    </a:lnTo>
                    <a:lnTo>
                      <a:pt x="18538" y="1540"/>
                    </a:lnTo>
                    <a:lnTo>
                      <a:pt x="18531" y="1686"/>
                    </a:lnTo>
                    <a:lnTo>
                      <a:pt x="18516" y="1803"/>
                    </a:lnTo>
                    <a:lnTo>
                      <a:pt x="18484" y="1922"/>
                    </a:lnTo>
                    <a:lnTo>
                      <a:pt x="18413" y="2036"/>
                    </a:lnTo>
                    <a:lnTo>
                      <a:pt x="18325" y="2131"/>
                    </a:lnTo>
                    <a:lnTo>
                      <a:pt x="18262" y="2201"/>
                    </a:lnTo>
                    <a:lnTo>
                      <a:pt x="18241" y="2227"/>
                    </a:lnTo>
                    <a:lnTo>
                      <a:pt x="18204" y="2274"/>
                    </a:lnTo>
                    <a:lnTo>
                      <a:pt x="18150" y="2345"/>
                    </a:lnTo>
                    <a:lnTo>
                      <a:pt x="18092" y="2418"/>
                    </a:lnTo>
                    <a:lnTo>
                      <a:pt x="18081" y="2435"/>
                    </a:lnTo>
                    <a:lnTo>
                      <a:pt x="18028" y="2527"/>
                    </a:lnTo>
                    <a:lnTo>
                      <a:pt x="17970" y="2652"/>
                    </a:lnTo>
                    <a:lnTo>
                      <a:pt x="17911" y="2812"/>
                    </a:lnTo>
                    <a:lnTo>
                      <a:pt x="17894" y="2907"/>
                    </a:lnTo>
                    <a:lnTo>
                      <a:pt x="17850" y="3024"/>
                    </a:lnTo>
                    <a:lnTo>
                      <a:pt x="17787" y="3165"/>
                    </a:lnTo>
                    <a:lnTo>
                      <a:pt x="17748" y="3282"/>
                    </a:lnTo>
                    <a:lnTo>
                      <a:pt x="17699" y="3314"/>
                    </a:lnTo>
                    <a:lnTo>
                      <a:pt x="17695" y="3316"/>
                    </a:lnTo>
                    <a:lnTo>
                      <a:pt x="17662" y="3338"/>
                    </a:lnTo>
                    <a:lnTo>
                      <a:pt x="17582" y="3428"/>
                    </a:lnTo>
                    <a:lnTo>
                      <a:pt x="17545" y="3465"/>
                    </a:lnTo>
                    <a:lnTo>
                      <a:pt x="17507" y="3503"/>
                    </a:lnTo>
                    <a:lnTo>
                      <a:pt x="17505" y="3505"/>
                    </a:lnTo>
                    <a:lnTo>
                      <a:pt x="17441" y="3569"/>
                    </a:lnTo>
                    <a:lnTo>
                      <a:pt x="17331" y="3686"/>
                    </a:lnTo>
                    <a:lnTo>
                      <a:pt x="17263" y="3759"/>
                    </a:lnTo>
                    <a:lnTo>
                      <a:pt x="17197" y="3805"/>
                    </a:lnTo>
                    <a:lnTo>
                      <a:pt x="17134" y="3873"/>
                    </a:lnTo>
                    <a:lnTo>
                      <a:pt x="17070" y="3920"/>
                    </a:lnTo>
                    <a:lnTo>
                      <a:pt x="17068" y="3922"/>
                    </a:lnTo>
                    <a:lnTo>
                      <a:pt x="17016" y="3974"/>
                    </a:lnTo>
                    <a:lnTo>
                      <a:pt x="17005" y="3985"/>
                    </a:lnTo>
                    <a:lnTo>
                      <a:pt x="17001" y="3988"/>
                    </a:lnTo>
                    <a:lnTo>
                      <a:pt x="16941" y="4046"/>
                    </a:lnTo>
                    <a:lnTo>
                      <a:pt x="16936" y="4053"/>
                    </a:lnTo>
                    <a:lnTo>
                      <a:pt x="16827" y="4200"/>
                    </a:lnTo>
                    <a:lnTo>
                      <a:pt x="16728" y="4326"/>
                    </a:lnTo>
                    <a:lnTo>
                      <a:pt x="16656" y="4394"/>
                    </a:lnTo>
                    <a:lnTo>
                      <a:pt x="16553" y="4493"/>
                    </a:lnTo>
                    <a:lnTo>
                      <a:pt x="16457" y="4585"/>
                    </a:lnTo>
                    <a:lnTo>
                      <a:pt x="16378" y="4660"/>
                    </a:lnTo>
                    <a:lnTo>
                      <a:pt x="16306" y="4720"/>
                    </a:lnTo>
                    <a:lnTo>
                      <a:pt x="16286" y="4808"/>
                    </a:lnTo>
                    <a:lnTo>
                      <a:pt x="16282" y="4915"/>
                    </a:lnTo>
                    <a:lnTo>
                      <a:pt x="16290" y="5094"/>
                    </a:lnTo>
                    <a:lnTo>
                      <a:pt x="16302" y="5233"/>
                    </a:lnTo>
                    <a:lnTo>
                      <a:pt x="16298" y="5329"/>
                    </a:lnTo>
                    <a:lnTo>
                      <a:pt x="16298" y="5432"/>
                    </a:lnTo>
                    <a:lnTo>
                      <a:pt x="16294" y="5563"/>
                    </a:lnTo>
                    <a:lnTo>
                      <a:pt x="16298" y="5683"/>
                    </a:lnTo>
                    <a:lnTo>
                      <a:pt x="16294" y="5802"/>
                    </a:lnTo>
                    <a:lnTo>
                      <a:pt x="16286" y="5929"/>
                    </a:lnTo>
                    <a:lnTo>
                      <a:pt x="16290" y="6045"/>
                    </a:lnTo>
                    <a:lnTo>
                      <a:pt x="16282" y="6172"/>
                    </a:lnTo>
                    <a:lnTo>
                      <a:pt x="16274" y="6259"/>
                    </a:lnTo>
                    <a:lnTo>
                      <a:pt x="16270" y="6418"/>
                    </a:lnTo>
                    <a:lnTo>
                      <a:pt x="16282" y="6565"/>
                    </a:lnTo>
                    <a:lnTo>
                      <a:pt x="16294" y="6693"/>
                    </a:lnTo>
                    <a:lnTo>
                      <a:pt x="16294" y="6784"/>
                    </a:lnTo>
                    <a:lnTo>
                      <a:pt x="16298" y="6879"/>
                    </a:lnTo>
                    <a:lnTo>
                      <a:pt x="16294" y="6967"/>
                    </a:lnTo>
                    <a:lnTo>
                      <a:pt x="16282" y="7106"/>
                    </a:lnTo>
                    <a:lnTo>
                      <a:pt x="16286" y="7229"/>
                    </a:lnTo>
                    <a:lnTo>
                      <a:pt x="16294" y="7325"/>
                    </a:lnTo>
                    <a:lnTo>
                      <a:pt x="16246" y="7404"/>
                    </a:lnTo>
                    <a:lnTo>
                      <a:pt x="16194" y="7500"/>
                    </a:lnTo>
                    <a:lnTo>
                      <a:pt x="16146" y="7587"/>
                    </a:lnTo>
                    <a:lnTo>
                      <a:pt x="16099" y="7671"/>
                    </a:lnTo>
                    <a:lnTo>
                      <a:pt x="16011" y="7782"/>
                    </a:lnTo>
                    <a:lnTo>
                      <a:pt x="15927" y="7902"/>
                    </a:lnTo>
                    <a:lnTo>
                      <a:pt x="15884" y="7993"/>
                    </a:lnTo>
                    <a:lnTo>
                      <a:pt x="15823" y="8112"/>
                    </a:lnTo>
                    <a:lnTo>
                      <a:pt x="15775" y="8207"/>
                    </a:lnTo>
                    <a:lnTo>
                      <a:pt x="15720" y="8275"/>
                    </a:lnTo>
                    <a:lnTo>
                      <a:pt x="15664" y="8338"/>
                    </a:lnTo>
                    <a:lnTo>
                      <a:pt x="15616" y="8422"/>
                    </a:lnTo>
                    <a:lnTo>
                      <a:pt x="15576" y="8497"/>
                    </a:lnTo>
                    <a:lnTo>
                      <a:pt x="15528" y="8589"/>
                    </a:lnTo>
                    <a:lnTo>
                      <a:pt x="15453" y="8676"/>
                    </a:lnTo>
                    <a:lnTo>
                      <a:pt x="15381" y="8768"/>
                    </a:lnTo>
                    <a:lnTo>
                      <a:pt x="15309" y="8840"/>
                    </a:lnTo>
                    <a:lnTo>
                      <a:pt x="15218" y="8923"/>
                    </a:lnTo>
                    <a:lnTo>
                      <a:pt x="15170" y="8999"/>
                    </a:lnTo>
                    <a:lnTo>
                      <a:pt x="15143" y="9033"/>
                    </a:lnTo>
                    <a:lnTo>
                      <a:pt x="15121" y="9061"/>
                    </a:lnTo>
                    <a:lnTo>
                      <a:pt x="15114" y="9070"/>
                    </a:lnTo>
                    <a:lnTo>
                      <a:pt x="15106" y="9084"/>
                    </a:lnTo>
                    <a:lnTo>
                      <a:pt x="15081" y="9127"/>
                    </a:lnTo>
                    <a:lnTo>
                      <a:pt x="15071" y="9146"/>
                    </a:lnTo>
                    <a:lnTo>
                      <a:pt x="15027" y="9261"/>
                    </a:lnTo>
                    <a:lnTo>
                      <a:pt x="14955" y="9349"/>
                    </a:lnTo>
                    <a:lnTo>
                      <a:pt x="14934" y="9371"/>
                    </a:lnTo>
                    <a:lnTo>
                      <a:pt x="14928" y="9378"/>
                    </a:lnTo>
                    <a:lnTo>
                      <a:pt x="14899" y="9408"/>
                    </a:lnTo>
                    <a:lnTo>
                      <a:pt x="14828" y="9536"/>
                    </a:lnTo>
                    <a:lnTo>
                      <a:pt x="14814" y="9613"/>
                    </a:lnTo>
                    <a:lnTo>
                      <a:pt x="14812" y="9623"/>
                    </a:lnTo>
                    <a:lnTo>
                      <a:pt x="14804" y="9666"/>
                    </a:lnTo>
                    <a:lnTo>
                      <a:pt x="14794" y="9762"/>
                    </a:lnTo>
                    <a:lnTo>
                      <a:pt x="14748" y="9863"/>
                    </a:lnTo>
                    <a:lnTo>
                      <a:pt x="14714" y="9958"/>
                    </a:lnTo>
                    <a:lnTo>
                      <a:pt x="14713" y="9962"/>
                    </a:lnTo>
                    <a:lnTo>
                      <a:pt x="14701" y="10001"/>
                    </a:lnTo>
                    <a:lnTo>
                      <a:pt x="14688" y="10042"/>
                    </a:lnTo>
                    <a:lnTo>
                      <a:pt x="14633" y="10207"/>
                    </a:lnTo>
                    <a:lnTo>
                      <a:pt x="14611" y="10351"/>
                    </a:lnTo>
                    <a:lnTo>
                      <a:pt x="14582" y="10457"/>
                    </a:lnTo>
                    <a:lnTo>
                      <a:pt x="14547" y="10603"/>
                    </a:lnTo>
                    <a:lnTo>
                      <a:pt x="14540" y="10720"/>
                    </a:lnTo>
                    <a:lnTo>
                      <a:pt x="14524" y="10814"/>
                    </a:lnTo>
                    <a:lnTo>
                      <a:pt x="14502" y="10920"/>
                    </a:lnTo>
                    <a:lnTo>
                      <a:pt x="14471" y="11106"/>
                    </a:lnTo>
                    <a:lnTo>
                      <a:pt x="14438" y="11249"/>
                    </a:lnTo>
                    <a:lnTo>
                      <a:pt x="14418" y="11346"/>
                    </a:lnTo>
                    <a:lnTo>
                      <a:pt x="14400" y="11446"/>
                    </a:lnTo>
                    <a:lnTo>
                      <a:pt x="14405" y="11589"/>
                    </a:lnTo>
                    <a:lnTo>
                      <a:pt x="14411" y="11680"/>
                    </a:lnTo>
                    <a:lnTo>
                      <a:pt x="14414" y="11768"/>
                    </a:lnTo>
                    <a:lnTo>
                      <a:pt x="14425" y="11920"/>
                    </a:lnTo>
                    <a:lnTo>
                      <a:pt x="14414" y="12042"/>
                    </a:lnTo>
                    <a:lnTo>
                      <a:pt x="14407" y="12127"/>
                    </a:lnTo>
                    <a:lnTo>
                      <a:pt x="14405" y="12256"/>
                    </a:lnTo>
                    <a:lnTo>
                      <a:pt x="14396" y="12406"/>
                    </a:lnTo>
                    <a:lnTo>
                      <a:pt x="14398" y="12556"/>
                    </a:lnTo>
                    <a:lnTo>
                      <a:pt x="14403" y="12649"/>
                    </a:lnTo>
                    <a:lnTo>
                      <a:pt x="14414" y="12730"/>
                    </a:lnTo>
                    <a:lnTo>
                      <a:pt x="14440" y="12849"/>
                    </a:lnTo>
                    <a:lnTo>
                      <a:pt x="14453" y="13000"/>
                    </a:lnTo>
                    <a:lnTo>
                      <a:pt x="14467" y="13108"/>
                    </a:lnTo>
                    <a:lnTo>
                      <a:pt x="14480" y="13214"/>
                    </a:lnTo>
                    <a:lnTo>
                      <a:pt x="14491" y="13300"/>
                    </a:lnTo>
                    <a:lnTo>
                      <a:pt x="14502" y="13426"/>
                    </a:lnTo>
                    <a:lnTo>
                      <a:pt x="14518" y="13571"/>
                    </a:lnTo>
                    <a:lnTo>
                      <a:pt x="14529" y="13680"/>
                    </a:lnTo>
                    <a:lnTo>
                      <a:pt x="14542" y="13768"/>
                    </a:lnTo>
                    <a:lnTo>
                      <a:pt x="14566" y="13918"/>
                    </a:lnTo>
                    <a:lnTo>
                      <a:pt x="14633" y="14017"/>
                    </a:lnTo>
                    <a:lnTo>
                      <a:pt x="14712" y="14137"/>
                    </a:lnTo>
                    <a:lnTo>
                      <a:pt x="14787" y="14251"/>
                    </a:lnTo>
                    <a:lnTo>
                      <a:pt x="14850" y="14344"/>
                    </a:lnTo>
                    <a:lnTo>
                      <a:pt x="14936" y="14472"/>
                    </a:lnTo>
                    <a:lnTo>
                      <a:pt x="15022" y="14587"/>
                    </a:lnTo>
                    <a:lnTo>
                      <a:pt x="15079" y="14649"/>
                    </a:lnTo>
                    <a:lnTo>
                      <a:pt x="15148" y="14741"/>
                    </a:lnTo>
                    <a:lnTo>
                      <a:pt x="15214" y="14841"/>
                    </a:lnTo>
                    <a:lnTo>
                      <a:pt x="15294" y="14947"/>
                    </a:lnTo>
                    <a:lnTo>
                      <a:pt x="15343" y="15070"/>
                    </a:lnTo>
                    <a:lnTo>
                      <a:pt x="15391" y="15176"/>
                    </a:lnTo>
                    <a:lnTo>
                      <a:pt x="15492" y="15310"/>
                    </a:lnTo>
                    <a:lnTo>
                      <a:pt x="15549" y="15377"/>
                    </a:lnTo>
                    <a:lnTo>
                      <a:pt x="15619" y="15468"/>
                    </a:lnTo>
                    <a:lnTo>
                      <a:pt x="15685" y="15557"/>
                    </a:lnTo>
                    <a:lnTo>
                      <a:pt x="15752" y="15649"/>
                    </a:lnTo>
                    <a:lnTo>
                      <a:pt x="15812" y="15734"/>
                    </a:lnTo>
                    <a:lnTo>
                      <a:pt x="15923" y="15880"/>
                    </a:lnTo>
                    <a:lnTo>
                      <a:pt x="15992" y="15972"/>
                    </a:lnTo>
                    <a:lnTo>
                      <a:pt x="16059" y="16060"/>
                    </a:lnTo>
                    <a:lnTo>
                      <a:pt x="16135" y="16146"/>
                    </a:lnTo>
                    <a:lnTo>
                      <a:pt x="16183" y="16272"/>
                    </a:lnTo>
                    <a:lnTo>
                      <a:pt x="16161" y="16354"/>
                    </a:lnTo>
                    <a:lnTo>
                      <a:pt x="16149" y="16397"/>
                    </a:lnTo>
                    <a:lnTo>
                      <a:pt x="16144" y="16418"/>
                    </a:lnTo>
                    <a:lnTo>
                      <a:pt x="16135" y="16452"/>
                    </a:lnTo>
                    <a:lnTo>
                      <a:pt x="16100" y="16547"/>
                    </a:lnTo>
                    <a:lnTo>
                      <a:pt x="16079" y="16597"/>
                    </a:lnTo>
                    <a:lnTo>
                      <a:pt x="16068" y="16622"/>
                    </a:lnTo>
                    <a:lnTo>
                      <a:pt x="16024" y="16721"/>
                    </a:lnTo>
                    <a:lnTo>
                      <a:pt x="15961" y="16924"/>
                    </a:lnTo>
                    <a:lnTo>
                      <a:pt x="15913" y="17085"/>
                    </a:lnTo>
                    <a:lnTo>
                      <a:pt x="15860" y="17272"/>
                    </a:lnTo>
                    <a:lnTo>
                      <a:pt x="15803" y="17468"/>
                    </a:lnTo>
                    <a:lnTo>
                      <a:pt x="15790" y="17598"/>
                    </a:lnTo>
                    <a:lnTo>
                      <a:pt x="15758" y="17714"/>
                    </a:lnTo>
                    <a:lnTo>
                      <a:pt x="15736" y="17828"/>
                    </a:lnTo>
                    <a:lnTo>
                      <a:pt x="15708" y="17958"/>
                    </a:lnTo>
                    <a:lnTo>
                      <a:pt x="15676" y="18088"/>
                    </a:lnTo>
                    <a:lnTo>
                      <a:pt x="15663" y="18233"/>
                    </a:lnTo>
                    <a:lnTo>
                      <a:pt x="15650" y="18398"/>
                    </a:lnTo>
                    <a:lnTo>
                      <a:pt x="15632" y="18537"/>
                    </a:lnTo>
                    <a:lnTo>
                      <a:pt x="15622" y="18683"/>
                    </a:lnTo>
                    <a:lnTo>
                      <a:pt x="15609" y="18778"/>
                    </a:lnTo>
                    <a:lnTo>
                      <a:pt x="15657" y="18869"/>
                    </a:lnTo>
                    <a:lnTo>
                      <a:pt x="15799" y="18895"/>
                    </a:lnTo>
                    <a:lnTo>
                      <a:pt x="15894" y="18891"/>
                    </a:lnTo>
                    <a:lnTo>
                      <a:pt x="15983" y="18898"/>
                    </a:lnTo>
                    <a:lnTo>
                      <a:pt x="16148" y="18907"/>
                    </a:lnTo>
                    <a:lnTo>
                      <a:pt x="16271" y="18923"/>
                    </a:lnTo>
                    <a:lnTo>
                      <a:pt x="16341" y="18967"/>
                    </a:lnTo>
                    <a:lnTo>
                      <a:pt x="16420" y="19062"/>
                    </a:lnTo>
                    <a:lnTo>
                      <a:pt x="16487" y="19176"/>
                    </a:lnTo>
                    <a:lnTo>
                      <a:pt x="16516" y="19252"/>
                    </a:lnTo>
                    <a:lnTo>
                      <a:pt x="16541" y="19337"/>
                    </a:lnTo>
                    <a:lnTo>
                      <a:pt x="16569" y="19419"/>
                    </a:lnTo>
                    <a:lnTo>
                      <a:pt x="16591" y="19508"/>
                    </a:lnTo>
                    <a:lnTo>
                      <a:pt x="16623" y="19606"/>
                    </a:lnTo>
                    <a:lnTo>
                      <a:pt x="16645" y="19685"/>
                    </a:lnTo>
                    <a:lnTo>
                      <a:pt x="16677" y="19768"/>
                    </a:lnTo>
                    <a:lnTo>
                      <a:pt x="16696" y="19850"/>
                    </a:lnTo>
                    <a:lnTo>
                      <a:pt x="16721" y="19929"/>
                    </a:lnTo>
                    <a:lnTo>
                      <a:pt x="16743" y="20014"/>
                    </a:lnTo>
                    <a:lnTo>
                      <a:pt x="16785" y="20150"/>
                    </a:lnTo>
                    <a:lnTo>
                      <a:pt x="16816" y="20245"/>
                    </a:lnTo>
                    <a:lnTo>
                      <a:pt x="16848" y="20321"/>
                    </a:lnTo>
                    <a:lnTo>
                      <a:pt x="16870" y="20401"/>
                    </a:lnTo>
                    <a:lnTo>
                      <a:pt x="16911" y="20483"/>
                    </a:lnTo>
                    <a:lnTo>
                      <a:pt x="16960" y="20593"/>
                    </a:lnTo>
                    <a:lnTo>
                      <a:pt x="16974" y="20683"/>
                    </a:lnTo>
                    <a:lnTo>
                      <a:pt x="17007" y="20791"/>
                    </a:lnTo>
                    <a:lnTo>
                      <a:pt x="17037" y="20901"/>
                    </a:lnTo>
                    <a:lnTo>
                      <a:pt x="17089" y="21064"/>
                    </a:lnTo>
                    <a:lnTo>
                      <a:pt x="17091" y="21069"/>
                    </a:lnTo>
                    <a:lnTo>
                      <a:pt x="17098" y="21091"/>
                    </a:lnTo>
                    <a:lnTo>
                      <a:pt x="17059" y="21181"/>
                    </a:lnTo>
                    <a:lnTo>
                      <a:pt x="17019" y="21225"/>
                    </a:lnTo>
                    <a:lnTo>
                      <a:pt x="17012" y="21233"/>
                    </a:lnTo>
                    <a:lnTo>
                      <a:pt x="17004" y="21242"/>
                    </a:lnTo>
                    <a:lnTo>
                      <a:pt x="16991" y="21272"/>
                    </a:lnTo>
                    <a:lnTo>
                      <a:pt x="16979" y="21300"/>
                    </a:lnTo>
                    <a:lnTo>
                      <a:pt x="16960" y="21346"/>
                    </a:lnTo>
                    <a:lnTo>
                      <a:pt x="16885" y="21491"/>
                    </a:lnTo>
                    <a:lnTo>
                      <a:pt x="16814" y="21637"/>
                    </a:lnTo>
                    <a:lnTo>
                      <a:pt x="16783" y="21686"/>
                    </a:lnTo>
                    <a:lnTo>
                      <a:pt x="16768" y="21709"/>
                    </a:lnTo>
                    <a:lnTo>
                      <a:pt x="16737" y="21758"/>
                    </a:lnTo>
                    <a:lnTo>
                      <a:pt x="16662" y="21887"/>
                    </a:lnTo>
                    <a:lnTo>
                      <a:pt x="16602" y="22008"/>
                    </a:lnTo>
                    <a:lnTo>
                      <a:pt x="16536" y="22127"/>
                    </a:lnTo>
                    <a:lnTo>
                      <a:pt x="16475" y="22239"/>
                    </a:lnTo>
                    <a:lnTo>
                      <a:pt x="16425" y="22349"/>
                    </a:lnTo>
                    <a:lnTo>
                      <a:pt x="16368" y="22462"/>
                    </a:lnTo>
                    <a:lnTo>
                      <a:pt x="16310" y="22575"/>
                    </a:lnTo>
                    <a:lnTo>
                      <a:pt x="16240" y="22715"/>
                    </a:lnTo>
                    <a:lnTo>
                      <a:pt x="16193" y="22797"/>
                    </a:lnTo>
                    <a:lnTo>
                      <a:pt x="16130" y="22935"/>
                    </a:lnTo>
                    <a:lnTo>
                      <a:pt x="16092" y="23009"/>
                    </a:lnTo>
                    <a:lnTo>
                      <a:pt x="16039" y="23108"/>
                    </a:lnTo>
                    <a:lnTo>
                      <a:pt x="15984" y="23213"/>
                    </a:lnTo>
                    <a:lnTo>
                      <a:pt x="15935" y="23301"/>
                    </a:lnTo>
                    <a:lnTo>
                      <a:pt x="15874" y="23411"/>
                    </a:lnTo>
                    <a:lnTo>
                      <a:pt x="15825" y="23496"/>
                    </a:lnTo>
                    <a:lnTo>
                      <a:pt x="15786" y="23570"/>
                    </a:lnTo>
                    <a:lnTo>
                      <a:pt x="15750" y="23650"/>
                    </a:lnTo>
                    <a:lnTo>
                      <a:pt x="15682" y="23785"/>
                    </a:lnTo>
                    <a:lnTo>
                      <a:pt x="15624" y="23917"/>
                    </a:lnTo>
                    <a:lnTo>
                      <a:pt x="15574" y="24004"/>
                    </a:lnTo>
                    <a:lnTo>
                      <a:pt x="15520" y="24089"/>
                    </a:lnTo>
                    <a:lnTo>
                      <a:pt x="15480" y="24185"/>
                    </a:lnTo>
                    <a:lnTo>
                      <a:pt x="15416" y="24317"/>
                    </a:lnTo>
                    <a:lnTo>
                      <a:pt x="15373" y="24406"/>
                    </a:lnTo>
                    <a:lnTo>
                      <a:pt x="15307" y="24517"/>
                    </a:lnTo>
                    <a:lnTo>
                      <a:pt x="15256" y="24592"/>
                    </a:lnTo>
                    <a:lnTo>
                      <a:pt x="15213" y="24676"/>
                    </a:lnTo>
                    <a:lnTo>
                      <a:pt x="15173" y="24756"/>
                    </a:lnTo>
                    <a:lnTo>
                      <a:pt x="15108" y="24880"/>
                    </a:lnTo>
                    <a:lnTo>
                      <a:pt x="15106" y="24884"/>
                    </a:lnTo>
                    <a:lnTo>
                      <a:pt x="15103" y="24890"/>
                    </a:lnTo>
                    <a:lnTo>
                      <a:pt x="15034" y="24949"/>
                    </a:lnTo>
                    <a:lnTo>
                      <a:pt x="14886" y="24930"/>
                    </a:lnTo>
                    <a:lnTo>
                      <a:pt x="14736" y="24940"/>
                    </a:lnTo>
                    <a:lnTo>
                      <a:pt x="14623" y="24951"/>
                    </a:lnTo>
                    <a:lnTo>
                      <a:pt x="14514" y="24959"/>
                    </a:lnTo>
                    <a:lnTo>
                      <a:pt x="14387" y="24961"/>
                    </a:lnTo>
                    <a:lnTo>
                      <a:pt x="14253" y="24975"/>
                    </a:lnTo>
                    <a:lnTo>
                      <a:pt x="14110" y="24989"/>
                    </a:lnTo>
                    <a:lnTo>
                      <a:pt x="13992" y="24998"/>
                    </a:lnTo>
                    <a:lnTo>
                      <a:pt x="13879" y="25008"/>
                    </a:lnTo>
                    <a:lnTo>
                      <a:pt x="13782" y="25023"/>
                    </a:lnTo>
                    <a:lnTo>
                      <a:pt x="13769" y="25025"/>
                    </a:lnTo>
                    <a:lnTo>
                      <a:pt x="13604" y="25057"/>
                    </a:lnTo>
                    <a:lnTo>
                      <a:pt x="13598" y="25060"/>
                    </a:lnTo>
                    <a:lnTo>
                      <a:pt x="13458" y="25116"/>
                    </a:lnTo>
                    <a:lnTo>
                      <a:pt x="13312" y="25144"/>
                    </a:lnTo>
                    <a:lnTo>
                      <a:pt x="13216" y="25161"/>
                    </a:lnTo>
                    <a:lnTo>
                      <a:pt x="13065" y="25180"/>
                    </a:lnTo>
                    <a:lnTo>
                      <a:pt x="12966" y="25182"/>
                    </a:lnTo>
                    <a:lnTo>
                      <a:pt x="12863" y="25194"/>
                    </a:lnTo>
                    <a:lnTo>
                      <a:pt x="12714" y="25199"/>
                    </a:lnTo>
                    <a:lnTo>
                      <a:pt x="12489" y="25189"/>
                    </a:lnTo>
                    <a:lnTo>
                      <a:pt x="12345" y="25182"/>
                    </a:lnTo>
                    <a:lnTo>
                      <a:pt x="12213" y="25177"/>
                    </a:lnTo>
                    <a:lnTo>
                      <a:pt x="12088" y="25175"/>
                    </a:lnTo>
                    <a:lnTo>
                      <a:pt x="11983" y="25166"/>
                    </a:lnTo>
                    <a:lnTo>
                      <a:pt x="11814" y="25155"/>
                    </a:lnTo>
                    <a:lnTo>
                      <a:pt x="11715" y="25145"/>
                    </a:lnTo>
                    <a:lnTo>
                      <a:pt x="11522" y="25108"/>
                    </a:lnTo>
                    <a:lnTo>
                      <a:pt x="11385" y="25087"/>
                    </a:lnTo>
                    <a:lnTo>
                      <a:pt x="11318" y="25118"/>
                    </a:lnTo>
                    <a:lnTo>
                      <a:pt x="11306" y="25124"/>
                    </a:lnTo>
                    <a:lnTo>
                      <a:pt x="11280" y="25136"/>
                    </a:lnTo>
                    <a:lnTo>
                      <a:pt x="11185" y="25211"/>
                    </a:lnTo>
                    <a:lnTo>
                      <a:pt x="11162" y="25235"/>
                    </a:lnTo>
                    <a:lnTo>
                      <a:pt x="11148" y="25249"/>
                    </a:lnTo>
                    <a:lnTo>
                      <a:pt x="11127" y="25272"/>
                    </a:lnTo>
                    <a:lnTo>
                      <a:pt x="11044" y="25341"/>
                    </a:lnTo>
                    <a:lnTo>
                      <a:pt x="10976" y="25399"/>
                    </a:lnTo>
                    <a:lnTo>
                      <a:pt x="10896" y="25467"/>
                    </a:lnTo>
                    <a:lnTo>
                      <a:pt x="10832" y="25524"/>
                    </a:lnTo>
                    <a:lnTo>
                      <a:pt x="10764" y="25585"/>
                    </a:lnTo>
                    <a:lnTo>
                      <a:pt x="10691" y="25646"/>
                    </a:lnTo>
                    <a:lnTo>
                      <a:pt x="10628" y="25698"/>
                    </a:lnTo>
                    <a:lnTo>
                      <a:pt x="10501" y="25801"/>
                    </a:lnTo>
                    <a:lnTo>
                      <a:pt x="10430" y="25860"/>
                    </a:lnTo>
                    <a:lnTo>
                      <a:pt x="10362" y="25919"/>
                    </a:lnTo>
                    <a:lnTo>
                      <a:pt x="10286" y="26010"/>
                    </a:lnTo>
                    <a:lnTo>
                      <a:pt x="10163" y="26124"/>
                    </a:lnTo>
                    <a:lnTo>
                      <a:pt x="10048" y="26225"/>
                    </a:lnTo>
                    <a:lnTo>
                      <a:pt x="9963" y="26303"/>
                    </a:lnTo>
                    <a:lnTo>
                      <a:pt x="9848" y="26393"/>
                    </a:lnTo>
                    <a:lnTo>
                      <a:pt x="9752" y="26469"/>
                    </a:lnTo>
                    <a:lnTo>
                      <a:pt x="9628" y="26579"/>
                    </a:lnTo>
                    <a:lnTo>
                      <a:pt x="9527" y="26662"/>
                    </a:lnTo>
                    <a:lnTo>
                      <a:pt x="9375" y="26781"/>
                    </a:lnTo>
                    <a:lnTo>
                      <a:pt x="9285" y="26859"/>
                    </a:lnTo>
                    <a:lnTo>
                      <a:pt x="9168" y="26962"/>
                    </a:lnTo>
                    <a:lnTo>
                      <a:pt x="9032" y="27077"/>
                    </a:lnTo>
                    <a:lnTo>
                      <a:pt x="8959" y="27136"/>
                    </a:lnTo>
                    <a:lnTo>
                      <a:pt x="8869" y="27205"/>
                    </a:lnTo>
                    <a:lnTo>
                      <a:pt x="8855" y="27226"/>
                    </a:lnTo>
                    <a:lnTo>
                      <a:pt x="8853" y="27229"/>
                    </a:lnTo>
                    <a:lnTo>
                      <a:pt x="8809" y="27295"/>
                    </a:lnTo>
                    <a:lnTo>
                      <a:pt x="8834" y="27375"/>
                    </a:lnTo>
                    <a:lnTo>
                      <a:pt x="8862" y="27458"/>
                    </a:lnTo>
                    <a:lnTo>
                      <a:pt x="8908" y="27589"/>
                    </a:lnTo>
                    <a:lnTo>
                      <a:pt x="8938" y="27688"/>
                    </a:lnTo>
                    <a:lnTo>
                      <a:pt x="8972" y="27809"/>
                    </a:lnTo>
                    <a:lnTo>
                      <a:pt x="9007" y="27917"/>
                    </a:lnTo>
                    <a:lnTo>
                      <a:pt x="9041" y="28016"/>
                    </a:lnTo>
                    <a:lnTo>
                      <a:pt x="9069" y="28096"/>
                    </a:lnTo>
                    <a:lnTo>
                      <a:pt x="9120" y="28255"/>
                    </a:lnTo>
                    <a:lnTo>
                      <a:pt x="9170" y="28395"/>
                    </a:lnTo>
                    <a:lnTo>
                      <a:pt x="9207" y="28477"/>
                    </a:lnTo>
                    <a:lnTo>
                      <a:pt x="9278" y="28629"/>
                    </a:lnTo>
                    <a:lnTo>
                      <a:pt x="9320" y="28705"/>
                    </a:lnTo>
                    <a:lnTo>
                      <a:pt x="9398" y="28836"/>
                    </a:lnTo>
                    <a:lnTo>
                      <a:pt x="9441" y="28905"/>
                    </a:lnTo>
                    <a:lnTo>
                      <a:pt x="9492" y="28985"/>
                    </a:lnTo>
                    <a:lnTo>
                      <a:pt x="9540" y="29051"/>
                    </a:lnTo>
                    <a:lnTo>
                      <a:pt x="9616" y="29173"/>
                    </a:lnTo>
                    <a:lnTo>
                      <a:pt x="9660" y="29251"/>
                    </a:lnTo>
                    <a:lnTo>
                      <a:pt x="9731" y="29352"/>
                    </a:lnTo>
                    <a:lnTo>
                      <a:pt x="9793" y="29448"/>
                    </a:lnTo>
                    <a:lnTo>
                      <a:pt x="9851" y="29540"/>
                    </a:lnTo>
                    <a:lnTo>
                      <a:pt x="9899" y="29618"/>
                    </a:lnTo>
                    <a:lnTo>
                      <a:pt x="9945" y="29696"/>
                    </a:lnTo>
                    <a:lnTo>
                      <a:pt x="9991" y="29781"/>
                    </a:lnTo>
                    <a:lnTo>
                      <a:pt x="10035" y="29860"/>
                    </a:lnTo>
                    <a:lnTo>
                      <a:pt x="10101" y="29970"/>
                    </a:lnTo>
                    <a:lnTo>
                      <a:pt x="10140" y="30041"/>
                    </a:lnTo>
                    <a:lnTo>
                      <a:pt x="10184" y="30129"/>
                    </a:lnTo>
                    <a:lnTo>
                      <a:pt x="10237" y="30269"/>
                    </a:lnTo>
                    <a:lnTo>
                      <a:pt x="10275" y="30359"/>
                    </a:lnTo>
                    <a:lnTo>
                      <a:pt x="10307" y="30437"/>
                    </a:lnTo>
                    <a:lnTo>
                      <a:pt x="10324" y="30521"/>
                    </a:lnTo>
                    <a:lnTo>
                      <a:pt x="10347" y="30696"/>
                    </a:lnTo>
                    <a:lnTo>
                      <a:pt x="10353" y="30794"/>
                    </a:lnTo>
                    <a:lnTo>
                      <a:pt x="10347" y="30954"/>
                    </a:lnTo>
                    <a:lnTo>
                      <a:pt x="10327" y="31097"/>
                    </a:lnTo>
                    <a:lnTo>
                      <a:pt x="10309" y="31178"/>
                    </a:lnTo>
                    <a:lnTo>
                      <a:pt x="10283" y="31221"/>
                    </a:lnTo>
                    <a:lnTo>
                      <a:pt x="10266" y="31250"/>
                    </a:lnTo>
                    <a:lnTo>
                      <a:pt x="10248" y="31280"/>
                    </a:lnTo>
                    <a:lnTo>
                      <a:pt x="10179" y="31381"/>
                    </a:lnTo>
                    <a:lnTo>
                      <a:pt x="10101" y="31518"/>
                    </a:lnTo>
                    <a:lnTo>
                      <a:pt x="10046" y="31608"/>
                    </a:lnTo>
                    <a:lnTo>
                      <a:pt x="9956" y="31741"/>
                    </a:lnTo>
                    <a:lnTo>
                      <a:pt x="9910" y="31827"/>
                    </a:lnTo>
                    <a:lnTo>
                      <a:pt x="9820" y="31919"/>
                    </a:lnTo>
                    <a:lnTo>
                      <a:pt x="9767" y="31984"/>
                    </a:lnTo>
                    <a:lnTo>
                      <a:pt x="9683" y="32067"/>
                    </a:lnTo>
                    <a:lnTo>
                      <a:pt x="9617" y="32190"/>
                    </a:lnTo>
                    <a:lnTo>
                      <a:pt x="9557" y="32255"/>
                    </a:lnTo>
                    <a:lnTo>
                      <a:pt x="9448" y="32405"/>
                    </a:lnTo>
                    <a:lnTo>
                      <a:pt x="9386" y="32485"/>
                    </a:lnTo>
                    <a:lnTo>
                      <a:pt x="9286" y="32611"/>
                    </a:lnTo>
                    <a:lnTo>
                      <a:pt x="9229" y="32699"/>
                    </a:lnTo>
                    <a:lnTo>
                      <a:pt x="9174" y="32804"/>
                    </a:lnTo>
                    <a:lnTo>
                      <a:pt x="9120" y="32866"/>
                    </a:lnTo>
                    <a:lnTo>
                      <a:pt x="9107" y="32880"/>
                    </a:lnTo>
                    <a:lnTo>
                      <a:pt x="9079" y="32914"/>
                    </a:lnTo>
                    <a:lnTo>
                      <a:pt x="9036" y="32987"/>
                    </a:lnTo>
                    <a:lnTo>
                      <a:pt x="8973" y="33079"/>
                    </a:lnTo>
                    <a:lnTo>
                      <a:pt x="8946" y="33110"/>
                    </a:lnTo>
                    <a:lnTo>
                      <a:pt x="8911" y="33149"/>
                    </a:lnTo>
                    <a:lnTo>
                      <a:pt x="8882" y="33182"/>
                    </a:lnTo>
                    <a:lnTo>
                      <a:pt x="8804" y="33277"/>
                    </a:lnTo>
                    <a:lnTo>
                      <a:pt x="8735" y="33334"/>
                    </a:lnTo>
                    <a:lnTo>
                      <a:pt x="8659" y="33391"/>
                    </a:lnTo>
                    <a:lnTo>
                      <a:pt x="8580" y="33446"/>
                    </a:lnTo>
                    <a:lnTo>
                      <a:pt x="8490" y="33500"/>
                    </a:lnTo>
                    <a:lnTo>
                      <a:pt x="8373" y="33591"/>
                    </a:lnTo>
                    <a:lnTo>
                      <a:pt x="8271" y="33664"/>
                    </a:lnTo>
                    <a:lnTo>
                      <a:pt x="8199" y="33719"/>
                    </a:lnTo>
                    <a:lnTo>
                      <a:pt x="8087" y="33798"/>
                    </a:lnTo>
                    <a:lnTo>
                      <a:pt x="7997" y="33843"/>
                    </a:lnTo>
                    <a:lnTo>
                      <a:pt x="7909" y="33907"/>
                    </a:lnTo>
                    <a:lnTo>
                      <a:pt x="7748" y="34025"/>
                    </a:lnTo>
                    <a:lnTo>
                      <a:pt x="7648" y="34102"/>
                    </a:lnTo>
                    <a:lnTo>
                      <a:pt x="7560" y="34161"/>
                    </a:lnTo>
                    <a:lnTo>
                      <a:pt x="7436" y="34254"/>
                    </a:lnTo>
                    <a:lnTo>
                      <a:pt x="7353" y="34308"/>
                    </a:lnTo>
                    <a:lnTo>
                      <a:pt x="7262" y="34368"/>
                    </a:lnTo>
                    <a:lnTo>
                      <a:pt x="7158" y="34444"/>
                    </a:lnTo>
                    <a:lnTo>
                      <a:pt x="7079" y="34499"/>
                    </a:lnTo>
                    <a:lnTo>
                      <a:pt x="6939" y="34594"/>
                    </a:lnTo>
                    <a:lnTo>
                      <a:pt x="6914" y="34627"/>
                    </a:lnTo>
                    <a:lnTo>
                      <a:pt x="6912" y="34630"/>
                    </a:lnTo>
                    <a:lnTo>
                      <a:pt x="6860" y="34701"/>
                    </a:lnTo>
                    <a:lnTo>
                      <a:pt x="6858" y="34784"/>
                    </a:lnTo>
                    <a:lnTo>
                      <a:pt x="6860" y="34924"/>
                    </a:lnTo>
                    <a:lnTo>
                      <a:pt x="6865" y="35005"/>
                    </a:lnTo>
                    <a:lnTo>
                      <a:pt x="6891" y="35143"/>
                    </a:lnTo>
                    <a:lnTo>
                      <a:pt x="6941" y="35274"/>
                    </a:lnTo>
                    <a:lnTo>
                      <a:pt x="6969" y="35355"/>
                    </a:lnTo>
                    <a:lnTo>
                      <a:pt x="6993" y="35450"/>
                    </a:lnTo>
                    <a:lnTo>
                      <a:pt x="7033" y="35578"/>
                    </a:lnTo>
                    <a:lnTo>
                      <a:pt x="7064" y="35688"/>
                    </a:lnTo>
                    <a:lnTo>
                      <a:pt x="6988" y="35766"/>
                    </a:lnTo>
                    <a:lnTo>
                      <a:pt x="6905" y="35831"/>
                    </a:lnTo>
                    <a:lnTo>
                      <a:pt x="6822" y="35904"/>
                    </a:lnTo>
                    <a:lnTo>
                      <a:pt x="6710" y="35999"/>
                    </a:lnTo>
                    <a:lnTo>
                      <a:pt x="6619" y="36085"/>
                    </a:lnTo>
                    <a:lnTo>
                      <a:pt x="6511" y="36180"/>
                    </a:lnTo>
                    <a:lnTo>
                      <a:pt x="6456" y="36231"/>
                    </a:lnTo>
                    <a:lnTo>
                      <a:pt x="6444" y="36242"/>
                    </a:lnTo>
                    <a:lnTo>
                      <a:pt x="6427" y="36256"/>
                    </a:lnTo>
                    <a:lnTo>
                      <a:pt x="6347" y="36322"/>
                    </a:lnTo>
                    <a:lnTo>
                      <a:pt x="6225" y="36422"/>
                    </a:lnTo>
                    <a:lnTo>
                      <a:pt x="6156" y="36475"/>
                    </a:lnTo>
                    <a:lnTo>
                      <a:pt x="6064" y="36548"/>
                    </a:lnTo>
                    <a:lnTo>
                      <a:pt x="5990" y="36617"/>
                    </a:lnTo>
                    <a:lnTo>
                      <a:pt x="5928" y="36674"/>
                    </a:lnTo>
                    <a:lnTo>
                      <a:pt x="5845" y="36746"/>
                    </a:lnTo>
                    <a:lnTo>
                      <a:pt x="5736" y="36835"/>
                    </a:lnTo>
                    <a:lnTo>
                      <a:pt x="5672" y="36891"/>
                    </a:lnTo>
                    <a:lnTo>
                      <a:pt x="5608" y="36942"/>
                    </a:lnTo>
                    <a:lnTo>
                      <a:pt x="5525" y="37015"/>
                    </a:lnTo>
                    <a:lnTo>
                      <a:pt x="5428" y="37092"/>
                    </a:lnTo>
                    <a:lnTo>
                      <a:pt x="5341" y="37152"/>
                    </a:lnTo>
                    <a:lnTo>
                      <a:pt x="5279" y="37208"/>
                    </a:lnTo>
                    <a:lnTo>
                      <a:pt x="5208" y="37265"/>
                    </a:lnTo>
                    <a:lnTo>
                      <a:pt x="5113" y="37319"/>
                    </a:lnTo>
                    <a:lnTo>
                      <a:pt x="5110" y="37320"/>
                    </a:lnTo>
                    <a:lnTo>
                      <a:pt x="5081" y="37336"/>
                    </a:lnTo>
                    <a:lnTo>
                      <a:pt x="4912" y="37330"/>
                    </a:lnTo>
                    <a:lnTo>
                      <a:pt x="4792" y="37320"/>
                    </a:lnTo>
                    <a:lnTo>
                      <a:pt x="4581" y="37304"/>
                    </a:lnTo>
                    <a:lnTo>
                      <a:pt x="4359" y="37289"/>
                    </a:lnTo>
                    <a:lnTo>
                      <a:pt x="4264" y="37282"/>
                    </a:lnTo>
                    <a:lnTo>
                      <a:pt x="4135" y="37270"/>
                    </a:lnTo>
                    <a:lnTo>
                      <a:pt x="4010" y="37261"/>
                    </a:lnTo>
                    <a:lnTo>
                      <a:pt x="3862" y="37248"/>
                    </a:lnTo>
                    <a:lnTo>
                      <a:pt x="3749" y="37243"/>
                    </a:lnTo>
                    <a:lnTo>
                      <a:pt x="3739" y="37243"/>
                    </a:lnTo>
                    <a:lnTo>
                      <a:pt x="3688" y="37241"/>
                    </a:lnTo>
                    <a:lnTo>
                      <a:pt x="3665" y="37259"/>
                    </a:lnTo>
                    <a:lnTo>
                      <a:pt x="3663" y="37260"/>
                    </a:lnTo>
                    <a:lnTo>
                      <a:pt x="3597" y="37314"/>
                    </a:lnTo>
                    <a:lnTo>
                      <a:pt x="3606" y="37404"/>
                    </a:lnTo>
                    <a:lnTo>
                      <a:pt x="3622" y="37515"/>
                    </a:lnTo>
                    <a:lnTo>
                      <a:pt x="3631" y="37608"/>
                    </a:lnTo>
                    <a:lnTo>
                      <a:pt x="3645" y="37751"/>
                    </a:lnTo>
                    <a:lnTo>
                      <a:pt x="3654" y="37853"/>
                    </a:lnTo>
                    <a:lnTo>
                      <a:pt x="3658" y="37950"/>
                    </a:lnTo>
                    <a:lnTo>
                      <a:pt x="3670" y="38032"/>
                    </a:lnTo>
                    <a:lnTo>
                      <a:pt x="3679" y="38170"/>
                    </a:lnTo>
                    <a:lnTo>
                      <a:pt x="3690" y="38345"/>
                    </a:lnTo>
                    <a:lnTo>
                      <a:pt x="3708" y="38517"/>
                    </a:lnTo>
                    <a:lnTo>
                      <a:pt x="3713" y="38623"/>
                    </a:lnTo>
                    <a:lnTo>
                      <a:pt x="3726" y="38798"/>
                    </a:lnTo>
                    <a:lnTo>
                      <a:pt x="3733" y="38915"/>
                    </a:lnTo>
                    <a:lnTo>
                      <a:pt x="3742" y="39029"/>
                    </a:lnTo>
                    <a:lnTo>
                      <a:pt x="3749" y="39133"/>
                    </a:lnTo>
                    <a:lnTo>
                      <a:pt x="3758" y="39235"/>
                    </a:lnTo>
                    <a:lnTo>
                      <a:pt x="3769" y="39351"/>
                    </a:lnTo>
                    <a:lnTo>
                      <a:pt x="3781" y="39509"/>
                    </a:lnTo>
                    <a:lnTo>
                      <a:pt x="3789" y="39603"/>
                    </a:lnTo>
                    <a:lnTo>
                      <a:pt x="3796" y="39690"/>
                    </a:lnTo>
                    <a:lnTo>
                      <a:pt x="3800" y="39803"/>
                    </a:lnTo>
                    <a:lnTo>
                      <a:pt x="3721" y="39853"/>
                    </a:lnTo>
                    <a:lnTo>
                      <a:pt x="3637" y="39873"/>
                    </a:lnTo>
                    <a:lnTo>
                      <a:pt x="3542" y="39903"/>
                    </a:lnTo>
                    <a:lnTo>
                      <a:pt x="3430" y="39925"/>
                    </a:lnTo>
                    <a:lnTo>
                      <a:pt x="3247" y="39962"/>
                    </a:lnTo>
                    <a:lnTo>
                      <a:pt x="3154" y="39980"/>
                    </a:lnTo>
                    <a:lnTo>
                      <a:pt x="3056" y="40003"/>
                    </a:lnTo>
                    <a:lnTo>
                      <a:pt x="2986" y="40019"/>
                    </a:lnTo>
                    <a:lnTo>
                      <a:pt x="2961" y="40025"/>
                    </a:lnTo>
                    <a:lnTo>
                      <a:pt x="2877" y="40046"/>
                    </a:lnTo>
                    <a:lnTo>
                      <a:pt x="2738" y="40073"/>
                    </a:lnTo>
                    <a:lnTo>
                      <a:pt x="2568" y="40107"/>
                    </a:lnTo>
                    <a:lnTo>
                      <a:pt x="2438" y="40133"/>
                    </a:lnTo>
                    <a:lnTo>
                      <a:pt x="2433" y="40134"/>
                    </a:lnTo>
                    <a:lnTo>
                      <a:pt x="2423" y="40136"/>
                    </a:lnTo>
                    <a:lnTo>
                      <a:pt x="2359" y="40188"/>
                    </a:lnTo>
                    <a:lnTo>
                      <a:pt x="2298" y="40254"/>
                    </a:lnTo>
                    <a:lnTo>
                      <a:pt x="2229" y="40333"/>
                    </a:lnTo>
                    <a:lnTo>
                      <a:pt x="2125" y="40451"/>
                    </a:lnTo>
                    <a:lnTo>
                      <a:pt x="2109" y="40470"/>
                    </a:lnTo>
                    <a:lnTo>
                      <a:pt x="2089" y="40494"/>
                    </a:lnTo>
                    <a:lnTo>
                      <a:pt x="2054" y="40535"/>
                    </a:lnTo>
                    <a:lnTo>
                      <a:pt x="1984" y="40612"/>
                    </a:lnTo>
                    <a:lnTo>
                      <a:pt x="1911" y="40687"/>
                    </a:lnTo>
                    <a:lnTo>
                      <a:pt x="1836" y="40773"/>
                    </a:lnTo>
                    <a:lnTo>
                      <a:pt x="1775" y="40843"/>
                    </a:lnTo>
                    <a:lnTo>
                      <a:pt x="1714" y="40911"/>
                    </a:lnTo>
                    <a:lnTo>
                      <a:pt x="1655" y="40975"/>
                    </a:lnTo>
                    <a:lnTo>
                      <a:pt x="1559" y="41084"/>
                    </a:lnTo>
                    <a:lnTo>
                      <a:pt x="1494" y="41172"/>
                    </a:lnTo>
                    <a:lnTo>
                      <a:pt x="1419" y="41258"/>
                    </a:lnTo>
                    <a:lnTo>
                      <a:pt x="1307" y="41380"/>
                    </a:lnTo>
                    <a:lnTo>
                      <a:pt x="1278" y="41414"/>
                    </a:lnTo>
                    <a:lnTo>
                      <a:pt x="1274" y="41418"/>
                    </a:lnTo>
                    <a:lnTo>
                      <a:pt x="1218" y="41482"/>
                    </a:lnTo>
                    <a:lnTo>
                      <a:pt x="1212" y="41573"/>
                    </a:lnTo>
                    <a:lnTo>
                      <a:pt x="1196" y="41682"/>
                    </a:lnTo>
                    <a:lnTo>
                      <a:pt x="1187" y="41784"/>
                    </a:lnTo>
                    <a:lnTo>
                      <a:pt x="1168" y="41899"/>
                    </a:lnTo>
                    <a:lnTo>
                      <a:pt x="1155" y="41997"/>
                    </a:lnTo>
                    <a:lnTo>
                      <a:pt x="1149" y="42051"/>
                    </a:lnTo>
                    <a:lnTo>
                      <a:pt x="1147" y="42078"/>
                    </a:lnTo>
                    <a:lnTo>
                      <a:pt x="1139" y="42151"/>
                    </a:lnTo>
                    <a:lnTo>
                      <a:pt x="1112" y="42340"/>
                    </a:lnTo>
                    <a:lnTo>
                      <a:pt x="1098" y="42423"/>
                    </a:lnTo>
                    <a:lnTo>
                      <a:pt x="1081" y="42537"/>
                    </a:lnTo>
                    <a:lnTo>
                      <a:pt x="1063" y="42657"/>
                    </a:lnTo>
                    <a:lnTo>
                      <a:pt x="1056" y="42697"/>
                    </a:lnTo>
                    <a:lnTo>
                      <a:pt x="1049" y="42737"/>
                    </a:lnTo>
                    <a:lnTo>
                      <a:pt x="1041" y="42807"/>
                    </a:lnTo>
                    <a:lnTo>
                      <a:pt x="1039" y="42822"/>
                    </a:lnTo>
                    <a:lnTo>
                      <a:pt x="1038" y="42837"/>
                    </a:lnTo>
                    <a:lnTo>
                      <a:pt x="1031" y="42930"/>
                    </a:lnTo>
                    <a:lnTo>
                      <a:pt x="1031" y="42932"/>
                    </a:lnTo>
                    <a:lnTo>
                      <a:pt x="1025" y="43010"/>
                    </a:lnTo>
                    <a:lnTo>
                      <a:pt x="1020" y="43043"/>
                    </a:lnTo>
                    <a:lnTo>
                      <a:pt x="1014" y="43081"/>
                    </a:lnTo>
                    <a:lnTo>
                      <a:pt x="1010" y="43109"/>
                    </a:lnTo>
                    <a:lnTo>
                      <a:pt x="1003" y="43192"/>
                    </a:lnTo>
                    <a:lnTo>
                      <a:pt x="989" y="43297"/>
                    </a:lnTo>
                    <a:lnTo>
                      <a:pt x="975" y="43392"/>
                    </a:lnTo>
                    <a:lnTo>
                      <a:pt x="959" y="43522"/>
                    </a:lnTo>
                    <a:lnTo>
                      <a:pt x="935" y="43651"/>
                    </a:lnTo>
                    <a:lnTo>
                      <a:pt x="923" y="43736"/>
                    </a:lnTo>
                    <a:lnTo>
                      <a:pt x="900" y="43828"/>
                    </a:lnTo>
                    <a:lnTo>
                      <a:pt x="883" y="43931"/>
                    </a:lnTo>
                    <a:lnTo>
                      <a:pt x="867" y="44033"/>
                    </a:lnTo>
                    <a:lnTo>
                      <a:pt x="843" y="44228"/>
                    </a:lnTo>
                    <a:lnTo>
                      <a:pt x="831" y="44413"/>
                    </a:lnTo>
                    <a:lnTo>
                      <a:pt x="815" y="44509"/>
                    </a:lnTo>
                    <a:lnTo>
                      <a:pt x="798" y="44614"/>
                    </a:lnTo>
                    <a:lnTo>
                      <a:pt x="776" y="44742"/>
                    </a:lnTo>
                    <a:lnTo>
                      <a:pt x="751" y="44897"/>
                    </a:lnTo>
                    <a:lnTo>
                      <a:pt x="730" y="45017"/>
                    </a:lnTo>
                    <a:lnTo>
                      <a:pt x="711" y="45143"/>
                    </a:lnTo>
                    <a:lnTo>
                      <a:pt x="694" y="45309"/>
                    </a:lnTo>
                    <a:lnTo>
                      <a:pt x="677" y="45413"/>
                    </a:lnTo>
                    <a:lnTo>
                      <a:pt x="663" y="45511"/>
                    </a:lnTo>
                    <a:lnTo>
                      <a:pt x="640" y="45627"/>
                    </a:lnTo>
                    <a:lnTo>
                      <a:pt x="625" y="45736"/>
                    </a:lnTo>
                    <a:lnTo>
                      <a:pt x="607" y="45851"/>
                    </a:lnTo>
                    <a:lnTo>
                      <a:pt x="597" y="45948"/>
                    </a:lnTo>
                    <a:lnTo>
                      <a:pt x="580" y="46045"/>
                    </a:lnTo>
                    <a:lnTo>
                      <a:pt x="569" y="46140"/>
                    </a:lnTo>
                    <a:lnTo>
                      <a:pt x="552" y="46270"/>
                    </a:lnTo>
                    <a:lnTo>
                      <a:pt x="538" y="46360"/>
                    </a:lnTo>
                    <a:lnTo>
                      <a:pt x="522" y="46463"/>
                    </a:lnTo>
                    <a:lnTo>
                      <a:pt x="503" y="46572"/>
                    </a:lnTo>
                    <a:lnTo>
                      <a:pt x="484" y="46685"/>
                    </a:lnTo>
                    <a:lnTo>
                      <a:pt x="465" y="46821"/>
                    </a:lnTo>
                    <a:lnTo>
                      <a:pt x="451" y="46916"/>
                    </a:lnTo>
                    <a:lnTo>
                      <a:pt x="436" y="47056"/>
                    </a:lnTo>
                    <a:lnTo>
                      <a:pt x="413" y="47208"/>
                    </a:lnTo>
                    <a:lnTo>
                      <a:pt x="405" y="47290"/>
                    </a:lnTo>
                    <a:lnTo>
                      <a:pt x="396" y="47376"/>
                    </a:lnTo>
                    <a:lnTo>
                      <a:pt x="384" y="47470"/>
                    </a:lnTo>
                    <a:lnTo>
                      <a:pt x="363" y="47604"/>
                    </a:lnTo>
                    <a:lnTo>
                      <a:pt x="339" y="47702"/>
                    </a:lnTo>
                    <a:lnTo>
                      <a:pt x="326" y="47785"/>
                    </a:lnTo>
                    <a:lnTo>
                      <a:pt x="305" y="47906"/>
                    </a:lnTo>
                    <a:lnTo>
                      <a:pt x="287" y="48069"/>
                    </a:lnTo>
                    <a:lnTo>
                      <a:pt x="261" y="48262"/>
                    </a:lnTo>
                    <a:lnTo>
                      <a:pt x="241" y="48425"/>
                    </a:lnTo>
                    <a:lnTo>
                      <a:pt x="215" y="48574"/>
                    </a:lnTo>
                    <a:lnTo>
                      <a:pt x="194" y="48729"/>
                    </a:lnTo>
                    <a:lnTo>
                      <a:pt x="166" y="48891"/>
                    </a:lnTo>
                    <a:lnTo>
                      <a:pt x="140" y="49041"/>
                    </a:lnTo>
                    <a:lnTo>
                      <a:pt x="109" y="49242"/>
                    </a:lnTo>
                    <a:lnTo>
                      <a:pt x="83" y="49420"/>
                    </a:lnTo>
                    <a:lnTo>
                      <a:pt x="55" y="49595"/>
                    </a:lnTo>
                    <a:lnTo>
                      <a:pt x="29" y="49732"/>
                    </a:lnTo>
                    <a:lnTo>
                      <a:pt x="11" y="49879"/>
                    </a:lnTo>
                    <a:lnTo>
                      <a:pt x="0" y="49990"/>
                    </a:lnTo>
                    <a:lnTo>
                      <a:pt x="1" y="50010"/>
                    </a:lnTo>
                    <a:lnTo>
                      <a:pt x="1" y="50022"/>
                    </a:lnTo>
                    <a:lnTo>
                      <a:pt x="3" y="50087"/>
                    </a:lnTo>
                    <a:lnTo>
                      <a:pt x="5" y="50099"/>
                    </a:lnTo>
                    <a:lnTo>
                      <a:pt x="5" y="50100"/>
                    </a:lnTo>
                    <a:lnTo>
                      <a:pt x="14" y="50167"/>
                    </a:lnTo>
                    <a:lnTo>
                      <a:pt x="50" y="50252"/>
                    </a:lnTo>
                    <a:lnTo>
                      <a:pt x="122" y="50343"/>
                    </a:lnTo>
                    <a:lnTo>
                      <a:pt x="197" y="50448"/>
                    </a:lnTo>
                    <a:lnTo>
                      <a:pt x="246" y="50521"/>
                    </a:lnTo>
                    <a:lnTo>
                      <a:pt x="326" y="50647"/>
                    </a:lnTo>
                    <a:lnTo>
                      <a:pt x="409" y="50766"/>
                    </a:lnTo>
                    <a:lnTo>
                      <a:pt x="455" y="50838"/>
                    </a:lnTo>
                    <a:lnTo>
                      <a:pt x="504" y="50913"/>
                    </a:lnTo>
                    <a:lnTo>
                      <a:pt x="592" y="51042"/>
                    </a:lnTo>
                    <a:lnTo>
                      <a:pt x="673" y="51160"/>
                    </a:lnTo>
                    <a:lnTo>
                      <a:pt x="776" y="51309"/>
                    </a:lnTo>
                    <a:lnTo>
                      <a:pt x="833" y="51387"/>
                    </a:lnTo>
                    <a:lnTo>
                      <a:pt x="882" y="51456"/>
                    </a:lnTo>
                    <a:lnTo>
                      <a:pt x="931" y="51526"/>
                    </a:lnTo>
                    <a:lnTo>
                      <a:pt x="977" y="51603"/>
                    </a:lnTo>
                    <a:lnTo>
                      <a:pt x="1032" y="51681"/>
                    </a:lnTo>
                    <a:lnTo>
                      <a:pt x="1125" y="51796"/>
                    </a:lnTo>
                    <a:lnTo>
                      <a:pt x="1128" y="51799"/>
                    </a:lnTo>
                    <a:lnTo>
                      <a:pt x="1130" y="51807"/>
                    </a:lnTo>
                    <a:lnTo>
                      <a:pt x="1158" y="51908"/>
                    </a:lnTo>
                    <a:lnTo>
                      <a:pt x="1176" y="52016"/>
                    </a:lnTo>
                    <a:lnTo>
                      <a:pt x="1199" y="52117"/>
                    </a:lnTo>
                    <a:lnTo>
                      <a:pt x="1315" y="52106"/>
                    </a:lnTo>
                    <a:lnTo>
                      <a:pt x="1395" y="52093"/>
                    </a:lnTo>
                    <a:lnTo>
                      <a:pt x="1567" y="52121"/>
                    </a:lnTo>
                    <a:lnTo>
                      <a:pt x="1569" y="52121"/>
                    </a:lnTo>
                    <a:lnTo>
                      <a:pt x="1571" y="52122"/>
                    </a:lnTo>
                    <a:lnTo>
                      <a:pt x="1571" y="52214"/>
                    </a:lnTo>
                    <a:lnTo>
                      <a:pt x="1563" y="52382"/>
                    </a:lnTo>
                    <a:lnTo>
                      <a:pt x="1562" y="52420"/>
                    </a:lnTo>
                    <a:lnTo>
                      <a:pt x="1560" y="52465"/>
                    </a:lnTo>
                    <a:lnTo>
                      <a:pt x="1558" y="52516"/>
                    </a:lnTo>
                    <a:lnTo>
                      <a:pt x="1561" y="52607"/>
                    </a:lnTo>
                    <a:lnTo>
                      <a:pt x="1562" y="52625"/>
                    </a:lnTo>
                    <a:lnTo>
                      <a:pt x="1563" y="52670"/>
                    </a:lnTo>
                    <a:lnTo>
                      <a:pt x="1560" y="52900"/>
                    </a:lnTo>
                    <a:lnTo>
                      <a:pt x="1560" y="53013"/>
                    </a:lnTo>
                    <a:lnTo>
                      <a:pt x="1567" y="53158"/>
                    </a:lnTo>
                    <a:lnTo>
                      <a:pt x="1593" y="53318"/>
                    </a:lnTo>
                    <a:lnTo>
                      <a:pt x="1628" y="53418"/>
                    </a:lnTo>
                    <a:lnTo>
                      <a:pt x="1669" y="53505"/>
                    </a:lnTo>
                    <a:lnTo>
                      <a:pt x="1732" y="53665"/>
                    </a:lnTo>
                    <a:lnTo>
                      <a:pt x="1793" y="53800"/>
                    </a:lnTo>
                    <a:lnTo>
                      <a:pt x="1854" y="53961"/>
                    </a:lnTo>
                    <a:lnTo>
                      <a:pt x="1895" y="54033"/>
                    </a:lnTo>
                    <a:lnTo>
                      <a:pt x="1936" y="54115"/>
                    </a:lnTo>
                    <a:lnTo>
                      <a:pt x="1980" y="54215"/>
                    </a:lnTo>
                    <a:lnTo>
                      <a:pt x="2059" y="54404"/>
                    </a:lnTo>
                    <a:lnTo>
                      <a:pt x="2152" y="54497"/>
                    </a:lnTo>
                    <a:lnTo>
                      <a:pt x="2233" y="54521"/>
                    </a:lnTo>
                    <a:lnTo>
                      <a:pt x="2337" y="54569"/>
                    </a:lnTo>
                    <a:lnTo>
                      <a:pt x="2418" y="54630"/>
                    </a:lnTo>
                    <a:lnTo>
                      <a:pt x="2472" y="54727"/>
                    </a:lnTo>
                    <a:lnTo>
                      <a:pt x="2500" y="54879"/>
                    </a:lnTo>
                    <a:lnTo>
                      <a:pt x="2544" y="55010"/>
                    </a:lnTo>
                    <a:lnTo>
                      <a:pt x="2600" y="55138"/>
                    </a:lnTo>
                    <a:lnTo>
                      <a:pt x="2663" y="55225"/>
                    </a:lnTo>
                    <a:lnTo>
                      <a:pt x="2747" y="55305"/>
                    </a:lnTo>
                    <a:lnTo>
                      <a:pt x="2851" y="55374"/>
                    </a:lnTo>
                    <a:lnTo>
                      <a:pt x="2964" y="55450"/>
                    </a:lnTo>
                    <a:lnTo>
                      <a:pt x="3075" y="55529"/>
                    </a:lnTo>
                    <a:lnTo>
                      <a:pt x="3206" y="55609"/>
                    </a:lnTo>
                    <a:lnTo>
                      <a:pt x="3323" y="55687"/>
                    </a:lnTo>
                    <a:lnTo>
                      <a:pt x="3427" y="55757"/>
                    </a:lnTo>
                    <a:lnTo>
                      <a:pt x="3538" y="55830"/>
                    </a:lnTo>
                    <a:lnTo>
                      <a:pt x="3647" y="55904"/>
                    </a:lnTo>
                    <a:lnTo>
                      <a:pt x="3738" y="55978"/>
                    </a:lnTo>
                    <a:lnTo>
                      <a:pt x="3849" y="56052"/>
                    </a:lnTo>
                    <a:lnTo>
                      <a:pt x="3923" y="56093"/>
                    </a:lnTo>
                    <a:lnTo>
                      <a:pt x="4053" y="56169"/>
                    </a:lnTo>
                    <a:lnTo>
                      <a:pt x="4118" y="56219"/>
                    </a:lnTo>
                    <a:lnTo>
                      <a:pt x="4244" y="56288"/>
                    </a:lnTo>
                    <a:lnTo>
                      <a:pt x="4346" y="56327"/>
                    </a:lnTo>
                    <a:lnTo>
                      <a:pt x="4379" y="56339"/>
                    </a:lnTo>
                    <a:lnTo>
                      <a:pt x="4387" y="56342"/>
                    </a:lnTo>
                    <a:lnTo>
                      <a:pt x="4396" y="56345"/>
                    </a:lnTo>
                    <a:lnTo>
                      <a:pt x="4496" y="56359"/>
                    </a:lnTo>
                    <a:lnTo>
                      <a:pt x="4516" y="56362"/>
                    </a:lnTo>
                    <a:lnTo>
                      <a:pt x="4540" y="56365"/>
                    </a:lnTo>
                    <a:lnTo>
                      <a:pt x="4544" y="56366"/>
                    </a:lnTo>
                    <a:lnTo>
                      <a:pt x="4631" y="56373"/>
                    </a:lnTo>
                    <a:lnTo>
                      <a:pt x="4640" y="56372"/>
                    </a:lnTo>
                    <a:lnTo>
                      <a:pt x="4644" y="56372"/>
                    </a:lnTo>
                    <a:lnTo>
                      <a:pt x="4660" y="56371"/>
                    </a:lnTo>
                    <a:lnTo>
                      <a:pt x="4734" y="56368"/>
                    </a:lnTo>
                    <a:lnTo>
                      <a:pt x="4863" y="56366"/>
                    </a:lnTo>
                    <a:lnTo>
                      <a:pt x="5000" y="56368"/>
                    </a:lnTo>
                    <a:lnTo>
                      <a:pt x="5226" y="56351"/>
                    </a:lnTo>
                    <a:lnTo>
                      <a:pt x="5357" y="56330"/>
                    </a:lnTo>
                    <a:lnTo>
                      <a:pt x="5384" y="56331"/>
                    </a:lnTo>
                    <a:lnTo>
                      <a:pt x="5403" y="56332"/>
                    </a:lnTo>
                    <a:lnTo>
                      <a:pt x="5479" y="56334"/>
                    </a:lnTo>
                    <a:lnTo>
                      <a:pt x="5604" y="56344"/>
                    </a:lnTo>
                    <a:lnTo>
                      <a:pt x="5706" y="56359"/>
                    </a:lnTo>
                    <a:lnTo>
                      <a:pt x="5717" y="56361"/>
                    </a:lnTo>
                    <a:lnTo>
                      <a:pt x="5738" y="56364"/>
                    </a:lnTo>
                    <a:lnTo>
                      <a:pt x="5871" y="56381"/>
                    </a:lnTo>
                    <a:lnTo>
                      <a:pt x="5909" y="56387"/>
                    </a:lnTo>
                    <a:lnTo>
                      <a:pt x="5929" y="56390"/>
                    </a:lnTo>
                    <a:lnTo>
                      <a:pt x="5982" y="56398"/>
                    </a:lnTo>
                    <a:lnTo>
                      <a:pt x="6082" y="56407"/>
                    </a:lnTo>
                    <a:lnTo>
                      <a:pt x="6084" y="56407"/>
                    </a:lnTo>
                    <a:lnTo>
                      <a:pt x="6120" y="56411"/>
                    </a:lnTo>
                    <a:lnTo>
                      <a:pt x="6222" y="56422"/>
                    </a:lnTo>
                    <a:lnTo>
                      <a:pt x="6365" y="56436"/>
                    </a:lnTo>
                    <a:lnTo>
                      <a:pt x="6430" y="56452"/>
                    </a:lnTo>
                    <a:lnTo>
                      <a:pt x="6446" y="56456"/>
                    </a:lnTo>
                    <a:lnTo>
                      <a:pt x="6525" y="56476"/>
                    </a:lnTo>
                    <a:lnTo>
                      <a:pt x="6616" y="56510"/>
                    </a:lnTo>
                    <a:lnTo>
                      <a:pt x="6715" y="56556"/>
                    </a:lnTo>
                    <a:lnTo>
                      <a:pt x="6806" y="56582"/>
                    </a:lnTo>
                    <a:lnTo>
                      <a:pt x="6906" y="56587"/>
                    </a:lnTo>
                    <a:lnTo>
                      <a:pt x="7046" y="56580"/>
                    </a:lnTo>
                    <a:lnTo>
                      <a:pt x="7154" y="56543"/>
                    </a:lnTo>
                    <a:lnTo>
                      <a:pt x="7175" y="56534"/>
                    </a:lnTo>
                    <a:lnTo>
                      <a:pt x="7187" y="56531"/>
                    </a:lnTo>
                    <a:lnTo>
                      <a:pt x="7201" y="56523"/>
                    </a:lnTo>
                    <a:lnTo>
                      <a:pt x="7237" y="56507"/>
                    </a:lnTo>
                    <a:lnTo>
                      <a:pt x="7387" y="56441"/>
                    </a:lnTo>
                    <a:lnTo>
                      <a:pt x="7495" y="56384"/>
                    </a:lnTo>
                    <a:lnTo>
                      <a:pt x="7622" y="56314"/>
                    </a:lnTo>
                    <a:lnTo>
                      <a:pt x="7745" y="56265"/>
                    </a:lnTo>
                    <a:lnTo>
                      <a:pt x="7779" y="56252"/>
                    </a:lnTo>
                    <a:lnTo>
                      <a:pt x="7809" y="56240"/>
                    </a:lnTo>
                    <a:lnTo>
                      <a:pt x="7887" y="56218"/>
                    </a:lnTo>
                    <a:lnTo>
                      <a:pt x="7936" y="56204"/>
                    </a:lnTo>
                    <a:lnTo>
                      <a:pt x="7948" y="56202"/>
                    </a:lnTo>
                    <a:lnTo>
                      <a:pt x="8122" y="56165"/>
                    </a:lnTo>
                    <a:lnTo>
                      <a:pt x="8267" y="56150"/>
                    </a:lnTo>
                    <a:lnTo>
                      <a:pt x="8401" y="56140"/>
                    </a:lnTo>
                    <a:lnTo>
                      <a:pt x="8518" y="56140"/>
                    </a:lnTo>
                    <a:lnTo>
                      <a:pt x="8631" y="56173"/>
                    </a:lnTo>
                    <a:lnTo>
                      <a:pt x="8773" y="56239"/>
                    </a:lnTo>
                    <a:lnTo>
                      <a:pt x="8875" y="56285"/>
                    </a:lnTo>
                    <a:lnTo>
                      <a:pt x="8951" y="56317"/>
                    </a:lnTo>
                    <a:lnTo>
                      <a:pt x="9057" y="56342"/>
                    </a:lnTo>
                    <a:lnTo>
                      <a:pt x="9223" y="56346"/>
                    </a:lnTo>
                    <a:lnTo>
                      <a:pt x="9362" y="56373"/>
                    </a:lnTo>
                    <a:lnTo>
                      <a:pt x="9453" y="56434"/>
                    </a:lnTo>
                    <a:lnTo>
                      <a:pt x="9560" y="56520"/>
                    </a:lnTo>
                    <a:lnTo>
                      <a:pt x="9621" y="56576"/>
                    </a:lnTo>
                    <a:lnTo>
                      <a:pt x="9679" y="56642"/>
                    </a:lnTo>
                    <a:lnTo>
                      <a:pt x="9743" y="56703"/>
                    </a:lnTo>
                    <a:lnTo>
                      <a:pt x="9818" y="56768"/>
                    </a:lnTo>
                    <a:lnTo>
                      <a:pt x="9902" y="56857"/>
                    </a:lnTo>
                    <a:lnTo>
                      <a:pt x="9989" y="56956"/>
                    </a:lnTo>
                    <a:lnTo>
                      <a:pt x="10074" y="57047"/>
                    </a:lnTo>
                    <a:lnTo>
                      <a:pt x="10076" y="57049"/>
                    </a:lnTo>
                    <a:lnTo>
                      <a:pt x="10090" y="57064"/>
                    </a:lnTo>
                    <a:lnTo>
                      <a:pt x="10158" y="57152"/>
                    </a:lnTo>
                    <a:lnTo>
                      <a:pt x="10198" y="57225"/>
                    </a:lnTo>
                    <a:lnTo>
                      <a:pt x="10200" y="57232"/>
                    </a:lnTo>
                    <a:lnTo>
                      <a:pt x="10201" y="57235"/>
                    </a:lnTo>
                    <a:lnTo>
                      <a:pt x="10244" y="57362"/>
                    </a:lnTo>
                    <a:lnTo>
                      <a:pt x="10324" y="57490"/>
                    </a:lnTo>
                    <a:lnTo>
                      <a:pt x="10418" y="57616"/>
                    </a:lnTo>
                    <a:lnTo>
                      <a:pt x="10532" y="57720"/>
                    </a:lnTo>
                    <a:lnTo>
                      <a:pt x="10613" y="57767"/>
                    </a:lnTo>
                    <a:lnTo>
                      <a:pt x="10615" y="57767"/>
                    </a:lnTo>
                    <a:lnTo>
                      <a:pt x="10731" y="57800"/>
                    </a:lnTo>
                    <a:lnTo>
                      <a:pt x="10869" y="57834"/>
                    </a:lnTo>
                    <a:lnTo>
                      <a:pt x="10956" y="57863"/>
                    </a:lnTo>
                    <a:lnTo>
                      <a:pt x="11039" y="57885"/>
                    </a:lnTo>
                    <a:lnTo>
                      <a:pt x="11189" y="57924"/>
                    </a:lnTo>
                    <a:lnTo>
                      <a:pt x="11272" y="57941"/>
                    </a:lnTo>
                    <a:lnTo>
                      <a:pt x="11366" y="57963"/>
                    </a:lnTo>
                    <a:lnTo>
                      <a:pt x="11518" y="58009"/>
                    </a:lnTo>
                    <a:lnTo>
                      <a:pt x="11625" y="58021"/>
                    </a:lnTo>
                    <a:lnTo>
                      <a:pt x="11785" y="58034"/>
                    </a:lnTo>
                    <a:lnTo>
                      <a:pt x="11923" y="58029"/>
                    </a:lnTo>
                    <a:lnTo>
                      <a:pt x="12016" y="58021"/>
                    </a:lnTo>
                    <a:lnTo>
                      <a:pt x="12098" y="58014"/>
                    </a:lnTo>
                    <a:lnTo>
                      <a:pt x="12285" y="57992"/>
                    </a:lnTo>
                    <a:lnTo>
                      <a:pt x="12367" y="58051"/>
                    </a:lnTo>
                    <a:lnTo>
                      <a:pt x="12508" y="58121"/>
                    </a:lnTo>
                    <a:lnTo>
                      <a:pt x="12624" y="58181"/>
                    </a:lnTo>
                    <a:lnTo>
                      <a:pt x="12719" y="58235"/>
                    </a:lnTo>
                    <a:lnTo>
                      <a:pt x="12796" y="58276"/>
                    </a:lnTo>
                    <a:lnTo>
                      <a:pt x="12923" y="58339"/>
                    </a:lnTo>
                    <a:lnTo>
                      <a:pt x="13041" y="58417"/>
                    </a:lnTo>
                    <a:lnTo>
                      <a:pt x="13138" y="58480"/>
                    </a:lnTo>
                    <a:lnTo>
                      <a:pt x="13221" y="58550"/>
                    </a:lnTo>
                    <a:lnTo>
                      <a:pt x="13275" y="58619"/>
                    </a:lnTo>
                    <a:lnTo>
                      <a:pt x="13277" y="58620"/>
                    </a:lnTo>
                    <a:lnTo>
                      <a:pt x="13311" y="58664"/>
                    </a:lnTo>
                    <a:lnTo>
                      <a:pt x="13393" y="58757"/>
                    </a:lnTo>
                    <a:lnTo>
                      <a:pt x="13494" y="58880"/>
                    </a:lnTo>
                    <a:lnTo>
                      <a:pt x="13558" y="58967"/>
                    </a:lnTo>
                    <a:lnTo>
                      <a:pt x="13604" y="59043"/>
                    </a:lnTo>
                    <a:lnTo>
                      <a:pt x="13656" y="59118"/>
                    </a:lnTo>
                    <a:lnTo>
                      <a:pt x="13725" y="59235"/>
                    </a:lnTo>
                    <a:lnTo>
                      <a:pt x="13786" y="59330"/>
                    </a:lnTo>
                    <a:lnTo>
                      <a:pt x="13831" y="59384"/>
                    </a:lnTo>
                    <a:lnTo>
                      <a:pt x="13834" y="59388"/>
                    </a:lnTo>
                    <a:lnTo>
                      <a:pt x="13856" y="59414"/>
                    </a:lnTo>
                    <a:lnTo>
                      <a:pt x="13928" y="59523"/>
                    </a:lnTo>
                    <a:lnTo>
                      <a:pt x="14002" y="59650"/>
                    </a:lnTo>
                    <a:lnTo>
                      <a:pt x="14079" y="59759"/>
                    </a:lnTo>
                    <a:lnTo>
                      <a:pt x="14156" y="59874"/>
                    </a:lnTo>
                    <a:lnTo>
                      <a:pt x="14208" y="59986"/>
                    </a:lnTo>
                    <a:lnTo>
                      <a:pt x="14277" y="60067"/>
                    </a:lnTo>
                    <a:lnTo>
                      <a:pt x="14279" y="60069"/>
                    </a:lnTo>
                    <a:lnTo>
                      <a:pt x="14284" y="60076"/>
                    </a:lnTo>
                    <a:lnTo>
                      <a:pt x="14322" y="60071"/>
                    </a:lnTo>
                    <a:lnTo>
                      <a:pt x="14335" y="60069"/>
                    </a:lnTo>
                    <a:lnTo>
                      <a:pt x="14411" y="60059"/>
                    </a:lnTo>
                    <a:lnTo>
                      <a:pt x="14422" y="60057"/>
                    </a:lnTo>
                    <a:lnTo>
                      <a:pt x="14451" y="60054"/>
                    </a:lnTo>
                    <a:lnTo>
                      <a:pt x="14515" y="60047"/>
                    </a:lnTo>
                    <a:lnTo>
                      <a:pt x="14680" y="60026"/>
                    </a:lnTo>
                    <a:lnTo>
                      <a:pt x="14762" y="60016"/>
                    </a:lnTo>
                    <a:lnTo>
                      <a:pt x="14908" y="60007"/>
                    </a:lnTo>
                    <a:lnTo>
                      <a:pt x="15068" y="59995"/>
                    </a:lnTo>
                    <a:lnTo>
                      <a:pt x="15213" y="59983"/>
                    </a:lnTo>
                    <a:lnTo>
                      <a:pt x="15222" y="59982"/>
                    </a:lnTo>
                    <a:lnTo>
                      <a:pt x="15223" y="59982"/>
                    </a:lnTo>
                    <a:lnTo>
                      <a:pt x="15316" y="59976"/>
                    </a:lnTo>
                    <a:lnTo>
                      <a:pt x="15469" y="60020"/>
                    </a:lnTo>
                    <a:lnTo>
                      <a:pt x="15563" y="60068"/>
                    </a:lnTo>
                    <a:lnTo>
                      <a:pt x="15564" y="60068"/>
                    </a:lnTo>
                    <a:lnTo>
                      <a:pt x="15582" y="60076"/>
                    </a:lnTo>
                    <a:lnTo>
                      <a:pt x="15663" y="60108"/>
                    </a:lnTo>
                    <a:lnTo>
                      <a:pt x="15746" y="60149"/>
                    </a:lnTo>
                    <a:lnTo>
                      <a:pt x="15766" y="60156"/>
                    </a:lnTo>
                    <a:lnTo>
                      <a:pt x="15772" y="60158"/>
                    </a:lnTo>
                    <a:lnTo>
                      <a:pt x="15832" y="60178"/>
                    </a:lnTo>
                    <a:lnTo>
                      <a:pt x="15903" y="60226"/>
                    </a:lnTo>
                    <a:lnTo>
                      <a:pt x="15986" y="60258"/>
                    </a:lnTo>
                    <a:lnTo>
                      <a:pt x="16089" y="60301"/>
                    </a:lnTo>
                    <a:lnTo>
                      <a:pt x="16132" y="60325"/>
                    </a:lnTo>
                    <a:lnTo>
                      <a:pt x="16140" y="60330"/>
                    </a:lnTo>
                    <a:lnTo>
                      <a:pt x="16178" y="60351"/>
                    </a:lnTo>
                    <a:lnTo>
                      <a:pt x="16265" y="60402"/>
                    </a:lnTo>
                    <a:lnTo>
                      <a:pt x="16337" y="60442"/>
                    </a:lnTo>
                    <a:lnTo>
                      <a:pt x="16342" y="60445"/>
                    </a:lnTo>
                    <a:lnTo>
                      <a:pt x="16363" y="60457"/>
                    </a:lnTo>
                    <a:lnTo>
                      <a:pt x="16389" y="60479"/>
                    </a:lnTo>
                    <a:lnTo>
                      <a:pt x="16395" y="60484"/>
                    </a:lnTo>
                    <a:lnTo>
                      <a:pt x="16429" y="60513"/>
                    </a:lnTo>
                    <a:lnTo>
                      <a:pt x="16505" y="60591"/>
                    </a:lnTo>
                    <a:lnTo>
                      <a:pt x="16523" y="60613"/>
                    </a:lnTo>
                    <a:lnTo>
                      <a:pt x="16526" y="60617"/>
                    </a:lnTo>
                    <a:lnTo>
                      <a:pt x="16567" y="60666"/>
                    </a:lnTo>
                    <a:lnTo>
                      <a:pt x="16615" y="60731"/>
                    </a:lnTo>
                    <a:lnTo>
                      <a:pt x="16666" y="60796"/>
                    </a:lnTo>
                    <a:lnTo>
                      <a:pt x="16757" y="60910"/>
                    </a:lnTo>
                    <a:lnTo>
                      <a:pt x="16810" y="61012"/>
                    </a:lnTo>
                    <a:lnTo>
                      <a:pt x="16851" y="61086"/>
                    </a:lnTo>
                    <a:lnTo>
                      <a:pt x="16917" y="61197"/>
                    </a:lnTo>
                    <a:lnTo>
                      <a:pt x="16959" y="61296"/>
                    </a:lnTo>
                    <a:lnTo>
                      <a:pt x="17005" y="61380"/>
                    </a:lnTo>
                    <a:lnTo>
                      <a:pt x="17066" y="61506"/>
                    </a:lnTo>
                    <a:lnTo>
                      <a:pt x="17117" y="61575"/>
                    </a:lnTo>
                    <a:lnTo>
                      <a:pt x="17165" y="61683"/>
                    </a:lnTo>
                    <a:lnTo>
                      <a:pt x="17222" y="61797"/>
                    </a:lnTo>
                    <a:lnTo>
                      <a:pt x="17262" y="61894"/>
                    </a:lnTo>
                    <a:lnTo>
                      <a:pt x="17314" y="61996"/>
                    </a:lnTo>
                    <a:lnTo>
                      <a:pt x="17349" y="62102"/>
                    </a:lnTo>
                    <a:lnTo>
                      <a:pt x="17380" y="62208"/>
                    </a:lnTo>
                    <a:lnTo>
                      <a:pt x="17413" y="62300"/>
                    </a:lnTo>
                    <a:lnTo>
                      <a:pt x="17446" y="62394"/>
                    </a:lnTo>
                    <a:lnTo>
                      <a:pt x="17480" y="62471"/>
                    </a:lnTo>
                    <a:lnTo>
                      <a:pt x="17533" y="62580"/>
                    </a:lnTo>
                    <a:lnTo>
                      <a:pt x="17544" y="62663"/>
                    </a:lnTo>
                    <a:lnTo>
                      <a:pt x="17568" y="62773"/>
                    </a:lnTo>
                    <a:lnTo>
                      <a:pt x="17581" y="62880"/>
                    </a:lnTo>
                    <a:lnTo>
                      <a:pt x="17583" y="63030"/>
                    </a:lnTo>
                    <a:lnTo>
                      <a:pt x="17591" y="63215"/>
                    </a:lnTo>
                    <a:lnTo>
                      <a:pt x="17597" y="63296"/>
                    </a:lnTo>
                    <a:lnTo>
                      <a:pt x="17610" y="63420"/>
                    </a:lnTo>
                    <a:lnTo>
                      <a:pt x="17637" y="63536"/>
                    </a:lnTo>
                    <a:lnTo>
                      <a:pt x="17685" y="63640"/>
                    </a:lnTo>
                    <a:lnTo>
                      <a:pt x="17754" y="63718"/>
                    </a:lnTo>
                    <a:lnTo>
                      <a:pt x="17822" y="63787"/>
                    </a:lnTo>
                    <a:lnTo>
                      <a:pt x="17893" y="63872"/>
                    </a:lnTo>
                    <a:lnTo>
                      <a:pt x="17952" y="63966"/>
                    </a:lnTo>
                    <a:lnTo>
                      <a:pt x="17966" y="63993"/>
                    </a:lnTo>
                    <a:lnTo>
                      <a:pt x="17966" y="63994"/>
                    </a:lnTo>
                    <a:lnTo>
                      <a:pt x="17997" y="64054"/>
                    </a:lnTo>
                    <a:lnTo>
                      <a:pt x="18049" y="64127"/>
                    </a:lnTo>
                    <a:lnTo>
                      <a:pt x="18108" y="64184"/>
                    </a:lnTo>
                    <a:lnTo>
                      <a:pt x="18174" y="64241"/>
                    </a:lnTo>
                    <a:lnTo>
                      <a:pt x="18202" y="64263"/>
                    </a:lnTo>
                    <a:lnTo>
                      <a:pt x="18202" y="64263"/>
                    </a:lnTo>
                    <a:lnTo>
                      <a:pt x="18250" y="64301"/>
                    </a:lnTo>
                    <a:lnTo>
                      <a:pt x="18331" y="64376"/>
                    </a:lnTo>
                    <a:lnTo>
                      <a:pt x="18392" y="64440"/>
                    </a:lnTo>
                    <a:lnTo>
                      <a:pt x="18450" y="64500"/>
                    </a:lnTo>
                    <a:lnTo>
                      <a:pt x="18511" y="64563"/>
                    </a:lnTo>
                    <a:lnTo>
                      <a:pt x="18560" y="64636"/>
                    </a:lnTo>
                    <a:lnTo>
                      <a:pt x="18617" y="64731"/>
                    </a:lnTo>
                    <a:lnTo>
                      <a:pt x="18673" y="64809"/>
                    </a:lnTo>
                    <a:lnTo>
                      <a:pt x="18720" y="64878"/>
                    </a:lnTo>
                    <a:lnTo>
                      <a:pt x="18773" y="64958"/>
                    </a:lnTo>
                    <a:lnTo>
                      <a:pt x="18800" y="65007"/>
                    </a:lnTo>
                    <a:lnTo>
                      <a:pt x="18800" y="65007"/>
                    </a:lnTo>
                    <a:lnTo>
                      <a:pt x="18821" y="65044"/>
                    </a:lnTo>
                    <a:lnTo>
                      <a:pt x="18894" y="65138"/>
                    </a:lnTo>
                    <a:lnTo>
                      <a:pt x="18956" y="65208"/>
                    </a:lnTo>
                    <a:lnTo>
                      <a:pt x="19044" y="65286"/>
                    </a:lnTo>
                    <a:lnTo>
                      <a:pt x="19084" y="65312"/>
                    </a:lnTo>
                    <a:lnTo>
                      <a:pt x="19084" y="65312"/>
                    </a:lnTo>
                    <a:lnTo>
                      <a:pt x="19115" y="65332"/>
                    </a:lnTo>
                    <a:lnTo>
                      <a:pt x="19194" y="65391"/>
                    </a:lnTo>
                    <a:lnTo>
                      <a:pt x="19299" y="65467"/>
                    </a:lnTo>
                    <a:lnTo>
                      <a:pt x="19391" y="65531"/>
                    </a:lnTo>
                    <a:lnTo>
                      <a:pt x="19464" y="65581"/>
                    </a:lnTo>
                    <a:lnTo>
                      <a:pt x="19529" y="65630"/>
                    </a:lnTo>
                    <a:lnTo>
                      <a:pt x="19614" y="65708"/>
                    </a:lnTo>
                    <a:lnTo>
                      <a:pt x="19696" y="65778"/>
                    </a:lnTo>
                    <a:lnTo>
                      <a:pt x="19795" y="65862"/>
                    </a:lnTo>
                    <a:lnTo>
                      <a:pt x="19882" y="65929"/>
                    </a:lnTo>
                    <a:lnTo>
                      <a:pt x="19976" y="65999"/>
                    </a:lnTo>
                    <a:lnTo>
                      <a:pt x="20048" y="66059"/>
                    </a:lnTo>
                    <a:lnTo>
                      <a:pt x="20109" y="66112"/>
                    </a:lnTo>
                    <a:lnTo>
                      <a:pt x="20200" y="66185"/>
                    </a:lnTo>
                    <a:lnTo>
                      <a:pt x="20282" y="66256"/>
                    </a:lnTo>
                    <a:lnTo>
                      <a:pt x="20378" y="66336"/>
                    </a:lnTo>
                    <a:lnTo>
                      <a:pt x="20431" y="66382"/>
                    </a:lnTo>
                    <a:lnTo>
                      <a:pt x="20440" y="66390"/>
                    </a:lnTo>
                    <a:lnTo>
                      <a:pt x="20456" y="66404"/>
                    </a:lnTo>
                    <a:lnTo>
                      <a:pt x="20522" y="66456"/>
                    </a:lnTo>
                    <a:lnTo>
                      <a:pt x="20593" y="66522"/>
                    </a:lnTo>
                    <a:lnTo>
                      <a:pt x="20673" y="66578"/>
                    </a:lnTo>
                    <a:lnTo>
                      <a:pt x="20764" y="66641"/>
                    </a:lnTo>
                    <a:lnTo>
                      <a:pt x="20851" y="66706"/>
                    </a:lnTo>
                    <a:lnTo>
                      <a:pt x="20939" y="66769"/>
                    </a:lnTo>
                    <a:lnTo>
                      <a:pt x="20964" y="66788"/>
                    </a:lnTo>
                    <a:lnTo>
                      <a:pt x="20965" y="66789"/>
                    </a:lnTo>
                    <a:lnTo>
                      <a:pt x="21005" y="66819"/>
                    </a:lnTo>
                    <a:lnTo>
                      <a:pt x="21080" y="66905"/>
                    </a:lnTo>
                    <a:lnTo>
                      <a:pt x="21108" y="66953"/>
                    </a:lnTo>
                    <a:lnTo>
                      <a:pt x="21109" y="66954"/>
                    </a:lnTo>
                    <a:lnTo>
                      <a:pt x="21144" y="67013"/>
                    </a:lnTo>
                    <a:lnTo>
                      <a:pt x="21194" y="67084"/>
                    </a:lnTo>
                    <a:lnTo>
                      <a:pt x="21241" y="67186"/>
                    </a:lnTo>
                    <a:lnTo>
                      <a:pt x="21300" y="67298"/>
                    </a:lnTo>
                    <a:lnTo>
                      <a:pt x="21399" y="67392"/>
                    </a:lnTo>
                    <a:lnTo>
                      <a:pt x="21457" y="67466"/>
                    </a:lnTo>
                    <a:lnTo>
                      <a:pt x="21521" y="67519"/>
                    </a:lnTo>
                    <a:lnTo>
                      <a:pt x="21597" y="67592"/>
                    </a:lnTo>
                    <a:lnTo>
                      <a:pt x="21709" y="67698"/>
                    </a:lnTo>
                    <a:lnTo>
                      <a:pt x="21793" y="67776"/>
                    </a:lnTo>
                    <a:lnTo>
                      <a:pt x="21881" y="67859"/>
                    </a:lnTo>
                    <a:lnTo>
                      <a:pt x="21994" y="67967"/>
                    </a:lnTo>
                    <a:lnTo>
                      <a:pt x="22088" y="68056"/>
                    </a:lnTo>
                    <a:lnTo>
                      <a:pt x="22185" y="68146"/>
                    </a:lnTo>
                    <a:lnTo>
                      <a:pt x="22266" y="68222"/>
                    </a:lnTo>
                    <a:lnTo>
                      <a:pt x="22368" y="68320"/>
                    </a:lnTo>
                    <a:lnTo>
                      <a:pt x="22479" y="68422"/>
                    </a:lnTo>
                    <a:lnTo>
                      <a:pt x="22539" y="68487"/>
                    </a:lnTo>
                    <a:lnTo>
                      <a:pt x="22649" y="68589"/>
                    </a:lnTo>
                    <a:lnTo>
                      <a:pt x="22736" y="68677"/>
                    </a:lnTo>
                    <a:lnTo>
                      <a:pt x="22808" y="68740"/>
                    </a:lnTo>
                    <a:lnTo>
                      <a:pt x="22828" y="68760"/>
                    </a:lnTo>
                    <a:lnTo>
                      <a:pt x="22879" y="68810"/>
                    </a:lnTo>
                    <a:lnTo>
                      <a:pt x="22931" y="68856"/>
                    </a:lnTo>
                    <a:lnTo>
                      <a:pt x="22935" y="68860"/>
                    </a:lnTo>
                    <a:lnTo>
                      <a:pt x="22967" y="68888"/>
                    </a:lnTo>
                    <a:lnTo>
                      <a:pt x="23076" y="68986"/>
                    </a:lnTo>
                    <a:lnTo>
                      <a:pt x="23167" y="69073"/>
                    </a:lnTo>
                    <a:lnTo>
                      <a:pt x="23245" y="69152"/>
                    </a:lnTo>
                    <a:lnTo>
                      <a:pt x="23247" y="69154"/>
                    </a:lnTo>
                    <a:lnTo>
                      <a:pt x="23251" y="69158"/>
                    </a:lnTo>
                    <a:lnTo>
                      <a:pt x="23282" y="69188"/>
                    </a:lnTo>
                    <a:lnTo>
                      <a:pt x="23339" y="69243"/>
                    </a:lnTo>
                    <a:lnTo>
                      <a:pt x="23435" y="69329"/>
                    </a:lnTo>
                    <a:lnTo>
                      <a:pt x="23514" y="69397"/>
                    </a:lnTo>
                    <a:lnTo>
                      <a:pt x="23619" y="69498"/>
                    </a:lnTo>
                    <a:lnTo>
                      <a:pt x="23696" y="69558"/>
                    </a:lnTo>
                    <a:lnTo>
                      <a:pt x="23785" y="69631"/>
                    </a:lnTo>
                    <a:lnTo>
                      <a:pt x="23825" y="69655"/>
                    </a:lnTo>
                    <a:lnTo>
                      <a:pt x="23826" y="69656"/>
                    </a:lnTo>
                    <a:lnTo>
                      <a:pt x="23865" y="69680"/>
                    </a:lnTo>
                    <a:lnTo>
                      <a:pt x="23946" y="69748"/>
                    </a:lnTo>
                    <a:lnTo>
                      <a:pt x="24026" y="69828"/>
                    </a:lnTo>
                    <a:lnTo>
                      <a:pt x="24128" y="69920"/>
                    </a:lnTo>
                    <a:lnTo>
                      <a:pt x="24187" y="69973"/>
                    </a:lnTo>
                    <a:lnTo>
                      <a:pt x="24191" y="69977"/>
                    </a:lnTo>
                    <a:lnTo>
                      <a:pt x="24217" y="70000"/>
                    </a:lnTo>
                    <a:lnTo>
                      <a:pt x="24310" y="70096"/>
                    </a:lnTo>
                    <a:lnTo>
                      <a:pt x="24452" y="70227"/>
                    </a:lnTo>
                    <a:lnTo>
                      <a:pt x="24546" y="70314"/>
                    </a:lnTo>
                    <a:lnTo>
                      <a:pt x="24610" y="70373"/>
                    </a:lnTo>
                    <a:lnTo>
                      <a:pt x="24688" y="70446"/>
                    </a:lnTo>
                    <a:lnTo>
                      <a:pt x="24779" y="70541"/>
                    </a:lnTo>
                    <a:lnTo>
                      <a:pt x="24863" y="70635"/>
                    </a:lnTo>
                    <a:lnTo>
                      <a:pt x="24865" y="70638"/>
                    </a:lnTo>
                    <a:lnTo>
                      <a:pt x="24872" y="70648"/>
                    </a:lnTo>
                    <a:lnTo>
                      <a:pt x="24874" y="70652"/>
                    </a:lnTo>
                    <a:lnTo>
                      <a:pt x="24880" y="70661"/>
                    </a:lnTo>
                    <a:lnTo>
                      <a:pt x="24954" y="70777"/>
                    </a:lnTo>
                    <a:lnTo>
                      <a:pt x="25007" y="70860"/>
                    </a:lnTo>
                    <a:lnTo>
                      <a:pt x="25062" y="70930"/>
                    </a:lnTo>
                    <a:lnTo>
                      <a:pt x="25131" y="71045"/>
                    </a:lnTo>
                    <a:lnTo>
                      <a:pt x="25186" y="71130"/>
                    </a:lnTo>
                    <a:lnTo>
                      <a:pt x="25236" y="71211"/>
                    </a:lnTo>
                    <a:lnTo>
                      <a:pt x="25311" y="71307"/>
                    </a:lnTo>
                    <a:lnTo>
                      <a:pt x="25373" y="71396"/>
                    </a:lnTo>
                    <a:lnTo>
                      <a:pt x="25442" y="71497"/>
                    </a:lnTo>
                    <a:lnTo>
                      <a:pt x="25501" y="71588"/>
                    </a:lnTo>
                    <a:lnTo>
                      <a:pt x="25552" y="71651"/>
                    </a:lnTo>
                    <a:lnTo>
                      <a:pt x="25555" y="71654"/>
                    </a:lnTo>
                    <a:lnTo>
                      <a:pt x="25565" y="71667"/>
                    </a:lnTo>
                    <a:lnTo>
                      <a:pt x="25623" y="71745"/>
                    </a:lnTo>
                    <a:lnTo>
                      <a:pt x="25692" y="71836"/>
                    </a:lnTo>
                    <a:lnTo>
                      <a:pt x="25760" y="71931"/>
                    </a:lnTo>
                    <a:lnTo>
                      <a:pt x="25828" y="72020"/>
                    </a:lnTo>
                    <a:lnTo>
                      <a:pt x="25833" y="72027"/>
                    </a:lnTo>
                    <a:lnTo>
                      <a:pt x="26390" y="71815"/>
                    </a:lnTo>
                    <a:lnTo>
                      <a:pt x="26532" y="72007"/>
                    </a:lnTo>
                    <a:lnTo>
                      <a:pt x="26968" y="71792"/>
                    </a:lnTo>
                    <a:lnTo>
                      <a:pt x="27060" y="72104"/>
                    </a:lnTo>
                    <a:lnTo>
                      <a:pt x="27140" y="72404"/>
                    </a:lnTo>
                    <a:lnTo>
                      <a:pt x="27233" y="72645"/>
                    </a:lnTo>
                    <a:lnTo>
                      <a:pt x="27350" y="72921"/>
                    </a:lnTo>
                    <a:lnTo>
                      <a:pt x="27371" y="73161"/>
                    </a:lnTo>
                    <a:lnTo>
                      <a:pt x="27476" y="73413"/>
                    </a:lnTo>
                    <a:lnTo>
                      <a:pt x="28405" y="73188"/>
                    </a:lnTo>
                    <a:lnTo>
                      <a:pt x="29360" y="72999"/>
                    </a:lnTo>
                    <a:lnTo>
                      <a:pt x="29949" y="72166"/>
                    </a:lnTo>
                    <a:lnTo>
                      <a:pt x="31238" y="72138"/>
                    </a:lnTo>
                    <a:lnTo>
                      <a:pt x="31359" y="72916"/>
                    </a:lnTo>
                    <a:lnTo>
                      <a:pt x="31111" y="73022"/>
                    </a:lnTo>
                    <a:lnTo>
                      <a:pt x="30852" y="73104"/>
                    </a:lnTo>
                    <a:lnTo>
                      <a:pt x="29520" y="73503"/>
                    </a:lnTo>
                    <a:lnTo>
                      <a:pt x="29443" y="73850"/>
                    </a:lnTo>
                    <a:lnTo>
                      <a:pt x="30831" y="73593"/>
                    </a:lnTo>
                    <a:lnTo>
                      <a:pt x="30876" y="73295"/>
                    </a:lnTo>
                    <a:lnTo>
                      <a:pt x="31420" y="73275"/>
                    </a:lnTo>
                    <a:lnTo>
                      <a:pt x="31774" y="73277"/>
                    </a:lnTo>
                    <a:lnTo>
                      <a:pt x="32129" y="73399"/>
                    </a:lnTo>
                    <a:lnTo>
                      <a:pt x="32426" y="73700"/>
                    </a:lnTo>
                    <a:lnTo>
                      <a:pt x="32486" y="73880"/>
                    </a:lnTo>
                    <a:lnTo>
                      <a:pt x="33042" y="73835"/>
                    </a:lnTo>
                    <a:lnTo>
                      <a:pt x="32780" y="73187"/>
                    </a:lnTo>
                    <a:lnTo>
                      <a:pt x="33454" y="73094"/>
                    </a:lnTo>
                    <a:lnTo>
                      <a:pt x="33681" y="73682"/>
                    </a:lnTo>
                    <a:lnTo>
                      <a:pt x="33977" y="73659"/>
                    </a:lnTo>
                    <a:lnTo>
                      <a:pt x="34165" y="73650"/>
                    </a:lnTo>
                    <a:lnTo>
                      <a:pt x="34404" y="73668"/>
                    </a:lnTo>
                    <a:lnTo>
                      <a:pt x="34612" y="73721"/>
                    </a:lnTo>
                    <a:lnTo>
                      <a:pt x="34893" y="73835"/>
                    </a:lnTo>
                    <a:lnTo>
                      <a:pt x="35459" y="73763"/>
                    </a:lnTo>
                    <a:lnTo>
                      <a:pt x="36121" y="73376"/>
                    </a:lnTo>
                    <a:lnTo>
                      <a:pt x="36157" y="72928"/>
                    </a:lnTo>
                    <a:lnTo>
                      <a:pt x="35328" y="71934"/>
                    </a:lnTo>
                    <a:lnTo>
                      <a:pt x="35518" y="71754"/>
                    </a:lnTo>
                    <a:lnTo>
                      <a:pt x="35933" y="71670"/>
                    </a:lnTo>
                    <a:lnTo>
                      <a:pt x="36254" y="71622"/>
                    </a:lnTo>
                    <a:lnTo>
                      <a:pt x="35412" y="70177"/>
                    </a:lnTo>
                    <a:lnTo>
                      <a:pt x="35769" y="70250"/>
                    </a:lnTo>
                    <a:lnTo>
                      <a:pt x="36303" y="70370"/>
                    </a:lnTo>
                    <a:lnTo>
                      <a:pt x="36422" y="70093"/>
                    </a:lnTo>
                    <a:lnTo>
                      <a:pt x="36554" y="69768"/>
                    </a:lnTo>
                    <a:lnTo>
                      <a:pt x="36566" y="69599"/>
                    </a:lnTo>
                    <a:lnTo>
                      <a:pt x="36460" y="69310"/>
                    </a:lnTo>
                    <a:lnTo>
                      <a:pt x="35893" y="68296"/>
                    </a:lnTo>
                    <a:lnTo>
                      <a:pt x="34881" y="68634"/>
                    </a:lnTo>
                    <a:lnTo>
                      <a:pt x="34632" y="68695"/>
                    </a:lnTo>
                    <a:lnTo>
                      <a:pt x="34929" y="67682"/>
                    </a:lnTo>
                    <a:lnTo>
                      <a:pt x="34827" y="67282"/>
                    </a:lnTo>
                    <a:lnTo>
                      <a:pt x="34767" y="66987"/>
                    </a:lnTo>
                    <a:lnTo>
                      <a:pt x="34775" y="66761"/>
                    </a:lnTo>
                    <a:lnTo>
                      <a:pt x="34751" y="66511"/>
                    </a:lnTo>
                    <a:lnTo>
                      <a:pt x="34690" y="66325"/>
                    </a:lnTo>
                    <a:lnTo>
                      <a:pt x="34670" y="66115"/>
                    </a:lnTo>
                    <a:lnTo>
                      <a:pt x="34710" y="65883"/>
                    </a:lnTo>
                    <a:lnTo>
                      <a:pt x="34760" y="65604"/>
                    </a:lnTo>
                    <a:lnTo>
                      <a:pt x="34833" y="65324"/>
                    </a:lnTo>
                    <a:lnTo>
                      <a:pt x="35237" y="64984"/>
                    </a:lnTo>
                    <a:lnTo>
                      <a:pt x="35509" y="64873"/>
                    </a:lnTo>
                    <a:lnTo>
                      <a:pt x="35754" y="64743"/>
                    </a:lnTo>
                    <a:lnTo>
                      <a:pt x="36053" y="64678"/>
                    </a:lnTo>
                    <a:lnTo>
                      <a:pt x="36307" y="64539"/>
                    </a:lnTo>
                    <a:lnTo>
                      <a:pt x="36534" y="64474"/>
                    </a:lnTo>
                    <a:lnTo>
                      <a:pt x="36778" y="64400"/>
                    </a:lnTo>
                    <a:lnTo>
                      <a:pt x="37060" y="64279"/>
                    </a:lnTo>
                    <a:lnTo>
                      <a:pt x="37358" y="64270"/>
                    </a:lnTo>
                    <a:lnTo>
                      <a:pt x="37584" y="64269"/>
                    </a:lnTo>
                    <a:lnTo>
                      <a:pt x="37855" y="64288"/>
                    </a:lnTo>
                    <a:lnTo>
                      <a:pt x="38161" y="64306"/>
                    </a:lnTo>
                    <a:lnTo>
                      <a:pt x="38378" y="64334"/>
                    </a:lnTo>
                    <a:lnTo>
                      <a:pt x="38674" y="64454"/>
                    </a:lnTo>
                    <a:lnTo>
                      <a:pt x="39181" y="64425"/>
                    </a:lnTo>
                    <a:lnTo>
                      <a:pt x="39904" y="64086"/>
                    </a:lnTo>
                    <a:lnTo>
                      <a:pt x="40155" y="63878"/>
                    </a:lnTo>
                    <a:lnTo>
                      <a:pt x="40443" y="63885"/>
                    </a:lnTo>
                    <a:lnTo>
                      <a:pt x="40746" y="63892"/>
                    </a:lnTo>
                    <a:lnTo>
                      <a:pt x="41064" y="63951"/>
                    </a:lnTo>
                    <a:lnTo>
                      <a:pt x="41353" y="63966"/>
                    </a:lnTo>
                    <a:lnTo>
                      <a:pt x="41627" y="63973"/>
                    </a:lnTo>
                    <a:lnTo>
                      <a:pt x="41771" y="63943"/>
                    </a:lnTo>
                    <a:lnTo>
                      <a:pt x="41893" y="63913"/>
                    </a:lnTo>
                    <a:lnTo>
                      <a:pt x="41993" y="63854"/>
                    </a:lnTo>
                    <a:lnTo>
                      <a:pt x="42137" y="63787"/>
                    </a:lnTo>
                    <a:lnTo>
                      <a:pt x="42273" y="63698"/>
                    </a:lnTo>
                    <a:lnTo>
                      <a:pt x="42358" y="63587"/>
                    </a:lnTo>
                    <a:lnTo>
                      <a:pt x="42436" y="63461"/>
                    </a:lnTo>
                    <a:lnTo>
                      <a:pt x="42507" y="63350"/>
                    </a:lnTo>
                    <a:lnTo>
                      <a:pt x="42557" y="63246"/>
                    </a:lnTo>
                    <a:lnTo>
                      <a:pt x="42613" y="63113"/>
                    </a:lnTo>
                    <a:lnTo>
                      <a:pt x="42778" y="62958"/>
                    </a:lnTo>
                    <a:lnTo>
                      <a:pt x="43151" y="62766"/>
                    </a:lnTo>
                    <a:lnTo>
                      <a:pt x="43510" y="62537"/>
                    </a:lnTo>
                    <a:lnTo>
                      <a:pt x="43843" y="62714"/>
                    </a:lnTo>
                    <a:lnTo>
                      <a:pt x="44140" y="62839"/>
                    </a:lnTo>
                    <a:lnTo>
                      <a:pt x="44599" y="63347"/>
                    </a:lnTo>
                    <a:lnTo>
                      <a:pt x="44649" y="63273"/>
                    </a:lnTo>
                    <a:lnTo>
                      <a:pt x="45034" y="62816"/>
                    </a:lnTo>
                    <a:lnTo>
                      <a:pt x="45528" y="62593"/>
                    </a:lnTo>
                    <a:lnTo>
                      <a:pt x="46290" y="62290"/>
                    </a:lnTo>
                    <a:lnTo>
                      <a:pt x="47602" y="62179"/>
                    </a:lnTo>
                    <a:lnTo>
                      <a:pt x="47492" y="61958"/>
                    </a:lnTo>
                    <a:lnTo>
                      <a:pt x="47229" y="61410"/>
                    </a:lnTo>
                    <a:lnTo>
                      <a:pt x="47593" y="60705"/>
                    </a:lnTo>
                    <a:lnTo>
                      <a:pt x="47915" y="60119"/>
                    </a:lnTo>
                    <a:lnTo>
                      <a:pt x="48462" y="59767"/>
                    </a:lnTo>
                    <a:lnTo>
                      <a:pt x="48879" y="59459"/>
                    </a:lnTo>
                    <a:lnTo>
                      <a:pt x="50333" y="58567"/>
                    </a:lnTo>
                    <a:lnTo>
                      <a:pt x="51447" y="57884"/>
                    </a:lnTo>
                    <a:lnTo>
                      <a:pt x="51858" y="57679"/>
                    </a:lnTo>
                    <a:lnTo>
                      <a:pt x="52443" y="57804"/>
                    </a:lnTo>
                    <a:lnTo>
                      <a:pt x="52623" y="57300"/>
                    </a:lnTo>
                    <a:lnTo>
                      <a:pt x="52904" y="57241"/>
                    </a:lnTo>
                    <a:lnTo>
                      <a:pt x="53164" y="57110"/>
                    </a:lnTo>
                    <a:lnTo>
                      <a:pt x="53344" y="56942"/>
                    </a:lnTo>
                    <a:lnTo>
                      <a:pt x="53538" y="56716"/>
                    </a:lnTo>
                    <a:lnTo>
                      <a:pt x="53704" y="56483"/>
                    </a:lnTo>
                    <a:lnTo>
                      <a:pt x="53862" y="56271"/>
                    </a:lnTo>
                    <a:lnTo>
                      <a:pt x="53978" y="56045"/>
                    </a:lnTo>
                    <a:lnTo>
                      <a:pt x="54136" y="55746"/>
                    </a:lnTo>
                    <a:lnTo>
                      <a:pt x="54237" y="55549"/>
                    </a:lnTo>
                    <a:lnTo>
                      <a:pt x="54750" y="55550"/>
                    </a:lnTo>
                    <a:lnTo>
                      <a:pt x="54815" y="55652"/>
                    </a:lnTo>
                    <a:lnTo>
                      <a:pt x="54967" y="55812"/>
                    </a:lnTo>
                    <a:lnTo>
                      <a:pt x="55155" y="55943"/>
                    </a:lnTo>
                    <a:lnTo>
                      <a:pt x="55581" y="56148"/>
                    </a:lnTo>
                    <a:lnTo>
                      <a:pt x="55736" y="56188"/>
                    </a:lnTo>
                    <a:lnTo>
                      <a:pt x="55863" y="56221"/>
                    </a:lnTo>
                    <a:lnTo>
                      <a:pt x="55978" y="56133"/>
                    </a:lnTo>
                    <a:lnTo>
                      <a:pt x="56360" y="55893"/>
                    </a:lnTo>
                    <a:lnTo>
                      <a:pt x="56685" y="55667"/>
                    </a:lnTo>
                    <a:lnTo>
                      <a:pt x="56993" y="55481"/>
                    </a:lnTo>
                    <a:lnTo>
                      <a:pt x="57231" y="55387"/>
                    </a:lnTo>
                    <a:lnTo>
                      <a:pt x="57650" y="55263"/>
                    </a:lnTo>
                    <a:lnTo>
                      <a:pt x="58025" y="55147"/>
                    </a:lnTo>
                    <a:lnTo>
                      <a:pt x="58329" y="55067"/>
                    </a:lnTo>
                    <a:lnTo>
                      <a:pt x="58560" y="55001"/>
                    </a:lnTo>
                    <a:lnTo>
                      <a:pt x="58798" y="54353"/>
                    </a:lnTo>
                    <a:lnTo>
                      <a:pt x="58928" y="53996"/>
                    </a:lnTo>
                    <a:lnTo>
                      <a:pt x="59166" y="53996"/>
                    </a:lnTo>
                    <a:lnTo>
                      <a:pt x="59310" y="53975"/>
                    </a:lnTo>
                    <a:lnTo>
                      <a:pt x="59556" y="53909"/>
                    </a:lnTo>
                    <a:lnTo>
                      <a:pt x="60221" y="54456"/>
                    </a:lnTo>
                    <a:lnTo>
                      <a:pt x="60020" y="55372"/>
                    </a:lnTo>
                    <a:lnTo>
                      <a:pt x="59883" y="55693"/>
                    </a:lnTo>
                    <a:lnTo>
                      <a:pt x="59796" y="55685"/>
                    </a:lnTo>
                    <a:lnTo>
                      <a:pt x="59666" y="55729"/>
                    </a:lnTo>
                    <a:lnTo>
                      <a:pt x="59826" y="56582"/>
                    </a:lnTo>
                    <a:lnTo>
                      <a:pt x="60686" y="57362"/>
                    </a:lnTo>
                    <a:lnTo>
                      <a:pt x="60831" y="57450"/>
                    </a:lnTo>
                    <a:lnTo>
                      <a:pt x="61647" y="57808"/>
                    </a:lnTo>
                    <a:lnTo>
                      <a:pt x="61987" y="57968"/>
                    </a:lnTo>
                    <a:lnTo>
                      <a:pt x="62067" y="58063"/>
                    </a:lnTo>
                    <a:lnTo>
                      <a:pt x="62327" y="58391"/>
                    </a:lnTo>
                    <a:lnTo>
                      <a:pt x="62515" y="58617"/>
                    </a:lnTo>
                    <a:lnTo>
                      <a:pt x="62602" y="58807"/>
                    </a:lnTo>
                    <a:lnTo>
                      <a:pt x="62761" y="59041"/>
                    </a:lnTo>
                    <a:lnTo>
                      <a:pt x="63033" y="59564"/>
                    </a:lnTo>
                    <a:lnTo>
                      <a:pt x="63156" y="59776"/>
                    </a:lnTo>
                    <a:lnTo>
                      <a:pt x="63243" y="59849"/>
                    </a:lnTo>
                    <a:lnTo>
                      <a:pt x="63467" y="60039"/>
                    </a:lnTo>
                    <a:lnTo>
                      <a:pt x="63691" y="60258"/>
                    </a:lnTo>
                    <a:lnTo>
                      <a:pt x="64046" y="60564"/>
                    </a:lnTo>
                    <a:lnTo>
                      <a:pt x="64379" y="60864"/>
                    </a:lnTo>
                    <a:lnTo>
                      <a:pt x="64487" y="60944"/>
                    </a:lnTo>
                    <a:lnTo>
                      <a:pt x="64675" y="61076"/>
                    </a:lnTo>
                    <a:lnTo>
                      <a:pt x="64813" y="61149"/>
                    </a:lnTo>
                    <a:lnTo>
                      <a:pt x="65261" y="61397"/>
                    </a:lnTo>
                    <a:lnTo>
                      <a:pt x="65564" y="61543"/>
                    </a:lnTo>
                    <a:lnTo>
                      <a:pt x="65788" y="61668"/>
                    </a:lnTo>
                    <a:lnTo>
                      <a:pt x="65977" y="61836"/>
                    </a:lnTo>
                    <a:lnTo>
                      <a:pt x="66266" y="62106"/>
                    </a:lnTo>
                    <a:lnTo>
                      <a:pt x="66455" y="62304"/>
                    </a:lnTo>
                    <a:lnTo>
                      <a:pt x="66534" y="62392"/>
                    </a:lnTo>
                    <a:lnTo>
                      <a:pt x="67166" y="63381"/>
                    </a:lnTo>
                    <a:lnTo>
                      <a:pt x="67231" y="63344"/>
                    </a:lnTo>
                    <a:lnTo>
                      <a:pt x="67383" y="63314"/>
                    </a:lnTo>
                    <a:lnTo>
                      <a:pt x="67513" y="63344"/>
                    </a:lnTo>
                    <a:lnTo>
                      <a:pt x="68936" y="63709"/>
                    </a:lnTo>
                    <a:lnTo>
                      <a:pt x="68166" y="65391"/>
                    </a:lnTo>
                    <a:lnTo>
                      <a:pt x="68661" y="65579"/>
                    </a:lnTo>
                    <a:lnTo>
                      <a:pt x="68872" y="65398"/>
                    </a:lnTo>
                    <a:lnTo>
                      <a:pt x="69284" y="65135"/>
                    </a:lnTo>
                    <a:lnTo>
                      <a:pt x="69883" y="64912"/>
                    </a:lnTo>
                    <a:lnTo>
                      <a:pt x="70254" y="64936"/>
                    </a:lnTo>
                    <a:lnTo>
                      <a:pt x="70543" y="66020"/>
                    </a:lnTo>
                    <a:lnTo>
                      <a:pt x="70623" y="66536"/>
                    </a:lnTo>
                    <a:lnTo>
                      <a:pt x="71060" y="66265"/>
                    </a:lnTo>
                    <a:lnTo>
                      <a:pt x="72006" y="65664"/>
                    </a:lnTo>
                    <a:lnTo>
                      <a:pt x="72337" y="65393"/>
                    </a:lnTo>
                    <a:lnTo>
                      <a:pt x="72362" y="65221"/>
                    </a:lnTo>
                    <a:lnTo>
                      <a:pt x="72387" y="64827"/>
                    </a:lnTo>
                    <a:lnTo>
                      <a:pt x="72452" y="64448"/>
                    </a:lnTo>
                    <a:lnTo>
                      <a:pt x="74293" y="64569"/>
                    </a:lnTo>
                    <a:lnTo>
                      <a:pt x="74164" y="65332"/>
                    </a:lnTo>
                    <a:lnTo>
                      <a:pt x="74050" y="65978"/>
                    </a:lnTo>
                    <a:lnTo>
                      <a:pt x="73573" y="66352"/>
                    </a:lnTo>
                    <a:lnTo>
                      <a:pt x="72958" y="66764"/>
                    </a:lnTo>
                    <a:lnTo>
                      <a:pt x="72991" y="67230"/>
                    </a:lnTo>
                    <a:lnTo>
                      <a:pt x="73056" y="67687"/>
                    </a:lnTo>
                    <a:lnTo>
                      <a:pt x="71131" y="68323"/>
                    </a:lnTo>
                    <a:lnTo>
                      <a:pt x="70562" y="71511"/>
                    </a:lnTo>
                    <a:lnTo>
                      <a:pt x="71088" y="71141"/>
                    </a:lnTo>
                    <a:lnTo>
                      <a:pt x="71747" y="70626"/>
                    </a:lnTo>
                    <a:lnTo>
                      <a:pt x="72078" y="70363"/>
                    </a:lnTo>
                    <a:lnTo>
                      <a:pt x="72280" y="70248"/>
                    </a:lnTo>
                    <a:lnTo>
                      <a:pt x="72507" y="70140"/>
                    </a:lnTo>
                    <a:lnTo>
                      <a:pt x="72765" y="70033"/>
                    </a:lnTo>
                    <a:lnTo>
                      <a:pt x="72984" y="69975"/>
                    </a:lnTo>
                    <a:lnTo>
                      <a:pt x="73178" y="69949"/>
                    </a:lnTo>
                    <a:lnTo>
                      <a:pt x="73882" y="70043"/>
                    </a:lnTo>
                    <a:lnTo>
                      <a:pt x="74975" y="70296"/>
                    </a:lnTo>
                    <a:lnTo>
                      <a:pt x="75585" y="70516"/>
                    </a:lnTo>
                    <a:lnTo>
                      <a:pt x="75536" y="70726"/>
                    </a:lnTo>
                    <a:lnTo>
                      <a:pt x="75685" y="70869"/>
                    </a:lnTo>
                    <a:lnTo>
                      <a:pt x="76195" y="71373"/>
                    </a:lnTo>
                    <a:lnTo>
                      <a:pt x="77044" y="71451"/>
                    </a:lnTo>
                    <a:lnTo>
                      <a:pt x="77319" y="72061"/>
                    </a:lnTo>
                    <a:lnTo>
                      <a:pt x="77643" y="72055"/>
                    </a:lnTo>
                    <a:lnTo>
                      <a:pt x="77956" y="72010"/>
                    </a:lnTo>
                    <a:lnTo>
                      <a:pt x="78493" y="71910"/>
                    </a:lnTo>
                    <a:lnTo>
                      <a:pt x="78640" y="71985"/>
                    </a:lnTo>
                    <a:lnTo>
                      <a:pt x="78808" y="72766"/>
                    </a:lnTo>
                    <a:lnTo>
                      <a:pt x="78954" y="72753"/>
                    </a:lnTo>
                    <a:lnTo>
                      <a:pt x="78973" y="72841"/>
                    </a:lnTo>
                    <a:lnTo>
                      <a:pt x="78980" y="73123"/>
                    </a:lnTo>
                    <a:lnTo>
                      <a:pt x="79116" y="73223"/>
                    </a:lnTo>
                    <a:lnTo>
                      <a:pt x="79252" y="73159"/>
                    </a:lnTo>
                    <a:lnTo>
                      <a:pt x="79596" y="73268"/>
                    </a:lnTo>
                    <a:lnTo>
                      <a:pt x="79823" y="73377"/>
                    </a:lnTo>
                    <a:lnTo>
                      <a:pt x="80130" y="73595"/>
                    </a:lnTo>
                    <a:lnTo>
                      <a:pt x="80610" y="73704"/>
                    </a:lnTo>
                    <a:lnTo>
                      <a:pt x="80830" y="73745"/>
                    </a:lnTo>
                    <a:lnTo>
                      <a:pt x="81100" y="73795"/>
                    </a:lnTo>
                    <a:lnTo>
                      <a:pt x="81150" y="74403"/>
                    </a:lnTo>
                    <a:lnTo>
                      <a:pt x="81067" y="75420"/>
                    </a:lnTo>
                    <a:lnTo>
                      <a:pt x="80932" y="75742"/>
                    </a:lnTo>
                    <a:lnTo>
                      <a:pt x="80662" y="76263"/>
                    </a:lnTo>
                    <a:lnTo>
                      <a:pt x="81148" y="76585"/>
                    </a:lnTo>
                    <a:lnTo>
                      <a:pt x="81568" y="76763"/>
                    </a:lnTo>
                    <a:lnTo>
                      <a:pt x="81922" y="76918"/>
                    </a:lnTo>
                    <a:lnTo>
                      <a:pt x="82188" y="76985"/>
                    </a:lnTo>
                    <a:lnTo>
                      <a:pt x="82432" y="77040"/>
                    </a:lnTo>
                    <a:lnTo>
                      <a:pt x="82631" y="77007"/>
                    </a:lnTo>
                    <a:lnTo>
                      <a:pt x="83132" y="76852"/>
                    </a:lnTo>
                    <a:lnTo>
                      <a:pt x="83286" y="76963"/>
                    </a:lnTo>
                    <a:lnTo>
                      <a:pt x="83418" y="77207"/>
                    </a:lnTo>
                    <a:lnTo>
                      <a:pt x="83516" y="77429"/>
                    </a:lnTo>
                    <a:lnTo>
                      <a:pt x="83715" y="77595"/>
                    </a:lnTo>
                    <a:lnTo>
                      <a:pt x="83947" y="77762"/>
                    </a:lnTo>
                    <a:lnTo>
                      <a:pt x="84089" y="77973"/>
                    </a:lnTo>
                    <a:lnTo>
                      <a:pt x="84243" y="78261"/>
                    </a:lnTo>
                    <a:lnTo>
                      <a:pt x="84436" y="78659"/>
                    </a:lnTo>
                    <a:lnTo>
                      <a:pt x="84664" y="79100"/>
                    </a:lnTo>
                    <a:lnTo>
                      <a:pt x="84835" y="79336"/>
                    </a:lnTo>
                    <a:lnTo>
                      <a:pt x="85141" y="79407"/>
                    </a:lnTo>
                    <a:lnTo>
                      <a:pt x="85639" y="79439"/>
                    </a:lnTo>
                    <a:lnTo>
                      <a:pt x="85805" y="79420"/>
                    </a:lnTo>
                    <a:lnTo>
                      <a:pt x="85940" y="79311"/>
                    </a:lnTo>
                    <a:lnTo>
                      <a:pt x="86119" y="79349"/>
                    </a:lnTo>
                    <a:lnTo>
                      <a:pt x="86181" y="79509"/>
                    </a:lnTo>
                    <a:lnTo>
                      <a:pt x="86302" y="79643"/>
                    </a:lnTo>
                    <a:lnTo>
                      <a:pt x="86472" y="80027"/>
                    </a:lnTo>
                    <a:lnTo>
                      <a:pt x="86663" y="80161"/>
                    </a:lnTo>
                    <a:lnTo>
                      <a:pt x="86733" y="80116"/>
                    </a:lnTo>
                    <a:lnTo>
                      <a:pt x="86836" y="79982"/>
                    </a:lnTo>
                    <a:lnTo>
                      <a:pt x="86845" y="79656"/>
                    </a:lnTo>
                    <a:lnTo>
                      <a:pt x="86923" y="79497"/>
                    </a:lnTo>
                    <a:lnTo>
                      <a:pt x="87168" y="79184"/>
                    </a:lnTo>
                    <a:lnTo>
                      <a:pt x="87472" y="78865"/>
                    </a:lnTo>
                    <a:lnTo>
                      <a:pt x="87761" y="78669"/>
                    </a:lnTo>
                    <a:lnTo>
                      <a:pt x="87905" y="78662"/>
                    </a:lnTo>
                    <a:lnTo>
                      <a:pt x="88276" y="78594"/>
                    </a:lnTo>
                    <a:lnTo>
                      <a:pt x="88565" y="78519"/>
                    </a:lnTo>
                    <a:lnTo>
                      <a:pt x="89104" y="78745"/>
                    </a:lnTo>
                    <a:lnTo>
                      <a:pt x="89262" y="78745"/>
                    </a:lnTo>
                    <a:lnTo>
                      <a:pt x="89715" y="78739"/>
                    </a:lnTo>
                    <a:lnTo>
                      <a:pt x="90108" y="78726"/>
                    </a:lnTo>
                    <a:lnTo>
                      <a:pt x="90574" y="78687"/>
                    </a:lnTo>
                    <a:lnTo>
                      <a:pt x="90750" y="78811"/>
                    </a:lnTo>
                    <a:lnTo>
                      <a:pt x="90927" y="79077"/>
                    </a:lnTo>
                    <a:lnTo>
                      <a:pt x="91091" y="79417"/>
                    </a:lnTo>
                    <a:lnTo>
                      <a:pt x="90782" y="79709"/>
                    </a:lnTo>
                    <a:lnTo>
                      <a:pt x="90813" y="80390"/>
                    </a:lnTo>
                    <a:lnTo>
                      <a:pt x="90124" y="80459"/>
                    </a:lnTo>
                    <a:lnTo>
                      <a:pt x="90009" y="80692"/>
                    </a:lnTo>
                    <a:lnTo>
                      <a:pt x="89815" y="81065"/>
                    </a:lnTo>
                    <a:lnTo>
                      <a:pt x="89584" y="81645"/>
                    </a:lnTo>
                    <a:lnTo>
                      <a:pt x="90340" y="81602"/>
                    </a:lnTo>
                    <a:lnTo>
                      <a:pt x="90875" y="81992"/>
                    </a:lnTo>
                    <a:lnTo>
                      <a:pt x="91083" y="82036"/>
                    </a:lnTo>
                    <a:lnTo>
                      <a:pt x="91429" y="82157"/>
                    </a:lnTo>
                    <a:lnTo>
                      <a:pt x="91776" y="82235"/>
                    </a:lnTo>
                    <a:lnTo>
                      <a:pt x="92011" y="82253"/>
                    </a:lnTo>
                    <a:lnTo>
                      <a:pt x="92117" y="82071"/>
                    </a:lnTo>
                    <a:lnTo>
                      <a:pt x="92351" y="82184"/>
                    </a:lnTo>
                    <a:lnTo>
                      <a:pt x="92671" y="82349"/>
                    </a:lnTo>
                    <a:lnTo>
                      <a:pt x="92958" y="82427"/>
                    </a:lnTo>
                    <a:lnTo>
                      <a:pt x="93124" y="82384"/>
                    </a:lnTo>
                    <a:lnTo>
                      <a:pt x="93405" y="82176"/>
                    </a:lnTo>
                    <a:lnTo>
                      <a:pt x="93418" y="82566"/>
                    </a:lnTo>
                    <a:lnTo>
                      <a:pt x="93470" y="82601"/>
                    </a:lnTo>
                    <a:lnTo>
                      <a:pt x="94136" y="81930"/>
                    </a:lnTo>
                    <a:lnTo>
                      <a:pt x="94357" y="81872"/>
                    </a:lnTo>
                    <a:lnTo>
                      <a:pt x="94598" y="81798"/>
                    </a:lnTo>
                    <a:lnTo>
                      <a:pt x="94797" y="81728"/>
                    </a:lnTo>
                    <a:lnTo>
                      <a:pt x="95071" y="81583"/>
                    </a:lnTo>
                    <a:lnTo>
                      <a:pt x="95259" y="81448"/>
                    </a:lnTo>
                    <a:lnTo>
                      <a:pt x="95651" y="81287"/>
                    </a:lnTo>
                    <a:lnTo>
                      <a:pt x="95851" y="81255"/>
                    </a:lnTo>
                    <a:lnTo>
                      <a:pt x="96211" y="81158"/>
                    </a:lnTo>
                    <a:lnTo>
                      <a:pt x="97068" y="80851"/>
                    </a:lnTo>
                    <a:lnTo>
                      <a:pt x="97068" y="81133"/>
                    </a:lnTo>
                    <a:lnTo>
                      <a:pt x="97069" y="81382"/>
                    </a:lnTo>
                    <a:lnTo>
                      <a:pt x="97107" y="81599"/>
                    </a:lnTo>
                    <a:lnTo>
                      <a:pt x="97167" y="81784"/>
                    </a:lnTo>
                    <a:lnTo>
                      <a:pt x="97253" y="81909"/>
                    </a:lnTo>
                    <a:lnTo>
                      <a:pt x="97573" y="82123"/>
                    </a:lnTo>
                    <a:lnTo>
                      <a:pt x="97971" y="82445"/>
                    </a:lnTo>
                    <a:lnTo>
                      <a:pt x="98416" y="82783"/>
                    </a:lnTo>
                    <a:lnTo>
                      <a:pt x="98799" y="83153"/>
                    </a:lnTo>
                    <a:lnTo>
                      <a:pt x="98948" y="83459"/>
                    </a:lnTo>
                    <a:lnTo>
                      <a:pt x="99221" y="83655"/>
                    </a:lnTo>
                    <a:lnTo>
                      <a:pt x="99510" y="83977"/>
                    </a:lnTo>
                    <a:lnTo>
                      <a:pt x="99792" y="84346"/>
                    </a:lnTo>
                    <a:lnTo>
                      <a:pt x="100034" y="84660"/>
                    </a:lnTo>
                    <a:lnTo>
                      <a:pt x="100258" y="84988"/>
                    </a:lnTo>
                    <a:lnTo>
                      <a:pt x="100147" y="85139"/>
                    </a:lnTo>
                    <a:lnTo>
                      <a:pt x="100044" y="85337"/>
                    </a:lnTo>
                    <a:lnTo>
                      <a:pt x="100044" y="85505"/>
                    </a:lnTo>
                    <a:lnTo>
                      <a:pt x="100281" y="85842"/>
                    </a:lnTo>
                    <a:lnTo>
                      <a:pt x="100701" y="85843"/>
                    </a:lnTo>
                    <a:lnTo>
                      <a:pt x="101636" y="85983"/>
                    </a:lnTo>
                    <a:lnTo>
                      <a:pt x="102651" y="86248"/>
                    </a:lnTo>
                    <a:lnTo>
                      <a:pt x="102807" y="86585"/>
                    </a:lnTo>
                    <a:lnTo>
                      <a:pt x="103188" y="86634"/>
                    </a:lnTo>
                    <a:lnTo>
                      <a:pt x="103573" y="86619"/>
                    </a:lnTo>
                    <a:lnTo>
                      <a:pt x="103803" y="87065"/>
                    </a:lnTo>
                    <a:lnTo>
                      <a:pt x="103725" y="87168"/>
                    </a:lnTo>
                    <a:lnTo>
                      <a:pt x="103890" y="87380"/>
                    </a:lnTo>
                    <a:lnTo>
                      <a:pt x="104028" y="87545"/>
                    </a:lnTo>
                    <a:lnTo>
                      <a:pt x="104139" y="87502"/>
                    </a:lnTo>
                    <a:lnTo>
                      <a:pt x="104186" y="87550"/>
                    </a:lnTo>
                    <a:lnTo>
                      <a:pt x="104243" y="87604"/>
                    </a:lnTo>
                    <a:lnTo>
                      <a:pt x="104273" y="87654"/>
                    </a:lnTo>
                    <a:lnTo>
                      <a:pt x="104214" y="87670"/>
                    </a:lnTo>
                    <a:lnTo>
                      <a:pt x="104112" y="87761"/>
                    </a:lnTo>
                    <a:lnTo>
                      <a:pt x="104171" y="87856"/>
                    </a:lnTo>
                    <a:lnTo>
                      <a:pt x="104219" y="87967"/>
                    </a:lnTo>
                    <a:lnTo>
                      <a:pt x="104310" y="88015"/>
                    </a:lnTo>
                    <a:lnTo>
                      <a:pt x="104486" y="88299"/>
                    </a:lnTo>
                    <a:lnTo>
                      <a:pt x="104771" y="88550"/>
                    </a:lnTo>
                    <a:lnTo>
                      <a:pt x="104980" y="88659"/>
                    </a:lnTo>
                    <a:lnTo>
                      <a:pt x="105172" y="88743"/>
                    </a:lnTo>
                    <a:lnTo>
                      <a:pt x="105287" y="88728"/>
                    </a:lnTo>
                    <a:lnTo>
                      <a:pt x="105486" y="88583"/>
                    </a:lnTo>
                    <a:lnTo>
                      <a:pt x="105725" y="88447"/>
                    </a:lnTo>
                    <a:lnTo>
                      <a:pt x="105973" y="88323"/>
                    </a:lnTo>
                    <a:lnTo>
                      <a:pt x="106211" y="88177"/>
                    </a:lnTo>
                    <a:lnTo>
                      <a:pt x="106170" y="87886"/>
                    </a:lnTo>
                    <a:lnTo>
                      <a:pt x="106159" y="87606"/>
                    </a:lnTo>
                    <a:lnTo>
                      <a:pt x="106387" y="87512"/>
                    </a:lnTo>
                    <a:close/>
                  </a:path>
                </a:pathLst>
              </a:custGeom>
              <a:solidFill>
                <a:srgbClr val="FEF5EB"/>
              </a:solidFill>
              <a:ln w="4763" cap="rnd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3">
                <a:extLst>
                  <a:ext uri="{FF2B5EF4-FFF2-40B4-BE49-F238E27FC236}">
                    <a16:creationId xmlns:a16="http://schemas.microsoft.com/office/drawing/2014/main" id="{310A4613-310C-D07F-49DB-511043B878F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875" y="2180"/>
                <a:ext cx="1057" cy="661"/>
              </a:xfrm>
              <a:custGeom>
                <a:avLst/>
                <a:gdLst>
                  <a:gd name="T0" fmla="*/ 119384 w 244867"/>
                  <a:gd name="T1" fmla="*/ 144326 h 153041"/>
                  <a:gd name="T2" fmla="*/ 129573 w 244867"/>
                  <a:gd name="T3" fmla="*/ 146749 h 153041"/>
                  <a:gd name="T4" fmla="*/ 133426 w 244867"/>
                  <a:gd name="T5" fmla="*/ 150766 h 153041"/>
                  <a:gd name="T6" fmla="*/ 149482 w 244867"/>
                  <a:gd name="T7" fmla="*/ 146186 h 153041"/>
                  <a:gd name="T8" fmla="*/ 166080 w 244867"/>
                  <a:gd name="T9" fmla="*/ 144225 h 153041"/>
                  <a:gd name="T10" fmla="*/ 208924 w 244867"/>
                  <a:gd name="T11" fmla="*/ 137270 h 153041"/>
                  <a:gd name="T12" fmla="*/ 228754 w 244867"/>
                  <a:gd name="T13" fmla="*/ 133901 h 153041"/>
                  <a:gd name="T14" fmla="*/ 242467 w 244867"/>
                  <a:gd name="T15" fmla="*/ 130623 h 153041"/>
                  <a:gd name="T16" fmla="*/ 241357 w 244867"/>
                  <a:gd name="T17" fmla="*/ 104815 h 153041"/>
                  <a:gd name="T18" fmla="*/ 223697 w 244867"/>
                  <a:gd name="T19" fmla="*/ 84306 h 153041"/>
                  <a:gd name="T20" fmla="*/ 229302 w 244867"/>
                  <a:gd name="T21" fmla="*/ 73910 h 153041"/>
                  <a:gd name="T22" fmla="*/ 228862 w 244867"/>
                  <a:gd name="T23" fmla="*/ 64466 h 153041"/>
                  <a:gd name="T24" fmla="*/ 234417 w 244867"/>
                  <a:gd name="T25" fmla="*/ 46265 h 153041"/>
                  <a:gd name="T26" fmla="*/ 229275 w 244867"/>
                  <a:gd name="T27" fmla="*/ 32759 h 153041"/>
                  <a:gd name="T28" fmla="*/ 229452 w 244867"/>
                  <a:gd name="T29" fmla="*/ 13576 h 153041"/>
                  <a:gd name="T30" fmla="*/ 214681 w 244867"/>
                  <a:gd name="T31" fmla="*/ 12915 h 153041"/>
                  <a:gd name="T32" fmla="*/ 202416 w 244867"/>
                  <a:gd name="T33" fmla="*/ 14467 h 153041"/>
                  <a:gd name="T34" fmla="*/ 192153 w 244867"/>
                  <a:gd name="T35" fmla="*/ 21284 h 153041"/>
                  <a:gd name="T36" fmla="*/ 172266 w 244867"/>
                  <a:gd name="T37" fmla="*/ 36250 h 153041"/>
                  <a:gd name="T38" fmla="*/ 155195 w 244867"/>
                  <a:gd name="T39" fmla="*/ 33192 h 153041"/>
                  <a:gd name="T40" fmla="*/ 138047 w 244867"/>
                  <a:gd name="T41" fmla="*/ 41127 h 153041"/>
                  <a:gd name="T42" fmla="*/ 116948 w 244867"/>
                  <a:gd name="T43" fmla="*/ 35318 h 153041"/>
                  <a:gd name="T44" fmla="*/ 102461 w 244867"/>
                  <a:gd name="T45" fmla="*/ 29191 h 153041"/>
                  <a:gd name="T46" fmla="*/ 81215 w 244867"/>
                  <a:gd name="T47" fmla="*/ 30951 h 153041"/>
                  <a:gd name="T48" fmla="*/ 67283 w 244867"/>
                  <a:gd name="T49" fmla="*/ 25708 h 153041"/>
                  <a:gd name="T50" fmla="*/ 58240 w 244867"/>
                  <a:gd name="T51" fmla="*/ 19320 h 153041"/>
                  <a:gd name="T52" fmla="*/ 50697 w 244867"/>
                  <a:gd name="T53" fmla="*/ 19916 h 153041"/>
                  <a:gd name="T54" fmla="*/ 47562 w 244867"/>
                  <a:gd name="T55" fmla="*/ 12182 h 153041"/>
                  <a:gd name="T56" fmla="*/ 43932 w 244867"/>
                  <a:gd name="T57" fmla="*/ 4607 h 153041"/>
                  <a:gd name="T58" fmla="*/ 38805 w 244867"/>
                  <a:gd name="T59" fmla="*/ 1269 h 153041"/>
                  <a:gd name="T60" fmla="*/ 31294 w 244867"/>
                  <a:gd name="T61" fmla="*/ 1634 h 153041"/>
                  <a:gd name="T62" fmla="*/ 23752 w 244867"/>
                  <a:gd name="T63" fmla="*/ 1942 h 153041"/>
                  <a:gd name="T64" fmla="*/ 14662 w 244867"/>
                  <a:gd name="T65" fmla="*/ 2 h 153041"/>
                  <a:gd name="T66" fmla="*/ 9178 w 244867"/>
                  <a:gd name="T67" fmla="*/ 1297 h 153041"/>
                  <a:gd name="T68" fmla="*/ 3085 w 244867"/>
                  <a:gd name="T69" fmla="*/ 8568 h 153041"/>
                  <a:gd name="T70" fmla="*/ 1580 w 244867"/>
                  <a:gd name="T71" fmla="*/ 14619 h 153041"/>
                  <a:gd name="T72" fmla="*/ 2 w 244867"/>
                  <a:gd name="T73" fmla="*/ 24211 h 153041"/>
                  <a:gd name="T74" fmla="*/ 5360 w 244867"/>
                  <a:gd name="T75" fmla="*/ 28401 h 153041"/>
                  <a:gd name="T76" fmla="*/ 15666 w 244867"/>
                  <a:gd name="T77" fmla="*/ 31334 h 153041"/>
                  <a:gd name="T78" fmla="*/ 23864 w 244867"/>
                  <a:gd name="T79" fmla="*/ 32637 h 153041"/>
                  <a:gd name="T80" fmla="*/ 34864 w 244867"/>
                  <a:gd name="T81" fmla="*/ 32205 h 153041"/>
                  <a:gd name="T82" fmla="*/ 36594 w 244867"/>
                  <a:gd name="T83" fmla="*/ 39701 h 153041"/>
                  <a:gd name="T84" fmla="*/ 36614 w 244867"/>
                  <a:gd name="T85" fmla="*/ 44991 h 153041"/>
                  <a:gd name="T86" fmla="*/ 35519 w 244867"/>
                  <a:gd name="T87" fmla="*/ 52250 h 153041"/>
                  <a:gd name="T88" fmla="*/ 32119 w 244867"/>
                  <a:gd name="T89" fmla="*/ 62214 h 153041"/>
                  <a:gd name="T90" fmla="*/ 26494 w 244867"/>
                  <a:gd name="T91" fmla="*/ 63700 h 153041"/>
                  <a:gd name="T92" fmla="*/ 20590 w 244867"/>
                  <a:gd name="T93" fmla="*/ 69902 h 153041"/>
                  <a:gd name="T94" fmla="*/ 19094 w 244867"/>
                  <a:gd name="T95" fmla="*/ 77415 h 153041"/>
                  <a:gd name="T96" fmla="*/ 15525 w 244867"/>
                  <a:gd name="T97" fmla="*/ 85314 h 153041"/>
                  <a:gd name="T98" fmla="*/ 13546 w 244867"/>
                  <a:gd name="T99" fmla="*/ 91555 h 153041"/>
                  <a:gd name="T100" fmla="*/ 19362 w 244867"/>
                  <a:gd name="T101" fmla="*/ 94351 h 153041"/>
                  <a:gd name="T102" fmla="*/ 21581 w 244867"/>
                  <a:gd name="T103" fmla="*/ 102170 h 153041"/>
                  <a:gd name="T104" fmla="*/ 22571 w 244867"/>
                  <a:gd name="T105" fmla="*/ 109786 h 153041"/>
                  <a:gd name="T106" fmla="*/ 22314 w 244867"/>
                  <a:gd name="T107" fmla="*/ 118992 h 153041"/>
                  <a:gd name="T108" fmla="*/ 25466 w 244867"/>
                  <a:gd name="T109" fmla="*/ 124929 h 153041"/>
                  <a:gd name="T110" fmla="*/ 24844 w 244867"/>
                  <a:gd name="T111" fmla="*/ 132477 h 153041"/>
                  <a:gd name="T112" fmla="*/ 23496 w 244867"/>
                  <a:gd name="T113" fmla="*/ 139255 h 153041"/>
                  <a:gd name="T114" fmla="*/ 21430 w 244867"/>
                  <a:gd name="T115" fmla="*/ 147101 h 153041"/>
                  <a:gd name="T116" fmla="*/ 34050 w 244867"/>
                  <a:gd name="T117" fmla="*/ 143951 h 153041"/>
                  <a:gd name="T118" fmla="*/ 55155 w 244867"/>
                  <a:gd name="T119" fmla="*/ 140142 h 153041"/>
                  <a:gd name="T120" fmla="*/ 66450 w 244867"/>
                  <a:gd name="T121" fmla="*/ 146250 h 153041"/>
                  <a:gd name="T122" fmla="*/ 81570 w 244867"/>
                  <a:gd name="T123" fmla="*/ 151360 h 153041"/>
                  <a:gd name="T124" fmla="*/ 106560 w 244867"/>
                  <a:gd name="T125" fmla="*/ 152498 h 15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4867" h="153041">
                    <a:moveTo>
                      <a:pt x="111439" y="152793"/>
                    </a:moveTo>
                    <a:lnTo>
                      <a:pt x="111523" y="152701"/>
                    </a:lnTo>
                    <a:lnTo>
                      <a:pt x="111635" y="152594"/>
                    </a:lnTo>
                    <a:lnTo>
                      <a:pt x="111723" y="152548"/>
                    </a:lnTo>
                    <a:lnTo>
                      <a:pt x="111890" y="152500"/>
                    </a:lnTo>
                    <a:lnTo>
                      <a:pt x="112057" y="152481"/>
                    </a:lnTo>
                    <a:lnTo>
                      <a:pt x="112107" y="152444"/>
                    </a:lnTo>
                    <a:lnTo>
                      <a:pt x="112121" y="152374"/>
                    </a:lnTo>
                    <a:lnTo>
                      <a:pt x="111661" y="152113"/>
                    </a:lnTo>
                    <a:lnTo>
                      <a:pt x="111174" y="151917"/>
                    </a:lnTo>
                    <a:lnTo>
                      <a:pt x="111077" y="151879"/>
                    </a:lnTo>
                    <a:lnTo>
                      <a:pt x="111092" y="151826"/>
                    </a:lnTo>
                    <a:lnTo>
                      <a:pt x="110672" y="151694"/>
                    </a:lnTo>
                    <a:lnTo>
                      <a:pt x="110391" y="151641"/>
                    </a:lnTo>
                    <a:lnTo>
                      <a:pt x="110062" y="151600"/>
                    </a:lnTo>
                    <a:lnTo>
                      <a:pt x="109833" y="151521"/>
                    </a:lnTo>
                    <a:lnTo>
                      <a:pt x="108582" y="150857"/>
                    </a:lnTo>
                    <a:lnTo>
                      <a:pt x="108793" y="150699"/>
                    </a:lnTo>
                    <a:lnTo>
                      <a:pt x="108977" y="150783"/>
                    </a:lnTo>
                    <a:lnTo>
                      <a:pt x="109129" y="150521"/>
                    </a:lnTo>
                    <a:lnTo>
                      <a:pt x="109397" y="150535"/>
                    </a:lnTo>
                    <a:lnTo>
                      <a:pt x="109566" y="150105"/>
                    </a:lnTo>
                    <a:lnTo>
                      <a:pt x="109573" y="149849"/>
                    </a:lnTo>
                    <a:lnTo>
                      <a:pt x="110137" y="150006"/>
                    </a:lnTo>
                    <a:lnTo>
                      <a:pt x="110014" y="148855"/>
                    </a:lnTo>
                    <a:lnTo>
                      <a:pt x="110021" y="148760"/>
                    </a:lnTo>
                    <a:lnTo>
                      <a:pt x="110078" y="148657"/>
                    </a:lnTo>
                    <a:lnTo>
                      <a:pt x="110216" y="148577"/>
                    </a:lnTo>
                    <a:lnTo>
                      <a:pt x="110295" y="148409"/>
                    </a:lnTo>
                    <a:lnTo>
                      <a:pt x="110382" y="148343"/>
                    </a:lnTo>
                    <a:lnTo>
                      <a:pt x="111130" y="148628"/>
                    </a:lnTo>
                    <a:lnTo>
                      <a:pt x="111159" y="148555"/>
                    </a:lnTo>
                    <a:lnTo>
                      <a:pt x="111071" y="148292"/>
                    </a:lnTo>
                    <a:lnTo>
                      <a:pt x="111180" y="148240"/>
                    </a:lnTo>
                    <a:lnTo>
                      <a:pt x="111681" y="148350"/>
                    </a:lnTo>
                    <a:lnTo>
                      <a:pt x="112241" y="148890"/>
                    </a:lnTo>
                    <a:lnTo>
                      <a:pt x="112392" y="149005"/>
                    </a:lnTo>
                    <a:lnTo>
                      <a:pt x="112527" y="149027"/>
                    </a:lnTo>
                    <a:lnTo>
                      <a:pt x="112732" y="148946"/>
                    </a:lnTo>
                    <a:lnTo>
                      <a:pt x="112867" y="148804"/>
                    </a:lnTo>
                    <a:lnTo>
                      <a:pt x="112958" y="148646"/>
                    </a:lnTo>
                    <a:lnTo>
                      <a:pt x="113076" y="148369"/>
                    </a:lnTo>
                    <a:lnTo>
                      <a:pt x="113162" y="148129"/>
                    </a:lnTo>
                    <a:lnTo>
                      <a:pt x="113210" y="147813"/>
                    </a:lnTo>
                    <a:lnTo>
                      <a:pt x="113241" y="147476"/>
                    </a:lnTo>
                    <a:lnTo>
                      <a:pt x="113289" y="147135"/>
                    </a:lnTo>
                    <a:lnTo>
                      <a:pt x="113365" y="146808"/>
                    </a:lnTo>
                    <a:lnTo>
                      <a:pt x="113396" y="146557"/>
                    </a:lnTo>
                    <a:lnTo>
                      <a:pt x="113440" y="146275"/>
                    </a:lnTo>
                    <a:lnTo>
                      <a:pt x="113484" y="146095"/>
                    </a:lnTo>
                    <a:lnTo>
                      <a:pt x="113541" y="145948"/>
                    </a:lnTo>
                    <a:lnTo>
                      <a:pt x="113618" y="145805"/>
                    </a:lnTo>
                    <a:lnTo>
                      <a:pt x="113686" y="145678"/>
                    </a:lnTo>
                    <a:lnTo>
                      <a:pt x="113807" y="145467"/>
                    </a:lnTo>
                    <a:lnTo>
                      <a:pt x="113940" y="145261"/>
                    </a:lnTo>
                    <a:lnTo>
                      <a:pt x="114141" y="145101"/>
                    </a:lnTo>
                    <a:lnTo>
                      <a:pt x="114333" y="145026"/>
                    </a:lnTo>
                    <a:lnTo>
                      <a:pt x="114481" y="144969"/>
                    </a:lnTo>
                    <a:lnTo>
                      <a:pt x="114678" y="144823"/>
                    </a:lnTo>
                    <a:lnTo>
                      <a:pt x="114896" y="144603"/>
                    </a:lnTo>
                    <a:lnTo>
                      <a:pt x="115184" y="144488"/>
                    </a:lnTo>
                    <a:lnTo>
                      <a:pt x="115459" y="144444"/>
                    </a:lnTo>
                    <a:lnTo>
                      <a:pt x="115556" y="144493"/>
                    </a:lnTo>
                    <a:lnTo>
                      <a:pt x="115509" y="145348"/>
                    </a:lnTo>
                    <a:lnTo>
                      <a:pt x="116140" y="145722"/>
                    </a:lnTo>
                    <a:lnTo>
                      <a:pt x="116328" y="145753"/>
                    </a:lnTo>
                    <a:lnTo>
                      <a:pt x="116663" y="145859"/>
                    </a:lnTo>
                    <a:lnTo>
                      <a:pt x="116911" y="145871"/>
                    </a:lnTo>
                    <a:lnTo>
                      <a:pt x="117323" y="145926"/>
                    </a:lnTo>
                    <a:lnTo>
                      <a:pt x="117813" y="145987"/>
                    </a:lnTo>
                    <a:lnTo>
                      <a:pt x="118273" y="146042"/>
                    </a:lnTo>
                    <a:lnTo>
                      <a:pt x="118823" y="146109"/>
                    </a:lnTo>
                    <a:lnTo>
                      <a:pt x="118786" y="145852"/>
                    </a:lnTo>
                    <a:lnTo>
                      <a:pt x="118956" y="145779"/>
                    </a:lnTo>
                    <a:lnTo>
                      <a:pt x="119149" y="145608"/>
                    </a:lnTo>
                    <a:lnTo>
                      <a:pt x="119257" y="145480"/>
                    </a:lnTo>
                    <a:lnTo>
                      <a:pt x="119408" y="145242"/>
                    </a:lnTo>
                    <a:lnTo>
                      <a:pt x="119452" y="144903"/>
                    </a:lnTo>
                    <a:lnTo>
                      <a:pt x="119380" y="144473"/>
                    </a:lnTo>
                    <a:lnTo>
                      <a:pt x="119384" y="144326"/>
                    </a:lnTo>
                    <a:lnTo>
                      <a:pt x="119584" y="144292"/>
                    </a:lnTo>
                    <a:lnTo>
                      <a:pt x="119809" y="144275"/>
                    </a:lnTo>
                    <a:lnTo>
                      <a:pt x="120143" y="144195"/>
                    </a:lnTo>
                    <a:lnTo>
                      <a:pt x="120677" y="143727"/>
                    </a:lnTo>
                    <a:lnTo>
                      <a:pt x="120740" y="143765"/>
                    </a:lnTo>
                    <a:lnTo>
                      <a:pt x="120773" y="143917"/>
                    </a:lnTo>
                    <a:lnTo>
                      <a:pt x="120869" y="143942"/>
                    </a:lnTo>
                    <a:lnTo>
                      <a:pt x="121149" y="143879"/>
                    </a:lnTo>
                    <a:lnTo>
                      <a:pt x="121292" y="143932"/>
                    </a:lnTo>
                    <a:lnTo>
                      <a:pt x="121471" y="144016"/>
                    </a:lnTo>
                    <a:lnTo>
                      <a:pt x="121679" y="144127"/>
                    </a:lnTo>
                    <a:lnTo>
                      <a:pt x="121955" y="144308"/>
                    </a:lnTo>
                    <a:lnTo>
                      <a:pt x="122107" y="144496"/>
                    </a:lnTo>
                    <a:lnTo>
                      <a:pt x="121956" y="144838"/>
                    </a:lnTo>
                    <a:lnTo>
                      <a:pt x="122384" y="145074"/>
                    </a:lnTo>
                    <a:lnTo>
                      <a:pt x="122412" y="145332"/>
                    </a:lnTo>
                    <a:lnTo>
                      <a:pt x="122192" y="145367"/>
                    </a:lnTo>
                    <a:lnTo>
                      <a:pt x="122059" y="145763"/>
                    </a:lnTo>
                    <a:lnTo>
                      <a:pt x="121460" y="145737"/>
                    </a:lnTo>
                    <a:lnTo>
                      <a:pt x="121438" y="145835"/>
                    </a:lnTo>
                    <a:lnTo>
                      <a:pt x="121577" y="145956"/>
                    </a:lnTo>
                    <a:lnTo>
                      <a:pt x="121715" y="146077"/>
                    </a:lnTo>
                    <a:lnTo>
                      <a:pt x="121712" y="146409"/>
                    </a:lnTo>
                    <a:lnTo>
                      <a:pt x="121720" y="146763"/>
                    </a:lnTo>
                    <a:lnTo>
                      <a:pt x="122212" y="146817"/>
                    </a:lnTo>
                    <a:lnTo>
                      <a:pt x="122241" y="147386"/>
                    </a:lnTo>
                    <a:lnTo>
                      <a:pt x="122156" y="147962"/>
                    </a:lnTo>
                    <a:lnTo>
                      <a:pt x="123484" y="148228"/>
                    </a:lnTo>
                    <a:lnTo>
                      <a:pt x="123274" y="148466"/>
                    </a:lnTo>
                    <a:lnTo>
                      <a:pt x="123293" y="148549"/>
                    </a:lnTo>
                    <a:lnTo>
                      <a:pt x="123693" y="148610"/>
                    </a:lnTo>
                    <a:lnTo>
                      <a:pt x="123985" y="148571"/>
                    </a:lnTo>
                    <a:lnTo>
                      <a:pt x="124206" y="148563"/>
                    </a:lnTo>
                    <a:lnTo>
                      <a:pt x="124537" y="148387"/>
                    </a:lnTo>
                    <a:lnTo>
                      <a:pt x="124805" y="148387"/>
                    </a:lnTo>
                    <a:lnTo>
                      <a:pt x="125215" y="148188"/>
                    </a:lnTo>
                    <a:lnTo>
                      <a:pt x="125333" y="148244"/>
                    </a:lnTo>
                    <a:lnTo>
                      <a:pt x="125334" y="148435"/>
                    </a:lnTo>
                    <a:lnTo>
                      <a:pt x="125381" y="148586"/>
                    </a:lnTo>
                    <a:lnTo>
                      <a:pt x="126108" y="149016"/>
                    </a:lnTo>
                    <a:lnTo>
                      <a:pt x="126383" y="148451"/>
                    </a:lnTo>
                    <a:lnTo>
                      <a:pt x="126162" y="148299"/>
                    </a:lnTo>
                    <a:lnTo>
                      <a:pt x="126091" y="148164"/>
                    </a:lnTo>
                    <a:lnTo>
                      <a:pt x="126208" y="147614"/>
                    </a:lnTo>
                    <a:lnTo>
                      <a:pt x="126357" y="147177"/>
                    </a:lnTo>
                    <a:lnTo>
                      <a:pt x="127198" y="147090"/>
                    </a:lnTo>
                    <a:lnTo>
                      <a:pt x="127957" y="147065"/>
                    </a:lnTo>
                    <a:lnTo>
                      <a:pt x="127917" y="146521"/>
                    </a:lnTo>
                    <a:lnTo>
                      <a:pt x="128348" y="146380"/>
                    </a:lnTo>
                    <a:lnTo>
                      <a:pt x="128234" y="145997"/>
                    </a:lnTo>
                    <a:lnTo>
                      <a:pt x="127920" y="146001"/>
                    </a:lnTo>
                    <a:lnTo>
                      <a:pt x="127831" y="145929"/>
                    </a:lnTo>
                    <a:lnTo>
                      <a:pt x="127729" y="145527"/>
                    </a:lnTo>
                    <a:lnTo>
                      <a:pt x="127698" y="145275"/>
                    </a:lnTo>
                    <a:lnTo>
                      <a:pt x="128008" y="144504"/>
                    </a:lnTo>
                    <a:lnTo>
                      <a:pt x="128343" y="144181"/>
                    </a:lnTo>
                    <a:lnTo>
                      <a:pt x="128685" y="143913"/>
                    </a:lnTo>
                    <a:lnTo>
                      <a:pt x="129105" y="143748"/>
                    </a:lnTo>
                    <a:lnTo>
                      <a:pt x="129261" y="143763"/>
                    </a:lnTo>
                    <a:lnTo>
                      <a:pt x="129285" y="143921"/>
                    </a:lnTo>
                    <a:lnTo>
                      <a:pt x="129238" y="144212"/>
                    </a:lnTo>
                    <a:lnTo>
                      <a:pt x="129278" y="144566"/>
                    </a:lnTo>
                    <a:lnTo>
                      <a:pt x="129317" y="144810"/>
                    </a:lnTo>
                    <a:lnTo>
                      <a:pt x="129372" y="145101"/>
                    </a:lnTo>
                    <a:lnTo>
                      <a:pt x="129481" y="145322"/>
                    </a:lnTo>
                    <a:lnTo>
                      <a:pt x="129536" y="145542"/>
                    </a:lnTo>
                    <a:lnTo>
                      <a:pt x="129536" y="145881"/>
                    </a:lnTo>
                    <a:lnTo>
                      <a:pt x="129474" y="145959"/>
                    </a:lnTo>
                    <a:lnTo>
                      <a:pt x="129162" y="145826"/>
                    </a:lnTo>
                    <a:lnTo>
                      <a:pt x="128726" y="145747"/>
                    </a:lnTo>
                    <a:lnTo>
                      <a:pt x="128672" y="145865"/>
                    </a:lnTo>
                    <a:lnTo>
                      <a:pt x="128665" y="146188"/>
                    </a:lnTo>
                    <a:lnTo>
                      <a:pt x="128657" y="146511"/>
                    </a:lnTo>
                    <a:lnTo>
                      <a:pt x="128680" y="146649"/>
                    </a:lnTo>
                    <a:lnTo>
                      <a:pt x="128760" y="146780"/>
                    </a:lnTo>
                    <a:lnTo>
                      <a:pt x="128894" y="146765"/>
                    </a:lnTo>
                    <a:lnTo>
                      <a:pt x="129064" y="146618"/>
                    </a:lnTo>
                    <a:lnTo>
                      <a:pt x="129253" y="146578"/>
                    </a:lnTo>
                    <a:lnTo>
                      <a:pt x="129438" y="146593"/>
                    </a:lnTo>
                    <a:lnTo>
                      <a:pt x="129573" y="146749"/>
                    </a:lnTo>
                    <a:lnTo>
                      <a:pt x="129977" y="147203"/>
                    </a:lnTo>
                    <a:lnTo>
                      <a:pt x="129773" y="147410"/>
                    </a:lnTo>
                    <a:lnTo>
                      <a:pt x="129863" y="147551"/>
                    </a:lnTo>
                    <a:lnTo>
                      <a:pt x="130023" y="147682"/>
                    </a:lnTo>
                    <a:lnTo>
                      <a:pt x="129754" y="147884"/>
                    </a:lnTo>
                    <a:lnTo>
                      <a:pt x="129769" y="148121"/>
                    </a:lnTo>
                    <a:lnTo>
                      <a:pt x="130138" y="148131"/>
                    </a:lnTo>
                    <a:lnTo>
                      <a:pt x="130477" y="148181"/>
                    </a:lnTo>
                    <a:lnTo>
                      <a:pt x="130746" y="148201"/>
                    </a:lnTo>
                    <a:lnTo>
                      <a:pt x="130845" y="148085"/>
                    </a:lnTo>
                    <a:lnTo>
                      <a:pt x="130721" y="147904"/>
                    </a:lnTo>
                    <a:lnTo>
                      <a:pt x="130661" y="147793"/>
                    </a:lnTo>
                    <a:lnTo>
                      <a:pt x="130676" y="147707"/>
                    </a:lnTo>
                    <a:lnTo>
                      <a:pt x="130785" y="147727"/>
                    </a:lnTo>
                    <a:lnTo>
                      <a:pt x="130920" y="147777"/>
                    </a:lnTo>
                    <a:lnTo>
                      <a:pt x="130985" y="147692"/>
                    </a:lnTo>
                    <a:lnTo>
                      <a:pt x="130970" y="147616"/>
                    </a:lnTo>
                    <a:lnTo>
                      <a:pt x="130969" y="147515"/>
                    </a:lnTo>
                    <a:lnTo>
                      <a:pt x="130994" y="147455"/>
                    </a:lnTo>
                    <a:lnTo>
                      <a:pt x="131059" y="147424"/>
                    </a:lnTo>
                    <a:lnTo>
                      <a:pt x="131464" y="147396"/>
                    </a:lnTo>
                    <a:lnTo>
                      <a:pt x="131510" y="147569"/>
                    </a:lnTo>
                    <a:lnTo>
                      <a:pt x="131619" y="147584"/>
                    </a:lnTo>
                    <a:lnTo>
                      <a:pt x="131671" y="147736"/>
                    </a:lnTo>
                    <a:lnTo>
                      <a:pt x="132695" y="147573"/>
                    </a:lnTo>
                    <a:lnTo>
                      <a:pt x="132815" y="147395"/>
                    </a:lnTo>
                    <a:lnTo>
                      <a:pt x="133235" y="147709"/>
                    </a:lnTo>
                    <a:lnTo>
                      <a:pt x="133680" y="148077"/>
                    </a:lnTo>
                    <a:lnTo>
                      <a:pt x="133908" y="147927"/>
                    </a:lnTo>
                    <a:lnTo>
                      <a:pt x="134058" y="147840"/>
                    </a:lnTo>
                    <a:lnTo>
                      <a:pt x="134191" y="147761"/>
                    </a:lnTo>
                    <a:lnTo>
                      <a:pt x="134357" y="147579"/>
                    </a:lnTo>
                    <a:lnTo>
                      <a:pt x="134483" y="147532"/>
                    </a:lnTo>
                    <a:lnTo>
                      <a:pt x="134577" y="147563"/>
                    </a:lnTo>
                    <a:lnTo>
                      <a:pt x="134944" y="147847"/>
                    </a:lnTo>
                    <a:lnTo>
                      <a:pt x="134983" y="147981"/>
                    </a:lnTo>
                    <a:lnTo>
                      <a:pt x="134998" y="148147"/>
                    </a:lnTo>
                    <a:lnTo>
                      <a:pt x="134935" y="148273"/>
                    </a:lnTo>
                    <a:lnTo>
                      <a:pt x="134816" y="148384"/>
                    </a:lnTo>
                    <a:lnTo>
                      <a:pt x="134675" y="148495"/>
                    </a:lnTo>
                    <a:lnTo>
                      <a:pt x="134643" y="148636"/>
                    </a:lnTo>
                    <a:lnTo>
                      <a:pt x="134674" y="148802"/>
                    </a:lnTo>
                    <a:lnTo>
                      <a:pt x="134932" y="149023"/>
                    </a:lnTo>
                    <a:lnTo>
                      <a:pt x="135018" y="149110"/>
                    </a:lnTo>
                    <a:lnTo>
                      <a:pt x="135197" y="149378"/>
                    </a:lnTo>
                    <a:lnTo>
                      <a:pt x="135222" y="149070"/>
                    </a:lnTo>
                    <a:lnTo>
                      <a:pt x="135465" y="149078"/>
                    </a:lnTo>
                    <a:lnTo>
                      <a:pt x="135575" y="148975"/>
                    </a:lnTo>
                    <a:lnTo>
                      <a:pt x="135879" y="149480"/>
                    </a:lnTo>
                    <a:lnTo>
                      <a:pt x="136152" y="149882"/>
                    </a:lnTo>
                    <a:lnTo>
                      <a:pt x="136363" y="150111"/>
                    </a:lnTo>
                    <a:lnTo>
                      <a:pt x="136481" y="150016"/>
                    </a:lnTo>
                    <a:lnTo>
                      <a:pt x="136419" y="149874"/>
                    </a:lnTo>
                    <a:lnTo>
                      <a:pt x="136341" y="149716"/>
                    </a:lnTo>
                    <a:lnTo>
                      <a:pt x="136209" y="149432"/>
                    </a:lnTo>
                    <a:lnTo>
                      <a:pt x="136045" y="149235"/>
                    </a:lnTo>
                    <a:lnTo>
                      <a:pt x="135810" y="148983"/>
                    </a:lnTo>
                    <a:lnTo>
                      <a:pt x="135670" y="148841"/>
                    </a:lnTo>
                    <a:lnTo>
                      <a:pt x="135576" y="148675"/>
                    </a:lnTo>
                    <a:lnTo>
                      <a:pt x="135694" y="148644"/>
                    </a:lnTo>
                    <a:lnTo>
                      <a:pt x="135867" y="148596"/>
                    </a:lnTo>
                    <a:lnTo>
                      <a:pt x="135938" y="148549"/>
                    </a:lnTo>
                    <a:lnTo>
                      <a:pt x="135962" y="148415"/>
                    </a:lnTo>
                    <a:lnTo>
                      <a:pt x="136017" y="148296"/>
                    </a:lnTo>
                    <a:lnTo>
                      <a:pt x="136151" y="148280"/>
                    </a:lnTo>
                    <a:lnTo>
                      <a:pt x="136292" y="148335"/>
                    </a:lnTo>
                    <a:lnTo>
                      <a:pt x="136480" y="148501"/>
                    </a:lnTo>
                    <a:lnTo>
                      <a:pt x="136580" y="148769"/>
                    </a:lnTo>
                    <a:lnTo>
                      <a:pt x="136611" y="149030"/>
                    </a:lnTo>
                    <a:lnTo>
                      <a:pt x="136658" y="149283"/>
                    </a:lnTo>
                    <a:lnTo>
                      <a:pt x="136836" y="149772"/>
                    </a:lnTo>
                    <a:lnTo>
                      <a:pt x="137046" y="150435"/>
                    </a:lnTo>
                    <a:lnTo>
                      <a:pt x="137640" y="150845"/>
                    </a:lnTo>
                    <a:lnTo>
                      <a:pt x="137624" y="150955"/>
                    </a:lnTo>
                    <a:lnTo>
                      <a:pt x="137012" y="151169"/>
                    </a:lnTo>
                    <a:lnTo>
                      <a:pt x="135913" y="151185"/>
                    </a:lnTo>
                    <a:lnTo>
                      <a:pt x="135711" y="150696"/>
                    </a:lnTo>
                    <a:lnTo>
                      <a:pt x="134789" y="150755"/>
                    </a:lnTo>
                    <a:lnTo>
                      <a:pt x="133539" y="150741"/>
                    </a:lnTo>
                    <a:lnTo>
                      <a:pt x="133426" y="150766"/>
                    </a:lnTo>
                    <a:lnTo>
                      <a:pt x="133297" y="150915"/>
                    </a:lnTo>
                    <a:lnTo>
                      <a:pt x="133138" y="151159"/>
                    </a:lnTo>
                    <a:lnTo>
                      <a:pt x="133788" y="151496"/>
                    </a:lnTo>
                    <a:lnTo>
                      <a:pt x="134223" y="151722"/>
                    </a:lnTo>
                    <a:lnTo>
                      <a:pt x="134588" y="151863"/>
                    </a:lnTo>
                    <a:lnTo>
                      <a:pt x="135424" y="152075"/>
                    </a:lnTo>
                    <a:lnTo>
                      <a:pt x="136197" y="152251"/>
                    </a:lnTo>
                    <a:lnTo>
                      <a:pt x="136218" y="152088"/>
                    </a:lnTo>
                    <a:lnTo>
                      <a:pt x="136254" y="151954"/>
                    </a:lnTo>
                    <a:lnTo>
                      <a:pt x="136339" y="151869"/>
                    </a:lnTo>
                    <a:lnTo>
                      <a:pt x="137083" y="151939"/>
                    </a:lnTo>
                    <a:lnTo>
                      <a:pt x="138109" y="152087"/>
                    </a:lnTo>
                    <a:lnTo>
                      <a:pt x="138261" y="151870"/>
                    </a:lnTo>
                    <a:lnTo>
                      <a:pt x="138454" y="151528"/>
                    </a:lnTo>
                    <a:lnTo>
                      <a:pt x="138919" y="151141"/>
                    </a:lnTo>
                    <a:lnTo>
                      <a:pt x="138694" y="150812"/>
                    </a:lnTo>
                    <a:lnTo>
                      <a:pt x="138661" y="150528"/>
                    </a:lnTo>
                    <a:lnTo>
                      <a:pt x="138708" y="150323"/>
                    </a:lnTo>
                    <a:lnTo>
                      <a:pt x="139014" y="150050"/>
                    </a:lnTo>
                    <a:lnTo>
                      <a:pt x="139853" y="149697"/>
                    </a:lnTo>
                    <a:lnTo>
                      <a:pt x="140681" y="149333"/>
                    </a:lnTo>
                    <a:lnTo>
                      <a:pt x="141596" y="149594"/>
                    </a:lnTo>
                    <a:lnTo>
                      <a:pt x="141610" y="149116"/>
                    </a:lnTo>
                    <a:lnTo>
                      <a:pt x="142537" y="149446"/>
                    </a:lnTo>
                    <a:lnTo>
                      <a:pt x="142675" y="149128"/>
                    </a:lnTo>
                    <a:lnTo>
                      <a:pt x="142097" y="148743"/>
                    </a:lnTo>
                    <a:lnTo>
                      <a:pt x="142288" y="148354"/>
                    </a:lnTo>
                    <a:lnTo>
                      <a:pt x="143338" y="148876"/>
                    </a:lnTo>
                    <a:lnTo>
                      <a:pt x="143181" y="149132"/>
                    </a:lnTo>
                    <a:lnTo>
                      <a:pt x="143886" y="149832"/>
                    </a:lnTo>
                    <a:lnTo>
                      <a:pt x="144470" y="148743"/>
                    </a:lnTo>
                    <a:lnTo>
                      <a:pt x="143422" y="147954"/>
                    </a:lnTo>
                    <a:lnTo>
                      <a:pt x="143470" y="147543"/>
                    </a:lnTo>
                    <a:lnTo>
                      <a:pt x="144740" y="148266"/>
                    </a:lnTo>
                    <a:lnTo>
                      <a:pt x="145335" y="147722"/>
                    </a:lnTo>
                    <a:lnTo>
                      <a:pt x="143575" y="146988"/>
                    </a:lnTo>
                    <a:lnTo>
                      <a:pt x="142981" y="146680"/>
                    </a:lnTo>
                    <a:lnTo>
                      <a:pt x="142582" y="146325"/>
                    </a:lnTo>
                    <a:lnTo>
                      <a:pt x="143000" y="145970"/>
                    </a:lnTo>
                    <a:lnTo>
                      <a:pt x="143311" y="145674"/>
                    </a:lnTo>
                    <a:lnTo>
                      <a:pt x="143099" y="143733"/>
                    </a:lnTo>
                    <a:lnTo>
                      <a:pt x="143219" y="143698"/>
                    </a:lnTo>
                    <a:lnTo>
                      <a:pt x="144551" y="144152"/>
                    </a:lnTo>
                    <a:lnTo>
                      <a:pt x="144840" y="143614"/>
                    </a:lnTo>
                    <a:lnTo>
                      <a:pt x="145083" y="143238"/>
                    </a:lnTo>
                    <a:lnTo>
                      <a:pt x="145355" y="142906"/>
                    </a:lnTo>
                    <a:lnTo>
                      <a:pt x="145619" y="143084"/>
                    </a:lnTo>
                    <a:lnTo>
                      <a:pt x="145853" y="142927"/>
                    </a:lnTo>
                    <a:lnTo>
                      <a:pt x="145983" y="142804"/>
                    </a:lnTo>
                    <a:lnTo>
                      <a:pt x="146079" y="142786"/>
                    </a:lnTo>
                    <a:lnTo>
                      <a:pt x="146154" y="142790"/>
                    </a:lnTo>
                    <a:lnTo>
                      <a:pt x="146243" y="142824"/>
                    </a:lnTo>
                    <a:lnTo>
                      <a:pt x="146088" y="143044"/>
                    </a:lnTo>
                    <a:lnTo>
                      <a:pt x="145876" y="143137"/>
                    </a:lnTo>
                    <a:lnTo>
                      <a:pt x="145757" y="143193"/>
                    </a:lnTo>
                    <a:lnTo>
                      <a:pt x="145606" y="143503"/>
                    </a:lnTo>
                    <a:lnTo>
                      <a:pt x="145437" y="143925"/>
                    </a:lnTo>
                    <a:lnTo>
                      <a:pt x="145938" y="143901"/>
                    </a:lnTo>
                    <a:lnTo>
                      <a:pt x="146186" y="144066"/>
                    </a:lnTo>
                    <a:lnTo>
                      <a:pt x="146370" y="144285"/>
                    </a:lnTo>
                    <a:lnTo>
                      <a:pt x="146397" y="144449"/>
                    </a:lnTo>
                    <a:lnTo>
                      <a:pt x="146634" y="144444"/>
                    </a:lnTo>
                    <a:lnTo>
                      <a:pt x="147450" y="145261"/>
                    </a:lnTo>
                    <a:lnTo>
                      <a:pt x="147884" y="145515"/>
                    </a:lnTo>
                    <a:lnTo>
                      <a:pt x="148420" y="145764"/>
                    </a:lnTo>
                    <a:lnTo>
                      <a:pt x="148956" y="145759"/>
                    </a:lnTo>
                    <a:lnTo>
                      <a:pt x="149193" y="145794"/>
                    </a:lnTo>
                    <a:lnTo>
                      <a:pt x="149234" y="145931"/>
                    </a:lnTo>
                    <a:lnTo>
                      <a:pt x="149099" y="146115"/>
                    </a:lnTo>
                    <a:lnTo>
                      <a:pt x="148972" y="146158"/>
                    </a:lnTo>
                    <a:lnTo>
                      <a:pt x="148441" y="146156"/>
                    </a:lnTo>
                    <a:lnTo>
                      <a:pt x="148246" y="146165"/>
                    </a:lnTo>
                    <a:lnTo>
                      <a:pt x="148044" y="146455"/>
                    </a:lnTo>
                    <a:lnTo>
                      <a:pt x="148281" y="146535"/>
                    </a:lnTo>
                    <a:lnTo>
                      <a:pt x="148653" y="146574"/>
                    </a:lnTo>
                    <a:lnTo>
                      <a:pt x="148960" y="146583"/>
                    </a:lnTo>
                    <a:lnTo>
                      <a:pt x="149163" y="146513"/>
                    </a:lnTo>
                    <a:lnTo>
                      <a:pt x="149246" y="146396"/>
                    </a:lnTo>
                    <a:lnTo>
                      <a:pt x="149371" y="146296"/>
                    </a:lnTo>
                    <a:lnTo>
                      <a:pt x="149482" y="146186"/>
                    </a:lnTo>
                    <a:lnTo>
                      <a:pt x="149633" y="146098"/>
                    </a:lnTo>
                    <a:lnTo>
                      <a:pt x="149906" y="145803"/>
                    </a:lnTo>
                    <a:lnTo>
                      <a:pt x="150041" y="145628"/>
                    </a:lnTo>
                    <a:lnTo>
                      <a:pt x="150262" y="145563"/>
                    </a:lnTo>
                    <a:lnTo>
                      <a:pt x="150623" y="145342"/>
                    </a:lnTo>
                    <a:lnTo>
                      <a:pt x="151056" y="145303"/>
                    </a:lnTo>
                    <a:lnTo>
                      <a:pt x="151465" y="145343"/>
                    </a:lnTo>
                    <a:lnTo>
                      <a:pt x="151709" y="145391"/>
                    </a:lnTo>
                    <a:lnTo>
                      <a:pt x="151850" y="144541"/>
                    </a:lnTo>
                    <a:lnTo>
                      <a:pt x="152252" y="144470"/>
                    </a:lnTo>
                    <a:lnTo>
                      <a:pt x="152756" y="144470"/>
                    </a:lnTo>
                    <a:lnTo>
                      <a:pt x="153268" y="144557"/>
                    </a:lnTo>
                    <a:lnTo>
                      <a:pt x="153575" y="144645"/>
                    </a:lnTo>
                    <a:lnTo>
                      <a:pt x="153984" y="144676"/>
                    </a:lnTo>
                    <a:lnTo>
                      <a:pt x="154323" y="144732"/>
                    </a:lnTo>
                    <a:lnTo>
                      <a:pt x="154102" y="145558"/>
                    </a:lnTo>
                    <a:lnTo>
                      <a:pt x="153811" y="145375"/>
                    </a:lnTo>
                    <a:lnTo>
                      <a:pt x="153645" y="145510"/>
                    </a:lnTo>
                    <a:lnTo>
                      <a:pt x="153464" y="145923"/>
                    </a:lnTo>
                    <a:lnTo>
                      <a:pt x="153890" y="146281"/>
                    </a:lnTo>
                    <a:lnTo>
                      <a:pt x="153953" y="146392"/>
                    </a:lnTo>
                    <a:lnTo>
                      <a:pt x="154118" y="146320"/>
                    </a:lnTo>
                    <a:lnTo>
                      <a:pt x="154439" y="146570"/>
                    </a:lnTo>
                    <a:lnTo>
                      <a:pt x="154657" y="146469"/>
                    </a:lnTo>
                    <a:lnTo>
                      <a:pt x="155185" y="146452"/>
                    </a:lnTo>
                    <a:lnTo>
                      <a:pt x="156183" y="146493"/>
                    </a:lnTo>
                    <a:lnTo>
                      <a:pt x="156166" y="147127"/>
                    </a:lnTo>
                    <a:lnTo>
                      <a:pt x="156225" y="147245"/>
                    </a:lnTo>
                    <a:lnTo>
                      <a:pt x="156552" y="147321"/>
                    </a:lnTo>
                    <a:lnTo>
                      <a:pt x="156686" y="147219"/>
                    </a:lnTo>
                    <a:lnTo>
                      <a:pt x="156829" y="147050"/>
                    </a:lnTo>
                    <a:lnTo>
                      <a:pt x="156988" y="146932"/>
                    </a:lnTo>
                    <a:lnTo>
                      <a:pt x="157089" y="146906"/>
                    </a:lnTo>
                    <a:lnTo>
                      <a:pt x="157483" y="147041"/>
                    </a:lnTo>
                    <a:lnTo>
                      <a:pt x="157316" y="146441"/>
                    </a:lnTo>
                    <a:lnTo>
                      <a:pt x="158197" y="145983"/>
                    </a:lnTo>
                    <a:lnTo>
                      <a:pt x="158365" y="146016"/>
                    </a:lnTo>
                    <a:lnTo>
                      <a:pt x="158583" y="145965"/>
                    </a:lnTo>
                    <a:lnTo>
                      <a:pt x="158735" y="145821"/>
                    </a:lnTo>
                    <a:lnTo>
                      <a:pt x="159432" y="145143"/>
                    </a:lnTo>
                    <a:lnTo>
                      <a:pt x="159541" y="145895"/>
                    </a:lnTo>
                    <a:lnTo>
                      <a:pt x="160063" y="145991"/>
                    </a:lnTo>
                    <a:lnTo>
                      <a:pt x="160476" y="146040"/>
                    </a:lnTo>
                    <a:lnTo>
                      <a:pt x="160972" y="145806"/>
                    </a:lnTo>
                    <a:lnTo>
                      <a:pt x="160997" y="145565"/>
                    </a:lnTo>
                    <a:lnTo>
                      <a:pt x="161088" y="145489"/>
                    </a:lnTo>
                    <a:lnTo>
                      <a:pt x="161369" y="145464"/>
                    </a:lnTo>
                    <a:lnTo>
                      <a:pt x="161518" y="145455"/>
                    </a:lnTo>
                    <a:lnTo>
                      <a:pt x="161559" y="145613"/>
                    </a:lnTo>
                    <a:lnTo>
                      <a:pt x="161700" y="146145"/>
                    </a:lnTo>
                    <a:lnTo>
                      <a:pt x="162221" y="145786"/>
                    </a:lnTo>
                    <a:lnTo>
                      <a:pt x="162287" y="145678"/>
                    </a:lnTo>
                    <a:lnTo>
                      <a:pt x="162824" y="146068"/>
                    </a:lnTo>
                    <a:lnTo>
                      <a:pt x="162080" y="146694"/>
                    </a:lnTo>
                    <a:lnTo>
                      <a:pt x="161666" y="147036"/>
                    </a:lnTo>
                    <a:lnTo>
                      <a:pt x="161534" y="147053"/>
                    </a:lnTo>
                    <a:lnTo>
                      <a:pt x="161269" y="146895"/>
                    </a:lnTo>
                    <a:lnTo>
                      <a:pt x="160930" y="147271"/>
                    </a:lnTo>
                    <a:lnTo>
                      <a:pt x="161145" y="147428"/>
                    </a:lnTo>
                    <a:lnTo>
                      <a:pt x="161484" y="147544"/>
                    </a:lnTo>
                    <a:lnTo>
                      <a:pt x="161675" y="147751"/>
                    </a:lnTo>
                    <a:lnTo>
                      <a:pt x="162775" y="147790"/>
                    </a:lnTo>
                    <a:lnTo>
                      <a:pt x="163580" y="148530"/>
                    </a:lnTo>
                    <a:lnTo>
                      <a:pt x="163799" y="148415"/>
                    </a:lnTo>
                    <a:lnTo>
                      <a:pt x="163927" y="148685"/>
                    </a:lnTo>
                    <a:lnTo>
                      <a:pt x="164189" y="148692"/>
                    </a:lnTo>
                    <a:lnTo>
                      <a:pt x="164472" y="149168"/>
                    </a:lnTo>
                    <a:lnTo>
                      <a:pt x="164862" y="149017"/>
                    </a:lnTo>
                    <a:lnTo>
                      <a:pt x="164883" y="148533"/>
                    </a:lnTo>
                    <a:lnTo>
                      <a:pt x="164819" y="147046"/>
                    </a:lnTo>
                    <a:lnTo>
                      <a:pt x="165435" y="146356"/>
                    </a:lnTo>
                    <a:lnTo>
                      <a:pt x="165876" y="146663"/>
                    </a:lnTo>
                    <a:lnTo>
                      <a:pt x="166541" y="145722"/>
                    </a:lnTo>
                    <a:lnTo>
                      <a:pt x="166536" y="145608"/>
                    </a:lnTo>
                    <a:lnTo>
                      <a:pt x="166286" y="145128"/>
                    </a:lnTo>
                    <a:lnTo>
                      <a:pt x="166183" y="144965"/>
                    </a:lnTo>
                    <a:lnTo>
                      <a:pt x="166117" y="144788"/>
                    </a:lnTo>
                    <a:lnTo>
                      <a:pt x="166058" y="144558"/>
                    </a:lnTo>
                    <a:lnTo>
                      <a:pt x="166050" y="144410"/>
                    </a:lnTo>
                    <a:lnTo>
                      <a:pt x="166080" y="144225"/>
                    </a:lnTo>
                    <a:lnTo>
                      <a:pt x="166161" y="143958"/>
                    </a:lnTo>
                    <a:lnTo>
                      <a:pt x="166183" y="143861"/>
                    </a:lnTo>
                    <a:lnTo>
                      <a:pt x="166279" y="143683"/>
                    </a:lnTo>
                    <a:lnTo>
                      <a:pt x="166316" y="143579"/>
                    </a:lnTo>
                    <a:lnTo>
                      <a:pt x="166375" y="143438"/>
                    </a:lnTo>
                    <a:lnTo>
                      <a:pt x="166412" y="143327"/>
                    </a:lnTo>
                    <a:lnTo>
                      <a:pt x="166632" y="143238"/>
                    </a:lnTo>
                    <a:lnTo>
                      <a:pt x="166898" y="143126"/>
                    </a:lnTo>
                    <a:lnTo>
                      <a:pt x="167634" y="142847"/>
                    </a:lnTo>
                    <a:lnTo>
                      <a:pt x="167895" y="142771"/>
                    </a:lnTo>
                    <a:lnTo>
                      <a:pt x="168120" y="142771"/>
                    </a:lnTo>
                    <a:lnTo>
                      <a:pt x="168232" y="142643"/>
                    </a:lnTo>
                    <a:lnTo>
                      <a:pt x="168741" y="141625"/>
                    </a:lnTo>
                    <a:lnTo>
                      <a:pt x="168838" y="141467"/>
                    </a:lnTo>
                    <a:lnTo>
                      <a:pt x="169070" y="141368"/>
                    </a:lnTo>
                    <a:lnTo>
                      <a:pt x="169451" y="141277"/>
                    </a:lnTo>
                    <a:lnTo>
                      <a:pt x="169340" y="140660"/>
                    </a:lnTo>
                    <a:lnTo>
                      <a:pt x="169969" y="140008"/>
                    </a:lnTo>
                    <a:lnTo>
                      <a:pt x="170407" y="139630"/>
                    </a:lnTo>
                    <a:lnTo>
                      <a:pt x="170659" y="139415"/>
                    </a:lnTo>
                    <a:lnTo>
                      <a:pt x="171220" y="139192"/>
                    </a:lnTo>
                    <a:lnTo>
                      <a:pt x="171453" y="139211"/>
                    </a:lnTo>
                    <a:lnTo>
                      <a:pt x="171730" y="139418"/>
                    </a:lnTo>
                    <a:lnTo>
                      <a:pt x="172136" y="139229"/>
                    </a:lnTo>
                    <a:lnTo>
                      <a:pt x="172516" y="139169"/>
                    </a:lnTo>
                    <a:lnTo>
                      <a:pt x="172826" y="139142"/>
                    </a:lnTo>
                    <a:lnTo>
                      <a:pt x="173297" y="139095"/>
                    </a:lnTo>
                    <a:lnTo>
                      <a:pt x="173853" y="139075"/>
                    </a:lnTo>
                    <a:lnTo>
                      <a:pt x="174342" y="140243"/>
                    </a:lnTo>
                    <a:lnTo>
                      <a:pt x="174763" y="141281"/>
                    </a:lnTo>
                    <a:lnTo>
                      <a:pt x="175074" y="141876"/>
                    </a:lnTo>
                    <a:lnTo>
                      <a:pt x="174858" y="143107"/>
                    </a:lnTo>
                    <a:lnTo>
                      <a:pt x="174971" y="143335"/>
                    </a:lnTo>
                    <a:lnTo>
                      <a:pt x="175234" y="143606"/>
                    </a:lnTo>
                    <a:lnTo>
                      <a:pt x="176256" y="143752"/>
                    </a:lnTo>
                    <a:lnTo>
                      <a:pt x="176839" y="143443"/>
                    </a:lnTo>
                    <a:lnTo>
                      <a:pt x="177151" y="143178"/>
                    </a:lnTo>
                    <a:lnTo>
                      <a:pt x="177449" y="143055"/>
                    </a:lnTo>
                    <a:lnTo>
                      <a:pt x="177856" y="142968"/>
                    </a:lnTo>
                    <a:lnTo>
                      <a:pt x="178401" y="142852"/>
                    </a:lnTo>
                    <a:lnTo>
                      <a:pt x="180755" y="142254"/>
                    </a:lnTo>
                    <a:lnTo>
                      <a:pt x="181778" y="141994"/>
                    </a:lnTo>
                    <a:lnTo>
                      <a:pt x="182366" y="141863"/>
                    </a:lnTo>
                    <a:lnTo>
                      <a:pt x="183009" y="141565"/>
                    </a:lnTo>
                    <a:lnTo>
                      <a:pt x="184918" y="140613"/>
                    </a:lnTo>
                    <a:lnTo>
                      <a:pt x="185491" y="140338"/>
                    </a:lnTo>
                    <a:lnTo>
                      <a:pt x="192216" y="137163"/>
                    </a:lnTo>
                    <a:lnTo>
                      <a:pt x="192317" y="136961"/>
                    </a:lnTo>
                    <a:lnTo>
                      <a:pt x="193536" y="136078"/>
                    </a:lnTo>
                    <a:lnTo>
                      <a:pt x="194465" y="135414"/>
                    </a:lnTo>
                    <a:lnTo>
                      <a:pt x="196242" y="135432"/>
                    </a:lnTo>
                    <a:lnTo>
                      <a:pt x="197024" y="135396"/>
                    </a:lnTo>
                    <a:lnTo>
                      <a:pt x="198474" y="135319"/>
                    </a:lnTo>
                    <a:lnTo>
                      <a:pt x="198896" y="135646"/>
                    </a:lnTo>
                    <a:lnTo>
                      <a:pt x="199400" y="135593"/>
                    </a:lnTo>
                    <a:lnTo>
                      <a:pt x="199352" y="135830"/>
                    </a:lnTo>
                    <a:lnTo>
                      <a:pt x="199304" y="136244"/>
                    </a:lnTo>
                    <a:lnTo>
                      <a:pt x="199270" y="136610"/>
                    </a:lnTo>
                    <a:lnTo>
                      <a:pt x="199740" y="136659"/>
                    </a:lnTo>
                    <a:lnTo>
                      <a:pt x="200008" y="136701"/>
                    </a:lnTo>
                    <a:lnTo>
                      <a:pt x="200235" y="136811"/>
                    </a:lnTo>
                    <a:lnTo>
                      <a:pt x="200774" y="137017"/>
                    </a:lnTo>
                    <a:lnTo>
                      <a:pt x="201218" y="137199"/>
                    </a:lnTo>
                    <a:lnTo>
                      <a:pt x="201482" y="137246"/>
                    </a:lnTo>
                    <a:lnTo>
                      <a:pt x="201707" y="137275"/>
                    </a:lnTo>
                    <a:lnTo>
                      <a:pt x="201943" y="137235"/>
                    </a:lnTo>
                    <a:lnTo>
                      <a:pt x="202213" y="137225"/>
                    </a:lnTo>
                    <a:lnTo>
                      <a:pt x="202511" y="137203"/>
                    </a:lnTo>
                    <a:lnTo>
                      <a:pt x="202776" y="137186"/>
                    </a:lnTo>
                    <a:lnTo>
                      <a:pt x="203338" y="137177"/>
                    </a:lnTo>
                    <a:lnTo>
                      <a:pt x="204590" y="136927"/>
                    </a:lnTo>
                    <a:lnTo>
                      <a:pt x="205505" y="136571"/>
                    </a:lnTo>
                    <a:lnTo>
                      <a:pt x="206272" y="136319"/>
                    </a:lnTo>
                    <a:lnTo>
                      <a:pt x="207068" y="136214"/>
                    </a:lnTo>
                    <a:lnTo>
                      <a:pt x="207238" y="136175"/>
                    </a:lnTo>
                    <a:lnTo>
                      <a:pt x="207667" y="136211"/>
                    </a:lnTo>
                    <a:lnTo>
                      <a:pt x="208168" y="136676"/>
                    </a:lnTo>
                    <a:lnTo>
                      <a:pt x="208449" y="137425"/>
                    </a:lnTo>
                    <a:lnTo>
                      <a:pt x="208743" y="137385"/>
                    </a:lnTo>
                    <a:lnTo>
                      <a:pt x="208924" y="137270"/>
                    </a:lnTo>
                    <a:lnTo>
                      <a:pt x="209104" y="137180"/>
                    </a:lnTo>
                    <a:lnTo>
                      <a:pt x="209303" y="137213"/>
                    </a:lnTo>
                    <a:lnTo>
                      <a:pt x="209547" y="137291"/>
                    </a:lnTo>
                    <a:lnTo>
                      <a:pt x="209816" y="137369"/>
                    </a:lnTo>
                    <a:lnTo>
                      <a:pt x="210047" y="137362"/>
                    </a:lnTo>
                    <a:lnTo>
                      <a:pt x="210335" y="137421"/>
                    </a:lnTo>
                    <a:lnTo>
                      <a:pt x="210553" y="137460"/>
                    </a:lnTo>
                    <a:lnTo>
                      <a:pt x="210759" y="137454"/>
                    </a:lnTo>
                    <a:lnTo>
                      <a:pt x="211016" y="137396"/>
                    </a:lnTo>
                    <a:lnTo>
                      <a:pt x="211266" y="137357"/>
                    </a:lnTo>
                    <a:lnTo>
                      <a:pt x="211709" y="137280"/>
                    </a:lnTo>
                    <a:lnTo>
                      <a:pt x="212113" y="137157"/>
                    </a:lnTo>
                    <a:lnTo>
                      <a:pt x="212299" y="137228"/>
                    </a:lnTo>
                    <a:lnTo>
                      <a:pt x="212517" y="137351"/>
                    </a:lnTo>
                    <a:lnTo>
                      <a:pt x="212755" y="137423"/>
                    </a:lnTo>
                    <a:lnTo>
                      <a:pt x="212941" y="137371"/>
                    </a:lnTo>
                    <a:lnTo>
                      <a:pt x="213018" y="137352"/>
                    </a:lnTo>
                    <a:lnTo>
                      <a:pt x="213121" y="137222"/>
                    </a:lnTo>
                    <a:lnTo>
                      <a:pt x="213258" y="137057"/>
                    </a:lnTo>
                    <a:lnTo>
                      <a:pt x="213470" y="136965"/>
                    </a:lnTo>
                    <a:lnTo>
                      <a:pt x="213696" y="136867"/>
                    </a:lnTo>
                    <a:lnTo>
                      <a:pt x="213939" y="136738"/>
                    </a:lnTo>
                    <a:lnTo>
                      <a:pt x="214176" y="136800"/>
                    </a:lnTo>
                    <a:lnTo>
                      <a:pt x="214480" y="136874"/>
                    </a:lnTo>
                    <a:lnTo>
                      <a:pt x="214790" y="136800"/>
                    </a:lnTo>
                    <a:lnTo>
                      <a:pt x="215270" y="136696"/>
                    </a:lnTo>
                    <a:lnTo>
                      <a:pt x="215502" y="136616"/>
                    </a:lnTo>
                    <a:lnTo>
                      <a:pt x="215848" y="136543"/>
                    </a:lnTo>
                    <a:lnTo>
                      <a:pt x="216055" y="136488"/>
                    </a:lnTo>
                    <a:lnTo>
                      <a:pt x="216116" y="136395"/>
                    </a:lnTo>
                    <a:lnTo>
                      <a:pt x="216056" y="136230"/>
                    </a:lnTo>
                    <a:lnTo>
                      <a:pt x="215989" y="136027"/>
                    </a:lnTo>
                    <a:lnTo>
                      <a:pt x="215935" y="135830"/>
                    </a:lnTo>
                    <a:lnTo>
                      <a:pt x="215898" y="135542"/>
                    </a:lnTo>
                    <a:lnTo>
                      <a:pt x="215835" y="135349"/>
                    </a:lnTo>
                    <a:lnTo>
                      <a:pt x="215786" y="135163"/>
                    </a:lnTo>
                    <a:lnTo>
                      <a:pt x="215744" y="134984"/>
                    </a:lnTo>
                    <a:lnTo>
                      <a:pt x="215745" y="134755"/>
                    </a:lnTo>
                    <a:lnTo>
                      <a:pt x="215823" y="134568"/>
                    </a:lnTo>
                    <a:lnTo>
                      <a:pt x="215888" y="134389"/>
                    </a:lnTo>
                    <a:lnTo>
                      <a:pt x="216009" y="134175"/>
                    </a:lnTo>
                    <a:lnTo>
                      <a:pt x="216087" y="133988"/>
                    </a:lnTo>
                    <a:lnTo>
                      <a:pt x="216349" y="134017"/>
                    </a:lnTo>
                    <a:lnTo>
                      <a:pt x="216596" y="134096"/>
                    </a:lnTo>
                    <a:lnTo>
                      <a:pt x="217140" y="134219"/>
                    </a:lnTo>
                    <a:lnTo>
                      <a:pt x="217691" y="134319"/>
                    </a:lnTo>
                    <a:lnTo>
                      <a:pt x="218207" y="134420"/>
                    </a:lnTo>
                    <a:lnTo>
                      <a:pt x="218695" y="134592"/>
                    </a:lnTo>
                    <a:lnTo>
                      <a:pt x="219246" y="134779"/>
                    </a:lnTo>
                    <a:lnTo>
                      <a:pt x="219493" y="134794"/>
                    </a:lnTo>
                    <a:lnTo>
                      <a:pt x="219814" y="134742"/>
                    </a:lnTo>
                    <a:lnTo>
                      <a:pt x="220109" y="134663"/>
                    </a:lnTo>
                    <a:lnTo>
                      <a:pt x="220421" y="134575"/>
                    </a:lnTo>
                    <a:lnTo>
                      <a:pt x="220785" y="134514"/>
                    </a:lnTo>
                    <a:lnTo>
                      <a:pt x="221297" y="134401"/>
                    </a:lnTo>
                    <a:lnTo>
                      <a:pt x="221773" y="134305"/>
                    </a:lnTo>
                    <a:lnTo>
                      <a:pt x="222042" y="134261"/>
                    </a:lnTo>
                    <a:lnTo>
                      <a:pt x="222311" y="134191"/>
                    </a:lnTo>
                    <a:lnTo>
                      <a:pt x="222614" y="134121"/>
                    </a:lnTo>
                    <a:lnTo>
                      <a:pt x="222909" y="134051"/>
                    </a:lnTo>
                    <a:lnTo>
                      <a:pt x="223169" y="134017"/>
                    </a:lnTo>
                    <a:lnTo>
                      <a:pt x="223498" y="133938"/>
                    </a:lnTo>
                    <a:lnTo>
                      <a:pt x="224027" y="133807"/>
                    </a:lnTo>
                    <a:lnTo>
                      <a:pt x="224487" y="133746"/>
                    </a:lnTo>
                    <a:lnTo>
                      <a:pt x="224755" y="133676"/>
                    </a:lnTo>
                    <a:lnTo>
                      <a:pt x="225041" y="133615"/>
                    </a:lnTo>
                    <a:lnTo>
                      <a:pt x="225301" y="133574"/>
                    </a:lnTo>
                    <a:lnTo>
                      <a:pt x="225544" y="133512"/>
                    </a:lnTo>
                    <a:lnTo>
                      <a:pt x="225786" y="133471"/>
                    </a:lnTo>
                    <a:lnTo>
                      <a:pt x="226245" y="133403"/>
                    </a:lnTo>
                    <a:lnTo>
                      <a:pt x="226672" y="133310"/>
                    </a:lnTo>
                    <a:lnTo>
                      <a:pt x="227121" y="133227"/>
                    </a:lnTo>
                    <a:lnTo>
                      <a:pt x="227342" y="133180"/>
                    </a:lnTo>
                    <a:lnTo>
                      <a:pt x="227641" y="133123"/>
                    </a:lnTo>
                    <a:lnTo>
                      <a:pt x="227822" y="133181"/>
                    </a:lnTo>
                    <a:lnTo>
                      <a:pt x="228069" y="133280"/>
                    </a:lnTo>
                    <a:lnTo>
                      <a:pt x="228341" y="133364"/>
                    </a:lnTo>
                    <a:lnTo>
                      <a:pt x="228465" y="133600"/>
                    </a:lnTo>
                    <a:lnTo>
                      <a:pt x="228573" y="133783"/>
                    </a:lnTo>
                    <a:lnTo>
                      <a:pt x="228754" y="133901"/>
                    </a:lnTo>
                    <a:lnTo>
                      <a:pt x="228942" y="134040"/>
                    </a:lnTo>
                    <a:lnTo>
                      <a:pt x="229145" y="134150"/>
                    </a:lnTo>
                    <a:lnTo>
                      <a:pt x="229478" y="134113"/>
                    </a:lnTo>
                    <a:lnTo>
                      <a:pt x="229753" y="134026"/>
                    </a:lnTo>
                    <a:lnTo>
                      <a:pt x="229935" y="133960"/>
                    </a:lnTo>
                    <a:lnTo>
                      <a:pt x="230029" y="133967"/>
                    </a:lnTo>
                    <a:lnTo>
                      <a:pt x="230174" y="134085"/>
                    </a:lnTo>
                    <a:lnTo>
                      <a:pt x="230384" y="134143"/>
                    </a:lnTo>
                    <a:lnTo>
                      <a:pt x="230572" y="133997"/>
                    </a:lnTo>
                    <a:lnTo>
                      <a:pt x="230775" y="133953"/>
                    </a:lnTo>
                    <a:lnTo>
                      <a:pt x="231000" y="134027"/>
                    </a:lnTo>
                    <a:lnTo>
                      <a:pt x="231166" y="134180"/>
                    </a:lnTo>
                    <a:lnTo>
                      <a:pt x="231420" y="134312"/>
                    </a:lnTo>
                    <a:lnTo>
                      <a:pt x="231564" y="134268"/>
                    </a:lnTo>
                    <a:lnTo>
                      <a:pt x="231818" y="134400"/>
                    </a:lnTo>
                    <a:lnTo>
                      <a:pt x="232035" y="134444"/>
                    </a:lnTo>
                    <a:lnTo>
                      <a:pt x="232376" y="134474"/>
                    </a:lnTo>
                    <a:lnTo>
                      <a:pt x="232622" y="134401"/>
                    </a:lnTo>
                    <a:lnTo>
                      <a:pt x="232869" y="134350"/>
                    </a:lnTo>
                    <a:lnTo>
                      <a:pt x="233079" y="134291"/>
                    </a:lnTo>
                    <a:lnTo>
                      <a:pt x="233376" y="134204"/>
                    </a:lnTo>
                    <a:lnTo>
                      <a:pt x="233485" y="134065"/>
                    </a:lnTo>
                    <a:lnTo>
                      <a:pt x="233632" y="134118"/>
                    </a:lnTo>
                    <a:lnTo>
                      <a:pt x="233932" y="134103"/>
                    </a:lnTo>
                    <a:lnTo>
                      <a:pt x="234158" y="134103"/>
                    </a:lnTo>
                    <a:lnTo>
                      <a:pt x="234410" y="134124"/>
                    </a:lnTo>
                    <a:lnTo>
                      <a:pt x="234652" y="134029"/>
                    </a:lnTo>
                    <a:lnTo>
                      <a:pt x="234946" y="133939"/>
                    </a:lnTo>
                    <a:lnTo>
                      <a:pt x="235455" y="133780"/>
                    </a:lnTo>
                    <a:lnTo>
                      <a:pt x="235765" y="133722"/>
                    </a:lnTo>
                    <a:lnTo>
                      <a:pt x="235991" y="133685"/>
                    </a:lnTo>
                    <a:lnTo>
                      <a:pt x="236196" y="133611"/>
                    </a:lnTo>
                    <a:lnTo>
                      <a:pt x="236328" y="133409"/>
                    </a:lnTo>
                    <a:lnTo>
                      <a:pt x="236380" y="133357"/>
                    </a:lnTo>
                    <a:lnTo>
                      <a:pt x="236543" y="133277"/>
                    </a:lnTo>
                    <a:lnTo>
                      <a:pt x="236779" y="133224"/>
                    </a:lnTo>
                    <a:lnTo>
                      <a:pt x="236863" y="133155"/>
                    </a:lnTo>
                    <a:lnTo>
                      <a:pt x="236912" y="133048"/>
                    </a:lnTo>
                    <a:lnTo>
                      <a:pt x="237001" y="132868"/>
                    </a:lnTo>
                    <a:lnTo>
                      <a:pt x="237135" y="132673"/>
                    </a:lnTo>
                    <a:lnTo>
                      <a:pt x="237289" y="132508"/>
                    </a:lnTo>
                    <a:lnTo>
                      <a:pt x="237448" y="132353"/>
                    </a:lnTo>
                    <a:lnTo>
                      <a:pt x="237656" y="132188"/>
                    </a:lnTo>
                    <a:lnTo>
                      <a:pt x="237815" y="132028"/>
                    </a:lnTo>
                    <a:lnTo>
                      <a:pt x="238014" y="131853"/>
                    </a:lnTo>
                    <a:lnTo>
                      <a:pt x="238267" y="131899"/>
                    </a:lnTo>
                    <a:lnTo>
                      <a:pt x="238554" y="131939"/>
                    </a:lnTo>
                    <a:lnTo>
                      <a:pt x="238807" y="131984"/>
                    </a:lnTo>
                    <a:lnTo>
                      <a:pt x="239055" y="132029"/>
                    </a:lnTo>
                    <a:lnTo>
                      <a:pt x="239527" y="132168"/>
                    </a:lnTo>
                    <a:lnTo>
                      <a:pt x="239751" y="132242"/>
                    </a:lnTo>
                    <a:lnTo>
                      <a:pt x="239993" y="132365"/>
                    </a:lnTo>
                    <a:lnTo>
                      <a:pt x="240143" y="132125"/>
                    </a:lnTo>
                    <a:lnTo>
                      <a:pt x="240200" y="132033"/>
                    </a:lnTo>
                    <a:lnTo>
                      <a:pt x="240268" y="131967"/>
                    </a:lnTo>
                    <a:lnTo>
                      <a:pt x="240447" y="131962"/>
                    </a:lnTo>
                    <a:lnTo>
                      <a:pt x="240602" y="131931"/>
                    </a:lnTo>
                    <a:lnTo>
                      <a:pt x="240679" y="131829"/>
                    </a:lnTo>
                    <a:lnTo>
                      <a:pt x="240744" y="131718"/>
                    </a:lnTo>
                    <a:lnTo>
                      <a:pt x="240800" y="131606"/>
                    </a:lnTo>
                    <a:lnTo>
                      <a:pt x="240901" y="131555"/>
                    </a:lnTo>
                    <a:lnTo>
                      <a:pt x="241002" y="131540"/>
                    </a:lnTo>
                    <a:lnTo>
                      <a:pt x="241073" y="131504"/>
                    </a:lnTo>
                    <a:lnTo>
                      <a:pt x="241169" y="131402"/>
                    </a:lnTo>
                    <a:lnTo>
                      <a:pt x="241220" y="131346"/>
                    </a:lnTo>
                    <a:lnTo>
                      <a:pt x="241261" y="131289"/>
                    </a:lnTo>
                    <a:lnTo>
                      <a:pt x="241454" y="131258"/>
                    </a:lnTo>
                    <a:lnTo>
                      <a:pt x="241526" y="131186"/>
                    </a:lnTo>
                    <a:lnTo>
                      <a:pt x="241531" y="131129"/>
                    </a:lnTo>
                    <a:lnTo>
                      <a:pt x="241602" y="131069"/>
                    </a:lnTo>
                    <a:lnTo>
                      <a:pt x="241700" y="131081"/>
                    </a:lnTo>
                    <a:lnTo>
                      <a:pt x="241781" y="131148"/>
                    </a:lnTo>
                    <a:lnTo>
                      <a:pt x="242012" y="131200"/>
                    </a:lnTo>
                    <a:lnTo>
                      <a:pt x="242075" y="131204"/>
                    </a:lnTo>
                    <a:lnTo>
                      <a:pt x="242259" y="131172"/>
                    </a:lnTo>
                    <a:lnTo>
                      <a:pt x="242337" y="131149"/>
                    </a:lnTo>
                    <a:lnTo>
                      <a:pt x="242381" y="131101"/>
                    </a:lnTo>
                    <a:lnTo>
                      <a:pt x="242460" y="131041"/>
                    </a:lnTo>
                    <a:lnTo>
                      <a:pt x="242550" y="131010"/>
                    </a:lnTo>
                    <a:lnTo>
                      <a:pt x="242467" y="130623"/>
                    </a:lnTo>
                    <a:lnTo>
                      <a:pt x="242455" y="130303"/>
                    </a:lnTo>
                    <a:lnTo>
                      <a:pt x="242455" y="130033"/>
                    </a:lnTo>
                    <a:lnTo>
                      <a:pt x="242478" y="129792"/>
                    </a:lnTo>
                    <a:lnTo>
                      <a:pt x="242495" y="129578"/>
                    </a:lnTo>
                    <a:lnTo>
                      <a:pt x="242495" y="129309"/>
                    </a:lnTo>
                    <a:lnTo>
                      <a:pt x="242499" y="129054"/>
                    </a:lnTo>
                    <a:lnTo>
                      <a:pt x="242510" y="128745"/>
                    </a:lnTo>
                    <a:lnTo>
                      <a:pt x="242488" y="128491"/>
                    </a:lnTo>
                    <a:lnTo>
                      <a:pt x="242521" y="128160"/>
                    </a:lnTo>
                    <a:lnTo>
                      <a:pt x="242543" y="127399"/>
                    </a:lnTo>
                    <a:lnTo>
                      <a:pt x="242543" y="127013"/>
                    </a:lnTo>
                    <a:lnTo>
                      <a:pt x="242576" y="126517"/>
                    </a:lnTo>
                    <a:lnTo>
                      <a:pt x="242565" y="125911"/>
                    </a:lnTo>
                    <a:lnTo>
                      <a:pt x="242576" y="125668"/>
                    </a:lnTo>
                    <a:lnTo>
                      <a:pt x="242587" y="125398"/>
                    </a:lnTo>
                    <a:lnTo>
                      <a:pt x="242567" y="125012"/>
                    </a:lnTo>
                    <a:lnTo>
                      <a:pt x="242529" y="124481"/>
                    </a:lnTo>
                    <a:lnTo>
                      <a:pt x="242490" y="123969"/>
                    </a:lnTo>
                    <a:lnTo>
                      <a:pt x="242461" y="123390"/>
                    </a:lnTo>
                    <a:lnTo>
                      <a:pt x="242384" y="122821"/>
                    </a:lnTo>
                    <a:lnTo>
                      <a:pt x="242355" y="122232"/>
                    </a:lnTo>
                    <a:lnTo>
                      <a:pt x="242311" y="121678"/>
                    </a:lnTo>
                    <a:lnTo>
                      <a:pt x="242275" y="121134"/>
                    </a:lnTo>
                    <a:lnTo>
                      <a:pt x="242240" y="120564"/>
                    </a:lnTo>
                    <a:lnTo>
                      <a:pt x="242204" y="120038"/>
                    </a:lnTo>
                    <a:lnTo>
                      <a:pt x="242168" y="119788"/>
                    </a:lnTo>
                    <a:lnTo>
                      <a:pt x="242151" y="119521"/>
                    </a:lnTo>
                    <a:lnTo>
                      <a:pt x="242151" y="119263"/>
                    </a:lnTo>
                    <a:lnTo>
                      <a:pt x="242106" y="118986"/>
                    </a:lnTo>
                    <a:lnTo>
                      <a:pt x="242088" y="118701"/>
                    </a:lnTo>
                    <a:lnTo>
                      <a:pt x="242073" y="118411"/>
                    </a:lnTo>
                    <a:lnTo>
                      <a:pt x="242051" y="118129"/>
                    </a:lnTo>
                    <a:lnTo>
                      <a:pt x="242008" y="117608"/>
                    </a:lnTo>
                    <a:lnTo>
                      <a:pt x="242008" y="117348"/>
                    </a:lnTo>
                    <a:lnTo>
                      <a:pt x="242062" y="117098"/>
                    </a:lnTo>
                    <a:lnTo>
                      <a:pt x="242062" y="116849"/>
                    </a:lnTo>
                    <a:lnTo>
                      <a:pt x="242160" y="116284"/>
                    </a:lnTo>
                    <a:lnTo>
                      <a:pt x="242236" y="115731"/>
                    </a:lnTo>
                    <a:lnTo>
                      <a:pt x="242301" y="115156"/>
                    </a:lnTo>
                    <a:lnTo>
                      <a:pt x="242366" y="114581"/>
                    </a:lnTo>
                    <a:lnTo>
                      <a:pt x="242399" y="114305"/>
                    </a:lnTo>
                    <a:lnTo>
                      <a:pt x="242437" y="114079"/>
                    </a:lnTo>
                    <a:lnTo>
                      <a:pt x="242512" y="113572"/>
                    </a:lnTo>
                    <a:lnTo>
                      <a:pt x="242550" y="112998"/>
                    </a:lnTo>
                    <a:lnTo>
                      <a:pt x="242634" y="112415"/>
                    </a:lnTo>
                    <a:lnTo>
                      <a:pt x="242710" y="111898"/>
                    </a:lnTo>
                    <a:lnTo>
                      <a:pt x="242776" y="111296"/>
                    </a:lnTo>
                    <a:lnTo>
                      <a:pt x="242836" y="110802"/>
                    </a:lnTo>
                    <a:lnTo>
                      <a:pt x="242894" y="110267"/>
                    </a:lnTo>
                    <a:lnTo>
                      <a:pt x="242952" y="109717"/>
                    </a:lnTo>
                    <a:lnTo>
                      <a:pt x="243061" y="109156"/>
                    </a:lnTo>
                    <a:lnTo>
                      <a:pt x="243077" y="108874"/>
                    </a:lnTo>
                    <a:lnTo>
                      <a:pt x="243132" y="108591"/>
                    </a:lnTo>
                    <a:lnTo>
                      <a:pt x="243171" y="108223"/>
                    </a:lnTo>
                    <a:lnTo>
                      <a:pt x="243352" y="107885"/>
                    </a:lnTo>
                    <a:lnTo>
                      <a:pt x="243753" y="107242"/>
                    </a:lnTo>
                    <a:lnTo>
                      <a:pt x="244333" y="106195"/>
                    </a:lnTo>
                    <a:lnTo>
                      <a:pt x="244600" y="105707"/>
                    </a:lnTo>
                    <a:lnTo>
                      <a:pt x="244793" y="105381"/>
                    </a:lnTo>
                    <a:lnTo>
                      <a:pt x="244867" y="105203"/>
                    </a:lnTo>
                    <a:lnTo>
                      <a:pt x="244711" y="105221"/>
                    </a:lnTo>
                    <a:lnTo>
                      <a:pt x="244433" y="105271"/>
                    </a:lnTo>
                    <a:lnTo>
                      <a:pt x="244220" y="105299"/>
                    </a:lnTo>
                    <a:lnTo>
                      <a:pt x="244006" y="105427"/>
                    </a:lnTo>
                    <a:lnTo>
                      <a:pt x="243828" y="105463"/>
                    </a:lnTo>
                    <a:lnTo>
                      <a:pt x="243650" y="105385"/>
                    </a:lnTo>
                    <a:lnTo>
                      <a:pt x="243550" y="105256"/>
                    </a:lnTo>
                    <a:lnTo>
                      <a:pt x="243429" y="105107"/>
                    </a:lnTo>
                    <a:lnTo>
                      <a:pt x="243215" y="105093"/>
                    </a:lnTo>
                    <a:lnTo>
                      <a:pt x="243030" y="105086"/>
                    </a:lnTo>
                    <a:lnTo>
                      <a:pt x="242817" y="105015"/>
                    </a:lnTo>
                    <a:lnTo>
                      <a:pt x="242703" y="104901"/>
                    </a:lnTo>
                    <a:lnTo>
                      <a:pt x="242560" y="104808"/>
                    </a:lnTo>
                    <a:lnTo>
                      <a:pt x="242375" y="104787"/>
                    </a:lnTo>
                    <a:lnTo>
                      <a:pt x="242204" y="104794"/>
                    </a:lnTo>
                    <a:lnTo>
                      <a:pt x="241990" y="104858"/>
                    </a:lnTo>
                    <a:lnTo>
                      <a:pt x="241791" y="104844"/>
                    </a:lnTo>
                    <a:lnTo>
                      <a:pt x="241641" y="104822"/>
                    </a:lnTo>
                    <a:lnTo>
                      <a:pt x="241499" y="104808"/>
                    </a:lnTo>
                    <a:lnTo>
                      <a:pt x="241357" y="104815"/>
                    </a:lnTo>
                    <a:lnTo>
                      <a:pt x="241178" y="104837"/>
                    </a:lnTo>
                    <a:lnTo>
                      <a:pt x="240943" y="104844"/>
                    </a:lnTo>
                    <a:lnTo>
                      <a:pt x="240922" y="104751"/>
                    </a:lnTo>
                    <a:lnTo>
                      <a:pt x="240944" y="104609"/>
                    </a:lnTo>
                    <a:lnTo>
                      <a:pt x="240936" y="104545"/>
                    </a:lnTo>
                    <a:lnTo>
                      <a:pt x="240865" y="104495"/>
                    </a:lnTo>
                    <a:lnTo>
                      <a:pt x="240623" y="104339"/>
                    </a:lnTo>
                    <a:lnTo>
                      <a:pt x="240445" y="104275"/>
                    </a:lnTo>
                    <a:lnTo>
                      <a:pt x="240224" y="104239"/>
                    </a:lnTo>
                    <a:lnTo>
                      <a:pt x="240067" y="104239"/>
                    </a:lnTo>
                    <a:lnTo>
                      <a:pt x="239954" y="104234"/>
                    </a:lnTo>
                    <a:lnTo>
                      <a:pt x="239893" y="104288"/>
                    </a:lnTo>
                    <a:lnTo>
                      <a:pt x="239752" y="104336"/>
                    </a:lnTo>
                    <a:lnTo>
                      <a:pt x="239506" y="104363"/>
                    </a:lnTo>
                    <a:lnTo>
                      <a:pt x="239318" y="104421"/>
                    </a:lnTo>
                    <a:lnTo>
                      <a:pt x="238636" y="104330"/>
                    </a:lnTo>
                    <a:lnTo>
                      <a:pt x="237374" y="104128"/>
                    </a:lnTo>
                    <a:lnTo>
                      <a:pt x="235505" y="103804"/>
                    </a:lnTo>
                    <a:lnTo>
                      <a:pt x="233947" y="103573"/>
                    </a:lnTo>
                    <a:lnTo>
                      <a:pt x="233059" y="103410"/>
                    </a:lnTo>
                    <a:lnTo>
                      <a:pt x="231188" y="103063"/>
                    </a:lnTo>
                    <a:lnTo>
                      <a:pt x="229958" y="102869"/>
                    </a:lnTo>
                    <a:lnTo>
                      <a:pt x="229727" y="102780"/>
                    </a:lnTo>
                    <a:lnTo>
                      <a:pt x="230358" y="102530"/>
                    </a:lnTo>
                    <a:lnTo>
                      <a:pt x="231071" y="102230"/>
                    </a:lnTo>
                    <a:lnTo>
                      <a:pt x="232093" y="101757"/>
                    </a:lnTo>
                    <a:lnTo>
                      <a:pt x="233183" y="101338"/>
                    </a:lnTo>
                    <a:lnTo>
                      <a:pt x="233736" y="101074"/>
                    </a:lnTo>
                    <a:lnTo>
                      <a:pt x="234215" y="100857"/>
                    </a:lnTo>
                    <a:lnTo>
                      <a:pt x="234968" y="100523"/>
                    </a:lnTo>
                    <a:lnTo>
                      <a:pt x="235024" y="99665"/>
                    </a:lnTo>
                    <a:lnTo>
                      <a:pt x="235036" y="99373"/>
                    </a:lnTo>
                    <a:lnTo>
                      <a:pt x="235052" y="98961"/>
                    </a:lnTo>
                    <a:lnTo>
                      <a:pt x="235095" y="98514"/>
                    </a:lnTo>
                    <a:lnTo>
                      <a:pt x="235112" y="98138"/>
                    </a:lnTo>
                    <a:lnTo>
                      <a:pt x="235129" y="97728"/>
                    </a:lnTo>
                    <a:lnTo>
                      <a:pt x="235145" y="97240"/>
                    </a:lnTo>
                    <a:lnTo>
                      <a:pt x="235155" y="96968"/>
                    </a:lnTo>
                    <a:lnTo>
                      <a:pt x="235153" y="96666"/>
                    </a:lnTo>
                    <a:lnTo>
                      <a:pt x="235131" y="95908"/>
                    </a:lnTo>
                    <a:lnTo>
                      <a:pt x="235139" y="95310"/>
                    </a:lnTo>
                    <a:lnTo>
                      <a:pt x="235119" y="94954"/>
                    </a:lnTo>
                    <a:lnTo>
                      <a:pt x="235123" y="94552"/>
                    </a:lnTo>
                    <a:lnTo>
                      <a:pt x="235108" y="94010"/>
                    </a:lnTo>
                    <a:lnTo>
                      <a:pt x="235117" y="93521"/>
                    </a:lnTo>
                    <a:lnTo>
                      <a:pt x="235081" y="93311"/>
                    </a:lnTo>
                    <a:lnTo>
                      <a:pt x="234826" y="92630"/>
                    </a:lnTo>
                    <a:lnTo>
                      <a:pt x="234645" y="92135"/>
                    </a:lnTo>
                    <a:lnTo>
                      <a:pt x="234282" y="91089"/>
                    </a:lnTo>
                    <a:lnTo>
                      <a:pt x="234052" y="90436"/>
                    </a:lnTo>
                    <a:lnTo>
                      <a:pt x="233762" y="89545"/>
                    </a:lnTo>
                    <a:lnTo>
                      <a:pt x="233665" y="89343"/>
                    </a:lnTo>
                    <a:lnTo>
                      <a:pt x="233558" y="89002"/>
                    </a:lnTo>
                    <a:lnTo>
                      <a:pt x="233248" y="88677"/>
                    </a:lnTo>
                    <a:lnTo>
                      <a:pt x="232252" y="87769"/>
                    </a:lnTo>
                    <a:lnTo>
                      <a:pt x="231526" y="87080"/>
                    </a:lnTo>
                    <a:lnTo>
                      <a:pt x="230926" y="86439"/>
                    </a:lnTo>
                    <a:lnTo>
                      <a:pt x="230326" y="85798"/>
                    </a:lnTo>
                    <a:lnTo>
                      <a:pt x="229957" y="85410"/>
                    </a:lnTo>
                    <a:lnTo>
                      <a:pt x="229318" y="84737"/>
                    </a:lnTo>
                    <a:lnTo>
                      <a:pt x="228932" y="84332"/>
                    </a:lnTo>
                    <a:lnTo>
                      <a:pt x="228358" y="83729"/>
                    </a:lnTo>
                    <a:lnTo>
                      <a:pt x="227766" y="83082"/>
                    </a:lnTo>
                    <a:lnTo>
                      <a:pt x="226784" y="83341"/>
                    </a:lnTo>
                    <a:lnTo>
                      <a:pt x="225969" y="83547"/>
                    </a:lnTo>
                    <a:lnTo>
                      <a:pt x="225488" y="83707"/>
                    </a:lnTo>
                    <a:lnTo>
                      <a:pt x="224989" y="83928"/>
                    </a:lnTo>
                    <a:lnTo>
                      <a:pt x="224332" y="84210"/>
                    </a:lnTo>
                    <a:lnTo>
                      <a:pt x="223904" y="84431"/>
                    </a:lnTo>
                    <a:lnTo>
                      <a:pt x="223671" y="84519"/>
                    </a:lnTo>
                    <a:lnTo>
                      <a:pt x="222886" y="84580"/>
                    </a:lnTo>
                    <a:lnTo>
                      <a:pt x="221998" y="84685"/>
                    </a:lnTo>
                    <a:lnTo>
                      <a:pt x="221393" y="84751"/>
                    </a:lnTo>
                    <a:lnTo>
                      <a:pt x="221045" y="84005"/>
                    </a:lnTo>
                    <a:lnTo>
                      <a:pt x="221378" y="84038"/>
                    </a:lnTo>
                    <a:lnTo>
                      <a:pt x="222005" y="84113"/>
                    </a:lnTo>
                    <a:lnTo>
                      <a:pt x="222660" y="84172"/>
                    </a:lnTo>
                    <a:lnTo>
                      <a:pt x="223124" y="84242"/>
                    </a:lnTo>
                    <a:lnTo>
                      <a:pt x="223430" y="84285"/>
                    </a:lnTo>
                    <a:lnTo>
                      <a:pt x="223697" y="84306"/>
                    </a:lnTo>
                    <a:lnTo>
                      <a:pt x="224197" y="83994"/>
                    </a:lnTo>
                    <a:lnTo>
                      <a:pt x="224627" y="83729"/>
                    </a:lnTo>
                    <a:lnTo>
                      <a:pt x="224944" y="83514"/>
                    </a:lnTo>
                    <a:lnTo>
                      <a:pt x="225406" y="82972"/>
                    </a:lnTo>
                    <a:lnTo>
                      <a:pt x="225542" y="82805"/>
                    </a:lnTo>
                    <a:lnTo>
                      <a:pt x="225727" y="82752"/>
                    </a:lnTo>
                    <a:lnTo>
                      <a:pt x="226178" y="82665"/>
                    </a:lnTo>
                    <a:lnTo>
                      <a:pt x="226405" y="82602"/>
                    </a:lnTo>
                    <a:lnTo>
                      <a:pt x="226542" y="82511"/>
                    </a:lnTo>
                    <a:lnTo>
                      <a:pt x="226990" y="82184"/>
                    </a:lnTo>
                    <a:lnTo>
                      <a:pt x="227688" y="81698"/>
                    </a:lnTo>
                    <a:lnTo>
                      <a:pt x="228136" y="81384"/>
                    </a:lnTo>
                    <a:lnTo>
                      <a:pt x="228684" y="80947"/>
                    </a:lnTo>
                    <a:lnTo>
                      <a:pt x="228972" y="80629"/>
                    </a:lnTo>
                    <a:lnTo>
                      <a:pt x="229058" y="80535"/>
                    </a:lnTo>
                    <a:lnTo>
                      <a:pt x="229136" y="80507"/>
                    </a:lnTo>
                    <a:lnTo>
                      <a:pt x="229203" y="80440"/>
                    </a:lnTo>
                    <a:lnTo>
                      <a:pt x="229241" y="80339"/>
                    </a:lnTo>
                    <a:lnTo>
                      <a:pt x="229313" y="80188"/>
                    </a:lnTo>
                    <a:lnTo>
                      <a:pt x="229340" y="80053"/>
                    </a:lnTo>
                    <a:lnTo>
                      <a:pt x="229374" y="79969"/>
                    </a:lnTo>
                    <a:lnTo>
                      <a:pt x="229407" y="79902"/>
                    </a:lnTo>
                    <a:lnTo>
                      <a:pt x="229451" y="79846"/>
                    </a:lnTo>
                    <a:lnTo>
                      <a:pt x="229496" y="79790"/>
                    </a:lnTo>
                    <a:lnTo>
                      <a:pt x="229562" y="79700"/>
                    </a:lnTo>
                    <a:lnTo>
                      <a:pt x="229629" y="79627"/>
                    </a:lnTo>
                    <a:lnTo>
                      <a:pt x="229746" y="79531"/>
                    </a:lnTo>
                    <a:lnTo>
                      <a:pt x="229801" y="79458"/>
                    </a:lnTo>
                    <a:lnTo>
                      <a:pt x="229918" y="79351"/>
                    </a:lnTo>
                    <a:lnTo>
                      <a:pt x="229968" y="79307"/>
                    </a:lnTo>
                    <a:lnTo>
                      <a:pt x="230029" y="79245"/>
                    </a:lnTo>
                    <a:lnTo>
                      <a:pt x="230068" y="79183"/>
                    </a:lnTo>
                    <a:lnTo>
                      <a:pt x="230061" y="79032"/>
                    </a:lnTo>
                    <a:lnTo>
                      <a:pt x="230038" y="78948"/>
                    </a:lnTo>
                    <a:lnTo>
                      <a:pt x="230005" y="78876"/>
                    </a:lnTo>
                    <a:lnTo>
                      <a:pt x="230004" y="78809"/>
                    </a:lnTo>
                    <a:lnTo>
                      <a:pt x="230015" y="78719"/>
                    </a:lnTo>
                    <a:lnTo>
                      <a:pt x="230064" y="78565"/>
                    </a:lnTo>
                    <a:lnTo>
                      <a:pt x="230001" y="78391"/>
                    </a:lnTo>
                    <a:lnTo>
                      <a:pt x="229972" y="78245"/>
                    </a:lnTo>
                    <a:lnTo>
                      <a:pt x="230034" y="78084"/>
                    </a:lnTo>
                    <a:lnTo>
                      <a:pt x="230082" y="77959"/>
                    </a:lnTo>
                    <a:lnTo>
                      <a:pt x="230158" y="77812"/>
                    </a:lnTo>
                    <a:lnTo>
                      <a:pt x="230192" y="77679"/>
                    </a:lnTo>
                    <a:lnTo>
                      <a:pt x="230219" y="77588"/>
                    </a:lnTo>
                    <a:lnTo>
                      <a:pt x="230232" y="77470"/>
                    </a:lnTo>
                    <a:lnTo>
                      <a:pt x="230211" y="77337"/>
                    </a:lnTo>
                    <a:lnTo>
                      <a:pt x="230176" y="77261"/>
                    </a:lnTo>
                    <a:lnTo>
                      <a:pt x="230091" y="77129"/>
                    </a:lnTo>
                    <a:lnTo>
                      <a:pt x="229993" y="77067"/>
                    </a:lnTo>
                    <a:lnTo>
                      <a:pt x="229847" y="77054"/>
                    </a:lnTo>
                    <a:lnTo>
                      <a:pt x="229708" y="77089"/>
                    </a:lnTo>
                    <a:lnTo>
                      <a:pt x="229554" y="77069"/>
                    </a:lnTo>
                    <a:lnTo>
                      <a:pt x="229477" y="77028"/>
                    </a:lnTo>
                    <a:lnTo>
                      <a:pt x="229435" y="76931"/>
                    </a:lnTo>
                    <a:lnTo>
                      <a:pt x="229395" y="76549"/>
                    </a:lnTo>
                    <a:lnTo>
                      <a:pt x="229346" y="76254"/>
                    </a:lnTo>
                    <a:lnTo>
                      <a:pt x="229288" y="76055"/>
                    </a:lnTo>
                    <a:lnTo>
                      <a:pt x="228951" y="75781"/>
                    </a:lnTo>
                    <a:lnTo>
                      <a:pt x="228765" y="75645"/>
                    </a:lnTo>
                    <a:lnTo>
                      <a:pt x="228529" y="75491"/>
                    </a:lnTo>
                    <a:lnTo>
                      <a:pt x="228436" y="75381"/>
                    </a:lnTo>
                    <a:lnTo>
                      <a:pt x="228403" y="75227"/>
                    </a:lnTo>
                    <a:lnTo>
                      <a:pt x="228411" y="75116"/>
                    </a:lnTo>
                    <a:lnTo>
                      <a:pt x="228664" y="75089"/>
                    </a:lnTo>
                    <a:lnTo>
                      <a:pt x="228925" y="75105"/>
                    </a:lnTo>
                    <a:lnTo>
                      <a:pt x="229288" y="74881"/>
                    </a:lnTo>
                    <a:lnTo>
                      <a:pt x="229524" y="74692"/>
                    </a:lnTo>
                    <a:lnTo>
                      <a:pt x="229835" y="74529"/>
                    </a:lnTo>
                    <a:lnTo>
                      <a:pt x="230105" y="74400"/>
                    </a:lnTo>
                    <a:lnTo>
                      <a:pt x="230164" y="74357"/>
                    </a:lnTo>
                    <a:lnTo>
                      <a:pt x="230180" y="74238"/>
                    </a:lnTo>
                    <a:lnTo>
                      <a:pt x="230104" y="74136"/>
                    </a:lnTo>
                    <a:lnTo>
                      <a:pt x="229834" y="74121"/>
                    </a:lnTo>
                    <a:lnTo>
                      <a:pt x="229547" y="74139"/>
                    </a:lnTo>
                    <a:lnTo>
                      <a:pt x="229362" y="74123"/>
                    </a:lnTo>
                    <a:lnTo>
                      <a:pt x="229243" y="74089"/>
                    </a:lnTo>
                    <a:lnTo>
                      <a:pt x="229201" y="74038"/>
                    </a:lnTo>
                    <a:lnTo>
                      <a:pt x="229234" y="73962"/>
                    </a:lnTo>
                    <a:lnTo>
                      <a:pt x="229302" y="73910"/>
                    </a:lnTo>
                    <a:lnTo>
                      <a:pt x="229420" y="73825"/>
                    </a:lnTo>
                    <a:lnTo>
                      <a:pt x="229724" y="73471"/>
                    </a:lnTo>
                    <a:lnTo>
                      <a:pt x="229914" y="73259"/>
                    </a:lnTo>
                    <a:lnTo>
                      <a:pt x="230103" y="73038"/>
                    </a:lnTo>
                    <a:lnTo>
                      <a:pt x="230236" y="72942"/>
                    </a:lnTo>
                    <a:lnTo>
                      <a:pt x="230388" y="72846"/>
                    </a:lnTo>
                    <a:lnTo>
                      <a:pt x="230502" y="72750"/>
                    </a:lnTo>
                    <a:lnTo>
                      <a:pt x="230520" y="72596"/>
                    </a:lnTo>
                    <a:lnTo>
                      <a:pt x="230453" y="72463"/>
                    </a:lnTo>
                    <a:lnTo>
                      <a:pt x="230376" y="72368"/>
                    </a:lnTo>
                    <a:lnTo>
                      <a:pt x="230176" y="72359"/>
                    </a:lnTo>
                    <a:lnTo>
                      <a:pt x="229881" y="72379"/>
                    </a:lnTo>
                    <a:lnTo>
                      <a:pt x="229557" y="72399"/>
                    </a:lnTo>
                    <a:lnTo>
                      <a:pt x="229395" y="72362"/>
                    </a:lnTo>
                    <a:lnTo>
                      <a:pt x="229337" y="72295"/>
                    </a:lnTo>
                    <a:lnTo>
                      <a:pt x="229451" y="72151"/>
                    </a:lnTo>
                    <a:lnTo>
                      <a:pt x="229517" y="72084"/>
                    </a:lnTo>
                    <a:lnTo>
                      <a:pt x="229641" y="72017"/>
                    </a:lnTo>
                    <a:lnTo>
                      <a:pt x="229849" y="71892"/>
                    </a:lnTo>
                    <a:lnTo>
                      <a:pt x="230011" y="71757"/>
                    </a:lnTo>
                    <a:lnTo>
                      <a:pt x="230115" y="71671"/>
                    </a:lnTo>
                    <a:lnTo>
                      <a:pt x="230141" y="71534"/>
                    </a:lnTo>
                    <a:lnTo>
                      <a:pt x="230237" y="71384"/>
                    </a:lnTo>
                    <a:lnTo>
                      <a:pt x="230403" y="71277"/>
                    </a:lnTo>
                    <a:lnTo>
                      <a:pt x="230623" y="71285"/>
                    </a:lnTo>
                    <a:lnTo>
                      <a:pt x="230701" y="70985"/>
                    </a:lnTo>
                    <a:lnTo>
                      <a:pt x="230181" y="70706"/>
                    </a:lnTo>
                    <a:lnTo>
                      <a:pt x="230184" y="70611"/>
                    </a:lnTo>
                    <a:lnTo>
                      <a:pt x="230270" y="70578"/>
                    </a:lnTo>
                    <a:lnTo>
                      <a:pt x="230403" y="70572"/>
                    </a:lnTo>
                    <a:lnTo>
                      <a:pt x="230511" y="70555"/>
                    </a:lnTo>
                    <a:lnTo>
                      <a:pt x="230427" y="70369"/>
                    </a:lnTo>
                    <a:lnTo>
                      <a:pt x="230165" y="69971"/>
                    </a:lnTo>
                    <a:lnTo>
                      <a:pt x="229822" y="69898"/>
                    </a:lnTo>
                    <a:lnTo>
                      <a:pt x="229815" y="69817"/>
                    </a:lnTo>
                    <a:lnTo>
                      <a:pt x="229881" y="69709"/>
                    </a:lnTo>
                    <a:lnTo>
                      <a:pt x="229988" y="69648"/>
                    </a:lnTo>
                    <a:lnTo>
                      <a:pt x="230001" y="69568"/>
                    </a:lnTo>
                    <a:lnTo>
                      <a:pt x="229900" y="69487"/>
                    </a:lnTo>
                    <a:lnTo>
                      <a:pt x="229476" y="69475"/>
                    </a:lnTo>
                    <a:lnTo>
                      <a:pt x="229449" y="69388"/>
                    </a:lnTo>
                    <a:lnTo>
                      <a:pt x="229482" y="69260"/>
                    </a:lnTo>
                    <a:lnTo>
                      <a:pt x="229602" y="69213"/>
                    </a:lnTo>
                    <a:lnTo>
                      <a:pt x="229528" y="69153"/>
                    </a:lnTo>
                    <a:lnTo>
                      <a:pt x="229393" y="69119"/>
                    </a:lnTo>
                    <a:lnTo>
                      <a:pt x="229379" y="69019"/>
                    </a:lnTo>
                    <a:lnTo>
                      <a:pt x="229425" y="68911"/>
                    </a:lnTo>
                    <a:lnTo>
                      <a:pt x="229485" y="68844"/>
                    </a:lnTo>
                    <a:lnTo>
                      <a:pt x="229579" y="68816"/>
                    </a:lnTo>
                    <a:lnTo>
                      <a:pt x="229807" y="68809"/>
                    </a:lnTo>
                    <a:lnTo>
                      <a:pt x="229955" y="68849"/>
                    </a:lnTo>
                    <a:lnTo>
                      <a:pt x="230103" y="68882"/>
                    </a:lnTo>
                    <a:lnTo>
                      <a:pt x="230305" y="68895"/>
                    </a:lnTo>
                    <a:lnTo>
                      <a:pt x="230446" y="68895"/>
                    </a:lnTo>
                    <a:lnTo>
                      <a:pt x="230395" y="68285"/>
                    </a:lnTo>
                    <a:lnTo>
                      <a:pt x="230390" y="68088"/>
                    </a:lnTo>
                    <a:lnTo>
                      <a:pt x="230782" y="67645"/>
                    </a:lnTo>
                    <a:lnTo>
                      <a:pt x="231065" y="67721"/>
                    </a:lnTo>
                    <a:lnTo>
                      <a:pt x="231491" y="67702"/>
                    </a:lnTo>
                    <a:lnTo>
                      <a:pt x="231558" y="67559"/>
                    </a:lnTo>
                    <a:lnTo>
                      <a:pt x="231610" y="67378"/>
                    </a:lnTo>
                    <a:lnTo>
                      <a:pt x="231587" y="67221"/>
                    </a:lnTo>
                    <a:lnTo>
                      <a:pt x="231497" y="67110"/>
                    </a:lnTo>
                    <a:lnTo>
                      <a:pt x="231347" y="66894"/>
                    </a:lnTo>
                    <a:lnTo>
                      <a:pt x="231212" y="66775"/>
                    </a:lnTo>
                    <a:lnTo>
                      <a:pt x="231279" y="66708"/>
                    </a:lnTo>
                    <a:lnTo>
                      <a:pt x="231481" y="66661"/>
                    </a:lnTo>
                    <a:lnTo>
                      <a:pt x="231668" y="66690"/>
                    </a:lnTo>
                    <a:lnTo>
                      <a:pt x="231742" y="66705"/>
                    </a:lnTo>
                    <a:lnTo>
                      <a:pt x="231815" y="66174"/>
                    </a:lnTo>
                    <a:lnTo>
                      <a:pt x="231530" y="66049"/>
                    </a:lnTo>
                    <a:lnTo>
                      <a:pt x="231065" y="65910"/>
                    </a:lnTo>
                    <a:lnTo>
                      <a:pt x="230668" y="65713"/>
                    </a:lnTo>
                    <a:lnTo>
                      <a:pt x="230566" y="65647"/>
                    </a:lnTo>
                    <a:lnTo>
                      <a:pt x="230447" y="65497"/>
                    </a:lnTo>
                    <a:lnTo>
                      <a:pt x="230142" y="65273"/>
                    </a:lnTo>
                    <a:lnTo>
                      <a:pt x="229827" y="65116"/>
                    </a:lnTo>
                    <a:lnTo>
                      <a:pt x="229551" y="64967"/>
                    </a:lnTo>
                    <a:lnTo>
                      <a:pt x="229309" y="64616"/>
                    </a:lnTo>
                    <a:lnTo>
                      <a:pt x="228862" y="64466"/>
                    </a:lnTo>
                    <a:lnTo>
                      <a:pt x="228489" y="64283"/>
                    </a:lnTo>
                    <a:lnTo>
                      <a:pt x="228197" y="64099"/>
                    </a:lnTo>
                    <a:lnTo>
                      <a:pt x="227497" y="64319"/>
                    </a:lnTo>
                    <a:lnTo>
                      <a:pt x="227044" y="64404"/>
                    </a:lnTo>
                    <a:lnTo>
                      <a:pt x="226685" y="64339"/>
                    </a:lnTo>
                    <a:lnTo>
                      <a:pt x="226438" y="64249"/>
                    </a:lnTo>
                    <a:lnTo>
                      <a:pt x="226083" y="64192"/>
                    </a:lnTo>
                    <a:lnTo>
                      <a:pt x="225408" y="64195"/>
                    </a:lnTo>
                    <a:lnTo>
                      <a:pt x="225054" y="64204"/>
                    </a:lnTo>
                    <a:lnTo>
                      <a:pt x="225262" y="64057"/>
                    </a:lnTo>
                    <a:lnTo>
                      <a:pt x="225626" y="63855"/>
                    </a:lnTo>
                    <a:lnTo>
                      <a:pt x="226264" y="63495"/>
                    </a:lnTo>
                    <a:lnTo>
                      <a:pt x="226531" y="63366"/>
                    </a:lnTo>
                    <a:lnTo>
                      <a:pt x="226774" y="63158"/>
                    </a:lnTo>
                    <a:lnTo>
                      <a:pt x="227105" y="63018"/>
                    </a:lnTo>
                    <a:lnTo>
                      <a:pt x="227514" y="62818"/>
                    </a:lnTo>
                    <a:lnTo>
                      <a:pt x="227963" y="62513"/>
                    </a:lnTo>
                    <a:lnTo>
                      <a:pt x="228519" y="62012"/>
                    </a:lnTo>
                    <a:lnTo>
                      <a:pt x="228723" y="61956"/>
                    </a:lnTo>
                    <a:lnTo>
                      <a:pt x="228964" y="61908"/>
                    </a:lnTo>
                    <a:lnTo>
                      <a:pt x="229150" y="61879"/>
                    </a:lnTo>
                    <a:lnTo>
                      <a:pt x="229271" y="61748"/>
                    </a:lnTo>
                    <a:lnTo>
                      <a:pt x="229567" y="61448"/>
                    </a:lnTo>
                    <a:lnTo>
                      <a:pt x="229939" y="61064"/>
                    </a:lnTo>
                    <a:lnTo>
                      <a:pt x="230174" y="60820"/>
                    </a:lnTo>
                    <a:lnTo>
                      <a:pt x="230439" y="60599"/>
                    </a:lnTo>
                    <a:lnTo>
                      <a:pt x="230749" y="60297"/>
                    </a:lnTo>
                    <a:lnTo>
                      <a:pt x="230846" y="60134"/>
                    </a:lnTo>
                    <a:lnTo>
                      <a:pt x="230979" y="59805"/>
                    </a:lnTo>
                    <a:lnTo>
                      <a:pt x="231075" y="59585"/>
                    </a:lnTo>
                    <a:lnTo>
                      <a:pt x="231211" y="59318"/>
                    </a:lnTo>
                    <a:lnTo>
                      <a:pt x="231414" y="58990"/>
                    </a:lnTo>
                    <a:lnTo>
                      <a:pt x="231813" y="58503"/>
                    </a:lnTo>
                    <a:lnTo>
                      <a:pt x="232165" y="58181"/>
                    </a:lnTo>
                    <a:lnTo>
                      <a:pt x="232531" y="57798"/>
                    </a:lnTo>
                    <a:lnTo>
                      <a:pt x="232903" y="57373"/>
                    </a:lnTo>
                    <a:lnTo>
                      <a:pt x="233716" y="56605"/>
                    </a:lnTo>
                    <a:lnTo>
                      <a:pt x="234305" y="56130"/>
                    </a:lnTo>
                    <a:lnTo>
                      <a:pt x="234690" y="55619"/>
                    </a:lnTo>
                    <a:lnTo>
                      <a:pt x="234558" y="55170"/>
                    </a:lnTo>
                    <a:lnTo>
                      <a:pt x="235087" y="54805"/>
                    </a:lnTo>
                    <a:lnTo>
                      <a:pt x="234738" y="54114"/>
                    </a:lnTo>
                    <a:lnTo>
                      <a:pt x="234597" y="53801"/>
                    </a:lnTo>
                    <a:lnTo>
                      <a:pt x="234866" y="53418"/>
                    </a:lnTo>
                    <a:lnTo>
                      <a:pt x="235325" y="52853"/>
                    </a:lnTo>
                    <a:lnTo>
                      <a:pt x="235799" y="52250"/>
                    </a:lnTo>
                    <a:lnTo>
                      <a:pt x="236796" y="50873"/>
                    </a:lnTo>
                    <a:lnTo>
                      <a:pt x="237045" y="50523"/>
                    </a:lnTo>
                    <a:lnTo>
                      <a:pt x="236898" y="50477"/>
                    </a:lnTo>
                    <a:lnTo>
                      <a:pt x="236781" y="50459"/>
                    </a:lnTo>
                    <a:lnTo>
                      <a:pt x="236644" y="50402"/>
                    </a:lnTo>
                    <a:lnTo>
                      <a:pt x="236508" y="50341"/>
                    </a:lnTo>
                    <a:lnTo>
                      <a:pt x="236404" y="50247"/>
                    </a:lnTo>
                    <a:lnTo>
                      <a:pt x="236319" y="50162"/>
                    </a:lnTo>
                    <a:lnTo>
                      <a:pt x="236206" y="50077"/>
                    </a:lnTo>
                    <a:lnTo>
                      <a:pt x="236079" y="50025"/>
                    </a:lnTo>
                    <a:lnTo>
                      <a:pt x="235938" y="50016"/>
                    </a:lnTo>
                    <a:lnTo>
                      <a:pt x="235727" y="50050"/>
                    </a:lnTo>
                    <a:lnTo>
                      <a:pt x="235637" y="50079"/>
                    </a:lnTo>
                    <a:lnTo>
                      <a:pt x="235586" y="50036"/>
                    </a:lnTo>
                    <a:lnTo>
                      <a:pt x="235604" y="49927"/>
                    </a:lnTo>
                    <a:lnTo>
                      <a:pt x="235641" y="49785"/>
                    </a:lnTo>
                    <a:lnTo>
                      <a:pt x="235650" y="49657"/>
                    </a:lnTo>
                    <a:lnTo>
                      <a:pt x="235589" y="49534"/>
                    </a:lnTo>
                    <a:lnTo>
                      <a:pt x="235466" y="49369"/>
                    </a:lnTo>
                    <a:lnTo>
                      <a:pt x="235334" y="49242"/>
                    </a:lnTo>
                    <a:lnTo>
                      <a:pt x="235183" y="49129"/>
                    </a:lnTo>
                    <a:lnTo>
                      <a:pt x="235072" y="48874"/>
                    </a:lnTo>
                    <a:lnTo>
                      <a:pt x="235018" y="48697"/>
                    </a:lnTo>
                    <a:lnTo>
                      <a:pt x="234977" y="48462"/>
                    </a:lnTo>
                    <a:lnTo>
                      <a:pt x="234946" y="48097"/>
                    </a:lnTo>
                    <a:lnTo>
                      <a:pt x="234817" y="47838"/>
                    </a:lnTo>
                    <a:lnTo>
                      <a:pt x="234752" y="47621"/>
                    </a:lnTo>
                    <a:lnTo>
                      <a:pt x="234733" y="47191"/>
                    </a:lnTo>
                    <a:lnTo>
                      <a:pt x="234708" y="46984"/>
                    </a:lnTo>
                    <a:lnTo>
                      <a:pt x="234717" y="46745"/>
                    </a:lnTo>
                    <a:lnTo>
                      <a:pt x="234716" y="46582"/>
                    </a:lnTo>
                    <a:lnTo>
                      <a:pt x="234655" y="46418"/>
                    </a:lnTo>
                    <a:lnTo>
                      <a:pt x="234553" y="46339"/>
                    </a:lnTo>
                    <a:lnTo>
                      <a:pt x="234417" y="46265"/>
                    </a:lnTo>
                    <a:lnTo>
                      <a:pt x="234161" y="46158"/>
                    </a:lnTo>
                    <a:lnTo>
                      <a:pt x="233961" y="46089"/>
                    </a:lnTo>
                    <a:lnTo>
                      <a:pt x="233794" y="46043"/>
                    </a:lnTo>
                    <a:lnTo>
                      <a:pt x="233686" y="45954"/>
                    </a:lnTo>
                    <a:lnTo>
                      <a:pt x="233597" y="45823"/>
                    </a:lnTo>
                    <a:lnTo>
                      <a:pt x="233532" y="45702"/>
                    </a:lnTo>
                    <a:lnTo>
                      <a:pt x="233403" y="45602"/>
                    </a:lnTo>
                    <a:lnTo>
                      <a:pt x="233245" y="45516"/>
                    </a:lnTo>
                    <a:lnTo>
                      <a:pt x="233093" y="45522"/>
                    </a:lnTo>
                    <a:lnTo>
                      <a:pt x="232875" y="45538"/>
                    </a:lnTo>
                    <a:lnTo>
                      <a:pt x="232738" y="45549"/>
                    </a:lnTo>
                    <a:lnTo>
                      <a:pt x="232551" y="45575"/>
                    </a:lnTo>
                    <a:lnTo>
                      <a:pt x="232409" y="45560"/>
                    </a:lnTo>
                    <a:lnTo>
                      <a:pt x="232272" y="45520"/>
                    </a:lnTo>
                    <a:lnTo>
                      <a:pt x="232160" y="45429"/>
                    </a:lnTo>
                    <a:lnTo>
                      <a:pt x="232088" y="45266"/>
                    </a:lnTo>
                    <a:lnTo>
                      <a:pt x="232027" y="45113"/>
                    </a:lnTo>
                    <a:lnTo>
                      <a:pt x="231975" y="44935"/>
                    </a:lnTo>
                    <a:lnTo>
                      <a:pt x="231908" y="44752"/>
                    </a:lnTo>
                    <a:lnTo>
                      <a:pt x="231821" y="44604"/>
                    </a:lnTo>
                    <a:lnTo>
                      <a:pt x="231664" y="44487"/>
                    </a:lnTo>
                    <a:lnTo>
                      <a:pt x="231511" y="44391"/>
                    </a:lnTo>
                    <a:lnTo>
                      <a:pt x="231399" y="44269"/>
                    </a:lnTo>
                    <a:lnTo>
                      <a:pt x="231327" y="44137"/>
                    </a:lnTo>
                    <a:lnTo>
                      <a:pt x="231258" y="43998"/>
                    </a:lnTo>
                    <a:lnTo>
                      <a:pt x="231145" y="43746"/>
                    </a:lnTo>
                    <a:lnTo>
                      <a:pt x="231045" y="43584"/>
                    </a:lnTo>
                    <a:lnTo>
                      <a:pt x="230927" y="43427"/>
                    </a:lnTo>
                    <a:lnTo>
                      <a:pt x="230761" y="43392"/>
                    </a:lnTo>
                    <a:lnTo>
                      <a:pt x="230591" y="43388"/>
                    </a:lnTo>
                    <a:lnTo>
                      <a:pt x="230322" y="43412"/>
                    </a:lnTo>
                    <a:lnTo>
                      <a:pt x="230039" y="43426"/>
                    </a:lnTo>
                    <a:lnTo>
                      <a:pt x="229734" y="43423"/>
                    </a:lnTo>
                    <a:lnTo>
                      <a:pt x="229675" y="43405"/>
                    </a:lnTo>
                    <a:lnTo>
                      <a:pt x="229350" y="43096"/>
                    </a:lnTo>
                    <a:lnTo>
                      <a:pt x="229089" y="42812"/>
                    </a:lnTo>
                    <a:lnTo>
                      <a:pt x="228950" y="42662"/>
                    </a:lnTo>
                    <a:lnTo>
                      <a:pt x="228835" y="42573"/>
                    </a:lnTo>
                    <a:lnTo>
                      <a:pt x="228660" y="42453"/>
                    </a:lnTo>
                    <a:lnTo>
                      <a:pt x="228563" y="42400"/>
                    </a:lnTo>
                    <a:lnTo>
                      <a:pt x="228419" y="42401"/>
                    </a:lnTo>
                    <a:lnTo>
                      <a:pt x="228299" y="42431"/>
                    </a:lnTo>
                    <a:lnTo>
                      <a:pt x="228096" y="42516"/>
                    </a:lnTo>
                    <a:lnTo>
                      <a:pt x="227910" y="42589"/>
                    </a:lnTo>
                    <a:lnTo>
                      <a:pt x="227700" y="42712"/>
                    </a:lnTo>
                    <a:lnTo>
                      <a:pt x="227668" y="42578"/>
                    </a:lnTo>
                    <a:lnTo>
                      <a:pt x="227470" y="42312"/>
                    </a:lnTo>
                    <a:lnTo>
                      <a:pt x="227249" y="42066"/>
                    </a:lnTo>
                    <a:lnTo>
                      <a:pt x="227073" y="41804"/>
                    </a:lnTo>
                    <a:lnTo>
                      <a:pt x="226914" y="41497"/>
                    </a:lnTo>
                    <a:lnTo>
                      <a:pt x="226818" y="41244"/>
                    </a:lnTo>
                    <a:lnTo>
                      <a:pt x="226757" y="41079"/>
                    </a:lnTo>
                    <a:lnTo>
                      <a:pt x="226734" y="40896"/>
                    </a:lnTo>
                    <a:lnTo>
                      <a:pt x="226819" y="40684"/>
                    </a:lnTo>
                    <a:lnTo>
                      <a:pt x="226938" y="40306"/>
                    </a:lnTo>
                    <a:lnTo>
                      <a:pt x="227017" y="39940"/>
                    </a:lnTo>
                    <a:lnTo>
                      <a:pt x="227022" y="39682"/>
                    </a:lnTo>
                    <a:lnTo>
                      <a:pt x="227039" y="39511"/>
                    </a:lnTo>
                    <a:lnTo>
                      <a:pt x="227004" y="39138"/>
                    </a:lnTo>
                    <a:lnTo>
                      <a:pt x="226913" y="38708"/>
                    </a:lnTo>
                    <a:lnTo>
                      <a:pt x="226843" y="38302"/>
                    </a:lnTo>
                    <a:lnTo>
                      <a:pt x="226787" y="38108"/>
                    </a:lnTo>
                    <a:lnTo>
                      <a:pt x="226797" y="37992"/>
                    </a:lnTo>
                    <a:lnTo>
                      <a:pt x="226864" y="37817"/>
                    </a:lnTo>
                    <a:lnTo>
                      <a:pt x="227122" y="37566"/>
                    </a:lnTo>
                    <a:lnTo>
                      <a:pt x="227270" y="37397"/>
                    </a:lnTo>
                    <a:lnTo>
                      <a:pt x="227375" y="37287"/>
                    </a:lnTo>
                    <a:lnTo>
                      <a:pt x="227400" y="37153"/>
                    </a:lnTo>
                    <a:lnTo>
                      <a:pt x="227400" y="36988"/>
                    </a:lnTo>
                    <a:lnTo>
                      <a:pt x="227610" y="36754"/>
                    </a:lnTo>
                    <a:lnTo>
                      <a:pt x="227709" y="36582"/>
                    </a:lnTo>
                    <a:lnTo>
                      <a:pt x="227722" y="36409"/>
                    </a:lnTo>
                    <a:lnTo>
                      <a:pt x="227864" y="35974"/>
                    </a:lnTo>
                    <a:lnTo>
                      <a:pt x="228202" y="35142"/>
                    </a:lnTo>
                    <a:lnTo>
                      <a:pt x="228428" y="34716"/>
                    </a:lnTo>
                    <a:lnTo>
                      <a:pt x="228672" y="34129"/>
                    </a:lnTo>
                    <a:lnTo>
                      <a:pt x="228832" y="33788"/>
                    </a:lnTo>
                    <a:lnTo>
                      <a:pt x="229028" y="33219"/>
                    </a:lnTo>
                    <a:lnTo>
                      <a:pt x="229132" y="33010"/>
                    </a:lnTo>
                    <a:lnTo>
                      <a:pt x="229275" y="32759"/>
                    </a:lnTo>
                    <a:lnTo>
                      <a:pt x="229338" y="32543"/>
                    </a:lnTo>
                    <a:lnTo>
                      <a:pt x="229395" y="32399"/>
                    </a:lnTo>
                    <a:lnTo>
                      <a:pt x="229388" y="32212"/>
                    </a:lnTo>
                    <a:lnTo>
                      <a:pt x="229380" y="32111"/>
                    </a:lnTo>
                    <a:lnTo>
                      <a:pt x="229444" y="31989"/>
                    </a:lnTo>
                    <a:lnTo>
                      <a:pt x="229494" y="31852"/>
                    </a:lnTo>
                    <a:lnTo>
                      <a:pt x="229472" y="31708"/>
                    </a:lnTo>
                    <a:lnTo>
                      <a:pt x="229522" y="31557"/>
                    </a:lnTo>
                    <a:lnTo>
                      <a:pt x="229565" y="31413"/>
                    </a:lnTo>
                    <a:lnTo>
                      <a:pt x="229586" y="31276"/>
                    </a:lnTo>
                    <a:lnTo>
                      <a:pt x="229593" y="31204"/>
                    </a:lnTo>
                    <a:lnTo>
                      <a:pt x="229621" y="31103"/>
                    </a:lnTo>
                    <a:lnTo>
                      <a:pt x="229650" y="31016"/>
                    </a:lnTo>
                    <a:lnTo>
                      <a:pt x="229714" y="30872"/>
                    </a:lnTo>
                    <a:lnTo>
                      <a:pt x="229785" y="30742"/>
                    </a:lnTo>
                    <a:lnTo>
                      <a:pt x="229749" y="30599"/>
                    </a:lnTo>
                    <a:lnTo>
                      <a:pt x="229770" y="30426"/>
                    </a:lnTo>
                    <a:lnTo>
                      <a:pt x="229806" y="30277"/>
                    </a:lnTo>
                    <a:lnTo>
                      <a:pt x="229805" y="30081"/>
                    </a:lnTo>
                    <a:lnTo>
                      <a:pt x="229713" y="29771"/>
                    </a:lnTo>
                    <a:lnTo>
                      <a:pt x="229585" y="29321"/>
                    </a:lnTo>
                    <a:lnTo>
                      <a:pt x="229481" y="29045"/>
                    </a:lnTo>
                    <a:lnTo>
                      <a:pt x="229078" y="28550"/>
                    </a:lnTo>
                    <a:lnTo>
                      <a:pt x="228975" y="28343"/>
                    </a:lnTo>
                    <a:lnTo>
                      <a:pt x="229042" y="27835"/>
                    </a:lnTo>
                    <a:lnTo>
                      <a:pt x="228903" y="27570"/>
                    </a:lnTo>
                    <a:lnTo>
                      <a:pt x="228914" y="27327"/>
                    </a:lnTo>
                    <a:lnTo>
                      <a:pt x="229016" y="26842"/>
                    </a:lnTo>
                    <a:lnTo>
                      <a:pt x="229164" y="26633"/>
                    </a:lnTo>
                    <a:lnTo>
                      <a:pt x="229370" y="26586"/>
                    </a:lnTo>
                    <a:lnTo>
                      <a:pt x="229703" y="26585"/>
                    </a:lnTo>
                    <a:lnTo>
                      <a:pt x="229989" y="26538"/>
                    </a:lnTo>
                    <a:lnTo>
                      <a:pt x="230081" y="26399"/>
                    </a:lnTo>
                    <a:lnTo>
                      <a:pt x="230196" y="26253"/>
                    </a:lnTo>
                    <a:lnTo>
                      <a:pt x="230320" y="26171"/>
                    </a:lnTo>
                    <a:lnTo>
                      <a:pt x="230401" y="26083"/>
                    </a:lnTo>
                    <a:lnTo>
                      <a:pt x="230401" y="25950"/>
                    </a:lnTo>
                    <a:lnTo>
                      <a:pt x="230369" y="25856"/>
                    </a:lnTo>
                    <a:lnTo>
                      <a:pt x="230300" y="25730"/>
                    </a:lnTo>
                    <a:lnTo>
                      <a:pt x="230206" y="25592"/>
                    </a:lnTo>
                    <a:lnTo>
                      <a:pt x="230105" y="25472"/>
                    </a:lnTo>
                    <a:lnTo>
                      <a:pt x="230030" y="25315"/>
                    </a:lnTo>
                    <a:lnTo>
                      <a:pt x="229860" y="25019"/>
                    </a:lnTo>
                    <a:lnTo>
                      <a:pt x="229816" y="24817"/>
                    </a:lnTo>
                    <a:lnTo>
                      <a:pt x="229778" y="24608"/>
                    </a:lnTo>
                    <a:lnTo>
                      <a:pt x="229783" y="24277"/>
                    </a:lnTo>
                    <a:lnTo>
                      <a:pt x="229806" y="24041"/>
                    </a:lnTo>
                    <a:lnTo>
                      <a:pt x="229870" y="23870"/>
                    </a:lnTo>
                    <a:lnTo>
                      <a:pt x="230053" y="23722"/>
                    </a:lnTo>
                    <a:lnTo>
                      <a:pt x="230228" y="23493"/>
                    </a:lnTo>
                    <a:lnTo>
                      <a:pt x="230348" y="23305"/>
                    </a:lnTo>
                    <a:lnTo>
                      <a:pt x="230395" y="23116"/>
                    </a:lnTo>
                    <a:lnTo>
                      <a:pt x="230434" y="22952"/>
                    </a:lnTo>
                    <a:lnTo>
                      <a:pt x="230529" y="22836"/>
                    </a:lnTo>
                    <a:lnTo>
                      <a:pt x="230681" y="22737"/>
                    </a:lnTo>
                    <a:lnTo>
                      <a:pt x="230889" y="22679"/>
                    </a:lnTo>
                    <a:lnTo>
                      <a:pt x="231041" y="22612"/>
                    </a:lnTo>
                    <a:lnTo>
                      <a:pt x="231152" y="22562"/>
                    </a:lnTo>
                    <a:lnTo>
                      <a:pt x="231190" y="22128"/>
                    </a:lnTo>
                    <a:lnTo>
                      <a:pt x="231164" y="21423"/>
                    </a:lnTo>
                    <a:lnTo>
                      <a:pt x="231140" y="20943"/>
                    </a:lnTo>
                    <a:lnTo>
                      <a:pt x="231116" y="20557"/>
                    </a:lnTo>
                    <a:lnTo>
                      <a:pt x="231085" y="20078"/>
                    </a:lnTo>
                    <a:lnTo>
                      <a:pt x="231085" y="19700"/>
                    </a:lnTo>
                    <a:lnTo>
                      <a:pt x="231054" y="18677"/>
                    </a:lnTo>
                    <a:lnTo>
                      <a:pt x="231003" y="17921"/>
                    </a:lnTo>
                    <a:lnTo>
                      <a:pt x="230993" y="17346"/>
                    </a:lnTo>
                    <a:lnTo>
                      <a:pt x="230944" y="16672"/>
                    </a:lnTo>
                    <a:lnTo>
                      <a:pt x="230944" y="16390"/>
                    </a:lnTo>
                    <a:lnTo>
                      <a:pt x="230834" y="16219"/>
                    </a:lnTo>
                    <a:lnTo>
                      <a:pt x="230505" y="15947"/>
                    </a:lnTo>
                    <a:lnTo>
                      <a:pt x="230374" y="15741"/>
                    </a:lnTo>
                    <a:lnTo>
                      <a:pt x="230229" y="15453"/>
                    </a:lnTo>
                    <a:lnTo>
                      <a:pt x="230133" y="15334"/>
                    </a:lnTo>
                    <a:lnTo>
                      <a:pt x="229861" y="15184"/>
                    </a:lnTo>
                    <a:lnTo>
                      <a:pt x="229471" y="14918"/>
                    </a:lnTo>
                    <a:lnTo>
                      <a:pt x="229137" y="14745"/>
                    </a:lnTo>
                    <a:lnTo>
                      <a:pt x="229145" y="14262"/>
                    </a:lnTo>
                    <a:lnTo>
                      <a:pt x="229183" y="13802"/>
                    </a:lnTo>
                    <a:lnTo>
                      <a:pt x="229452" y="13576"/>
                    </a:lnTo>
                    <a:lnTo>
                      <a:pt x="229557" y="13501"/>
                    </a:lnTo>
                    <a:lnTo>
                      <a:pt x="229286" y="13300"/>
                    </a:lnTo>
                    <a:lnTo>
                      <a:pt x="229098" y="13269"/>
                    </a:lnTo>
                    <a:lnTo>
                      <a:pt x="228894" y="13262"/>
                    </a:lnTo>
                    <a:lnTo>
                      <a:pt x="228841" y="13056"/>
                    </a:lnTo>
                    <a:lnTo>
                      <a:pt x="228902" y="12813"/>
                    </a:lnTo>
                    <a:lnTo>
                      <a:pt x="228932" y="12600"/>
                    </a:lnTo>
                    <a:lnTo>
                      <a:pt x="228759" y="12432"/>
                    </a:lnTo>
                    <a:lnTo>
                      <a:pt x="228457" y="12158"/>
                    </a:lnTo>
                    <a:lnTo>
                      <a:pt x="228223" y="12028"/>
                    </a:lnTo>
                    <a:lnTo>
                      <a:pt x="227883" y="11975"/>
                    </a:lnTo>
                    <a:lnTo>
                      <a:pt x="227603" y="12051"/>
                    </a:lnTo>
                    <a:lnTo>
                      <a:pt x="227354" y="12142"/>
                    </a:lnTo>
                    <a:lnTo>
                      <a:pt x="227127" y="12188"/>
                    </a:lnTo>
                    <a:lnTo>
                      <a:pt x="226900" y="12172"/>
                    </a:lnTo>
                    <a:lnTo>
                      <a:pt x="226727" y="12051"/>
                    </a:lnTo>
                    <a:lnTo>
                      <a:pt x="226636" y="11914"/>
                    </a:lnTo>
                    <a:lnTo>
                      <a:pt x="226523" y="11738"/>
                    </a:lnTo>
                    <a:lnTo>
                      <a:pt x="226333" y="11359"/>
                    </a:lnTo>
                    <a:lnTo>
                      <a:pt x="226154" y="11168"/>
                    </a:lnTo>
                    <a:lnTo>
                      <a:pt x="225991" y="11026"/>
                    </a:lnTo>
                    <a:lnTo>
                      <a:pt x="225752" y="10961"/>
                    </a:lnTo>
                    <a:lnTo>
                      <a:pt x="225592" y="10980"/>
                    </a:lnTo>
                    <a:lnTo>
                      <a:pt x="225395" y="11099"/>
                    </a:lnTo>
                    <a:lnTo>
                      <a:pt x="225349" y="11148"/>
                    </a:lnTo>
                    <a:lnTo>
                      <a:pt x="225250" y="11240"/>
                    </a:lnTo>
                    <a:lnTo>
                      <a:pt x="225151" y="11294"/>
                    </a:lnTo>
                    <a:lnTo>
                      <a:pt x="225049" y="11336"/>
                    </a:lnTo>
                    <a:lnTo>
                      <a:pt x="224935" y="11339"/>
                    </a:lnTo>
                    <a:lnTo>
                      <a:pt x="224813" y="11332"/>
                    </a:lnTo>
                    <a:lnTo>
                      <a:pt x="224710" y="11309"/>
                    </a:lnTo>
                    <a:lnTo>
                      <a:pt x="224505" y="11251"/>
                    </a:lnTo>
                    <a:lnTo>
                      <a:pt x="224217" y="11263"/>
                    </a:lnTo>
                    <a:lnTo>
                      <a:pt x="223977" y="11312"/>
                    </a:lnTo>
                    <a:lnTo>
                      <a:pt x="223709" y="11386"/>
                    </a:lnTo>
                    <a:lnTo>
                      <a:pt x="223481" y="11374"/>
                    </a:lnTo>
                    <a:lnTo>
                      <a:pt x="223265" y="11293"/>
                    </a:lnTo>
                    <a:lnTo>
                      <a:pt x="223000" y="11231"/>
                    </a:lnTo>
                    <a:lnTo>
                      <a:pt x="222803" y="11268"/>
                    </a:lnTo>
                    <a:lnTo>
                      <a:pt x="222520" y="11386"/>
                    </a:lnTo>
                    <a:lnTo>
                      <a:pt x="222285" y="11535"/>
                    </a:lnTo>
                    <a:lnTo>
                      <a:pt x="222113" y="11621"/>
                    </a:lnTo>
                    <a:lnTo>
                      <a:pt x="221916" y="11708"/>
                    </a:lnTo>
                    <a:lnTo>
                      <a:pt x="221774" y="11733"/>
                    </a:lnTo>
                    <a:lnTo>
                      <a:pt x="221466" y="11621"/>
                    </a:lnTo>
                    <a:lnTo>
                      <a:pt x="221269" y="11441"/>
                    </a:lnTo>
                    <a:lnTo>
                      <a:pt x="221035" y="11329"/>
                    </a:lnTo>
                    <a:lnTo>
                      <a:pt x="220758" y="11323"/>
                    </a:lnTo>
                    <a:lnTo>
                      <a:pt x="220548" y="11391"/>
                    </a:lnTo>
                    <a:lnTo>
                      <a:pt x="220436" y="11415"/>
                    </a:lnTo>
                    <a:lnTo>
                      <a:pt x="220242" y="11498"/>
                    </a:lnTo>
                    <a:lnTo>
                      <a:pt x="220132" y="11659"/>
                    </a:lnTo>
                    <a:lnTo>
                      <a:pt x="220004" y="11882"/>
                    </a:lnTo>
                    <a:lnTo>
                      <a:pt x="219888" y="11993"/>
                    </a:lnTo>
                    <a:lnTo>
                      <a:pt x="219712" y="12110"/>
                    </a:lnTo>
                    <a:lnTo>
                      <a:pt x="219430" y="12177"/>
                    </a:lnTo>
                    <a:lnTo>
                      <a:pt x="219248" y="12160"/>
                    </a:lnTo>
                    <a:lnTo>
                      <a:pt x="219049" y="12071"/>
                    </a:lnTo>
                    <a:lnTo>
                      <a:pt x="218823" y="11971"/>
                    </a:lnTo>
                    <a:lnTo>
                      <a:pt x="218668" y="11854"/>
                    </a:lnTo>
                    <a:lnTo>
                      <a:pt x="218431" y="11720"/>
                    </a:lnTo>
                    <a:lnTo>
                      <a:pt x="218105" y="11653"/>
                    </a:lnTo>
                    <a:lnTo>
                      <a:pt x="217862" y="11692"/>
                    </a:lnTo>
                    <a:lnTo>
                      <a:pt x="217470" y="11876"/>
                    </a:lnTo>
                    <a:lnTo>
                      <a:pt x="217238" y="12148"/>
                    </a:lnTo>
                    <a:lnTo>
                      <a:pt x="217061" y="12382"/>
                    </a:lnTo>
                    <a:lnTo>
                      <a:pt x="216851" y="12371"/>
                    </a:lnTo>
                    <a:lnTo>
                      <a:pt x="216658" y="12276"/>
                    </a:lnTo>
                    <a:lnTo>
                      <a:pt x="216404" y="12065"/>
                    </a:lnTo>
                    <a:lnTo>
                      <a:pt x="216266" y="11831"/>
                    </a:lnTo>
                    <a:lnTo>
                      <a:pt x="216202" y="11718"/>
                    </a:lnTo>
                    <a:lnTo>
                      <a:pt x="215997" y="11869"/>
                    </a:lnTo>
                    <a:lnTo>
                      <a:pt x="215776" y="12024"/>
                    </a:lnTo>
                    <a:lnTo>
                      <a:pt x="215642" y="12082"/>
                    </a:lnTo>
                    <a:lnTo>
                      <a:pt x="215478" y="12218"/>
                    </a:lnTo>
                    <a:lnTo>
                      <a:pt x="215286" y="12286"/>
                    </a:lnTo>
                    <a:lnTo>
                      <a:pt x="215018" y="12276"/>
                    </a:lnTo>
                    <a:lnTo>
                      <a:pt x="214863" y="12447"/>
                    </a:lnTo>
                    <a:lnTo>
                      <a:pt x="214787" y="12693"/>
                    </a:lnTo>
                    <a:lnTo>
                      <a:pt x="214681" y="12915"/>
                    </a:lnTo>
                    <a:lnTo>
                      <a:pt x="214547" y="13128"/>
                    </a:lnTo>
                    <a:lnTo>
                      <a:pt x="214403" y="13342"/>
                    </a:lnTo>
                    <a:lnTo>
                      <a:pt x="214249" y="13507"/>
                    </a:lnTo>
                    <a:lnTo>
                      <a:pt x="213980" y="13574"/>
                    </a:lnTo>
                    <a:lnTo>
                      <a:pt x="213769" y="13545"/>
                    </a:lnTo>
                    <a:lnTo>
                      <a:pt x="213520" y="13613"/>
                    </a:lnTo>
                    <a:lnTo>
                      <a:pt x="213309" y="13769"/>
                    </a:lnTo>
                    <a:lnTo>
                      <a:pt x="213232" y="13943"/>
                    </a:lnTo>
                    <a:lnTo>
                      <a:pt x="213251" y="14302"/>
                    </a:lnTo>
                    <a:lnTo>
                      <a:pt x="213206" y="14660"/>
                    </a:lnTo>
                    <a:lnTo>
                      <a:pt x="213161" y="14837"/>
                    </a:lnTo>
                    <a:lnTo>
                      <a:pt x="213037" y="14995"/>
                    </a:lnTo>
                    <a:lnTo>
                      <a:pt x="212848" y="15101"/>
                    </a:lnTo>
                    <a:lnTo>
                      <a:pt x="212627" y="15147"/>
                    </a:lnTo>
                    <a:lnTo>
                      <a:pt x="212275" y="15147"/>
                    </a:lnTo>
                    <a:lnTo>
                      <a:pt x="211989" y="15194"/>
                    </a:lnTo>
                    <a:lnTo>
                      <a:pt x="211579" y="15273"/>
                    </a:lnTo>
                    <a:lnTo>
                      <a:pt x="211345" y="15345"/>
                    </a:lnTo>
                    <a:lnTo>
                      <a:pt x="211084" y="15412"/>
                    </a:lnTo>
                    <a:lnTo>
                      <a:pt x="210889" y="15438"/>
                    </a:lnTo>
                    <a:lnTo>
                      <a:pt x="210642" y="15445"/>
                    </a:lnTo>
                    <a:lnTo>
                      <a:pt x="210596" y="15517"/>
                    </a:lnTo>
                    <a:lnTo>
                      <a:pt x="210544" y="15695"/>
                    </a:lnTo>
                    <a:lnTo>
                      <a:pt x="210512" y="15939"/>
                    </a:lnTo>
                    <a:lnTo>
                      <a:pt x="210518" y="16150"/>
                    </a:lnTo>
                    <a:lnTo>
                      <a:pt x="210512" y="16275"/>
                    </a:lnTo>
                    <a:lnTo>
                      <a:pt x="210435" y="16345"/>
                    </a:lnTo>
                    <a:lnTo>
                      <a:pt x="210319" y="16392"/>
                    </a:lnTo>
                    <a:lnTo>
                      <a:pt x="210005" y="16416"/>
                    </a:lnTo>
                    <a:lnTo>
                      <a:pt x="209795" y="16399"/>
                    </a:lnTo>
                    <a:lnTo>
                      <a:pt x="209545" y="16340"/>
                    </a:lnTo>
                    <a:lnTo>
                      <a:pt x="209226" y="16199"/>
                    </a:lnTo>
                    <a:lnTo>
                      <a:pt x="209028" y="16129"/>
                    </a:lnTo>
                    <a:lnTo>
                      <a:pt x="208906" y="15999"/>
                    </a:lnTo>
                    <a:lnTo>
                      <a:pt x="208929" y="15823"/>
                    </a:lnTo>
                    <a:lnTo>
                      <a:pt x="208935" y="15617"/>
                    </a:lnTo>
                    <a:lnTo>
                      <a:pt x="208969" y="15387"/>
                    </a:lnTo>
                    <a:lnTo>
                      <a:pt x="208969" y="15134"/>
                    </a:lnTo>
                    <a:lnTo>
                      <a:pt x="208911" y="14663"/>
                    </a:lnTo>
                    <a:lnTo>
                      <a:pt x="208719" y="14098"/>
                    </a:lnTo>
                    <a:lnTo>
                      <a:pt x="208594" y="13811"/>
                    </a:lnTo>
                    <a:lnTo>
                      <a:pt x="208435" y="13500"/>
                    </a:lnTo>
                    <a:lnTo>
                      <a:pt x="208285" y="13230"/>
                    </a:lnTo>
                    <a:lnTo>
                      <a:pt x="208160" y="13087"/>
                    </a:lnTo>
                    <a:lnTo>
                      <a:pt x="208060" y="13155"/>
                    </a:lnTo>
                    <a:lnTo>
                      <a:pt x="208010" y="13256"/>
                    </a:lnTo>
                    <a:lnTo>
                      <a:pt x="208001" y="13441"/>
                    </a:lnTo>
                    <a:lnTo>
                      <a:pt x="207985" y="13661"/>
                    </a:lnTo>
                    <a:lnTo>
                      <a:pt x="207959" y="13914"/>
                    </a:lnTo>
                    <a:lnTo>
                      <a:pt x="207909" y="14141"/>
                    </a:lnTo>
                    <a:lnTo>
                      <a:pt x="207842" y="14310"/>
                    </a:lnTo>
                    <a:lnTo>
                      <a:pt x="207726" y="14420"/>
                    </a:lnTo>
                    <a:lnTo>
                      <a:pt x="207550" y="14488"/>
                    </a:lnTo>
                    <a:lnTo>
                      <a:pt x="207233" y="14649"/>
                    </a:lnTo>
                    <a:lnTo>
                      <a:pt x="206966" y="14784"/>
                    </a:lnTo>
                    <a:lnTo>
                      <a:pt x="206866" y="14928"/>
                    </a:lnTo>
                    <a:lnTo>
                      <a:pt x="206810" y="15131"/>
                    </a:lnTo>
                    <a:lnTo>
                      <a:pt x="206731" y="15391"/>
                    </a:lnTo>
                    <a:lnTo>
                      <a:pt x="206664" y="15576"/>
                    </a:lnTo>
                    <a:lnTo>
                      <a:pt x="206529" y="15588"/>
                    </a:lnTo>
                    <a:lnTo>
                      <a:pt x="206395" y="15508"/>
                    </a:lnTo>
                    <a:lnTo>
                      <a:pt x="206163" y="15453"/>
                    </a:lnTo>
                    <a:lnTo>
                      <a:pt x="205876" y="15448"/>
                    </a:lnTo>
                    <a:lnTo>
                      <a:pt x="205535" y="15430"/>
                    </a:lnTo>
                    <a:lnTo>
                      <a:pt x="205260" y="15381"/>
                    </a:lnTo>
                    <a:lnTo>
                      <a:pt x="205053" y="15227"/>
                    </a:lnTo>
                    <a:lnTo>
                      <a:pt x="204869" y="15153"/>
                    </a:lnTo>
                    <a:lnTo>
                      <a:pt x="204595" y="15191"/>
                    </a:lnTo>
                    <a:lnTo>
                      <a:pt x="204241" y="15229"/>
                    </a:lnTo>
                    <a:lnTo>
                      <a:pt x="203960" y="15267"/>
                    </a:lnTo>
                    <a:lnTo>
                      <a:pt x="203790" y="15162"/>
                    </a:lnTo>
                    <a:lnTo>
                      <a:pt x="203576" y="15027"/>
                    </a:lnTo>
                    <a:lnTo>
                      <a:pt x="203430" y="14781"/>
                    </a:lnTo>
                    <a:lnTo>
                      <a:pt x="203308" y="14627"/>
                    </a:lnTo>
                    <a:lnTo>
                      <a:pt x="203277" y="14565"/>
                    </a:lnTo>
                    <a:lnTo>
                      <a:pt x="203143" y="14473"/>
                    </a:lnTo>
                    <a:lnTo>
                      <a:pt x="202997" y="14486"/>
                    </a:lnTo>
                    <a:lnTo>
                      <a:pt x="202729" y="14537"/>
                    </a:lnTo>
                    <a:lnTo>
                      <a:pt x="202566" y="14565"/>
                    </a:lnTo>
                    <a:lnTo>
                      <a:pt x="202416" y="14467"/>
                    </a:lnTo>
                    <a:lnTo>
                      <a:pt x="202354" y="14342"/>
                    </a:lnTo>
                    <a:lnTo>
                      <a:pt x="202394" y="14168"/>
                    </a:lnTo>
                    <a:lnTo>
                      <a:pt x="202416" y="13918"/>
                    </a:lnTo>
                    <a:lnTo>
                      <a:pt x="202408" y="13722"/>
                    </a:lnTo>
                    <a:lnTo>
                      <a:pt x="202341" y="13660"/>
                    </a:lnTo>
                    <a:lnTo>
                      <a:pt x="202156" y="13692"/>
                    </a:lnTo>
                    <a:lnTo>
                      <a:pt x="202046" y="13728"/>
                    </a:lnTo>
                    <a:lnTo>
                      <a:pt x="201908" y="13804"/>
                    </a:lnTo>
                    <a:lnTo>
                      <a:pt x="201745" y="13899"/>
                    </a:lnTo>
                    <a:lnTo>
                      <a:pt x="201621" y="13921"/>
                    </a:lnTo>
                    <a:lnTo>
                      <a:pt x="201498" y="13859"/>
                    </a:lnTo>
                    <a:lnTo>
                      <a:pt x="201454" y="13797"/>
                    </a:lnTo>
                    <a:lnTo>
                      <a:pt x="201528" y="13580"/>
                    </a:lnTo>
                    <a:lnTo>
                      <a:pt x="201544" y="13421"/>
                    </a:lnTo>
                    <a:lnTo>
                      <a:pt x="201496" y="13349"/>
                    </a:lnTo>
                    <a:lnTo>
                      <a:pt x="201362" y="13286"/>
                    </a:lnTo>
                    <a:lnTo>
                      <a:pt x="201283" y="13246"/>
                    </a:lnTo>
                    <a:lnTo>
                      <a:pt x="201252" y="13047"/>
                    </a:lnTo>
                    <a:lnTo>
                      <a:pt x="201260" y="12824"/>
                    </a:lnTo>
                    <a:lnTo>
                      <a:pt x="201252" y="12625"/>
                    </a:lnTo>
                    <a:lnTo>
                      <a:pt x="201174" y="12522"/>
                    </a:lnTo>
                    <a:lnTo>
                      <a:pt x="201095" y="12411"/>
                    </a:lnTo>
                    <a:lnTo>
                      <a:pt x="200992" y="12293"/>
                    </a:lnTo>
                    <a:lnTo>
                      <a:pt x="200953" y="12126"/>
                    </a:lnTo>
                    <a:lnTo>
                      <a:pt x="200961" y="12022"/>
                    </a:lnTo>
                    <a:lnTo>
                      <a:pt x="200977" y="11839"/>
                    </a:lnTo>
                    <a:lnTo>
                      <a:pt x="200978" y="11744"/>
                    </a:lnTo>
                    <a:lnTo>
                      <a:pt x="200978" y="11633"/>
                    </a:lnTo>
                    <a:lnTo>
                      <a:pt x="200946" y="11585"/>
                    </a:lnTo>
                    <a:lnTo>
                      <a:pt x="200876" y="11459"/>
                    </a:lnTo>
                    <a:lnTo>
                      <a:pt x="200821" y="11364"/>
                    </a:lnTo>
                    <a:lnTo>
                      <a:pt x="200686" y="11269"/>
                    </a:lnTo>
                    <a:lnTo>
                      <a:pt x="200402" y="11272"/>
                    </a:lnTo>
                    <a:lnTo>
                      <a:pt x="200197" y="11392"/>
                    </a:lnTo>
                    <a:lnTo>
                      <a:pt x="200062" y="11624"/>
                    </a:lnTo>
                    <a:lnTo>
                      <a:pt x="199943" y="11815"/>
                    </a:lnTo>
                    <a:lnTo>
                      <a:pt x="199871" y="12062"/>
                    </a:lnTo>
                    <a:lnTo>
                      <a:pt x="199737" y="12206"/>
                    </a:lnTo>
                    <a:lnTo>
                      <a:pt x="199381" y="12240"/>
                    </a:lnTo>
                    <a:lnTo>
                      <a:pt x="199034" y="12259"/>
                    </a:lnTo>
                    <a:lnTo>
                      <a:pt x="198686" y="12238"/>
                    </a:lnTo>
                    <a:lnTo>
                      <a:pt x="198394" y="12217"/>
                    </a:lnTo>
                    <a:lnTo>
                      <a:pt x="198181" y="12203"/>
                    </a:lnTo>
                    <a:lnTo>
                      <a:pt x="197897" y="12230"/>
                    </a:lnTo>
                    <a:lnTo>
                      <a:pt x="197423" y="12467"/>
                    </a:lnTo>
                    <a:lnTo>
                      <a:pt x="197121" y="12687"/>
                    </a:lnTo>
                    <a:lnTo>
                      <a:pt x="196881" y="12750"/>
                    </a:lnTo>
                    <a:lnTo>
                      <a:pt x="196676" y="12861"/>
                    </a:lnTo>
                    <a:lnTo>
                      <a:pt x="196520" y="12911"/>
                    </a:lnTo>
                    <a:lnTo>
                      <a:pt x="196375" y="12949"/>
                    </a:lnTo>
                    <a:lnTo>
                      <a:pt x="196267" y="13022"/>
                    </a:lnTo>
                    <a:lnTo>
                      <a:pt x="196170" y="13204"/>
                    </a:lnTo>
                    <a:lnTo>
                      <a:pt x="196097" y="13422"/>
                    </a:lnTo>
                    <a:lnTo>
                      <a:pt x="196060" y="13699"/>
                    </a:lnTo>
                    <a:lnTo>
                      <a:pt x="196036" y="13941"/>
                    </a:lnTo>
                    <a:lnTo>
                      <a:pt x="195975" y="14135"/>
                    </a:lnTo>
                    <a:lnTo>
                      <a:pt x="195902" y="14389"/>
                    </a:lnTo>
                    <a:lnTo>
                      <a:pt x="195805" y="14559"/>
                    </a:lnTo>
                    <a:lnTo>
                      <a:pt x="195661" y="14705"/>
                    </a:lnTo>
                    <a:lnTo>
                      <a:pt x="195564" y="14790"/>
                    </a:lnTo>
                    <a:lnTo>
                      <a:pt x="195492" y="15009"/>
                    </a:lnTo>
                    <a:lnTo>
                      <a:pt x="195502" y="15504"/>
                    </a:lnTo>
                    <a:lnTo>
                      <a:pt x="195537" y="16255"/>
                    </a:lnTo>
                    <a:lnTo>
                      <a:pt x="195571" y="17054"/>
                    </a:lnTo>
                    <a:lnTo>
                      <a:pt x="195583" y="17466"/>
                    </a:lnTo>
                    <a:lnTo>
                      <a:pt x="195302" y="18471"/>
                    </a:lnTo>
                    <a:lnTo>
                      <a:pt x="195103" y="19218"/>
                    </a:lnTo>
                    <a:lnTo>
                      <a:pt x="194894" y="20002"/>
                    </a:lnTo>
                    <a:lnTo>
                      <a:pt x="194731" y="20409"/>
                    </a:lnTo>
                    <a:lnTo>
                      <a:pt x="194537" y="20753"/>
                    </a:lnTo>
                    <a:lnTo>
                      <a:pt x="193953" y="21071"/>
                    </a:lnTo>
                    <a:lnTo>
                      <a:pt x="193713" y="21135"/>
                    </a:lnTo>
                    <a:lnTo>
                      <a:pt x="193421" y="21127"/>
                    </a:lnTo>
                    <a:lnTo>
                      <a:pt x="193155" y="21209"/>
                    </a:lnTo>
                    <a:lnTo>
                      <a:pt x="192960" y="21364"/>
                    </a:lnTo>
                    <a:lnTo>
                      <a:pt x="192828" y="21473"/>
                    </a:lnTo>
                    <a:lnTo>
                      <a:pt x="192650" y="21428"/>
                    </a:lnTo>
                    <a:lnTo>
                      <a:pt x="192428" y="21338"/>
                    </a:lnTo>
                    <a:lnTo>
                      <a:pt x="192268" y="21247"/>
                    </a:lnTo>
                    <a:lnTo>
                      <a:pt x="192153" y="21284"/>
                    </a:lnTo>
                    <a:lnTo>
                      <a:pt x="192047" y="21493"/>
                    </a:lnTo>
                    <a:lnTo>
                      <a:pt x="191915" y="21693"/>
                    </a:lnTo>
                    <a:lnTo>
                      <a:pt x="191818" y="21885"/>
                    </a:lnTo>
                    <a:lnTo>
                      <a:pt x="191766" y="22122"/>
                    </a:lnTo>
                    <a:lnTo>
                      <a:pt x="191688" y="22378"/>
                    </a:lnTo>
                    <a:lnTo>
                      <a:pt x="191577" y="22689"/>
                    </a:lnTo>
                    <a:lnTo>
                      <a:pt x="191416" y="23109"/>
                    </a:lnTo>
                    <a:lnTo>
                      <a:pt x="191247" y="23433"/>
                    </a:lnTo>
                    <a:lnTo>
                      <a:pt x="191037" y="23842"/>
                    </a:lnTo>
                    <a:lnTo>
                      <a:pt x="190819" y="24199"/>
                    </a:lnTo>
                    <a:lnTo>
                      <a:pt x="190434" y="24742"/>
                    </a:lnTo>
                    <a:lnTo>
                      <a:pt x="190152" y="25104"/>
                    </a:lnTo>
                    <a:lnTo>
                      <a:pt x="189893" y="25416"/>
                    </a:lnTo>
                    <a:lnTo>
                      <a:pt x="189593" y="25703"/>
                    </a:lnTo>
                    <a:lnTo>
                      <a:pt x="189302" y="26007"/>
                    </a:lnTo>
                    <a:lnTo>
                      <a:pt x="189042" y="26269"/>
                    </a:lnTo>
                    <a:lnTo>
                      <a:pt x="188638" y="26662"/>
                    </a:lnTo>
                    <a:lnTo>
                      <a:pt x="188249" y="27023"/>
                    </a:lnTo>
                    <a:lnTo>
                      <a:pt x="187732" y="27473"/>
                    </a:lnTo>
                    <a:lnTo>
                      <a:pt x="187436" y="27711"/>
                    </a:lnTo>
                    <a:lnTo>
                      <a:pt x="187190" y="27908"/>
                    </a:lnTo>
                    <a:lnTo>
                      <a:pt x="186887" y="28105"/>
                    </a:lnTo>
                    <a:lnTo>
                      <a:pt x="186594" y="28306"/>
                    </a:lnTo>
                    <a:lnTo>
                      <a:pt x="186241" y="28521"/>
                    </a:lnTo>
                    <a:lnTo>
                      <a:pt x="185917" y="28731"/>
                    </a:lnTo>
                    <a:lnTo>
                      <a:pt x="185550" y="28977"/>
                    </a:lnTo>
                    <a:lnTo>
                      <a:pt x="185219" y="29090"/>
                    </a:lnTo>
                    <a:lnTo>
                      <a:pt x="184963" y="29156"/>
                    </a:lnTo>
                    <a:lnTo>
                      <a:pt x="184601" y="29248"/>
                    </a:lnTo>
                    <a:lnTo>
                      <a:pt x="184239" y="29355"/>
                    </a:lnTo>
                    <a:lnTo>
                      <a:pt x="184016" y="29413"/>
                    </a:lnTo>
                    <a:lnTo>
                      <a:pt x="183811" y="29463"/>
                    </a:lnTo>
                    <a:lnTo>
                      <a:pt x="183514" y="29521"/>
                    </a:lnTo>
                    <a:lnTo>
                      <a:pt x="183350" y="29546"/>
                    </a:lnTo>
                    <a:lnTo>
                      <a:pt x="183202" y="29546"/>
                    </a:lnTo>
                    <a:lnTo>
                      <a:pt x="183054" y="29513"/>
                    </a:lnTo>
                    <a:lnTo>
                      <a:pt x="182914" y="29456"/>
                    </a:lnTo>
                    <a:lnTo>
                      <a:pt x="182807" y="29357"/>
                    </a:lnTo>
                    <a:lnTo>
                      <a:pt x="182651" y="29143"/>
                    </a:lnTo>
                    <a:lnTo>
                      <a:pt x="179872" y="29260"/>
                    </a:lnTo>
                    <a:lnTo>
                      <a:pt x="178968" y="29302"/>
                    </a:lnTo>
                    <a:lnTo>
                      <a:pt x="177391" y="29354"/>
                    </a:lnTo>
                    <a:lnTo>
                      <a:pt x="176931" y="29445"/>
                    </a:lnTo>
                    <a:lnTo>
                      <a:pt x="176774" y="29652"/>
                    </a:lnTo>
                    <a:lnTo>
                      <a:pt x="176643" y="29825"/>
                    </a:lnTo>
                    <a:lnTo>
                      <a:pt x="176412" y="30039"/>
                    </a:lnTo>
                    <a:lnTo>
                      <a:pt x="176330" y="30122"/>
                    </a:lnTo>
                    <a:lnTo>
                      <a:pt x="176132" y="30584"/>
                    </a:lnTo>
                    <a:lnTo>
                      <a:pt x="176001" y="30939"/>
                    </a:lnTo>
                    <a:lnTo>
                      <a:pt x="175951" y="31071"/>
                    </a:lnTo>
                    <a:lnTo>
                      <a:pt x="175811" y="31285"/>
                    </a:lnTo>
                    <a:lnTo>
                      <a:pt x="175638" y="31516"/>
                    </a:lnTo>
                    <a:lnTo>
                      <a:pt x="175424" y="31954"/>
                    </a:lnTo>
                    <a:lnTo>
                      <a:pt x="175317" y="32209"/>
                    </a:lnTo>
                    <a:lnTo>
                      <a:pt x="175268" y="32432"/>
                    </a:lnTo>
                    <a:lnTo>
                      <a:pt x="175218" y="33026"/>
                    </a:lnTo>
                    <a:lnTo>
                      <a:pt x="175062" y="33273"/>
                    </a:lnTo>
                    <a:lnTo>
                      <a:pt x="174897" y="33479"/>
                    </a:lnTo>
                    <a:lnTo>
                      <a:pt x="174872" y="33595"/>
                    </a:lnTo>
                    <a:lnTo>
                      <a:pt x="174847" y="33867"/>
                    </a:lnTo>
                    <a:lnTo>
                      <a:pt x="174798" y="33966"/>
                    </a:lnTo>
                    <a:lnTo>
                      <a:pt x="174716" y="34131"/>
                    </a:lnTo>
                    <a:lnTo>
                      <a:pt x="174609" y="34444"/>
                    </a:lnTo>
                    <a:lnTo>
                      <a:pt x="174485" y="34617"/>
                    </a:lnTo>
                    <a:lnTo>
                      <a:pt x="174247" y="34864"/>
                    </a:lnTo>
                    <a:lnTo>
                      <a:pt x="174074" y="35070"/>
                    </a:lnTo>
                    <a:lnTo>
                      <a:pt x="174017" y="35178"/>
                    </a:lnTo>
                    <a:lnTo>
                      <a:pt x="173992" y="35384"/>
                    </a:lnTo>
                    <a:lnTo>
                      <a:pt x="173918" y="35507"/>
                    </a:lnTo>
                    <a:lnTo>
                      <a:pt x="173827" y="35664"/>
                    </a:lnTo>
                    <a:lnTo>
                      <a:pt x="173737" y="35771"/>
                    </a:lnTo>
                    <a:lnTo>
                      <a:pt x="173499" y="35763"/>
                    </a:lnTo>
                    <a:lnTo>
                      <a:pt x="173408" y="35788"/>
                    </a:lnTo>
                    <a:lnTo>
                      <a:pt x="173285" y="35862"/>
                    </a:lnTo>
                    <a:lnTo>
                      <a:pt x="173104" y="35829"/>
                    </a:lnTo>
                    <a:lnTo>
                      <a:pt x="172956" y="35846"/>
                    </a:lnTo>
                    <a:lnTo>
                      <a:pt x="172849" y="35863"/>
                    </a:lnTo>
                    <a:lnTo>
                      <a:pt x="172693" y="35953"/>
                    </a:lnTo>
                    <a:lnTo>
                      <a:pt x="172414" y="36135"/>
                    </a:lnTo>
                    <a:lnTo>
                      <a:pt x="172266" y="36250"/>
                    </a:lnTo>
                    <a:lnTo>
                      <a:pt x="172192" y="36399"/>
                    </a:lnTo>
                    <a:lnTo>
                      <a:pt x="172126" y="36580"/>
                    </a:lnTo>
                    <a:lnTo>
                      <a:pt x="172085" y="36720"/>
                    </a:lnTo>
                    <a:lnTo>
                      <a:pt x="171945" y="36852"/>
                    </a:lnTo>
                    <a:lnTo>
                      <a:pt x="171740" y="37001"/>
                    </a:lnTo>
                    <a:lnTo>
                      <a:pt x="171551" y="37133"/>
                    </a:lnTo>
                    <a:lnTo>
                      <a:pt x="171370" y="37281"/>
                    </a:lnTo>
                    <a:lnTo>
                      <a:pt x="171279" y="37388"/>
                    </a:lnTo>
                    <a:lnTo>
                      <a:pt x="171148" y="37446"/>
                    </a:lnTo>
                    <a:lnTo>
                      <a:pt x="170967" y="37504"/>
                    </a:lnTo>
                    <a:lnTo>
                      <a:pt x="170786" y="37636"/>
                    </a:lnTo>
                    <a:lnTo>
                      <a:pt x="170687" y="37768"/>
                    </a:lnTo>
                    <a:lnTo>
                      <a:pt x="170433" y="37892"/>
                    </a:lnTo>
                    <a:lnTo>
                      <a:pt x="170260" y="37982"/>
                    </a:lnTo>
                    <a:lnTo>
                      <a:pt x="170161" y="37974"/>
                    </a:lnTo>
                    <a:lnTo>
                      <a:pt x="169973" y="37842"/>
                    </a:lnTo>
                    <a:lnTo>
                      <a:pt x="166728" y="37457"/>
                    </a:lnTo>
                    <a:lnTo>
                      <a:pt x="166219" y="37094"/>
                    </a:lnTo>
                    <a:lnTo>
                      <a:pt x="165989" y="37284"/>
                    </a:lnTo>
                    <a:lnTo>
                      <a:pt x="165931" y="37770"/>
                    </a:lnTo>
                    <a:lnTo>
                      <a:pt x="165824" y="38413"/>
                    </a:lnTo>
                    <a:lnTo>
                      <a:pt x="165758" y="38850"/>
                    </a:lnTo>
                    <a:lnTo>
                      <a:pt x="165717" y="39072"/>
                    </a:lnTo>
                    <a:lnTo>
                      <a:pt x="165660" y="39550"/>
                    </a:lnTo>
                    <a:lnTo>
                      <a:pt x="164821" y="39526"/>
                    </a:lnTo>
                    <a:lnTo>
                      <a:pt x="164797" y="39378"/>
                    </a:lnTo>
                    <a:lnTo>
                      <a:pt x="164222" y="39287"/>
                    </a:lnTo>
                    <a:lnTo>
                      <a:pt x="163737" y="39205"/>
                    </a:lnTo>
                    <a:lnTo>
                      <a:pt x="163268" y="39148"/>
                    </a:lnTo>
                    <a:lnTo>
                      <a:pt x="163309" y="39585"/>
                    </a:lnTo>
                    <a:lnTo>
                      <a:pt x="162981" y="39815"/>
                    </a:lnTo>
                    <a:lnTo>
                      <a:pt x="162545" y="40013"/>
                    </a:lnTo>
                    <a:lnTo>
                      <a:pt x="162220" y="40186"/>
                    </a:lnTo>
                    <a:lnTo>
                      <a:pt x="162195" y="40565"/>
                    </a:lnTo>
                    <a:lnTo>
                      <a:pt x="161965" y="40590"/>
                    </a:lnTo>
                    <a:lnTo>
                      <a:pt x="161743" y="40689"/>
                    </a:lnTo>
                    <a:lnTo>
                      <a:pt x="161472" y="40780"/>
                    </a:lnTo>
                    <a:lnTo>
                      <a:pt x="159384" y="41505"/>
                    </a:lnTo>
                    <a:lnTo>
                      <a:pt x="159162" y="41028"/>
                    </a:lnTo>
                    <a:lnTo>
                      <a:pt x="158833" y="41358"/>
                    </a:lnTo>
                    <a:lnTo>
                      <a:pt x="158686" y="41448"/>
                    </a:lnTo>
                    <a:lnTo>
                      <a:pt x="158398" y="41473"/>
                    </a:lnTo>
                    <a:lnTo>
                      <a:pt x="158012" y="41490"/>
                    </a:lnTo>
                    <a:lnTo>
                      <a:pt x="157691" y="41243"/>
                    </a:lnTo>
                    <a:lnTo>
                      <a:pt x="157428" y="41062"/>
                    </a:lnTo>
                    <a:lnTo>
                      <a:pt x="157124" y="40337"/>
                    </a:lnTo>
                    <a:lnTo>
                      <a:pt x="157015" y="40103"/>
                    </a:lnTo>
                    <a:lnTo>
                      <a:pt x="156876" y="39790"/>
                    </a:lnTo>
                    <a:lnTo>
                      <a:pt x="156802" y="39403"/>
                    </a:lnTo>
                    <a:lnTo>
                      <a:pt x="156802" y="39172"/>
                    </a:lnTo>
                    <a:lnTo>
                      <a:pt x="156769" y="38958"/>
                    </a:lnTo>
                    <a:lnTo>
                      <a:pt x="156728" y="38719"/>
                    </a:lnTo>
                    <a:lnTo>
                      <a:pt x="156712" y="38505"/>
                    </a:lnTo>
                    <a:lnTo>
                      <a:pt x="156671" y="38299"/>
                    </a:lnTo>
                    <a:lnTo>
                      <a:pt x="156564" y="38151"/>
                    </a:lnTo>
                    <a:lnTo>
                      <a:pt x="156490" y="38003"/>
                    </a:lnTo>
                    <a:lnTo>
                      <a:pt x="156458" y="37821"/>
                    </a:lnTo>
                    <a:lnTo>
                      <a:pt x="156441" y="37632"/>
                    </a:lnTo>
                    <a:lnTo>
                      <a:pt x="156326" y="37451"/>
                    </a:lnTo>
                    <a:lnTo>
                      <a:pt x="156146" y="37245"/>
                    </a:lnTo>
                    <a:lnTo>
                      <a:pt x="155990" y="36907"/>
                    </a:lnTo>
                    <a:lnTo>
                      <a:pt x="155974" y="36676"/>
                    </a:lnTo>
                    <a:lnTo>
                      <a:pt x="155972" y="36332"/>
                    </a:lnTo>
                    <a:lnTo>
                      <a:pt x="155940" y="36060"/>
                    </a:lnTo>
                    <a:lnTo>
                      <a:pt x="155924" y="35854"/>
                    </a:lnTo>
                    <a:lnTo>
                      <a:pt x="155875" y="35582"/>
                    </a:lnTo>
                    <a:lnTo>
                      <a:pt x="155842" y="35351"/>
                    </a:lnTo>
                    <a:lnTo>
                      <a:pt x="155752" y="35088"/>
                    </a:lnTo>
                    <a:lnTo>
                      <a:pt x="155645" y="34857"/>
                    </a:lnTo>
                    <a:lnTo>
                      <a:pt x="155555" y="34610"/>
                    </a:lnTo>
                    <a:lnTo>
                      <a:pt x="155490" y="34395"/>
                    </a:lnTo>
                    <a:lnTo>
                      <a:pt x="155465" y="34197"/>
                    </a:lnTo>
                    <a:lnTo>
                      <a:pt x="155449" y="34049"/>
                    </a:lnTo>
                    <a:lnTo>
                      <a:pt x="155400" y="33802"/>
                    </a:lnTo>
                    <a:lnTo>
                      <a:pt x="155548" y="33695"/>
                    </a:lnTo>
                    <a:lnTo>
                      <a:pt x="155581" y="33579"/>
                    </a:lnTo>
                    <a:lnTo>
                      <a:pt x="155532" y="33480"/>
                    </a:lnTo>
                    <a:lnTo>
                      <a:pt x="155425" y="33406"/>
                    </a:lnTo>
                    <a:lnTo>
                      <a:pt x="155245" y="33315"/>
                    </a:lnTo>
                    <a:lnTo>
                      <a:pt x="155195" y="33192"/>
                    </a:lnTo>
                    <a:lnTo>
                      <a:pt x="154830" y="33215"/>
                    </a:lnTo>
                    <a:lnTo>
                      <a:pt x="154629" y="33287"/>
                    </a:lnTo>
                    <a:lnTo>
                      <a:pt x="154507" y="33247"/>
                    </a:lnTo>
                    <a:lnTo>
                      <a:pt x="154097" y="33328"/>
                    </a:lnTo>
                    <a:lnTo>
                      <a:pt x="153898" y="33453"/>
                    </a:lnTo>
                    <a:lnTo>
                      <a:pt x="153718" y="33571"/>
                    </a:lnTo>
                    <a:lnTo>
                      <a:pt x="153538" y="33690"/>
                    </a:lnTo>
                    <a:lnTo>
                      <a:pt x="153382" y="33827"/>
                    </a:lnTo>
                    <a:lnTo>
                      <a:pt x="153177" y="34014"/>
                    </a:lnTo>
                    <a:lnTo>
                      <a:pt x="152935" y="34176"/>
                    </a:lnTo>
                    <a:lnTo>
                      <a:pt x="152736" y="34301"/>
                    </a:lnTo>
                    <a:lnTo>
                      <a:pt x="152550" y="34382"/>
                    </a:lnTo>
                    <a:lnTo>
                      <a:pt x="152326" y="34469"/>
                    </a:lnTo>
                    <a:lnTo>
                      <a:pt x="152190" y="34544"/>
                    </a:lnTo>
                    <a:lnTo>
                      <a:pt x="152195" y="35155"/>
                    </a:lnTo>
                    <a:lnTo>
                      <a:pt x="152071" y="35230"/>
                    </a:lnTo>
                    <a:lnTo>
                      <a:pt x="151822" y="35467"/>
                    </a:lnTo>
                    <a:lnTo>
                      <a:pt x="151611" y="35635"/>
                    </a:lnTo>
                    <a:lnTo>
                      <a:pt x="151338" y="35878"/>
                    </a:lnTo>
                    <a:lnTo>
                      <a:pt x="151183" y="35722"/>
                    </a:lnTo>
                    <a:lnTo>
                      <a:pt x="150941" y="35548"/>
                    </a:lnTo>
                    <a:lnTo>
                      <a:pt x="150976" y="36294"/>
                    </a:lnTo>
                    <a:lnTo>
                      <a:pt x="150994" y="36749"/>
                    </a:lnTo>
                    <a:lnTo>
                      <a:pt x="151143" y="36929"/>
                    </a:lnTo>
                    <a:lnTo>
                      <a:pt x="151304" y="37122"/>
                    </a:lnTo>
                    <a:lnTo>
                      <a:pt x="151379" y="37278"/>
                    </a:lnTo>
                    <a:lnTo>
                      <a:pt x="151292" y="37403"/>
                    </a:lnTo>
                    <a:lnTo>
                      <a:pt x="151180" y="37502"/>
                    </a:lnTo>
                    <a:lnTo>
                      <a:pt x="151124" y="37590"/>
                    </a:lnTo>
                    <a:lnTo>
                      <a:pt x="151087" y="37702"/>
                    </a:lnTo>
                    <a:lnTo>
                      <a:pt x="151012" y="37752"/>
                    </a:lnTo>
                    <a:lnTo>
                      <a:pt x="150839" y="37826"/>
                    </a:lnTo>
                    <a:lnTo>
                      <a:pt x="150640" y="37901"/>
                    </a:lnTo>
                    <a:lnTo>
                      <a:pt x="150535" y="38100"/>
                    </a:lnTo>
                    <a:lnTo>
                      <a:pt x="150355" y="38380"/>
                    </a:lnTo>
                    <a:lnTo>
                      <a:pt x="150169" y="38698"/>
                    </a:lnTo>
                    <a:lnTo>
                      <a:pt x="150088" y="38847"/>
                    </a:lnTo>
                    <a:lnTo>
                      <a:pt x="150063" y="38959"/>
                    </a:lnTo>
                    <a:lnTo>
                      <a:pt x="150100" y="39127"/>
                    </a:lnTo>
                    <a:lnTo>
                      <a:pt x="150150" y="39420"/>
                    </a:lnTo>
                    <a:lnTo>
                      <a:pt x="150218" y="39886"/>
                    </a:lnTo>
                    <a:lnTo>
                      <a:pt x="150336" y="40253"/>
                    </a:lnTo>
                    <a:lnTo>
                      <a:pt x="150070" y="40720"/>
                    </a:lnTo>
                    <a:lnTo>
                      <a:pt x="149896" y="41199"/>
                    </a:lnTo>
                    <a:lnTo>
                      <a:pt x="149772" y="41329"/>
                    </a:lnTo>
                    <a:lnTo>
                      <a:pt x="149574" y="41484"/>
                    </a:lnTo>
                    <a:lnTo>
                      <a:pt x="149345" y="41652"/>
                    </a:lnTo>
                    <a:lnTo>
                      <a:pt x="149054" y="41856"/>
                    </a:lnTo>
                    <a:lnTo>
                      <a:pt x="148955" y="42005"/>
                    </a:lnTo>
                    <a:lnTo>
                      <a:pt x="148768" y="42112"/>
                    </a:lnTo>
                    <a:lnTo>
                      <a:pt x="146600" y="42161"/>
                    </a:lnTo>
                    <a:lnTo>
                      <a:pt x="146285" y="42242"/>
                    </a:lnTo>
                    <a:lnTo>
                      <a:pt x="145763" y="42115"/>
                    </a:lnTo>
                    <a:lnTo>
                      <a:pt x="144372" y="41884"/>
                    </a:lnTo>
                    <a:lnTo>
                      <a:pt x="144350" y="41571"/>
                    </a:lnTo>
                    <a:lnTo>
                      <a:pt x="144199" y="41664"/>
                    </a:lnTo>
                    <a:lnTo>
                      <a:pt x="143966" y="41780"/>
                    </a:lnTo>
                    <a:lnTo>
                      <a:pt x="143746" y="41849"/>
                    </a:lnTo>
                    <a:lnTo>
                      <a:pt x="143502" y="41908"/>
                    </a:lnTo>
                    <a:lnTo>
                      <a:pt x="143154" y="41989"/>
                    </a:lnTo>
                    <a:lnTo>
                      <a:pt x="142632" y="42059"/>
                    </a:lnTo>
                    <a:lnTo>
                      <a:pt x="142493" y="42187"/>
                    </a:lnTo>
                    <a:lnTo>
                      <a:pt x="142284" y="42396"/>
                    </a:lnTo>
                    <a:lnTo>
                      <a:pt x="141879" y="42373"/>
                    </a:lnTo>
                    <a:lnTo>
                      <a:pt x="141995" y="42152"/>
                    </a:lnTo>
                    <a:lnTo>
                      <a:pt x="141533" y="41804"/>
                    </a:lnTo>
                    <a:lnTo>
                      <a:pt x="141209" y="41828"/>
                    </a:lnTo>
                    <a:lnTo>
                      <a:pt x="140838" y="41909"/>
                    </a:lnTo>
                    <a:lnTo>
                      <a:pt x="140456" y="42002"/>
                    </a:lnTo>
                    <a:lnTo>
                      <a:pt x="140097" y="42072"/>
                    </a:lnTo>
                    <a:lnTo>
                      <a:pt x="139727" y="42107"/>
                    </a:lnTo>
                    <a:lnTo>
                      <a:pt x="139345" y="42165"/>
                    </a:lnTo>
                    <a:lnTo>
                      <a:pt x="139098" y="42150"/>
                    </a:lnTo>
                    <a:lnTo>
                      <a:pt x="138960" y="41998"/>
                    </a:lnTo>
                    <a:lnTo>
                      <a:pt x="138905" y="41929"/>
                    </a:lnTo>
                    <a:lnTo>
                      <a:pt x="138863" y="41763"/>
                    </a:lnTo>
                    <a:lnTo>
                      <a:pt x="138836" y="41500"/>
                    </a:lnTo>
                    <a:lnTo>
                      <a:pt x="138780" y="41210"/>
                    </a:lnTo>
                    <a:lnTo>
                      <a:pt x="138614" y="41002"/>
                    </a:lnTo>
                    <a:lnTo>
                      <a:pt x="138047" y="41127"/>
                    </a:lnTo>
                    <a:lnTo>
                      <a:pt x="137536" y="41293"/>
                    </a:lnTo>
                    <a:lnTo>
                      <a:pt x="137121" y="41389"/>
                    </a:lnTo>
                    <a:lnTo>
                      <a:pt x="136913" y="41472"/>
                    </a:lnTo>
                    <a:lnTo>
                      <a:pt x="136720" y="41417"/>
                    </a:lnTo>
                    <a:lnTo>
                      <a:pt x="136692" y="41210"/>
                    </a:lnTo>
                    <a:lnTo>
                      <a:pt x="136651" y="40905"/>
                    </a:lnTo>
                    <a:lnTo>
                      <a:pt x="136609" y="40615"/>
                    </a:lnTo>
                    <a:lnTo>
                      <a:pt x="136582" y="40352"/>
                    </a:lnTo>
                    <a:lnTo>
                      <a:pt x="136485" y="40172"/>
                    </a:lnTo>
                    <a:lnTo>
                      <a:pt x="136291" y="40020"/>
                    </a:lnTo>
                    <a:lnTo>
                      <a:pt x="135821" y="39993"/>
                    </a:lnTo>
                    <a:lnTo>
                      <a:pt x="135351" y="40048"/>
                    </a:lnTo>
                    <a:lnTo>
                      <a:pt x="134673" y="39965"/>
                    </a:lnTo>
                    <a:lnTo>
                      <a:pt x="134134" y="39854"/>
                    </a:lnTo>
                    <a:lnTo>
                      <a:pt x="133664" y="39744"/>
                    </a:lnTo>
                    <a:lnTo>
                      <a:pt x="133360" y="39716"/>
                    </a:lnTo>
                    <a:lnTo>
                      <a:pt x="133166" y="39564"/>
                    </a:lnTo>
                    <a:lnTo>
                      <a:pt x="133044" y="39409"/>
                    </a:lnTo>
                    <a:lnTo>
                      <a:pt x="132779" y="39370"/>
                    </a:lnTo>
                    <a:lnTo>
                      <a:pt x="132378" y="39425"/>
                    </a:lnTo>
                    <a:lnTo>
                      <a:pt x="131908" y="39647"/>
                    </a:lnTo>
                    <a:lnTo>
                      <a:pt x="131521" y="39813"/>
                    </a:lnTo>
                    <a:lnTo>
                      <a:pt x="131175" y="39771"/>
                    </a:lnTo>
                    <a:lnTo>
                      <a:pt x="130940" y="39688"/>
                    </a:lnTo>
                    <a:lnTo>
                      <a:pt x="130719" y="39550"/>
                    </a:lnTo>
                    <a:lnTo>
                      <a:pt x="130193" y="39508"/>
                    </a:lnTo>
                    <a:lnTo>
                      <a:pt x="129737" y="39439"/>
                    </a:lnTo>
                    <a:lnTo>
                      <a:pt x="129585" y="39342"/>
                    </a:lnTo>
                    <a:lnTo>
                      <a:pt x="129391" y="39356"/>
                    </a:lnTo>
                    <a:lnTo>
                      <a:pt x="129115" y="39425"/>
                    </a:lnTo>
                    <a:lnTo>
                      <a:pt x="128672" y="39716"/>
                    </a:lnTo>
                    <a:lnTo>
                      <a:pt x="128401" y="40146"/>
                    </a:lnTo>
                    <a:lnTo>
                      <a:pt x="128340" y="40324"/>
                    </a:lnTo>
                    <a:lnTo>
                      <a:pt x="128359" y="40556"/>
                    </a:lnTo>
                    <a:lnTo>
                      <a:pt x="128382" y="40822"/>
                    </a:lnTo>
                    <a:lnTo>
                      <a:pt x="128382" y="40919"/>
                    </a:lnTo>
                    <a:lnTo>
                      <a:pt x="128381" y="41154"/>
                    </a:lnTo>
                    <a:lnTo>
                      <a:pt x="128354" y="41277"/>
                    </a:lnTo>
                    <a:lnTo>
                      <a:pt x="127857" y="41321"/>
                    </a:lnTo>
                    <a:lnTo>
                      <a:pt x="127784" y="41681"/>
                    </a:lnTo>
                    <a:lnTo>
                      <a:pt x="127657" y="41690"/>
                    </a:lnTo>
                    <a:lnTo>
                      <a:pt x="127603" y="41843"/>
                    </a:lnTo>
                    <a:lnTo>
                      <a:pt x="127575" y="41978"/>
                    </a:lnTo>
                    <a:lnTo>
                      <a:pt x="127221" y="41986"/>
                    </a:lnTo>
                    <a:lnTo>
                      <a:pt x="126860" y="41855"/>
                    </a:lnTo>
                    <a:lnTo>
                      <a:pt x="126563" y="41666"/>
                    </a:lnTo>
                    <a:lnTo>
                      <a:pt x="126320" y="41531"/>
                    </a:lnTo>
                    <a:lnTo>
                      <a:pt x="125834" y="41423"/>
                    </a:lnTo>
                    <a:lnTo>
                      <a:pt x="125483" y="41396"/>
                    </a:lnTo>
                    <a:lnTo>
                      <a:pt x="125050" y="41477"/>
                    </a:lnTo>
                    <a:lnTo>
                      <a:pt x="124321" y="41693"/>
                    </a:lnTo>
                    <a:lnTo>
                      <a:pt x="123565" y="41990"/>
                    </a:lnTo>
                    <a:lnTo>
                      <a:pt x="123214" y="42044"/>
                    </a:lnTo>
                    <a:lnTo>
                      <a:pt x="122647" y="41909"/>
                    </a:lnTo>
                    <a:lnTo>
                      <a:pt x="122242" y="41909"/>
                    </a:lnTo>
                    <a:lnTo>
                      <a:pt x="121917" y="41990"/>
                    </a:lnTo>
                    <a:lnTo>
                      <a:pt x="121404" y="42233"/>
                    </a:lnTo>
                    <a:lnTo>
                      <a:pt x="121107" y="42341"/>
                    </a:lnTo>
                    <a:lnTo>
                      <a:pt x="120675" y="42449"/>
                    </a:lnTo>
                    <a:lnTo>
                      <a:pt x="120458" y="42295"/>
                    </a:lnTo>
                    <a:lnTo>
                      <a:pt x="120365" y="42186"/>
                    </a:lnTo>
                    <a:lnTo>
                      <a:pt x="120540" y="41909"/>
                    </a:lnTo>
                    <a:lnTo>
                      <a:pt x="120675" y="41720"/>
                    </a:lnTo>
                    <a:lnTo>
                      <a:pt x="120729" y="41476"/>
                    </a:lnTo>
                    <a:lnTo>
                      <a:pt x="120675" y="41179"/>
                    </a:lnTo>
                    <a:lnTo>
                      <a:pt x="120486" y="40747"/>
                    </a:lnTo>
                    <a:lnTo>
                      <a:pt x="120432" y="40396"/>
                    </a:lnTo>
                    <a:lnTo>
                      <a:pt x="120378" y="39964"/>
                    </a:lnTo>
                    <a:lnTo>
                      <a:pt x="120378" y="39559"/>
                    </a:lnTo>
                    <a:lnTo>
                      <a:pt x="120162" y="39046"/>
                    </a:lnTo>
                    <a:lnTo>
                      <a:pt x="119919" y="38397"/>
                    </a:lnTo>
                    <a:lnTo>
                      <a:pt x="119622" y="37911"/>
                    </a:lnTo>
                    <a:lnTo>
                      <a:pt x="119082" y="37614"/>
                    </a:lnTo>
                    <a:lnTo>
                      <a:pt x="118650" y="37398"/>
                    </a:lnTo>
                    <a:lnTo>
                      <a:pt x="118029" y="37290"/>
                    </a:lnTo>
                    <a:lnTo>
                      <a:pt x="117650" y="37182"/>
                    </a:lnTo>
                    <a:lnTo>
                      <a:pt x="117245" y="36831"/>
                    </a:lnTo>
                    <a:lnTo>
                      <a:pt x="117029" y="36372"/>
                    </a:lnTo>
                    <a:lnTo>
                      <a:pt x="117029" y="35993"/>
                    </a:lnTo>
                    <a:lnTo>
                      <a:pt x="116948" y="35318"/>
                    </a:lnTo>
                    <a:lnTo>
                      <a:pt x="117056" y="34724"/>
                    </a:lnTo>
                    <a:lnTo>
                      <a:pt x="117246" y="33563"/>
                    </a:lnTo>
                    <a:lnTo>
                      <a:pt x="117409" y="33082"/>
                    </a:lnTo>
                    <a:lnTo>
                      <a:pt x="117435" y="32861"/>
                    </a:lnTo>
                    <a:lnTo>
                      <a:pt x="117850" y="32049"/>
                    </a:lnTo>
                    <a:lnTo>
                      <a:pt x="118026" y="31888"/>
                    </a:lnTo>
                    <a:lnTo>
                      <a:pt x="118812" y="30538"/>
                    </a:lnTo>
                    <a:lnTo>
                      <a:pt x="119515" y="29242"/>
                    </a:lnTo>
                    <a:lnTo>
                      <a:pt x="119677" y="28863"/>
                    </a:lnTo>
                    <a:lnTo>
                      <a:pt x="119569" y="28512"/>
                    </a:lnTo>
                    <a:lnTo>
                      <a:pt x="119083" y="28026"/>
                    </a:lnTo>
                    <a:lnTo>
                      <a:pt x="118347" y="27710"/>
                    </a:lnTo>
                    <a:lnTo>
                      <a:pt x="117894" y="27621"/>
                    </a:lnTo>
                    <a:lnTo>
                      <a:pt x="117354" y="27405"/>
                    </a:lnTo>
                    <a:lnTo>
                      <a:pt x="116948" y="27241"/>
                    </a:lnTo>
                    <a:lnTo>
                      <a:pt x="116728" y="27419"/>
                    </a:lnTo>
                    <a:lnTo>
                      <a:pt x="116108" y="27881"/>
                    </a:lnTo>
                    <a:lnTo>
                      <a:pt x="115565" y="28325"/>
                    </a:lnTo>
                    <a:lnTo>
                      <a:pt x="115109" y="28800"/>
                    </a:lnTo>
                    <a:lnTo>
                      <a:pt x="114442" y="29361"/>
                    </a:lnTo>
                    <a:lnTo>
                      <a:pt x="114002" y="29496"/>
                    </a:lnTo>
                    <a:lnTo>
                      <a:pt x="113553" y="29631"/>
                    </a:lnTo>
                    <a:lnTo>
                      <a:pt x="113085" y="29795"/>
                    </a:lnTo>
                    <a:lnTo>
                      <a:pt x="112741" y="29911"/>
                    </a:lnTo>
                    <a:lnTo>
                      <a:pt x="112272" y="30064"/>
                    </a:lnTo>
                    <a:lnTo>
                      <a:pt x="111660" y="30353"/>
                    </a:lnTo>
                    <a:lnTo>
                      <a:pt x="111354" y="30468"/>
                    </a:lnTo>
                    <a:lnTo>
                      <a:pt x="111191" y="30574"/>
                    </a:lnTo>
                    <a:lnTo>
                      <a:pt x="111029" y="30709"/>
                    </a:lnTo>
                    <a:lnTo>
                      <a:pt x="110885" y="30815"/>
                    </a:lnTo>
                    <a:lnTo>
                      <a:pt x="110742" y="30853"/>
                    </a:lnTo>
                    <a:lnTo>
                      <a:pt x="110416" y="30814"/>
                    </a:lnTo>
                    <a:lnTo>
                      <a:pt x="110172" y="30821"/>
                    </a:lnTo>
                    <a:lnTo>
                      <a:pt x="110076" y="30551"/>
                    </a:lnTo>
                    <a:lnTo>
                      <a:pt x="110181" y="30320"/>
                    </a:lnTo>
                    <a:lnTo>
                      <a:pt x="110057" y="30311"/>
                    </a:lnTo>
                    <a:lnTo>
                      <a:pt x="109971" y="30243"/>
                    </a:lnTo>
                    <a:lnTo>
                      <a:pt x="109875" y="30156"/>
                    </a:lnTo>
                    <a:lnTo>
                      <a:pt x="109799" y="30117"/>
                    </a:lnTo>
                    <a:lnTo>
                      <a:pt x="109655" y="30078"/>
                    </a:lnTo>
                    <a:lnTo>
                      <a:pt x="109511" y="30040"/>
                    </a:lnTo>
                    <a:lnTo>
                      <a:pt x="109320" y="30030"/>
                    </a:lnTo>
                    <a:lnTo>
                      <a:pt x="109148" y="29817"/>
                    </a:lnTo>
                    <a:lnTo>
                      <a:pt x="108995" y="29585"/>
                    </a:lnTo>
                    <a:lnTo>
                      <a:pt x="108861" y="29605"/>
                    </a:lnTo>
                    <a:lnTo>
                      <a:pt x="108784" y="29440"/>
                    </a:lnTo>
                    <a:lnTo>
                      <a:pt x="108640" y="29459"/>
                    </a:lnTo>
                    <a:lnTo>
                      <a:pt x="108401" y="29488"/>
                    </a:lnTo>
                    <a:lnTo>
                      <a:pt x="108220" y="29488"/>
                    </a:lnTo>
                    <a:lnTo>
                      <a:pt x="108028" y="29478"/>
                    </a:lnTo>
                    <a:lnTo>
                      <a:pt x="107722" y="29429"/>
                    </a:lnTo>
                    <a:lnTo>
                      <a:pt x="107789" y="29255"/>
                    </a:lnTo>
                    <a:lnTo>
                      <a:pt x="107865" y="29081"/>
                    </a:lnTo>
                    <a:lnTo>
                      <a:pt x="107798" y="28994"/>
                    </a:lnTo>
                    <a:lnTo>
                      <a:pt x="107616" y="28926"/>
                    </a:lnTo>
                    <a:lnTo>
                      <a:pt x="107559" y="28878"/>
                    </a:lnTo>
                    <a:lnTo>
                      <a:pt x="107357" y="28432"/>
                    </a:lnTo>
                    <a:lnTo>
                      <a:pt x="107165" y="28140"/>
                    </a:lnTo>
                    <a:lnTo>
                      <a:pt x="107003" y="28101"/>
                    </a:lnTo>
                    <a:lnTo>
                      <a:pt x="106907" y="27896"/>
                    </a:lnTo>
                    <a:lnTo>
                      <a:pt x="106687" y="27886"/>
                    </a:lnTo>
                    <a:lnTo>
                      <a:pt x="106630" y="28062"/>
                    </a:lnTo>
                    <a:lnTo>
                      <a:pt x="106573" y="28247"/>
                    </a:lnTo>
                    <a:lnTo>
                      <a:pt x="106410" y="28207"/>
                    </a:lnTo>
                    <a:lnTo>
                      <a:pt x="106361" y="27778"/>
                    </a:lnTo>
                    <a:lnTo>
                      <a:pt x="106084" y="27670"/>
                    </a:lnTo>
                    <a:lnTo>
                      <a:pt x="105721" y="27553"/>
                    </a:lnTo>
                    <a:lnTo>
                      <a:pt x="105501" y="27581"/>
                    </a:lnTo>
                    <a:lnTo>
                      <a:pt x="105158" y="27423"/>
                    </a:lnTo>
                    <a:lnTo>
                      <a:pt x="104871" y="27348"/>
                    </a:lnTo>
                    <a:lnTo>
                      <a:pt x="104661" y="27300"/>
                    </a:lnTo>
                    <a:lnTo>
                      <a:pt x="104365" y="27337"/>
                    </a:lnTo>
                    <a:lnTo>
                      <a:pt x="104078" y="27364"/>
                    </a:lnTo>
                    <a:lnTo>
                      <a:pt x="103762" y="27969"/>
                    </a:lnTo>
                    <a:lnTo>
                      <a:pt x="103409" y="28657"/>
                    </a:lnTo>
                    <a:lnTo>
                      <a:pt x="103102" y="28523"/>
                    </a:lnTo>
                    <a:lnTo>
                      <a:pt x="102701" y="28369"/>
                    </a:lnTo>
                    <a:lnTo>
                      <a:pt x="102519" y="28331"/>
                    </a:lnTo>
                    <a:lnTo>
                      <a:pt x="102528" y="29065"/>
                    </a:lnTo>
                    <a:lnTo>
                      <a:pt x="102461" y="29191"/>
                    </a:lnTo>
                    <a:lnTo>
                      <a:pt x="102413" y="29345"/>
                    </a:lnTo>
                    <a:lnTo>
                      <a:pt x="102509" y="29577"/>
                    </a:lnTo>
                    <a:lnTo>
                      <a:pt x="102690" y="29904"/>
                    </a:lnTo>
                    <a:lnTo>
                      <a:pt x="102929" y="30290"/>
                    </a:lnTo>
                    <a:lnTo>
                      <a:pt x="102833" y="30348"/>
                    </a:lnTo>
                    <a:lnTo>
                      <a:pt x="102680" y="30377"/>
                    </a:lnTo>
                    <a:lnTo>
                      <a:pt x="102422" y="30368"/>
                    </a:lnTo>
                    <a:lnTo>
                      <a:pt x="102249" y="30570"/>
                    </a:lnTo>
                    <a:lnTo>
                      <a:pt x="102098" y="30578"/>
                    </a:lnTo>
                    <a:lnTo>
                      <a:pt x="101649" y="30482"/>
                    </a:lnTo>
                    <a:lnTo>
                      <a:pt x="101180" y="30358"/>
                    </a:lnTo>
                    <a:lnTo>
                      <a:pt x="100826" y="30493"/>
                    </a:lnTo>
                    <a:lnTo>
                      <a:pt x="100625" y="30589"/>
                    </a:lnTo>
                    <a:lnTo>
                      <a:pt x="100376" y="30772"/>
                    </a:lnTo>
                    <a:lnTo>
                      <a:pt x="100117" y="30936"/>
                    </a:lnTo>
                    <a:lnTo>
                      <a:pt x="99695" y="31254"/>
                    </a:lnTo>
                    <a:lnTo>
                      <a:pt x="99092" y="31668"/>
                    </a:lnTo>
                    <a:lnTo>
                      <a:pt x="98891" y="31197"/>
                    </a:lnTo>
                    <a:lnTo>
                      <a:pt x="98653" y="30687"/>
                    </a:lnTo>
                    <a:lnTo>
                      <a:pt x="98471" y="30331"/>
                    </a:lnTo>
                    <a:lnTo>
                      <a:pt x="98155" y="30177"/>
                    </a:lnTo>
                    <a:lnTo>
                      <a:pt x="97601" y="29946"/>
                    </a:lnTo>
                    <a:lnTo>
                      <a:pt x="96979" y="29657"/>
                    </a:lnTo>
                    <a:lnTo>
                      <a:pt x="96447" y="29327"/>
                    </a:lnTo>
                    <a:lnTo>
                      <a:pt x="96175" y="29398"/>
                    </a:lnTo>
                    <a:lnTo>
                      <a:pt x="95907" y="29494"/>
                    </a:lnTo>
                    <a:lnTo>
                      <a:pt x="95571" y="29581"/>
                    </a:lnTo>
                    <a:lnTo>
                      <a:pt x="95332" y="29629"/>
                    </a:lnTo>
                    <a:lnTo>
                      <a:pt x="95064" y="29745"/>
                    </a:lnTo>
                    <a:lnTo>
                      <a:pt x="94882" y="29745"/>
                    </a:lnTo>
                    <a:lnTo>
                      <a:pt x="94413" y="29745"/>
                    </a:lnTo>
                    <a:lnTo>
                      <a:pt x="94231" y="29908"/>
                    </a:lnTo>
                    <a:lnTo>
                      <a:pt x="94106" y="30014"/>
                    </a:lnTo>
                    <a:lnTo>
                      <a:pt x="93886" y="30072"/>
                    </a:lnTo>
                    <a:lnTo>
                      <a:pt x="93637" y="30091"/>
                    </a:lnTo>
                    <a:lnTo>
                      <a:pt x="93598" y="30264"/>
                    </a:lnTo>
                    <a:lnTo>
                      <a:pt x="93148" y="30265"/>
                    </a:lnTo>
                    <a:lnTo>
                      <a:pt x="92928" y="29918"/>
                    </a:lnTo>
                    <a:lnTo>
                      <a:pt x="92756" y="29831"/>
                    </a:lnTo>
                    <a:lnTo>
                      <a:pt x="92287" y="29745"/>
                    </a:lnTo>
                    <a:lnTo>
                      <a:pt x="92315" y="30130"/>
                    </a:lnTo>
                    <a:lnTo>
                      <a:pt x="92124" y="30005"/>
                    </a:lnTo>
                    <a:lnTo>
                      <a:pt x="92019" y="29937"/>
                    </a:lnTo>
                    <a:lnTo>
                      <a:pt x="91808" y="29937"/>
                    </a:lnTo>
                    <a:lnTo>
                      <a:pt x="91664" y="29986"/>
                    </a:lnTo>
                    <a:lnTo>
                      <a:pt x="91204" y="30168"/>
                    </a:lnTo>
                    <a:lnTo>
                      <a:pt x="91223" y="30457"/>
                    </a:lnTo>
                    <a:lnTo>
                      <a:pt x="91117" y="30697"/>
                    </a:lnTo>
                    <a:lnTo>
                      <a:pt x="91038" y="30810"/>
                    </a:lnTo>
                    <a:lnTo>
                      <a:pt x="90834" y="30750"/>
                    </a:lnTo>
                    <a:lnTo>
                      <a:pt x="90485" y="30689"/>
                    </a:lnTo>
                    <a:lnTo>
                      <a:pt x="90098" y="30696"/>
                    </a:lnTo>
                    <a:lnTo>
                      <a:pt x="89718" y="30719"/>
                    </a:lnTo>
                    <a:lnTo>
                      <a:pt x="89377" y="30719"/>
                    </a:lnTo>
                    <a:lnTo>
                      <a:pt x="88899" y="30688"/>
                    </a:lnTo>
                    <a:lnTo>
                      <a:pt x="88611" y="30650"/>
                    </a:lnTo>
                    <a:lnTo>
                      <a:pt x="88345" y="30605"/>
                    </a:lnTo>
                    <a:lnTo>
                      <a:pt x="88034" y="30559"/>
                    </a:lnTo>
                    <a:lnTo>
                      <a:pt x="87860" y="30216"/>
                    </a:lnTo>
                    <a:lnTo>
                      <a:pt x="87420" y="30376"/>
                    </a:lnTo>
                    <a:lnTo>
                      <a:pt x="86980" y="30483"/>
                    </a:lnTo>
                    <a:lnTo>
                      <a:pt x="86395" y="30635"/>
                    </a:lnTo>
                    <a:lnTo>
                      <a:pt x="86054" y="30734"/>
                    </a:lnTo>
                    <a:lnTo>
                      <a:pt x="85704" y="30833"/>
                    </a:lnTo>
                    <a:lnTo>
                      <a:pt x="85629" y="30681"/>
                    </a:lnTo>
                    <a:lnTo>
                      <a:pt x="85022" y="30779"/>
                    </a:lnTo>
                    <a:lnTo>
                      <a:pt x="84681" y="30848"/>
                    </a:lnTo>
                    <a:lnTo>
                      <a:pt x="84461" y="30909"/>
                    </a:lnTo>
                    <a:lnTo>
                      <a:pt x="84167" y="31000"/>
                    </a:lnTo>
                    <a:lnTo>
                      <a:pt x="83796" y="31099"/>
                    </a:lnTo>
                    <a:lnTo>
                      <a:pt x="83697" y="31114"/>
                    </a:lnTo>
                    <a:lnTo>
                      <a:pt x="83485" y="31053"/>
                    </a:lnTo>
                    <a:lnTo>
                      <a:pt x="83281" y="30969"/>
                    </a:lnTo>
                    <a:lnTo>
                      <a:pt x="82912" y="30855"/>
                    </a:lnTo>
                    <a:lnTo>
                      <a:pt x="82565" y="30748"/>
                    </a:lnTo>
                    <a:lnTo>
                      <a:pt x="82190" y="30694"/>
                    </a:lnTo>
                    <a:lnTo>
                      <a:pt x="81668" y="30632"/>
                    </a:lnTo>
                    <a:lnTo>
                      <a:pt x="81667" y="30853"/>
                    </a:lnTo>
                    <a:lnTo>
                      <a:pt x="81552" y="30921"/>
                    </a:lnTo>
                    <a:lnTo>
                      <a:pt x="81215" y="30951"/>
                    </a:lnTo>
                    <a:lnTo>
                      <a:pt x="81054" y="30951"/>
                    </a:lnTo>
                    <a:lnTo>
                      <a:pt x="80940" y="30890"/>
                    </a:lnTo>
                    <a:lnTo>
                      <a:pt x="80726" y="30829"/>
                    </a:lnTo>
                    <a:lnTo>
                      <a:pt x="80489" y="30913"/>
                    </a:lnTo>
                    <a:lnTo>
                      <a:pt x="80183" y="31080"/>
                    </a:lnTo>
                    <a:lnTo>
                      <a:pt x="79916" y="31240"/>
                    </a:lnTo>
                    <a:lnTo>
                      <a:pt x="79756" y="31339"/>
                    </a:lnTo>
                    <a:lnTo>
                      <a:pt x="79626" y="31506"/>
                    </a:lnTo>
                    <a:lnTo>
                      <a:pt x="79381" y="31833"/>
                    </a:lnTo>
                    <a:lnTo>
                      <a:pt x="79174" y="32092"/>
                    </a:lnTo>
                    <a:lnTo>
                      <a:pt x="79106" y="32191"/>
                    </a:lnTo>
                    <a:lnTo>
                      <a:pt x="78710" y="32130"/>
                    </a:lnTo>
                    <a:lnTo>
                      <a:pt x="78222" y="32054"/>
                    </a:lnTo>
                    <a:lnTo>
                      <a:pt x="77819" y="32016"/>
                    </a:lnTo>
                    <a:lnTo>
                      <a:pt x="77621" y="31971"/>
                    </a:lnTo>
                    <a:lnTo>
                      <a:pt x="77235" y="31971"/>
                    </a:lnTo>
                    <a:lnTo>
                      <a:pt x="77113" y="32108"/>
                    </a:lnTo>
                    <a:lnTo>
                      <a:pt x="76642" y="32129"/>
                    </a:lnTo>
                    <a:lnTo>
                      <a:pt x="76398" y="32285"/>
                    </a:lnTo>
                    <a:lnTo>
                      <a:pt x="75303" y="32144"/>
                    </a:lnTo>
                    <a:lnTo>
                      <a:pt x="75233" y="32231"/>
                    </a:lnTo>
                    <a:lnTo>
                      <a:pt x="74911" y="32587"/>
                    </a:lnTo>
                    <a:lnTo>
                      <a:pt x="74772" y="32717"/>
                    </a:lnTo>
                    <a:lnTo>
                      <a:pt x="74625" y="32786"/>
                    </a:lnTo>
                    <a:lnTo>
                      <a:pt x="74485" y="32847"/>
                    </a:lnTo>
                    <a:lnTo>
                      <a:pt x="74311" y="32899"/>
                    </a:lnTo>
                    <a:lnTo>
                      <a:pt x="74007" y="33020"/>
                    </a:lnTo>
                    <a:lnTo>
                      <a:pt x="73676" y="33106"/>
                    </a:lnTo>
                    <a:lnTo>
                      <a:pt x="73450" y="33218"/>
                    </a:lnTo>
                    <a:lnTo>
                      <a:pt x="73250" y="33304"/>
                    </a:lnTo>
                    <a:lnTo>
                      <a:pt x="73015" y="33416"/>
                    </a:lnTo>
                    <a:lnTo>
                      <a:pt x="72884" y="33520"/>
                    </a:lnTo>
                    <a:lnTo>
                      <a:pt x="72779" y="33624"/>
                    </a:lnTo>
                    <a:lnTo>
                      <a:pt x="72683" y="33710"/>
                    </a:lnTo>
                    <a:lnTo>
                      <a:pt x="72631" y="33788"/>
                    </a:lnTo>
                    <a:lnTo>
                      <a:pt x="72553" y="33884"/>
                    </a:lnTo>
                    <a:lnTo>
                      <a:pt x="72492" y="33953"/>
                    </a:lnTo>
                    <a:lnTo>
                      <a:pt x="72378" y="34022"/>
                    </a:lnTo>
                    <a:lnTo>
                      <a:pt x="72282" y="34056"/>
                    </a:lnTo>
                    <a:lnTo>
                      <a:pt x="72169" y="34072"/>
                    </a:lnTo>
                    <a:lnTo>
                      <a:pt x="72082" y="34089"/>
                    </a:lnTo>
                    <a:lnTo>
                      <a:pt x="71924" y="34105"/>
                    </a:lnTo>
                    <a:lnTo>
                      <a:pt x="71802" y="34112"/>
                    </a:lnTo>
                    <a:lnTo>
                      <a:pt x="71688" y="34119"/>
                    </a:lnTo>
                    <a:lnTo>
                      <a:pt x="71531" y="34143"/>
                    </a:lnTo>
                    <a:lnTo>
                      <a:pt x="71320" y="34166"/>
                    </a:lnTo>
                    <a:lnTo>
                      <a:pt x="71154" y="34182"/>
                    </a:lnTo>
                    <a:lnTo>
                      <a:pt x="71059" y="34236"/>
                    </a:lnTo>
                    <a:lnTo>
                      <a:pt x="70938" y="34343"/>
                    </a:lnTo>
                    <a:lnTo>
                      <a:pt x="70835" y="34519"/>
                    </a:lnTo>
                    <a:lnTo>
                      <a:pt x="70783" y="34624"/>
                    </a:lnTo>
                    <a:lnTo>
                      <a:pt x="70715" y="34831"/>
                    </a:lnTo>
                    <a:lnTo>
                      <a:pt x="70672" y="34909"/>
                    </a:lnTo>
                    <a:lnTo>
                      <a:pt x="70630" y="34969"/>
                    </a:lnTo>
                    <a:lnTo>
                      <a:pt x="70570" y="34996"/>
                    </a:lnTo>
                    <a:lnTo>
                      <a:pt x="70361" y="34977"/>
                    </a:lnTo>
                    <a:lnTo>
                      <a:pt x="70199" y="34957"/>
                    </a:lnTo>
                    <a:lnTo>
                      <a:pt x="69503" y="34852"/>
                    </a:lnTo>
                    <a:lnTo>
                      <a:pt x="69217" y="34824"/>
                    </a:lnTo>
                    <a:lnTo>
                      <a:pt x="69076" y="34825"/>
                    </a:lnTo>
                    <a:lnTo>
                      <a:pt x="68982" y="34817"/>
                    </a:lnTo>
                    <a:lnTo>
                      <a:pt x="68905" y="34886"/>
                    </a:lnTo>
                    <a:lnTo>
                      <a:pt x="68799" y="35071"/>
                    </a:lnTo>
                    <a:lnTo>
                      <a:pt x="68619" y="35406"/>
                    </a:lnTo>
                    <a:lnTo>
                      <a:pt x="68444" y="35682"/>
                    </a:lnTo>
                    <a:lnTo>
                      <a:pt x="68367" y="35802"/>
                    </a:lnTo>
                    <a:lnTo>
                      <a:pt x="68248" y="35871"/>
                    </a:lnTo>
                    <a:lnTo>
                      <a:pt x="68073" y="35986"/>
                    </a:lnTo>
                    <a:lnTo>
                      <a:pt x="68137" y="34925"/>
                    </a:lnTo>
                    <a:lnTo>
                      <a:pt x="68292" y="33745"/>
                    </a:lnTo>
                    <a:lnTo>
                      <a:pt x="68332" y="33255"/>
                    </a:lnTo>
                    <a:lnTo>
                      <a:pt x="68291" y="32227"/>
                    </a:lnTo>
                    <a:lnTo>
                      <a:pt x="68175" y="29923"/>
                    </a:lnTo>
                    <a:lnTo>
                      <a:pt x="68063" y="28045"/>
                    </a:lnTo>
                    <a:lnTo>
                      <a:pt x="68045" y="27689"/>
                    </a:lnTo>
                    <a:lnTo>
                      <a:pt x="68021" y="27294"/>
                    </a:lnTo>
                    <a:lnTo>
                      <a:pt x="67964" y="27142"/>
                    </a:lnTo>
                    <a:lnTo>
                      <a:pt x="67851" y="26901"/>
                    </a:lnTo>
                    <a:lnTo>
                      <a:pt x="67624" y="26394"/>
                    </a:lnTo>
                    <a:lnTo>
                      <a:pt x="67283" y="25708"/>
                    </a:lnTo>
                    <a:lnTo>
                      <a:pt x="66439" y="24016"/>
                    </a:lnTo>
                    <a:lnTo>
                      <a:pt x="65738" y="22454"/>
                    </a:lnTo>
                    <a:lnTo>
                      <a:pt x="65439" y="21816"/>
                    </a:lnTo>
                    <a:lnTo>
                      <a:pt x="65438" y="21814"/>
                    </a:lnTo>
                    <a:lnTo>
                      <a:pt x="65435" y="21807"/>
                    </a:lnTo>
                    <a:lnTo>
                      <a:pt x="63643" y="18074"/>
                    </a:lnTo>
                    <a:lnTo>
                      <a:pt x="63447" y="18140"/>
                    </a:lnTo>
                    <a:lnTo>
                      <a:pt x="63285" y="18256"/>
                    </a:lnTo>
                    <a:lnTo>
                      <a:pt x="63152" y="18352"/>
                    </a:lnTo>
                    <a:lnTo>
                      <a:pt x="63018" y="18368"/>
                    </a:lnTo>
                    <a:lnTo>
                      <a:pt x="62638" y="18378"/>
                    </a:lnTo>
                    <a:lnTo>
                      <a:pt x="62416" y="18474"/>
                    </a:lnTo>
                    <a:lnTo>
                      <a:pt x="62092" y="18597"/>
                    </a:lnTo>
                    <a:lnTo>
                      <a:pt x="62015" y="18641"/>
                    </a:lnTo>
                    <a:lnTo>
                      <a:pt x="61902" y="18701"/>
                    </a:lnTo>
                    <a:lnTo>
                      <a:pt x="61849" y="18741"/>
                    </a:lnTo>
                    <a:lnTo>
                      <a:pt x="61708" y="18749"/>
                    </a:lnTo>
                    <a:lnTo>
                      <a:pt x="61554" y="18760"/>
                    </a:lnTo>
                    <a:lnTo>
                      <a:pt x="61417" y="18764"/>
                    </a:lnTo>
                    <a:lnTo>
                      <a:pt x="61279" y="18711"/>
                    </a:lnTo>
                    <a:lnTo>
                      <a:pt x="61118" y="18618"/>
                    </a:lnTo>
                    <a:lnTo>
                      <a:pt x="61025" y="18569"/>
                    </a:lnTo>
                    <a:lnTo>
                      <a:pt x="60948" y="18496"/>
                    </a:lnTo>
                    <a:lnTo>
                      <a:pt x="60794" y="18279"/>
                    </a:lnTo>
                    <a:lnTo>
                      <a:pt x="60556" y="17993"/>
                    </a:lnTo>
                    <a:lnTo>
                      <a:pt x="60382" y="18129"/>
                    </a:lnTo>
                    <a:lnTo>
                      <a:pt x="60168" y="18293"/>
                    </a:lnTo>
                    <a:lnTo>
                      <a:pt x="59933" y="18722"/>
                    </a:lnTo>
                    <a:lnTo>
                      <a:pt x="59576" y="19483"/>
                    </a:lnTo>
                    <a:lnTo>
                      <a:pt x="59519" y="19583"/>
                    </a:lnTo>
                    <a:lnTo>
                      <a:pt x="59479" y="19700"/>
                    </a:lnTo>
                    <a:lnTo>
                      <a:pt x="59418" y="19797"/>
                    </a:lnTo>
                    <a:lnTo>
                      <a:pt x="59333" y="19857"/>
                    </a:lnTo>
                    <a:lnTo>
                      <a:pt x="59171" y="19958"/>
                    </a:lnTo>
                    <a:lnTo>
                      <a:pt x="59031" y="20044"/>
                    </a:lnTo>
                    <a:lnTo>
                      <a:pt x="58925" y="20111"/>
                    </a:lnTo>
                    <a:lnTo>
                      <a:pt x="58824" y="20183"/>
                    </a:lnTo>
                    <a:lnTo>
                      <a:pt x="58756" y="20235"/>
                    </a:lnTo>
                    <a:lnTo>
                      <a:pt x="58636" y="20341"/>
                    </a:lnTo>
                    <a:lnTo>
                      <a:pt x="58516" y="20437"/>
                    </a:lnTo>
                    <a:lnTo>
                      <a:pt x="58429" y="20513"/>
                    </a:lnTo>
                    <a:lnTo>
                      <a:pt x="58337" y="20585"/>
                    </a:lnTo>
                    <a:lnTo>
                      <a:pt x="58193" y="20715"/>
                    </a:lnTo>
                    <a:lnTo>
                      <a:pt x="58092" y="20786"/>
                    </a:lnTo>
                    <a:lnTo>
                      <a:pt x="58024" y="20829"/>
                    </a:lnTo>
                    <a:lnTo>
                      <a:pt x="57918" y="20887"/>
                    </a:lnTo>
                    <a:lnTo>
                      <a:pt x="57817" y="20939"/>
                    </a:lnTo>
                    <a:lnTo>
                      <a:pt x="57730" y="20958"/>
                    </a:lnTo>
                    <a:lnTo>
                      <a:pt x="57605" y="20972"/>
                    </a:lnTo>
                    <a:lnTo>
                      <a:pt x="57490" y="20977"/>
                    </a:lnTo>
                    <a:lnTo>
                      <a:pt x="57393" y="21010"/>
                    </a:lnTo>
                    <a:lnTo>
                      <a:pt x="57297" y="21063"/>
                    </a:lnTo>
                    <a:lnTo>
                      <a:pt x="57191" y="21116"/>
                    </a:lnTo>
                    <a:lnTo>
                      <a:pt x="57095" y="21154"/>
                    </a:lnTo>
                    <a:lnTo>
                      <a:pt x="56984" y="21211"/>
                    </a:lnTo>
                    <a:lnTo>
                      <a:pt x="56892" y="21312"/>
                    </a:lnTo>
                    <a:lnTo>
                      <a:pt x="56777" y="21336"/>
                    </a:lnTo>
                    <a:lnTo>
                      <a:pt x="56628" y="21340"/>
                    </a:lnTo>
                    <a:lnTo>
                      <a:pt x="56459" y="21316"/>
                    </a:lnTo>
                    <a:lnTo>
                      <a:pt x="56325" y="21267"/>
                    </a:lnTo>
                    <a:lnTo>
                      <a:pt x="56252" y="21204"/>
                    </a:lnTo>
                    <a:lnTo>
                      <a:pt x="56147" y="21122"/>
                    </a:lnTo>
                    <a:lnTo>
                      <a:pt x="56041" y="21059"/>
                    </a:lnTo>
                    <a:lnTo>
                      <a:pt x="55911" y="21020"/>
                    </a:lnTo>
                    <a:lnTo>
                      <a:pt x="55709" y="20977"/>
                    </a:lnTo>
                    <a:lnTo>
                      <a:pt x="55781" y="20844"/>
                    </a:lnTo>
                    <a:lnTo>
                      <a:pt x="55920" y="20844"/>
                    </a:lnTo>
                    <a:lnTo>
                      <a:pt x="56251" y="20840"/>
                    </a:lnTo>
                    <a:lnTo>
                      <a:pt x="56443" y="20846"/>
                    </a:lnTo>
                    <a:lnTo>
                      <a:pt x="56715" y="20879"/>
                    </a:lnTo>
                    <a:lnTo>
                      <a:pt x="56886" y="20911"/>
                    </a:lnTo>
                    <a:lnTo>
                      <a:pt x="56993" y="20922"/>
                    </a:lnTo>
                    <a:lnTo>
                      <a:pt x="57159" y="20944"/>
                    </a:lnTo>
                    <a:lnTo>
                      <a:pt x="57244" y="20960"/>
                    </a:lnTo>
                    <a:lnTo>
                      <a:pt x="57421" y="20769"/>
                    </a:lnTo>
                    <a:lnTo>
                      <a:pt x="57587" y="20545"/>
                    </a:lnTo>
                    <a:lnTo>
                      <a:pt x="57715" y="20353"/>
                    </a:lnTo>
                    <a:lnTo>
                      <a:pt x="57828" y="20183"/>
                    </a:lnTo>
                    <a:lnTo>
                      <a:pt x="58021" y="19783"/>
                    </a:lnTo>
                    <a:lnTo>
                      <a:pt x="58240" y="19320"/>
                    </a:lnTo>
                    <a:lnTo>
                      <a:pt x="58481" y="18784"/>
                    </a:lnTo>
                    <a:lnTo>
                      <a:pt x="58679" y="18375"/>
                    </a:lnTo>
                    <a:lnTo>
                      <a:pt x="58719" y="18201"/>
                    </a:lnTo>
                    <a:lnTo>
                      <a:pt x="58799" y="17752"/>
                    </a:lnTo>
                    <a:lnTo>
                      <a:pt x="58853" y="17441"/>
                    </a:lnTo>
                    <a:lnTo>
                      <a:pt x="58856" y="17285"/>
                    </a:lnTo>
                    <a:lnTo>
                      <a:pt x="58856" y="17285"/>
                    </a:lnTo>
                    <a:lnTo>
                      <a:pt x="58856" y="17284"/>
                    </a:lnTo>
                    <a:lnTo>
                      <a:pt x="58750" y="17331"/>
                    </a:lnTo>
                    <a:lnTo>
                      <a:pt x="58667" y="17368"/>
                    </a:lnTo>
                    <a:lnTo>
                      <a:pt x="58584" y="17407"/>
                    </a:lnTo>
                    <a:lnTo>
                      <a:pt x="58502" y="17447"/>
                    </a:lnTo>
                    <a:lnTo>
                      <a:pt x="58421" y="17488"/>
                    </a:lnTo>
                    <a:lnTo>
                      <a:pt x="58340" y="17531"/>
                    </a:lnTo>
                    <a:lnTo>
                      <a:pt x="58261" y="17575"/>
                    </a:lnTo>
                    <a:lnTo>
                      <a:pt x="58182" y="17621"/>
                    </a:lnTo>
                    <a:lnTo>
                      <a:pt x="58140" y="17646"/>
                    </a:lnTo>
                    <a:lnTo>
                      <a:pt x="58104" y="17668"/>
                    </a:lnTo>
                    <a:lnTo>
                      <a:pt x="58020" y="17720"/>
                    </a:lnTo>
                    <a:lnTo>
                      <a:pt x="57468" y="18004"/>
                    </a:lnTo>
                    <a:lnTo>
                      <a:pt x="57046" y="18197"/>
                    </a:lnTo>
                    <a:lnTo>
                      <a:pt x="57034" y="18202"/>
                    </a:lnTo>
                    <a:lnTo>
                      <a:pt x="56585" y="18410"/>
                    </a:lnTo>
                    <a:lnTo>
                      <a:pt x="56310" y="18541"/>
                    </a:lnTo>
                    <a:lnTo>
                      <a:pt x="56240" y="18574"/>
                    </a:lnTo>
                    <a:lnTo>
                      <a:pt x="56127" y="18627"/>
                    </a:lnTo>
                    <a:lnTo>
                      <a:pt x="55737" y="18814"/>
                    </a:lnTo>
                    <a:lnTo>
                      <a:pt x="55347" y="19002"/>
                    </a:lnTo>
                    <a:lnTo>
                      <a:pt x="55342" y="19004"/>
                    </a:lnTo>
                    <a:lnTo>
                      <a:pt x="55058" y="19141"/>
                    </a:lnTo>
                    <a:lnTo>
                      <a:pt x="54769" y="19279"/>
                    </a:lnTo>
                    <a:lnTo>
                      <a:pt x="54673" y="19327"/>
                    </a:lnTo>
                    <a:lnTo>
                      <a:pt x="54634" y="19347"/>
                    </a:lnTo>
                    <a:lnTo>
                      <a:pt x="54578" y="19376"/>
                    </a:lnTo>
                    <a:lnTo>
                      <a:pt x="54492" y="19422"/>
                    </a:lnTo>
                    <a:lnTo>
                      <a:pt x="54484" y="19426"/>
                    </a:lnTo>
                    <a:lnTo>
                      <a:pt x="54476" y="19431"/>
                    </a:lnTo>
                    <a:lnTo>
                      <a:pt x="54391" y="19479"/>
                    </a:lnTo>
                    <a:lnTo>
                      <a:pt x="54300" y="19533"/>
                    </a:lnTo>
                    <a:lnTo>
                      <a:pt x="54213" y="19585"/>
                    </a:lnTo>
                    <a:lnTo>
                      <a:pt x="53927" y="19759"/>
                    </a:lnTo>
                    <a:lnTo>
                      <a:pt x="53918" y="19764"/>
                    </a:lnTo>
                    <a:lnTo>
                      <a:pt x="53908" y="19770"/>
                    </a:lnTo>
                    <a:lnTo>
                      <a:pt x="53638" y="19928"/>
                    </a:lnTo>
                    <a:lnTo>
                      <a:pt x="53447" y="20036"/>
                    </a:lnTo>
                    <a:lnTo>
                      <a:pt x="53254" y="20140"/>
                    </a:lnTo>
                    <a:lnTo>
                      <a:pt x="53189" y="20174"/>
                    </a:lnTo>
                    <a:lnTo>
                      <a:pt x="53060" y="20241"/>
                    </a:lnTo>
                    <a:lnTo>
                      <a:pt x="52863" y="20339"/>
                    </a:lnTo>
                    <a:lnTo>
                      <a:pt x="52858" y="20341"/>
                    </a:lnTo>
                    <a:lnTo>
                      <a:pt x="52665" y="20432"/>
                    </a:lnTo>
                    <a:lnTo>
                      <a:pt x="52605" y="20460"/>
                    </a:lnTo>
                    <a:lnTo>
                      <a:pt x="52408" y="20551"/>
                    </a:lnTo>
                    <a:lnTo>
                      <a:pt x="52219" y="20638"/>
                    </a:lnTo>
                    <a:lnTo>
                      <a:pt x="52211" y="20641"/>
                    </a:lnTo>
                    <a:lnTo>
                      <a:pt x="51955" y="20757"/>
                    </a:lnTo>
                    <a:lnTo>
                      <a:pt x="51953" y="20758"/>
                    </a:lnTo>
                    <a:lnTo>
                      <a:pt x="51474" y="20960"/>
                    </a:lnTo>
                    <a:lnTo>
                      <a:pt x="51399" y="20987"/>
                    </a:lnTo>
                    <a:lnTo>
                      <a:pt x="51374" y="20997"/>
                    </a:lnTo>
                    <a:lnTo>
                      <a:pt x="51362" y="21001"/>
                    </a:lnTo>
                    <a:lnTo>
                      <a:pt x="51350" y="21005"/>
                    </a:lnTo>
                    <a:lnTo>
                      <a:pt x="51324" y="21013"/>
                    </a:lnTo>
                    <a:lnTo>
                      <a:pt x="51248" y="21037"/>
                    </a:lnTo>
                    <a:lnTo>
                      <a:pt x="51209" y="21047"/>
                    </a:lnTo>
                    <a:lnTo>
                      <a:pt x="51159" y="21060"/>
                    </a:lnTo>
                    <a:lnTo>
                      <a:pt x="50994" y="20675"/>
                    </a:lnTo>
                    <a:lnTo>
                      <a:pt x="50851" y="20343"/>
                    </a:lnTo>
                    <a:lnTo>
                      <a:pt x="50845" y="20329"/>
                    </a:lnTo>
                    <a:lnTo>
                      <a:pt x="50821" y="20271"/>
                    </a:lnTo>
                    <a:lnTo>
                      <a:pt x="50798" y="20213"/>
                    </a:lnTo>
                    <a:lnTo>
                      <a:pt x="50776" y="20154"/>
                    </a:lnTo>
                    <a:lnTo>
                      <a:pt x="50756" y="20101"/>
                    </a:lnTo>
                    <a:lnTo>
                      <a:pt x="50754" y="20096"/>
                    </a:lnTo>
                    <a:lnTo>
                      <a:pt x="50752" y="20090"/>
                    </a:lnTo>
                    <a:lnTo>
                      <a:pt x="50734" y="20036"/>
                    </a:lnTo>
                    <a:lnTo>
                      <a:pt x="50716" y="19981"/>
                    </a:lnTo>
                    <a:lnTo>
                      <a:pt x="50715" y="19977"/>
                    </a:lnTo>
                    <a:lnTo>
                      <a:pt x="50714" y="19974"/>
                    </a:lnTo>
                    <a:lnTo>
                      <a:pt x="50697" y="19916"/>
                    </a:lnTo>
                    <a:lnTo>
                      <a:pt x="50680" y="19856"/>
                    </a:lnTo>
                    <a:lnTo>
                      <a:pt x="50672" y="19826"/>
                    </a:lnTo>
                    <a:lnTo>
                      <a:pt x="50670" y="19821"/>
                    </a:lnTo>
                    <a:lnTo>
                      <a:pt x="50656" y="19771"/>
                    </a:lnTo>
                    <a:lnTo>
                      <a:pt x="50640" y="19716"/>
                    </a:lnTo>
                    <a:lnTo>
                      <a:pt x="50623" y="19661"/>
                    </a:lnTo>
                    <a:lnTo>
                      <a:pt x="50605" y="19606"/>
                    </a:lnTo>
                    <a:lnTo>
                      <a:pt x="50586" y="19552"/>
                    </a:lnTo>
                    <a:lnTo>
                      <a:pt x="50566" y="19498"/>
                    </a:lnTo>
                    <a:lnTo>
                      <a:pt x="50545" y="19445"/>
                    </a:lnTo>
                    <a:lnTo>
                      <a:pt x="50524" y="19392"/>
                    </a:lnTo>
                    <a:lnTo>
                      <a:pt x="50524" y="19391"/>
                    </a:lnTo>
                    <a:lnTo>
                      <a:pt x="50523" y="19390"/>
                    </a:lnTo>
                    <a:lnTo>
                      <a:pt x="50501" y="19339"/>
                    </a:lnTo>
                    <a:lnTo>
                      <a:pt x="50375" y="19051"/>
                    </a:lnTo>
                    <a:lnTo>
                      <a:pt x="50259" y="18785"/>
                    </a:lnTo>
                    <a:lnTo>
                      <a:pt x="50253" y="18773"/>
                    </a:lnTo>
                    <a:lnTo>
                      <a:pt x="50106" y="18437"/>
                    </a:lnTo>
                    <a:lnTo>
                      <a:pt x="49957" y="18102"/>
                    </a:lnTo>
                    <a:lnTo>
                      <a:pt x="49842" y="17854"/>
                    </a:lnTo>
                    <a:lnTo>
                      <a:pt x="49814" y="17793"/>
                    </a:lnTo>
                    <a:lnTo>
                      <a:pt x="49665" y="17486"/>
                    </a:lnTo>
                    <a:lnTo>
                      <a:pt x="49511" y="17183"/>
                    </a:lnTo>
                    <a:lnTo>
                      <a:pt x="49486" y="17133"/>
                    </a:lnTo>
                    <a:lnTo>
                      <a:pt x="49485" y="17130"/>
                    </a:lnTo>
                    <a:lnTo>
                      <a:pt x="49455" y="17071"/>
                    </a:lnTo>
                    <a:lnTo>
                      <a:pt x="49426" y="17013"/>
                    </a:lnTo>
                    <a:lnTo>
                      <a:pt x="49426" y="17012"/>
                    </a:lnTo>
                    <a:lnTo>
                      <a:pt x="49399" y="16952"/>
                    </a:lnTo>
                    <a:lnTo>
                      <a:pt x="49373" y="16895"/>
                    </a:lnTo>
                    <a:lnTo>
                      <a:pt x="49371" y="16892"/>
                    </a:lnTo>
                    <a:lnTo>
                      <a:pt x="49370" y="16889"/>
                    </a:lnTo>
                    <a:lnTo>
                      <a:pt x="49346" y="16832"/>
                    </a:lnTo>
                    <a:lnTo>
                      <a:pt x="49322" y="16774"/>
                    </a:lnTo>
                    <a:lnTo>
                      <a:pt x="49321" y="16771"/>
                    </a:lnTo>
                    <a:lnTo>
                      <a:pt x="49320" y="16769"/>
                    </a:lnTo>
                    <a:lnTo>
                      <a:pt x="49297" y="16709"/>
                    </a:lnTo>
                    <a:lnTo>
                      <a:pt x="49276" y="16647"/>
                    </a:lnTo>
                    <a:lnTo>
                      <a:pt x="49258" y="16599"/>
                    </a:lnTo>
                    <a:lnTo>
                      <a:pt x="49230" y="16519"/>
                    </a:lnTo>
                    <a:lnTo>
                      <a:pt x="49220" y="16489"/>
                    </a:lnTo>
                    <a:lnTo>
                      <a:pt x="49179" y="16379"/>
                    </a:lnTo>
                    <a:lnTo>
                      <a:pt x="49177" y="16372"/>
                    </a:lnTo>
                    <a:lnTo>
                      <a:pt x="49137" y="16271"/>
                    </a:lnTo>
                    <a:lnTo>
                      <a:pt x="49134" y="16264"/>
                    </a:lnTo>
                    <a:lnTo>
                      <a:pt x="49093" y="16163"/>
                    </a:lnTo>
                    <a:lnTo>
                      <a:pt x="49076" y="16122"/>
                    </a:lnTo>
                    <a:lnTo>
                      <a:pt x="49075" y="16120"/>
                    </a:lnTo>
                    <a:lnTo>
                      <a:pt x="49066" y="16099"/>
                    </a:lnTo>
                    <a:lnTo>
                      <a:pt x="48900" y="15708"/>
                    </a:lnTo>
                    <a:lnTo>
                      <a:pt x="48735" y="15318"/>
                    </a:lnTo>
                    <a:lnTo>
                      <a:pt x="48726" y="15296"/>
                    </a:lnTo>
                    <a:lnTo>
                      <a:pt x="48651" y="15114"/>
                    </a:lnTo>
                    <a:lnTo>
                      <a:pt x="48620" y="15037"/>
                    </a:lnTo>
                    <a:lnTo>
                      <a:pt x="48579" y="14931"/>
                    </a:lnTo>
                    <a:lnTo>
                      <a:pt x="48578" y="14928"/>
                    </a:lnTo>
                    <a:lnTo>
                      <a:pt x="48511" y="14747"/>
                    </a:lnTo>
                    <a:lnTo>
                      <a:pt x="48454" y="14585"/>
                    </a:lnTo>
                    <a:lnTo>
                      <a:pt x="48328" y="14232"/>
                    </a:lnTo>
                    <a:lnTo>
                      <a:pt x="48299" y="14148"/>
                    </a:lnTo>
                    <a:lnTo>
                      <a:pt x="48280" y="14097"/>
                    </a:lnTo>
                    <a:lnTo>
                      <a:pt x="48201" y="13880"/>
                    </a:lnTo>
                    <a:lnTo>
                      <a:pt x="48089" y="13573"/>
                    </a:lnTo>
                    <a:lnTo>
                      <a:pt x="48086" y="13564"/>
                    </a:lnTo>
                    <a:lnTo>
                      <a:pt x="47984" y="13265"/>
                    </a:lnTo>
                    <a:lnTo>
                      <a:pt x="47958" y="13186"/>
                    </a:lnTo>
                    <a:lnTo>
                      <a:pt x="47957" y="13183"/>
                    </a:lnTo>
                    <a:lnTo>
                      <a:pt x="47938" y="13128"/>
                    </a:lnTo>
                    <a:lnTo>
                      <a:pt x="47906" y="13034"/>
                    </a:lnTo>
                    <a:lnTo>
                      <a:pt x="47864" y="12915"/>
                    </a:lnTo>
                    <a:lnTo>
                      <a:pt x="47853" y="12886"/>
                    </a:lnTo>
                    <a:lnTo>
                      <a:pt x="47838" y="12844"/>
                    </a:lnTo>
                    <a:lnTo>
                      <a:pt x="47798" y="12740"/>
                    </a:lnTo>
                    <a:lnTo>
                      <a:pt x="47765" y="12657"/>
                    </a:lnTo>
                    <a:lnTo>
                      <a:pt x="47740" y="12594"/>
                    </a:lnTo>
                    <a:lnTo>
                      <a:pt x="47680" y="12449"/>
                    </a:lnTo>
                    <a:lnTo>
                      <a:pt x="47616" y="12305"/>
                    </a:lnTo>
                    <a:lnTo>
                      <a:pt x="47608" y="12286"/>
                    </a:lnTo>
                    <a:lnTo>
                      <a:pt x="47564" y="12186"/>
                    </a:lnTo>
                    <a:lnTo>
                      <a:pt x="47562" y="12182"/>
                    </a:lnTo>
                    <a:lnTo>
                      <a:pt x="47545" y="12142"/>
                    </a:lnTo>
                    <a:lnTo>
                      <a:pt x="47518" y="12078"/>
                    </a:lnTo>
                    <a:lnTo>
                      <a:pt x="47476" y="11973"/>
                    </a:lnTo>
                    <a:lnTo>
                      <a:pt x="47436" y="11868"/>
                    </a:lnTo>
                    <a:lnTo>
                      <a:pt x="47400" y="11766"/>
                    </a:lnTo>
                    <a:lnTo>
                      <a:pt x="47398" y="11761"/>
                    </a:lnTo>
                    <a:lnTo>
                      <a:pt x="47362" y="11654"/>
                    </a:lnTo>
                    <a:lnTo>
                      <a:pt x="47328" y="11551"/>
                    </a:lnTo>
                    <a:lnTo>
                      <a:pt x="47328" y="11550"/>
                    </a:lnTo>
                    <a:lnTo>
                      <a:pt x="47066" y="10862"/>
                    </a:lnTo>
                    <a:lnTo>
                      <a:pt x="46839" y="10107"/>
                    </a:lnTo>
                    <a:lnTo>
                      <a:pt x="46831" y="10081"/>
                    </a:lnTo>
                    <a:lnTo>
                      <a:pt x="46763" y="9861"/>
                    </a:lnTo>
                    <a:lnTo>
                      <a:pt x="46683" y="9617"/>
                    </a:lnTo>
                    <a:lnTo>
                      <a:pt x="46665" y="9567"/>
                    </a:lnTo>
                    <a:lnTo>
                      <a:pt x="46598" y="9373"/>
                    </a:lnTo>
                    <a:lnTo>
                      <a:pt x="46595" y="9367"/>
                    </a:lnTo>
                    <a:lnTo>
                      <a:pt x="46565" y="9279"/>
                    </a:lnTo>
                    <a:lnTo>
                      <a:pt x="46556" y="9254"/>
                    </a:lnTo>
                    <a:lnTo>
                      <a:pt x="46518" y="9140"/>
                    </a:lnTo>
                    <a:lnTo>
                      <a:pt x="46510" y="9113"/>
                    </a:lnTo>
                    <a:lnTo>
                      <a:pt x="46483" y="9025"/>
                    </a:lnTo>
                    <a:lnTo>
                      <a:pt x="46467" y="8973"/>
                    </a:lnTo>
                    <a:lnTo>
                      <a:pt x="46449" y="8910"/>
                    </a:lnTo>
                    <a:lnTo>
                      <a:pt x="46418" y="8794"/>
                    </a:lnTo>
                    <a:lnTo>
                      <a:pt x="46412" y="8775"/>
                    </a:lnTo>
                    <a:lnTo>
                      <a:pt x="46386" y="8686"/>
                    </a:lnTo>
                    <a:lnTo>
                      <a:pt x="46353" y="8598"/>
                    </a:lnTo>
                    <a:lnTo>
                      <a:pt x="46337" y="8564"/>
                    </a:lnTo>
                    <a:lnTo>
                      <a:pt x="46333" y="8556"/>
                    </a:lnTo>
                    <a:lnTo>
                      <a:pt x="46322" y="8531"/>
                    </a:lnTo>
                    <a:lnTo>
                      <a:pt x="46314" y="8514"/>
                    </a:lnTo>
                    <a:lnTo>
                      <a:pt x="46301" y="8488"/>
                    </a:lnTo>
                    <a:lnTo>
                      <a:pt x="46298" y="8483"/>
                    </a:lnTo>
                    <a:lnTo>
                      <a:pt x="46243" y="8378"/>
                    </a:lnTo>
                    <a:lnTo>
                      <a:pt x="46207" y="8306"/>
                    </a:lnTo>
                    <a:lnTo>
                      <a:pt x="46190" y="8272"/>
                    </a:lnTo>
                    <a:lnTo>
                      <a:pt x="46178" y="8246"/>
                    </a:lnTo>
                    <a:lnTo>
                      <a:pt x="46139" y="8165"/>
                    </a:lnTo>
                    <a:lnTo>
                      <a:pt x="46101" y="8081"/>
                    </a:lnTo>
                    <a:lnTo>
                      <a:pt x="46090" y="8057"/>
                    </a:lnTo>
                    <a:lnTo>
                      <a:pt x="46043" y="7948"/>
                    </a:lnTo>
                    <a:lnTo>
                      <a:pt x="45997" y="7839"/>
                    </a:lnTo>
                    <a:lnTo>
                      <a:pt x="45954" y="7729"/>
                    </a:lnTo>
                    <a:lnTo>
                      <a:pt x="45934" y="7677"/>
                    </a:lnTo>
                    <a:lnTo>
                      <a:pt x="45932" y="7673"/>
                    </a:lnTo>
                    <a:lnTo>
                      <a:pt x="45921" y="7644"/>
                    </a:lnTo>
                    <a:lnTo>
                      <a:pt x="45788" y="7291"/>
                    </a:lnTo>
                    <a:lnTo>
                      <a:pt x="45652" y="6931"/>
                    </a:lnTo>
                    <a:lnTo>
                      <a:pt x="45644" y="6910"/>
                    </a:lnTo>
                    <a:lnTo>
                      <a:pt x="45602" y="6803"/>
                    </a:lnTo>
                    <a:lnTo>
                      <a:pt x="45593" y="6781"/>
                    </a:lnTo>
                    <a:lnTo>
                      <a:pt x="45585" y="6760"/>
                    </a:lnTo>
                    <a:lnTo>
                      <a:pt x="45541" y="6653"/>
                    </a:lnTo>
                    <a:lnTo>
                      <a:pt x="45509" y="6580"/>
                    </a:lnTo>
                    <a:lnTo>
                      <a:pt x="45486" y="6527"/>
                    </a:lnTo>
                    <a:lnTo>
                      <a:pt x="45429" y="6401"/>
                    </a:lnTo>
                    <a:lnTo>
                      <a:pt x="45370" y="6276"/>
                    </a:lnTo>
                    <a:lnTo>
                      <a:pt x="45309" y="6152"/>
                    </a:lnTo>
                    <a:lnTo>
                      <a:pt x="45307" y="6149"/>
                    </a:lnTo>
                    <a:lnTo>
                      <a:pt x="45244" y="6030"/>
                    </a:lnTo>
                    <a:lnTo>
                      <a:pt x="45199" y="5943"/>
                    </a:lnTo>
                    <a:lnTo>
                      <a:pt x="45197" y="5939"/>
                    </a:lnTo>
                    <a:lnTo>
                      <a:pt x="45124" y="5806"/>
                    </a:lnTo>
                    <a:lnTo>
                      <a:pt x="45052" y="5677"/>
                    </a:lnTo>
                    <a:lnTo>
                      <a:pt x="45048" y="5670"/>
                    </a:lnTo>
                    <a:lnTo>
                      <a:pt x="45004" y="5594"/>
                    </a:lnTo>
                    <a:lnTo>
                      <a:pt x="44955" y="5521"/>
                    </a:lnTo>
                    <a:lnTo>
                      <a:pt x="44903" y="5451"/>
                    </a:lnTo>
                    <a:lnTo>
                      <a:pt x="44887" y="5433"/>
                    </a:lnTo>
                    <a:lnTo>
                      <a:pt x="44884" y="5428"/>
                    </a:lnTo>
                    <a:lnTo>
                      <a:pt x="44872" y="5414"/>
                    </a:lnTo>
                    <a:lnTo>
                      <a:pt x="44847" y="5383"/>
                    </a:lnTo>
                    <a:lnTo>
                      <a:pt x="44841" y="5379"/>
                    </a:lnTo>
                    <a:lnTo>
                      <a:pt x="44806" y="5339"/>
                    </a:lnTo>
                    <a:lnTo>
                      <a:pt x="44307" y="4921"/>
                    </a:lnTo>
                    <a:lnTo>
                      <a:pt x="44305" y="4919"/>
                    </a:lnTo>
                    <a:lnTo>
                      <a:pt x="44120" y="4764"/>
                    </a:lnTo>
                    <a:lnTo>
                      <a:pt x="43940" y="4614"/>
                    </a:lnTo>
                    <a:lnTo>
                      <a:pt x="43932" y="4607"/>
                    </a:lnTo>
                    <a:lnTo>
                      <a:pt x="43890" y="4573"/>
                    </a:lnTo>
                    <a:lnTo>
                      <a:pt x="43724" y="4437"/>
                    </a:lnTo>
                    <a:lnTo>
                      <a:pt x="43576" y="4320"/>
                    </a:lnTo>
                    <a:lnTo>
                      <a:pt x="43513" y="4270"/>
                    </a:lnTo>
                    <a:lnTo>
                      <a:pt x="43372" y="4163"/>
                    </a:lnTo>
                    <a:lnTo>
                      <a:pt x="43235" y="4058"/>
                    </a:lnTo>
                    <a:lnTo>
                      <a:pt x="43170" y="4010"/>
                    </a:lnTo>
                    <a:lnTo>
                      <a:pt x="43106" y="3960"/>
                    </a:lnTo>
                    <a:lnTo>
                      <a:pt x="43043" y="3909"/>
                    </a:lnTo>
                    <a:lnTo>
                      <a:pt x="42981" y="3856"/>
                    </a:lnTo>
                    <a:lnTo>
                      <a:pt x="42939" y="3819"/>
                    </a:lnTo>
                    <a:lnTo>
                      <a:pt x="42920" y="3803"/>
                    </a:lnTo>
                    <a:lnTo>
                      <a:pt x="42860" y="3749"/>
                    </a:lnTo>
                    <a:lnTo>
                      <a:pt x="42781" y="3675"/>
                    </a:lnTo>
                    <a:lnTo>
                      <a:pt x="42699" y="3598"/>
                    </a:lnTo>
                    <a:lnTo>
                      <a:pt x="42613" y="3524"/>
                    </a:lnTo>
                    <a:lnTo>
                      <a:pt x="42525" y="3453"/>
                    </a:lnTo>
                    <a:lnTo>
                      <a:pt x="42435" y="3386"/>
                    </a:lnTo>
                    <a:lnTo>
                      <a:pt x="42342" y="3321"/>
                    </a:lnTo>
                    <a:lnTo>
                      <a:pt x="42319" y="3306"/>
                    </a:lnTo>
                    <a:lnTo>
                      <a:pt x="42264" y="3271"/>
                    </a:lnTo>
                    <a:lnTo>
                      <a:pt x="42233" y="3250"/>
                    </a:lnTo>
                    <a:lnTo>
                      <a:pt x="42184" y="3219"/>
                    </a:lnTo>
                    <a:lnTo>
                      <a:pt x="42105" y="3166"/>
                    </a:lnTo>
                    <a:lnTo>
                      <a:pt x="42026" y="3111"/>
                    </a:lnTo>
                    <a:lnTo>
                      <a:pt x="41949" y="3056"/>
                    </a:lnTo>
                    <a:lnTo>
                      <a:pt x="41912" y="3029"/>
                    </a:lnTo>
                    <a:lnTo>
                      <a:pt x="41872" y="2999"/>
                    </a:lnTo>
                    <a:lnTo>
                      <a:pt x="41862" y="2991"/>
                    </a:lnTo>
                    <a:lnTo>
                      <a:pt x="41797" y="2940"/>
                    </a:lnTo>
                    <a:lnTo>
                      <a:pt x="41785" y="2931"/>
                    </a:lnTo>
                    <a:lnTo>
                      <a:pt x="41711" y="2874"/>
                    </a:lnTo>
                    <a:lnTo>
                      <a:pt x="41637" y="2818"/>
                    </a:lnTo>
                    <a:lnTo>
                      <a:pt x="41623" y="2808"/>
                    </a:lnTo>
                    <a:lnTo>
                      <a:pt x="41561" y="2763"/>
                    </a:lnTo>
                    <a:lnTo>
                      <a:pt x="41485" y="2710"/>
                    </a:lnTo>
                    <a:lnTo>
                      <a:pt x="41407" y="2658"/>
                    </a:lnTo>
                    <a:lnTo>
                      <a:pt x="41333" y="2609"/>
                    </a:lnTo>
                    <a:lnTo>
                      <a:pt x="41331" y="2609"/>
                    </a:lnTo>
                    <a:lnTo>
                      <a:pt x="41292" y="2583"/>
                    </a:lnTo>
                    <a:lnTo>
                      <a:pt x="41288" y="2580"/>
                    </a:lnTo>
                    <a:lnTo>
                      <a:pt x="41273" y="2570"/>
                    </a:lnTo>
                    <a:lnTo>
                      <a:pt x="41253" y="2556"/>
                    </a:lnTo>
                    <a:lnTo>
                      <a:pt x="41233" y="2543"/>
                    </a:lnTo>
                    <a:lnTo>
                      <a:pt x="41218" y="2532"/>
                    </a:lnTo>
                    <a:lnTo>
                      <a:pt x="41214" y="2529"/>
                    </a:lnTo>
                    <a:lnTo>
                      <a:pt x="41193" y="2514"/>
                    </a:lnTo>
                    <a:lnTo>
                      <a:pt x="41175" y="2501"/>
                    </a:lnTo>
                    <a:lnTo>
                      <a:pt x="41158" y="2488"/>
                    </a:lnTo>
                    <a:lnTo>
                      <a:pt x="41137" y="2473"/>
                    </a:lnTo>
                    <a:lnTo>
                      <a:pt x="41125" y="2463"/>
                    </a:lnTo>
                    <a:lnTo>
                      <a:pt x="41124" y="2463"/>
                    </a:lnTo>
                    <a:lnTo>
                      <a:pt x="41123" y="2462"/>
                    </a:lnTo>
                    <a:lnTo>
                      <a:pt x="41100" y="2443"/>
                    </a:lnTo>
                    <a:lnTo>
                      <a:pt x="41032" y="2388"/>
                    </a:lnTo>
                    <a:lnTo>
                      <a:pt x="40951" y="2323"/>
                    </a:lnTo>
                    <a:lnTo>
                      <a:pt x="40868" y="2263"/>
                    </a:lnTo>
                    <a:lnTo>
                      <a:pt x="40781" y="2207"/>
                    </a:lnTo>
                    <a:lnTo>
                      <a:pt x="40756" y="2193"/>
                    </a:lnTo>
                    <a:lnTo>
                      <a:pt x="40751" y="2190"/>
                    </a:lnTo>
                    <a:lnTo>
                      <a:pt x="40740" y="2184"/>
                    </a:lnTo>
                    <a:lnTo>
                      <a:pt x="40691" y="2156"/>
                    </a:lnTo>
                    <a:lnTo>
                      <a:pt x="40599" y="2110"/>
                    </a:lnTo>
                    <a:lnTo>
                      <a:pt x="40562" y="2093"/>
                    </a:lnTo>
                    <a:lnTo>
                      <a:pt x="40561" y="2092"/>
                    </a:lnTo>
                    <a:lnTo>
                      <a:pt x="40465" y="2048"/>
                    </a:lnTo>
                    <a:lnTo>
                      <a:pt x="40369" y="2002"/>
                    </a:lnTo>
                    <a:lnTo>
                      <a:pt x="40334" y="1985"/>
                    </a:lnTo>
                    <a:lnTo>
                      <a:pt x="40274" y="1955"/>
                    </a:lnTo>
                    <a:lnTo>
                      <a:pt x="40090" y="1857"/>
                    </a:lnTo>
                    <a:lnTo>
                      <a:pt x="39776" y="1691"/>
                    </a:lnTo>
                    <a:lnTo>
                      <a:pt x="39683" y="1647"/>
                    </a:lnTo>
                    <a:lnTo>
                      <a:pt x="39327" y="1478"/>
                    </a:lnTo>
                    <a:lnTo>
                      <a:pt x="39254" y="1444"/>
                    </a:lnTo>
                    <a:lnTo>
                      <a:pt x="39180" y="1412"/>
                    </a:lnTo>
                    <a:lnTo>
                      <a:pt x="39106" y="1381"/>
                    </a:lnTo>
                    <a:lnTo>
                      <a:pt x="39032" y="1351"/>
                    </a:lnTo>
                    <a:lnTo>
                      <a:pt x="38956" y="1322"/>
                    </a:lnTo>
                    <a:lnTo>
                      <a:pt x="38881" y="1295"/>
                    </a:lnTo>
                    <a:lnTo>
                      <a:pt x="38805" y="1269"/>
                    </a:lnTo>
                    <a:lnTo>
                      <a:pt x="38728" y="1244"/>
                    </a:lnTo>
                    <a:lnTo>
                      <a:pt x="38651" y="1221"/>
                    </a:lnTo>
                    <a:lnTo>
                      <a:pt x="38574" y="1199"/>
                    </a:lnTo>
                    <a:lnTo>
                      <a:pt x="38496" y="1178"/>
                    </a:lnTo>
                    <a:lnTo>
                      <a:pt x="38418" y="1159"/>
                    </a:lnTo>
                    <a:lnTo>
                      <a:pt x="38340" y="1141"/>
                    </a:lnTo>
                    <a:lnTo>
                      <a:pt x="38261" y="1124"/>
                    </a:lnTo>
                    <a:lnTo>
                      <a:pt x="38182" y="1109"/>
                    </a:lnTo>
                    <a:lnTo>
                      <a:pt x="38103" y="1095"/>
                    </a:lnTo>
                    <a:lnTo>
                      <a:pt x="38094" y="1094"/>
                    </a:lnTo>
                    <a:lnTo>
                      <a:pt x="38023" y="1083"/>
                    </a:lnTo>
                    <a:lnTo>
                      <a:pt x="37952" y="1073"/>
                    </a:lnTo>
                    <a:lnTo>
                      <a:pt x="37944" y="1072"/>
                    </a:lnTo>
                    <a:lnTo>
                      <a:pt x="37926" y="1070"/>
                    </a:lnTo>
                    <a:lnTo>
                      <a:pt x="37864" y="1062"/>
                    </a:lnTo>
                    <a:lnTo>
                      <a:pt x="37802" y="1056"/>
                    </a:lnTo>
                    <a:lnTo>
                      <a:pt x="37784" y="1054"/>
                    </a:lnTo>
                    <a:lnTo>
                      <a:pt x="37757" y="1052"/>
                    </a:lnTo>
                    <a:lnTo>
                      <a:pt x="37704" y="1047"/>
                    </a:lnTo>
                    <a:lnTo>
                      <a:pt x="37651" y="1044"/>
                    </a:lnTo>
                    <a:lnTo>
                      <a:pt x="37624" y="1042"/>
                    </a:lnTo>
                    <a:lnTo>
                      <a:pt x="37587" y="1040"/>
                    </a:lnTo>
                    <a:lnTo>
                      <a:pt x="37543" y="1038"/>
                    </a:lnTo>
                    <a:lnTo>
                      <a:pt x="37500" y="1036"/>
                    </a:lnTo>
                    <a:lnTo>
                      <a:pt x="37463" y="1035"/>
                    </a:lnTo>
                    <a:lnTo>
                      <a:pt x="37356" y="1034"/>
                    </a:lnTo>
                    <a:lnTo>
                      <a:pt x="37319" y="1034"/>
                    </a:lnTo>
                    <a:lnTo>
                      <a:pt x="37147" y="1034"/>
                    </a:lnTo>
                    <a:lnTo>
                      <a:pt x="36975" y="1034"/>
                    </a:lnTo>
                    <a:lnTo>
                      <a:pt x="36938" y="1034"/>
                    </a:lnTo>
                    <a:lnTo>
                      <a:pt x="36835" y="1035"/>
                    </a:lnTo>
                    <a:lnTo>
                      <a:pt x="36733" y="1037"/>
                    </a:lnTo>
                    <a:lnTo>
                      <a:pt x="36630" y="1042"/>
                    </a:lnTo>
                    <a:lnTo>
                      <a:pt x="36528" y="1048"/>
                    </a:lnTo>
                    <a:lnTo>
                      <a:pt x="36426" y="1056"/>
                    </a:lnTo>
                    <a:lnTo>
                      <a:pt x="36324" y="1066"/>
                    </a:lnTo>
                    <a:lnTo>
                      <a:pt x="36222" y="1078"/>
                    </a:lnTo>
                    <a:lnTo>
                      <a:pt x="36121" y="1091"/>
                    </a:lnTo>
                    <a:lnTo>
                      <a:pt x="36020" y="1107"/>
                    </a:lnTo>
                    <a:lnTo>
                      <a:pt x="35927" y="1123"/>
                    </a:lnTo>
                    <a:lnTo>
                      <a:pt x="35919" y="1124"/>
                    </a:lnTo>
                    <a:lnTo>
                      <a:pt x="35842" y="1138"/>
                    </a:lnTo>
                    <a:lnTo>
                      <a:pt x="35839" y="1138"/>
                    </a:lnTo>
                    <a:lnTo>
                      <a:pt x="35797" y="1146"/>
                    </a:lnTo>
                    <a:lnTo>
                      <a:pt x="35733" y="1158"/>
                    </a:lnTo>
                    <a:lnTo>
                      <a:pt x="35638" y="1173"/>
                    </a:lnTo>
                    <a:lnTo>
                      <a:pt x="35627" y="1175"/>
                    </a:lnTo>
                    <a:lnTo>
                      <a:pt x="35579" y="1182"/>
                    </a:lnTo>
                    <a:lnTo>
                      <a:pt x="35521" y="1190"/>
                    </a:lnTo>
                    <a:lnTo>
                      <a:pt x="35415" y="1204"/>
                    </a:lnTo>
                    <a:lnTo>
                      <a:pt x="35371" y="1209"/>
                    </a:lnTo>
                    <a:lnTo>
                      <a:pt x="35308" y="1216"/>
                    </a:lnTo>
                    <a:lnTo>
                      <a:pt x="35201" y="1226"/>
                    </a:lnTo>
                    <a:lnTo>
                      <a:pt x="35165" y="1229"/>
                    </a:lnTo>
                    <a:lnTo>
                      <a:pt x="35094" y="1234"/>
                    </a:lnTo>
                    <a:lnTo>
                      <a:pt x="35086" y="1234"/>
                    </a:lnTo>
                    <a:lnTo>
                      <a:pt x="34987" y="1240"/>
                    </a:lnTo>
                    <a:lnTo>
                      <a:pt x="34935" y="1243"/>
                    </a:lnTo>
                    <a:lnTo>
                      <a:pt x="34932" y="1243"/>
                    </a:lnTo>
                    <a:lnTo>
                      <a:pt x="34760" y="1248"/>
                    </a:lnTo>
                    <a:lnTo>
                      <a:pt x="34741" y="1249"/>
                    </a:lnTo>
                    <a:lnTo>
                      <a:pt x="34726" y="1249"/>
                    </a:lnTo>
                    <a:lnTo>
                      <a:pt x="34608" y="1251"/>
                    </a:lnTo>
                    <a:lnTo>
                      <a:pt x="34588" y="1252"/>
                    </a:lnTo>
                    <a:lnTo>
                      <a:pt x="34468" y="1254"/>
                    </a:lnTo>
                    <a:lnTo>
                      <a:pt x="34411" y="1256"/>
                    </a:lnTo>
                    <a:lnTo>
                      <a:pt x="34349" y="1258"/>
                    </a:lnTo>
                    <a:lnTo>
                      <a:pt x="34230" y="1265"/>
                    </a:lnTo>
                    <a:lnTo>
                      <a:pt x="34149" y="1271"/>
                    </a:lnTo>
                    <a:lnTo>
                      <a:pt x="34111" y="1274"/>
                    </a:lnTo>
                    <a:lnTo>
                      <a:pt x="33992" y="1284"/>
                    </a:lnTo>
                    <a:lnTo>
                      <a:pt x="33883" y="1296"/>
                    </a:lnTo>
                    <a:lnTo>
                      <a:pt x="33873" y="1297"/>
                    </a:lnTo>
                    <a:lnTo>
                      <a:pt x="33751" y="1312"/>
                    </a:lnTo>
                    <a:lnTo>
                      <a:pt x="33053" y="1405"/>
                    </a:lnTo>
                    <a:lnTo>
                      <a:pt x="32159" y="1523"/>
                    </a:lnTo>
                    <a:lnTo>
                      <a:pt x="31753" y="1575"/>
                    </a:lnTo>
                    <a:lnTo>
                      <a:pt x="31634" y="1591"/>
                    </a:lnTo>
                    <a:lnTo>
                      <a:pt x="31348" y="1627"/>
                    </a:lnTo>
                    <a:lnTo>
                      <a:pt x="31294" y="1634"/>
                    </a:lnTo>
                    <a:lnTo>
                      <a:pt x="31291" y="1634"/>
                    </a:lnTo>
                    <a:lnTo>
                      <a:pt x="31288" y="1635"/>
                    </a:lnTo>
                    <a:lnTo>
                      <a:pt x="31234" y="1640"/>
                    </a:lnTo>
                    <a:lnTo>
                      <a:pt x="31180" y="1645"/>
                    </a:lnTo>
                    <a:lnTo>
                      <a:pt x="31177" y="1645"/>
                    </a:lnTo>
                    <a:lnTo>
                      <a:pt x="31174" y="1645"/>
                    </a:lnTo>
                    <a:lnTo>
                      <a:pt x="31120" y="1648"/>
                    </a:lnTo>
                    <a:lnTo>
                      <a:pt x="31064" y="1651"/>
                    </a:lnTo>
                    <a:lnTo>
                      <a:pt x="31043" y="1652"/>
                    </a:lnTo>
                    <a:lnTo>
                      <a:pt x="30982" y="1654"/>
                    </a:lnTo>
                    <a:lnTo>
                      <a:pt x="30965" y="1654"/>
                    </a:lnTo>
                    <a:lnTo>
                      <a:pt x="30755" y="1655"/>
                    </a:lnTo>
                    <a:lnTo>
                      <a:pt x="30734" y="1655"/>
                    </a:lnTo>
                    <a:lnTo>
                      <a:pt x="30721" y="1655"/>
                    </a:lnTo>
                    <a:lnTo>
                      <a:pt x="30528" y="1654"/>
                    </a:lnTo>
                    <a:lnTo>
                      <a:pt x="30422" y="1657"/>
                    </a:lnTo>
                    <a:lnTo>
                      <a:pt x="30400" y="1659"/>
                    </a:lnTo>
                    <a:lnTo>
                      <a:pt x="30337" y="1666"/>
                    </a:lnTo>
                    <a:lnTo>
                      <a:pt x="30327" y="1668"/>
                    </a:lnTo>
                    <a:lnTo>
                      <a:pt x="30321" y="1669"/>
                    </a:lnTo>
                    <a:lnTo>
                      <a:pt x="30316" y="1669"/>
                    </a:lnTo>
                    <a:lnTo>
                      <a:pt x="30261" y="1679"/>
                    </a:lnTo>
                    <a:lnTo>
                      <a:pt x="30258" y="1680"/>
                    </a:lnTo>
                    <a:lnTo>
                      <a:pt x="29859" y="1760"/>
                    </a:lnTo>
                    <a:lnTo>
                      <a:pt x="29290" y="1862"/>
                    </a:lnTo>
                    <a:lnTo>
                      <a:pt x="29091" y="1894"/>
                    </a:lnTo>
                    <a:lnTo>
                      <a:pt x="28731" y="1951"/>
                    </a:lnTo>
                    <a:lnTo>
                      <a:pt x="28700" y="1955"/>
                    </a:lnTo>
                    <a:lnTo>
                      <a:pt x="28171" y="2029"/>
                    </a:lnTo>
                    <a:lnTo>
                      <a:pt x="28111" y="2037"/>
                    </a:lnTo>
                    <a:lnTo>
                      <a:pt x="28108" y="2038"/>
                    </a:lnTo>
                    <a:lnTo>
                      <a:pt x="28012" y="2049"/>
                    </a:lnTo>
                    <a:lnTo>
                      <a:pt x="27909" y="2062"/>
                    </a:lnTo>
                    <a:lnTo>
                      <a:pt x="27709" y="2082"/>
                    </a:lnTo>
                    <a:lnTo>
                      <a:pt x="27674" y="2085"/>
                    </a:lnTo>
                    <a:lnTo>
                      <a:pt x="27509" y="2099"/>
                    </a:lnTo>
                    <a:lnTo>
                      <a:pt x="27501" y="2100"/>
                    </a:lnTo>
                    <a:lnTo>
                      <a:pt x="27309" y="2112"/>
                    </a:lnTo>
                    <a:lnTo>
                      <a:pt x="27254" y="2116"/>
                    </a:lnTo>
                    <a:lnTo>
                      <a:pt x="27088" y="2124"/>
                    </a:lnTo>
                    <a:lnTo>
                      <a:pt x="26948" y="2127"/>
                    </a:lnTo>
                    <a:lnTo>
                      <a:pt x="26922" y="2128"/>
                    </a:lnTo>
                    <a:lnTo>
                      <a:pt x="26892" y="2128"/>
                    </a:lnTo>
                    <a:lnTo>
                      <a:pt x="26756" y="2130"/>
                    </a:lnTo>
                    <a:lnTo>
                      <a:pt x="26636" y="2129"/>
                    </a:lnTo>
                    <a:lnTo>
                      <a:pt x="26591" y="2129"/>
                    </a:lnTo>
                    <a:lnTo>
                      <a:pt x="26546" y="2128"/>
                    </a:lnTo>
                    <a:lnTo>
                      <a:pt x="26425" y="2125"/>
                    </a:lnTo>
                    <a:lnTo>
                      <a:pt x="26409" y="2124"/>
                    </a:lnTo>
                    <a:lnTo>
                      <a:pt x="26259" y="2117"/>
                    </a:lnTo>
                    <a:lnTo>
                      <a:pt x="26241" y="2117"/>
                    </a:lnTo>
                    <a:lnTo>
                      <a:pt x="26225" y="2116"/>
                    </a:lnTo>
                    <a:lnTo>
                      <a:pt x="26142" y="2111"/>
                    </a:lnTo>
                    <a:lnTo>
                      <a:pt x="26104" y="2108"/>
                    </a:lnTo>
                    <a:lnTo>
                      <a:pt x="26059" y="2104"/>
                    </a:lnTo>
                    <a:lnTo>
                      <a:pt x="25977" y="2096"/>
                    </a:lnTo>
                    <a:lnTo>
                      <a:pt x="25894" y="2086"/>
                    </a:lnTo>
                    <a:lnTo>
                      <a:pt x="25853" y="2081"/>
                    </a:lnTo>
                    <a:lnTo>
                      <a:pt x="25750" y="2068"/>
                    </a:lnTo>
                    <a:lnTo>
                      <a:pt x="25647" y="2057"/>
                    </a:lnTo>
                    <a:lnTo>
                      <a:pt x="25543" y="2048"/>
                    </a:lnTo>
                    <a:lnTo>
                      <a:pt x="25440" y="2040"/>
                    </a:lnTo>
                    <a:lnTo>
                      <a:pt x="25336" y="2035"/>
                    </a:lnTo>
                    <a:lnTo>
                      <a:pt x="25232" y="2031"/>
                    </a:lnTo>
                    <a:lnTo>
                      <a:pt x="25225" y="2031"/>
                    </a:lnTo>
                    <a:lnTo>
                      <a:pt x="25128" y="2029"/>
                    </a:lnTo>
                    <a:lnTo>
                      <a:pt x="25095" y="2029"/>
                    </a:lnTo>
                    <a:lnTo>
                      <a:pt x="24919" y="2026"/>
                    </a:lnTo>
                    <a:lnTo>
                      <a:pt x="24851" y="2024"/>
                    </a:lnTo>
                    <a:lnTo>
                      <a:pt x="24744" y="2021"/>
                    </a:lnTo>
                    <a:lnTo>
                      <a:pt x="24568" y="2012"/>
                    </a:lnTo>
                    <a:lnTo>
                      <a:pt x="24393" y="2001"/>
                    </a:lnTo>
                    <a:lnTo>
                      <a:pt x="24218" y="1986"/>
                    </a:lnTo>
                    <a:lnTo>
                      <a:pt x="24044" y="1968"/>
                    </a:lnTo>
                    <a:lnTo>
                      <a:pt x="23963" y="1959"/>
                    </a:lnTo>
                    <a:lnTo>
                      <a:pt x="23961" y="1959"/>
                    </a:lnTo>
                    <a:lnTo>
                      <a:pt x="23921" y="1955"/>
                    </a:lnTo>
                    <a:lnTo>
                      <a:pt x="23857" y="1948"/>
                    </a:lnTo>
                    <a:lnTo>
                      <a:pt x="23824" y="1946"/>
                    </a:lnTo>
                    <a:lnTo>
                      <a:pt x="23752" y="1942"/>
                    </a:lnTo>
                    <a:lnTo>
                      <a:pt x="23647" y="1938"/>
                    </a:lnTo>
                    <a:lnTo>
                      <a:pt x="23583" y="1939"/>
                    </a:lnTo>
                    <a:lnTo>
                      <a:pt x="23543" y="1939"/>
                    </a:lnTo>
                    <a:lnTo>
                      <a:pt x="23539" y="1939"/>
                    </a:lnTo>
                    <a:lnTo>
                      <a:pt x="23464" y="1942"/>
                    </a:lnTo>
                    <a:lnTo>
                      <a:pt x="23384" y="1945"/>
                    </a:lnTo>
                    <a:lnTo>
                      <a:pt x="23225" y="1947"/>
                    </a:lnTo>
                    <a:lnTo>
                      <a:pt x="23065" y="1943"/>
                    </a:lnTo>
                    <a:lnTo>
                      <a:pt x="22905" y="1934"/>
                    </a:lnTo>
                    <a:lnTo>
                      <a:pt x="22746" y="1919"/>
                    </a:lnTo>
                    <a:lnTo>
                      <a:pt x="22676" y="1910"/>
                    </a:lnTo>
                    <a:lnTo>
                      <a:pt x="22667" y="1909"/>
                    </a:lnTo>
                    <a:lnTo>
                      <a:pt x="22582" y="1898"/>
                    </a:lnTo>
                    <a:lnTo>
                      <a:pt x="22579" y="1898"/>
                    </a:lnTo>
                    <a:lnTo>
                      <a:pt x="22521" y="1890"/>
                    </a:lnTo>
                    <a:lnTo>
                      <a:pt x="22073" y="1824"/>
                    </a:lnTo>
                    <a:lnTo>
                      <a:pt x="21567" y="1750"/>
                    </a:lnTo>
                    <a:lnTo>
                      <a:pt x="21139" y="1684"/>
                    </a:lnTo>
                    <a:lnTo>
                      <a:pt x="20711" y="1610"/>
                    </a:lnTo>
                    <a:lnTo>
                      <a:pt x="20709" y="1609"/>
                    </a:lnTo>
                    <a:lnTo>
                      <a:pt x="20285" y="1529"/>
                    </a:lnTo>
                    <a:lnTo>
                      <a:pt x="20179" y="1507"/>
                    </a:lnTo>
                    <a:lnTo>
                      <a:pt x="20173" y="1506"/>
                    </a:lnTo>
                    <a:lnTo>
                      <a:pt x="20172" y="1506"/>
                    </a:lnTo>
                    <a:lnTo>
                      <a:pt x="19722" y="1413"/>
                    </a:lnTo>
                    <a:lnTo>
                      <a:pt x="19557" y="1380"/>
                    </a:lnTo>
                    <a:lnTo>
                      <a:pt x="19434" y="1354"/>
                    </a:lnTo>
                    <a:lnTo>
                      <a:pt x="18958" y="1256"/>
                    </a:lnTo>
                    <a:lnTo>
                      <a:pt x="18943" y="1253"/>
                    </a:lnTo>
                    <a:lnTo>
                      <a:pt x="18889" y="1241"/>
                    </a:lnTo>
                    <a:lnTo>
                      <a:pt x="18837" y="1230"/>
                    </a:lnTo>
                    <a:lnTo>
                      <a:pt x="18836" y="1229"/>
                    </a:lnTo>
                    <a:lnTo>
                      <a:pt x="18835" y="1229"/>
                    </a:lnTo>
                    <a:lnTo>
                      <a:pt x="18784" y="1215"/>
                    </a:lnTo>
                    <a:lnTo>
                      <a:pt x="18731" y="1202"/>
                    </a:lnTo>
                    <a:lnTo>
                      <a:pt x="18679" y="1186"/>
                    </a:lnTo>
                    <a:lnTo>
                      <a:pt x="18626" y="1170"/>
                    </a:lnTo>
                    <a:lnTo>
                      <a:pt x="18588" y="1158"/>
                    </a:lnTo>
                    <a:lnTo>
                      <a:pt x="18580" y="1155"/>
                    </a:lnTo>
                    <a:lnTo>
                      <a:pt x="18515" y="1134"/>
                    </a:lnTo>
                    <a:lnTo>
                      <a:pt x="17974" y="953"/>
                    </a:lnTo>
                    <a:lnTo>
                      <a:pt x="17368" y="754"/>
                    </a:lnTo>
                    <a:lnTo>
                      <a:pt x="17118" y="671"/>
                    </a:lnTo>
                    <a:lnTo>
                      <a:pt x="17116" y="670"/>
                    </a:lnTo>
                    <a:lnTo>
                      <a:pt x="16871" y="583"/>
                    </a:lnTo>
                    <a:lnTo>
                      <a:pt x="16865" y="581"/>
                    </a:lnTo>
                    <a:lnTo>
                      <a:pt x="16783" y="550"/>
                    </a:lnTo>
                    <a:lnTo>
                      <a:pt x="16624" y="491"/>
                    </a:lnTo>
                    <a:lnTo>
                      <a:pt x="16535" y="456"/>
                    </a:lnTo>
                    <a:lnTo>
                      <a:pt x="16496" y="441"/>
                    </a:lnTo>
                    <a:lnTo>
                      <a:pt x="16442" y="418"/>
                    </a:lnTo>
                    <a:lnTo>
                      <a:pt x="16388" y="396"/>
                    </a:lnTo>
                    <a:lnTo>
                      <a:pt x="16335" y="372"/>
                    </a:lnTo>
                    <a:lnTo>
                      <a:pt x="16282" y="348"/>
                    </a:lnTo>
                    <a:lnTo>
                      <a:pt x="16281" y="347"/>
                    </a:lnTo>
                    <a:lnTo>
                      <a:pt x="16230" y="322"/>
                    </a:lnTo>
                    <a:lnTo>
                      <a:pt x="16177" y="295"/>
                    </a:lnTo>
                    <a:lnTo>
                      <a:pt x="16126" y="268"/>
                    </a:lnTo>
                    <a:lnTo>
                      <a:pt x="16075" y="240"/>
                    </a:lnTo>
                    <a:lnTo>
                      <a:pt x="16024" y="210"/>
                    </a:lnTo>
                    <a:lnTo>
                      <a:pt x="15999" y="196"/>
                    </a:lnTo>
                    <a:lnTo>
                      <a:pt x="15910" y="150"/>
                    </a:lnTo>
                    <a:lnTo>
                      <a:pt x="15845" y="123"/>
                    </a:lnTo>
                    <a:lnTo>
                      <a:pt x="15837" y="120"/>
                    </a:lnTo>
                    <a:lnTo>
                      <a:pt x="15836" y="119"/>
                    </a:lnTo>
                    <a:lnTo>
                      <a:pt x="15831" y="118"/>
                    </a:lnTo>
                    <a:lnTo>
                      <a:pt x="15828" y="116"/>
                    </a:lnTo>
                    <a:lnTo>
                      <a:pt x="15817" y="112"/>
                    </a:lnTo>
                    <a:lnTo>
                      <a:pt x="15717" y="81"/>
                    </a:lnTo>
                    <a:lnTo>
                      <a:pt x="15716" y="81"/>
                    </a:lnTo>
                    <a:lnTo>
                      <a:pt x="15699" y="79"/>
                    </a:lnTo>
                    <a:lnTo>
                      <a:pt x="15255" y="38"/>
                    </a:lnTo>
                    <a:lnTo>
                      <a:pt x="15216" y="34"/>
                    </a:lnTo>
                    <a:lnTo>
                      <a:pt x="15107" y="25"/>
                    </a:lnTo>
                    <a:lnTo>
                      <a:pt x="15033" y="20"/>
                    </a:lnTo>
                    <a:lnTo>
                      <a:pt x="14959" y="15"/>
                    </a:lnTo>
                    <a:lnTo>
                      <a:pt x="14879" y="11"/>
                    </a:lnTo>
                    <a:lnTo>
                      <a:pt x="14810" y="7"/>
                    </a:lnTo>
                    <a:lnTo>
                      <a:pt x="14730" y="5"/>
                    </a:lnTo>
                    <a:lnTo>
                      <a:pt x="14662" y="2"/>
                    </a:lnTo>
                    <a:lnTo>
                      <a:pt x="14514" y="0"/>
                    </a:lnTo>
                    <a:lnTo>
                      <a:pt x="14509" y="0"/>
                    </a:lnTo>
                    <a:lnTo>
                      <a:pt x="14365" y="0"/>
                    </a:lnTo>
                    <a:lnTo>
                      <a:pt x="14243" y="3"/>
                    </a:lnTo>
                    <a:lnTo>
                      <a:pt x="13772" y="10"/>
                    </a:lnTo>
                    <a:lnTo>
                      <a:pt x="13746" y="11"/>
                    </a:lnTo>
                    <a:lnTo>
                      <a:pt x="13725" y="11"/>
                    </a:lnTo>
                    <a:lnTo>
                      <a:pt x="13302" y="11"/>
                    </a:lnTo>
                    <a:lnTo>
                      <a:pt x="13255" y="11"/>
                    </a:lnTo>
                    <a:lnTo>
                      <a:pt x="13217" y="11"/>
                    </a:lnTo>
                    <a:lnTo>
                      <a:pt x="13178" y="12"/>
                    </a:lnTo>
                    <a:lnTo>
                      <a:pt x="13132" y="13"/>
                    </a:lnTo>
                    <a:lnTo>
                      <a:pt x="13074" y="15"/>
                    </a:lnTo>
                    <a:lnTo>
                      <a:pt x="13047" y="16"/>
                    </a:lnTo>
                    <a:lnTo>
                      <a:pt x="13020" y="18"/>
                    </a:lnTo>
                    <a:lnTo>
                      <a:pt x="12962" y="21"/>
                    </a:lnTo>
                    <a:lnTo>
                      <a:pt x="12897" y="26"/>
                    </a:lnTo>
                    <a:lnTo>
                      <a:pt x="12878" y="27"/>
                    </a:lnTo>
                    <a:lnTo>
                      <a:pt x="12859" y="29"/>
                    </a:lnTo>
                    <a:lnTo>
                      <a:pt x="12793" y="35"/>
                    </a:lnTo>
                    <a:lnTo>
                      <a:pt x="12723" y="42"/>
                    </a:lnTo>
                    <a:lnTo>
                      <a:pt x="12709" y="44"/>
                    </a:lnTo>
                    <a:lnTo>
                      <a:pt x="12694" y="45"/>
                    </a:lnTo>
                    <a:lnTo>
                      <a:pt x="12625" y="54"/>
                    </a:lnTo>
                    <a:lnTo>
                      <a:pt x="12543" y="66"/>
                    </a:lnTo>
                    <a:lnTo>
                      <a:pt x="12541" y="66"/>
                    </a:lnTo>
                    <a:lnTo>
                      <a:pt x="12538" y="66"/>
                    </a:lnTo>
                    <a:lnTo>
                      <a:pt x="12457" y="79"/>
                    </a:lnTo>
                    <a:lnTo>
                      <a:pt x="12373" y="94"/>
                    </a:lnTo>
                    <a:lnTo>
                      <a:pt x="12290" y="111"/>
                    </a:lnTo>
                    <a:lnTo>
                      <a:pt x="12207" y="129"/>
                    </a:lnTo>
                    <a:lnTo>
                      <a:pt x="12124" y="148"/>
                    </a:lnTo>
                    <a:lnTo>
                      <a:pt x="12044" y="168"/>
                    </a:lnTo>
                    <a:lnTo>
                      <a:pt x="12042" y="169"/>
                    </a:lnTo>
                    <a:lnTo>
                      <a:pt x="12040" y="169"/>
                    </a:lnTo>
                    <a:lnTo>
                      <a:pt x="11934" y="198"/>
                    </a:lnTo>
                    <a:lnTo>
                      <a:pt x="11792" y="240"/>
                    </a:lnTo>
                    <a:lnTo>
                      <a:pt x="11652" y="284"/>
                    </a:lnTo>
                    <a:lnTo>
                      <a:pt x="11612" y="297"/>
                    </a:lnTo>
                    <a:lnTo>
                      <a:pt x="11513" y="330"/>
                    </a:lnTo>
                    <a:lnTo>
                      <a:pt x="11423" y="362"/>
                    </a:lnTo>
                    <a:lnTo>
                      <a:pt x="11374" y="379"/>
                    </a:lnTo>
                    <a:lnTo>
                      <a:pt x="11261" y="422"/>
                    </a:lnTo>
                    <a:lnTo>
                      <a:pt x="11237" y="431"/>
                    </a:lnTo>
                    <a:lnTo>
                      <a:pt x="11162" y="460"/>
                    </a:lnTo>
                    <a:lnTo>
                      <a:pt x="11100" y="484"/>
                    </a:lnTo>
                    <a:lnTo>
                      <a:pt x="10964" y="541"/>
                    </a:lnTo>
                    <a:lnTo>
                      <a:pt x="10829" y="600"/>
                    </a:lnTo>
                    <a:lnTo>
                      <a:pt x="10770" y="625"/>
                    </a:lnTo>
                    <a:lnTo>
                      <a:pt x="10733" y="642"/>
                    </a:lnTo>
                    <a:lnTo>
                      <a:pt x="10637" y="684"/>
                    </a:lnTo>
                    <a:lnTo>
                      <a:pt x="10503" y="741"/>
                    </a:lnTo>
                    <a:lnTo>
                      <a:pt x="10422" y="774"/>
                    </a:lnTo>
                    <a:lnTo>
                      <a:pt x="10368" y="795"/>
                    </a:lnTo>
                    <a:lnTo>
                      <a:pt x="10232" y="847"/>
                    </a:lnTo>
                    <a:lnTo>
                      <a:pt x="10097" y="896"/>
                    </a:lnTo>
                    <a:lnTo>
                      <a:pt x="10095" y="897"/>
                    </a:lnTo>
                    <a:lnTo>
                      <a:pt x="10087" y="900"/>
                    </a:lnTo>
                    <a:lnTo>
                      <a:pt x="9957" y="944"/>
                    </a:lnTo>
                    <a:lnTo>
                      <a:pt x="9952" y="946"/>
                    </a:lnTo>
                    <a:lnTo>
                      <a:pt x="9818" y="988"/>
                    </a:lnTo>
                    <a:lnTo>
                      <a:pt x="9759" y="1007"/>
                    </a:lnTo>
                    <a:lnTo>
                      <a:pt x="9741" y="1013"/>
                    </a:lnTo>
                    <a:lnTo>
                      <a:pt x="9739" y="1013"/>
                    </a:lnTo>
                    <a:lnTo>
                      <a:pt x="9681" y="1032"/>
                    </a:lnTo>
                    <a:lnTo>
                      <a:pt x="9639" y="1047"/>
                    </a:lnTo>
                    <a:lnTo>
                      <a:pt x="9592" y="1065"/>
                    </a:lnTo>
                    <a:lnTo>
                      <a:pt x="9545" y="1085"/>
                    </a:lnTo>
                    <a:lnTo>
                      <a:pt x="9504" y="1103"/>
                    </a:lnTo>
                    <a:lnTo>
                      <a:pt x="9454" y="1128"/>
                    </a:lnTo>
                    <a:lnTo>
                      <a:pt x="9448" y="1131"/>
                    </a:lnTo>
                    <a:lnTo>
                      <a:pt x="9442" y="1133"/>
                    </a:lnTo>
                    <a:lnTo>
                      <a:pt x="9428" y="1140"/>
                    </a:lnTo>
                    <a:lnTo>
                      <a:pt x="9419" y="1145"/>
                    </a:lnTo>
                    <a:lnTo>
                      <a:pt x="9382" y="1166"/>
                    </a:lnTo>
                    <a:lnTo>
                      <a:pt x="9336" y="1191"/>
                    </a:lnTo>
                    <a:lnTo>
                      <a:pt x="9287" y="1222"/>
                    </a:lnTo>
                    <a:lnTo>
                      <a:pt x="9256" y="1242"/>
                    </a:lnTo>
                    <a:lnTo>
                      <a:pt x="9225" y="1264"/>
                    </a:lnTo>
                    <a:lnTo>
                      <a:pt x="9178" y="1297"/>
                    </a:lnTo>
                    <a:lnTo>
                      <a:pt x="9173" y="1302"/>
                    </a:lnTo>
                    <a:lnTo>
                      <a:pt x="9100" y="1359"/>
                    </a:lnTo>
                    <a:lnTo>
                      <a:pt x="9041" y="1410"/>
                    </a:lnTo>
                    <a:lnTo>
                      <a:pt x="8951" y="1486"/>
                    </a:lnTo>
                    <a:lnTo>
                      <a:pt x="8804" y="1616"/>
                    </a:lnTo>
                    <a:lnTo>
                      <a:pt x="8660" y="1748"/>
                    </a:lnTo>
                    <a:lnTo>
                      <a:pt x="8659" y="1750"/>
                    </a:lnTo>
                    <a:lnTo>
                      <a:pt x="8518" y="1883"/>
                    </a:lnTo>
                    <a:lnTo>
                      <a:pt x="8416" y="1984"/>
                    </a:lnTo>
                    <a:lnTo>
                      <a:pt x="8356" y="2042"/>
                    </a:lnTo>
                    <a:lnTo>
                      <a:pt x="7187" y="3100"/>
                    </a:lnTo>
                    <a:lnTo>
                      <a:pt x="7140" y="3138"/>
                    </a:lnTo>
                    <a:lnTo>
                      <a:pt x="6874" y="3351"/>
                    </a:lnTo>
                    <a:lnTo>
                      <a:pt x="6709" y="3327"/>
                    </a:lnTo>
                    <a:lnTo>
                      <a:pt x="6254" y="3766"/>
                    </a:lnTo>
                    <a:lnTo>
                      <a:pt x="5887" y="4164"/>
                    </a:lnTo>
                    <a:lnTo>
                      <a:pt x="5860" y="4193"/>
                    </a:lnTo>
                    <a:lnTo>
                      <a:pt x="5785" y="4276"/>
                    </a:lnTo>
                    <a:lnTo>
                      <a:pt x="5711" y="4361"/>
                    </a:lnTo>
                    <a:lnTo>
                      <a:pt x="5638" y="4446"/>
                    </a:lnTo>
                    <a:lnTo>
                      <a:pt x="5568" y="4533"/>
                    </a:lnTo>
                    <a:lnTo>
                      <a:pt x="5498" y="4621"/>
                    </a:lnTo>
                    <a:lnTo>
                      <a:pt x="5430" y="4711"/>
                    </a:lnTo>
                    <a:lnTo>
                      <a:pt x="5364" y="4801"/>
                    </a:lnTo>
                    <a:lnTo>
                      <a:pt x="5300" y="4893"/>
                    </a:lnTo>
                    <a:lnTo>
                      <a:pt x="5237" y="4986"/>
                    </a:lnTo>
                    <a:lnTo>
                      <a:pt x="5146" y="5125"/>
                    </a:lnTo>
                    <a:lnTo>
                      <a:pt x="5032" y="5303"/>
                    </a:lnTo>
                    <a:lnTo>
                      <a:pt x="5014" y="5329"/>
                    </a:lnTo>
                    <a:lnTo>
                      <a:pt x="4915" y="5478"/>
                    </a:lnTo>
                    <a:lnTo>
                      <a:pt x="4795" y="5651"/>
                    </a:lnTo>
                    <a:lnTo>
                      <a:pt x="4736" y="5734"/>
                    </a:lnTo>
                    <a:lnTo>
                      <a:pt x="4687" y="5806"/>
                    </a:lnTo>
                    <a:lnTo>
                      <a:pt x="4640" y="5879"/>
                    </a:lnTo>
                    <a:lnTo>
                      <a:pt x="4595" y="5954"/>
                    </a:lnTo>
                    <a:lnTo>
                      <a:pt x="4553" y="6031"/>
                    </a:lnTo>
                    <a:lnTo>
                      <a:pt x="4514" y="6109"/>
                    </a:lnTo>
                    <a:lnTo>
                      <a:pt x="4478" y="6188"/>
                    </a:lnTo>
                    <a:lnTo>
                      <a:pt x="4444" y="6269"/>
                    </a:lnTo>
                    <a:lnTo>
                      <a:pt x="4413" y="6350"/>
                    </a:lnTo>
                    <a:lnTo>
                      <a:pt x="4385" y="6433"/>
                    </a:lnTo>
                    <a:lnTo>
                      <a:pt x="4361" y="6515"/>
                    </a:lnTo>
                    <a:lnTo>
                      <a:pt x="4360" y="6517"/>
                    </a:lnTo>
                    <a:lnTo>
                      <a:pt x="4352" y="6546"/>
                    </a:lnTo>
                    <a:lnTo>
                      <a:pt x="4324" y="6629"/>
                    </a:lnTo>
                    <a:lnTo>
                      <a:pt x="4292" y="6712"/>
                    </a:lnTo>
                    <a:lnTo>
                      <a:pt x="4256" y="6792"/>
                    </a:lnTo>
                    <a:lnTo>
                      <a:pt x="4216" y="6871"/>
                    </a:lnTo>
                    <a:lnTo>
                      <a:pt x="4172" y="6947"/>
                    </a:lnTo>
                    <a:lnTo>
                      <a:pt x="4123" y="7021"/>
                    </a:lnTo>
                    <a:lnTo>
                      <a:pt x="4076" y="7087"/>
                    </a:lnTo>
                    <a:lnTo>
                      <a:pt x="3986" y="7206"/>
                    </a:lnTo>
                    <a:lnTo>
                      <a:pt x="3953" y="7249"/>
                    </a:lnTo>
                    <a:lnTo>
                      <a:pt x="3834" y="7413"/>
                    </a:lnTo>
                    <a:lnTo>
                      <a:pt x="3777" y="7494"/>
                    </a:lnTo>
                    <a:lnTo>
                      <a:pt x="3732" y="7557"/>
                    </a:lnTo>
                    <a:lnTo>
                      <a:pt x="3731" y="7559"/>
                    </a:lnTo>
                    <a:lnTo>
                      <a:pt x="3683" y="7623"/>
                    </a:lnTo>
                    <a:lnTo>
                      <a:pt x="3637" y="7685"/>
                    </a:lnTo>
                    <a:lnTo>
                      <a:pt x="3635" y="7686"/>
                    </a:lnTo>
                    <a:lnTo>
                      <a:pt x="3634" y="7688"/>
                    </a:lnTo>
                    <a:lnTo>
                      <a:pt x="3585" y="7748"/>
                    </a:lnTo>
                    <a:lnTo>
                      <a:pt x="3537" y="7808"/>
                    </a:lnTo>
                    <a:lnTo>
                      <a:pt x="3535" y="7810"/>
                    </a:lnTo>
                    <a:lnTo>
                      <a:pt x="3493" y="7859"/>
                    </a:lnTo>
                    <a:lnTo>
                      <a:pt x="3463" y="7894"/>
                    </a:lnTo>
                    <a:lnTo>
                      <a:pt x="3401" y="7969"/>
                    </a:lnTo>
                    <a:lnTo>
                      <a:pt x="3343" y="8047"/>
                    </a:lnTo>
                    <a:lnTo>
                      <a:pt x="3288" y="8127"/>
                    </a:lnTo>
                    <a:lnTo>
                      <a:pt x="3275" y="8150"/>
                    </a:lnTo>
                    <a:lnTo>
                      <a:pt x="3272" y="8155"/>
                    </a:lnTo>
                    <a:lnTo>
                      <a:pt x="3268" y="8161"/>
                    </a:lnTo>
                    <a:lnTo>
                      <a:pt x="3238" y="8211"/>
                    </a:lnTo>
                    <a:lnTo>
                      <a:pt x="3193" y="8297"/>
                    </a:lnTo>
                    <a:lnTo>
                      <a:pt x="3152" y="8385"/>
                    </a:lnTo>
                    <a:lnTo>
                      <a:pt x="3131" y="8439"/>
                    </a:lnTo>
                    <a:lnTo>
                      <a:pt x="3128" y="8446"/>
                    </a:lnTo>
                    <a:lnTo>
                      <a:pt x="3126" y="8451"/>
                    </a:lnTo>
                    <a:lnTo>
                      <a:pt x="3116" y="8476"/>
                    </a:lnTo>
                    <a:lnTo>
                      <a:pt x="3085" y="8568"/>
                    </a:lnTo>
                    <a:lnTo>
                      <a:pt x="3058" y="8662"/>
                    </a:lnTo>
                    <a:lnTo>
                      <a:pt x="3040" y="8740"/>
                    </a:lnTo>
                    <a:lnTo>
                      <a:pt x="3026" y="8804"/>
                    </a:lnTo>
                    <a:lnTo>
                      <a:pt x="3015" y="8855"/>
                    </a:lnTo>
                    <a:lnTo>
                      <a:pt x="3005" y="8897"/>
                    </a:lnTo>
                    <a:lnTo>
                      <a:pt x="2987" y="8969"/>
                    </a:lnTo>
                    <a:lnTo>
                      <a:pt x="2976" y="9013"/>
                    </a:lnTo>
                    <a:lnTo>
                      <a:pt x="2952" y="9105"/>
                    </a:lnTo>
                    <a:lnTo>
                      <a:pt x="2935" y="9172"/>
                    </a:lnTo>
                    <a:lnTo>
                      <a:pt x="2904" y="9307"/>
                    </a:lnTo>
                    <a:lnTo>
                      <a:pt x="2877" y="9444"/>
                    </a:lnTo>
                    <a:lnTo>
                      <a:pt x="2855" y="9581"/>
                    </a:lnTo>
                    <a:lnTo>
                      <a:pt x="2838" y="9719"/>
                    </a:lnTo>
                    <a:lnTo>
                      <a:pt x="2833" y="9781"/>
                    </a:lnTo>
                    <a:lnTo>
                      <a:pt x="2832" y="9788"/>
                    </a:lnTo>
                    <a:lnTo>
                      <a:pt x="2830" y="9812"/>
                    </a:lnTo>
                    <a:lnTo>
                      <a:pt x="2826" y="9857"/>
                    </a:lnTo>
                    <a:lnTo>
                      <a:pt x="2819" y="9978"/>
                    </a:lnTo>
                    <a:lnTo>
                      <a:pt x="2819" y="9982"/>
                    </a:lnTo>
                    <a:lnTo>
                      <a:pt x="2803" y="10344"/>
                    </a:lnTo>
                    <a:lnTo>
                      <a:pt x="2797" y="10474"/>
                    </a:lnTo>
                    <a:lnTo>
                      <a:pt x="2784" y="10727"/>
                    </a:lnTo>
                    <a:lnTo>
                      <a:pt x="2781" y="10778"/>
                    </a:lnTo>
                    <a:lnTo>
                      <a:pt x="2768" y="10873"/>
                    </a:lnTo>
                    <a:lnTo>
                      <a:pt x="2755" y="10934"/>
                    </a:lnTo>
                    <a:lnTo>
                      <a:pt x="2753" y="10943"/>
                    </a:lnTo>
                    <a:lnTo>
                      <a:pt x="2752" y="10949"/>
                    </a:lnTo>
                    <a:lnTo>
                      <a:pt x="2748" y="10967"/>
                    </a:lnTo>
                    <a:lnTo>
                      <a:pt x="2722" y="11059"/>
                    </a:lnTo>
                    <a:lnTo>
                      <a:pt x="2690" y="11149"/>
                    </a:lnTo>
                    <a:lnTo>
                      <a:pt x="2683" y="11165"/>
                    </a:lnTo>
                    <a:lnTo>
                      <a:pt x="2680" y="11171"/>
                    </a:lnTo>
                    <a:lnTo>
                      <a:pt x="2653" y="11232"/>
                    </a:lnTo>
                    <a:lnTo>
                      <a:pt x="2625" y="11288"/>
                    </a:lnTo>
                    <a:lnTo>
                      <a:pt x="2612" y="11315"/>
                    </a:lnTo>
                    <a:lnTo>
                      <a:pt x="2587" y="11361"/>
                    </a:lnTo>
                    <a:lnTo>
                      <a:pt x="2567" y="11397"/>
                    </a:lnTo>
                    <a:lnTo>
                      <a:pt x="2566" y="11399"/>
                    </a:lnTo>
                    <a:lnTo>
                      <a:pt x="2528" y="11463"/>
                    </a:lnTo>
                    <a:lnTo>
                      <a:pt x="2527" y="11465"/>
                    </a:lnTo>
                    <a:lnTo>
                      <a:pt x="2488" y="11532"/>
                    </a:lnTo>
                    <a:lnTo>
                      <a:pt x="2432" y="11637"/>
                    </a:lnTo>
                    <a:lnTo>
                      <a:pt x="2382" y="11745"/>
                    </a:lnTo>
                    <a:lnTo>
                      <a:pt x="2356" y="11811"/>
                    </a:lnTo>
                    <a:lnTo>
                      <a:pt x="2353" y="11819"/>
                    </a:lnTo>
                    <a:lnTo>
                      <a:pt x="2350" y="11826"/>
                    </a:lnTo>
                    <a:lnTo>
                      <a:pt x="2338" y="11856"/>
                    </a:lnTo>
                    <a:lnTo>
                      <a:pt x="2299" y="11969"/>
                    </a:lnTo>
                    <a:lnTo>
                      <a:pt x="2267" y="12084"/>
                    </a:lnTo>
                    <a:lnTo>
                      <a:pt x="2246" y="12176"/>
                    </a:lnTo>
                    <a:lnTo>
                      <a:pt x="2227" y="12261"/>
                    </a:lnTo>
                    <a:lnTo>
                      <a:pt x="2218" y="12299"/>
                    </a:lnTo>
                    <a:lnTo>
                      <a:pt x="2206" y="12346"/>
                    </a:lnTo>
                    <a:lnTo>
                      <a:pt x="2197" y="12382"/>
                    </a:lnTo>
                    <a:lnTo>
                      <a:pt x="2185" y="12431"/>
                    </a:lnTo>
                    <a:lnTo>
                      <a:pt x="2174" y="12470"/>
                    </a:lnTo>
                    <a:lnTo>
                      <a:pt x="2161" y="12515"/>
                    </a:lnTo>
                    <a:lnTo>
                      <a:pt x="2137" y="12599"/>
                    </a:lnTo>
                    <a:lnTo>
                      <a:pt x="2123" y="12641"/>
                    </a:lnTo>
                    <a:lnTo>
                      <a:pt x="2095" y="12729"/>
                    </a:lnTo>
                    <a:lnTo>
                      <a:pt x="2076" y="12789"/>
                    </a:lnTo>
                    <a:lnTo>
                      <a:pt x="2040" y="12899"/>
                    </a:lnTo>
                    <a:lnTo>
                      <a:pt x="1987" y="13071"/>
                    </a:lnTo>
                    <a:lnTo>
                      <a:pt x="1938" y="13244"/>
                    </a:lnTo>
                    <a:lnTo>
                      <a:pt x="1891" y="13417"/>
                    </a:lnTo>
                    <a:lnTo>
                      <a:pt x="1848" y="13592"/>
                    </a:lnTo>
                    <a:lnTo>
                      <a:pt x="1847" y="13593"/>
                    </a:lnTo>
                    <a:lnTo>
                      <a:pt x="1782" y="13888"/>
                    </a:lnTo>
                    <a:lnTo>
                      <a:pt x="1765" y="13963"/>
                    </a:lnTo>
                    <a:lnTo>
                      <a:pt x="1764" y="13966"/>
                    </a:lnTo>
                    <a:lnTo>
                      <a:pt x="1745" y="14043"/>
                    </a:lnTo>
                    <a:lnTo>
                      <a:pt x="1727" y="14119"/>
                    </a:lnTo>
                    <a:lnTo>
                      <a:pt x="1726" y="14121"/>
                    </a:lnTo>
                    <a:lnTo>
                      <a:pt x="1726" y="14122"/>
                    </a:lnTo>
                    <a:lnTo>
                      <a:pt x="1705" y="14197"/>
                    </a:lnTo>
                    <a:lnTo>
                      <a:pt x="1683" y="14274"/>
                    </a:lnTo>
                    <a:lnTo>
                      <a:pt x="1655" y="14362"/>
                    </a:lnTo>
                    <a:lnTo>
                      <a:pt x="1629" y="14447"/>
                    </a:lnTo>
                    <a:lnTo>
                      <a:pt x="1603" y="14533"/>
                    </a:lnTo>
                    <a:lnTo>
                      <a:pt x="1580" y="14619"/>
                    </a:lnTo>
                    <a:lnTo>
                      <a:pt x="1557" y="14706"/>
                    </a:lnTo>
                    <a:lnTo>
                      <a:pt x="1536" y="14793"/>
                    </a:lnTo>
                    <a:lnTo>
                      <a:pt x="1517" y="14880"/>
                    </a:lnTo>
                    <a:lnTo>
                      <a:pt x="1499" y="14968"/>
                    </a:lnTo>
                    <a:lnTo>
                      <a:pt x="1483" y="15056"/>
                    </a:lnTo>
                    <a:lnTo>
                      <a:pt x="1468" y="15144"/>
                    </a:lnTo>
                    <a:lnTo>
                      <a:pt x="1455" y="15233"/>
                    </a:lnTo>
                    <a:lnTo>
                      <a:pt x="1455" y="15235"/>
                    </a:lnTo>
                    <a:lnTo>
                      <a:pt x="1444" y="15322"/>
                    </a:lnTo>
                    <a:lnTo>
                      <a:pt x="1428" y="15467"/>
                    </a:lnTo>
                    <a:lnTo>
                      <a:pt x="1389" y="15850"/>
                    </a:lnTo>
                    <a:lnTo>
                      <a:pt x="1310" y="16477"/>
                    </a:lnTo>
                    <a:lnTo>
                      <a:pt x="1267" y="16781"/>
                    </a:lnTo>
                    <a:lnTo>
                      <a:pt x="1223" y="17086"/>
                    </a:lnTo>
                    <a:lnTo>
                      <a:pt x="1204" y="17226"/>
                    </a:lnTo>
                    <a:lnTo>
                      <a:pt x="1203" y="17232"/>
                    </a:lnTo>
                    <a:lnTo>
                      <a:pt x="1202" y="17242"/>
                    </a:lnTo>
                    <a:lnTo>
                      <a:pt x="1186" y="17379"/>
                    </a:lnTo>
                    <a:lnTo>
                      <a:pt x="1178" y="17453"/>
                    </a:lnTo>
                    <a:lnTo>
                      <a:pt x="1171" y="17526"/>
                    </a:lnTo>
                    <a:lnTo>
                      <a:pt x="1158" y="17673"/>
                    </a:lnTo>
                    <a:lnTo>
                      <a:pt x="1149" y="17820"/>
                    </a:lnTo>
                    <a:lnTo>
                      <a:pt x="1149" y="17823"/>
                    </a:lnTo>
                    <a:lnTo>
                      <a:pt x="1142" y="17968"/>
                    </a:lnTo>
                    <a:lnTo>
                      <a:pt x="1137" y="18110"/>
                    </a:lnTo>
                    <a:lnTo>
                      <a:pt x="1137" y="18112"/>
                    </a:lnTo>
                    <a:lnTo>
                      <a:pt x="1134" y="18216"/>
                    </a:lnTo>
                    <a:lnTo>
                      <a:pt x="1129" y="18376"/>
                    </a:lnTo>
                    <a:lnTo>
                      <a:pt x="1118" y="18582"/>
                    </a:lnTo>
                    <a:lnTo>
                      <a:pt x="1116" y="18640"/>
                    </a:lnTo>
                    <a:lnTo>
                      <a:pt x="1098" y="18904"/>
                    </a:lnTo>
                    <a:lnTo>
                      <a:pt x="1082" y="19102"/>
                    </a:lnTo>
                    <a:lnTo>
                      <a:pt x="1081" y="19105"/>
                    </a:lnTo>
                    <a:lnTo>
                      <a:pt x="1021" y="19756"/>
                    </a:lnTo>
                    <a:lnTo>
                      <a:pt x="956" y="20401"/>
                    </a:lnTo>
                    <a:lnTo>
                      <a:pt x="956" y="20406"/>
                    </a:lnTo>
                    <a:lnTo>
                      <a:pt x="926" y="20717"/>
                    </a:lnTo>
                    <a:lnTo>
                      <a:pt x="924" y="20737"/>
                    </a:lnTo>
                    <a:lnTo>
                      <a:pt x="922" y="20758"/>
                    </a:lnTo>
                    <a:lnTo>
                      <a:pt x="901" y="21029"/>
                    </a:lnTo>
                    <a:lnTo>
                      <a:pt x="892" y="21128"/>
                    </a:lnTo>
                    <a:lnTo>
                      <a:pt x="879" y="21227"/>
                    </a:lnTo>
                    <a:lnTo>
                      <a:pt x="863" y="21325"/>
                    </a:lnTo>
                    <a:lnTo>
                      <a:pt x="844" y="21422"/>
                    </a:lnTo>
                    <a:lnTo>
                      <a:pt x="821" y="21518"/>
                    </a:lnTo>
                    <a:lnTo>
                      <a:pt x="821" y="21520"/>
                    </a:lnTo>
                    <a:lnTo>
                      <a:pt x="796" y="21614"/>
                    </a:lnTo>
                    <a:lnTo>
                      <a:pt x="766" y="21709"/>
                    </a:lnTo>
                    <a:lnTo>
                      <a:pt x="728" y="21824"/>
                    </a:lnTo>
                    <a:lnTo>
                      <a:pt x="701" y="21902"/>
                    </a:lnTo>
                    <a:lnTo>
                      <a:pt x="668" y="21969"/>
                    </a:lnTo>
                    <a:lnTo>
                      <a:pt x="665" y="21976"/>
                    </a:lnTo>
                    <a:lnTo>
                      <a:pt x="664" y="21978"/>
                    </a:lnTo>
                    <a:lnTo>
                      <a:pt x="622" y="22047"/>
                    </a:lnTo>
                    <a:lnTo>
                      <a:pt x="572" y="22112"/>
                    </a:lnTo>
                    <a:lnTo>
                      <a:pt x="515" y="22172"/>
                    </a:lnTo>
                    <a:lnTo>
                      <a:pt x="452" y="22226"/>
                    </a:lnTo>
                    <a:lnTo>
                      <a:pt x="377" y="22276"/>
                    </a:lnTo>
                    <a:lnTo>
                      <a:pt x="362" y="22333"/>
                    </a:lnTo>
                    <a:lnTo>
                      <a:pt x="354" y="22362"/>
                    </a:lnTo>
                    <a:lnTo>
                      <a:pt x="346" y="22404"/>
                    </a:lnTo>
                    <a:lnTo>
                      <a:pt x="329" y="22487"/>
                    </a:lnTo>
                    <a:lnTo>
                      <a:pt x="305" y="22597"/>
                    </a:lnTo>
                    <a:lnTo>
                      <a:pt x="286" y="22692"/>
                    </a:lnTo>
                    <a:lnTo>
                      <a:pt x="264" y="22816"/>
                    </a:lnTo>
                    <a:lnTo>
                      <a:pt x="243" y="22917"/>
                    </a:lnTo>
                    <a:lnTo>
                      <a:pt x="222" y="23014"/>
                    </a:lnTo>
                    <a:lnTo>
                      <a:pt x="214" y="23059"/>
                    </a:lnTo>
                    <a:lnTo>
                      <a:pt x="205" y="23117"/>
                    </a:lnTo>
                    <a:lnTo>
                      <a:pt x="184" y="23204"/>
                    </a:lnTo>
                    <a:lnTo>
                      <a:pt x="160" y="23323"/>
                    </a:lnTo>
                    <a:lnTo>
                      <a:pt x="144" y="23423"/>
                    </a:lnTo>
                    <a:lnTo>
                      <a:pt x="116" y="23561"/>
                    </a:lnTo>
                    <a:lnTo>
                      <a:pt x="89" y="23674"/>
                    </a:lnTo>
                    <a:lnTo>
                      <a:pt x="71" y="23773"/>
                    </a:lnTo>
                    <a:lnTo>
                      <a:pt x="55" y="23883"/>
                    </a:lnTo>
                    <a:lnTo>
                      <a:pt x="36" y="23990"/>
                    </a:lnTo>
                    <a:lnTo>
                      <a:pt x="14" y="24124"/>
                    </a:lnTo>
                    <a:lnTo>
                      <a:pt x="8" y="24162"/>
                    </a:lnTo>
                    <a:lnTo>
                      <a:pt x="2" y="24211"/>
                    </a:lnTo>
                    <a:lnTo>
                      <a:pt x="1" y="24260"/>
                    </a:lnTo>
                    <a:lnTo>
                      <a:pt x="0" y="24298"/>
                    </a:lnTo>
                    <a:lnTo>
                      <a:pt x="7" y="24398"/>
                    </a:lnTo>
                    <a:lnTo>
                      <a:pt x="12" y="24490"/>
                    </a:lnTo>
                    <a:lnTo>
                      <a:pt x="24" y="24573"/>
                    </a:lnTo>
                    <a:lnTo>
                      <a:pt x="39" y="24657"/>
                    </a:lnTo>
                    <a:lnTo>
                      <a:pt x="70" y="24776"/>
                    </a:lnTo>
                    <a:lnTo>
                      <a:pt x="100" y="24884"/>
                    </a:lnTo>
                    <a:lnTo>
                      <a:pt x="101" y="24889"/>
                    </a:lnTo>
                    <a:lnTo>
                      <a:pt x="136" y="25005"/>
                    </a:lnTo>
                    <a:lnTo>
                      <a:pt x="176" y="25099"/>
                    </a:lnTo>
                    <a:lnTo>
                      <a:pt x="203" y="25180"/>
                    </a:lnTo>
                    <a:lnTo>
                      <a:pt x="238" y="25273"/>
                    </a:lnTo>
                    <a:lnTo>
                      <a:pt x="288" y="25366"/>
                    </a:lnTo>
                    <a:lnTo>
                      <a:pt x="355" y="25511"/>
                    </a:lnTo>
                    <a:lnTo>
                      <a:pt x="405" y="25610"/>
                    </a:lnTo>
                    <a:lnTo>
                      <a:pt x="420" y="25641"/>
                    </a:lnTo>
                    <a:lnTo>
                      <a:pt x="422" y="25644"/>
                    </a:lnTo>
                    <a:lnTo>
                      <a:pt x="447" y="25697"/>
                    </a:lnTo>
                    <a:lnTo>
                      <a:pt x="490" y="25756"/>
                    </a:lnTo>
                    <a:lnTo>
                      <a:pt x="499" y="25768"/>
                    </a:lnTo>
                    <a:lnTo>
                      <a:pt x="506" y="25781"/>
                    </a:lnTo>
                    <a:lnTo>
                      <a:pt x="570" y="25894"/>
                    </a:lnTo>
                    <a:lnTo>
                      <a:pt x="624" y="25949"/>
                    </a:lnTo>
                    <a:lnTo>
                      <a:pt x="630" y="25955"/>
                    </a:lnTo>
                    <a:lnTo>
                      <a:pt x="740" y="26070"/>
                    </a:lnTo>
                    <a:lnTo>
                      <a:pt x="860" y="26171"/>
                    </a:lnTo>
                    <a:lnTo>
                      <a:pt x="923" y="26225"/>
                    </a:lnTo>
                    <a:lnTo>
                      <a:pt x="1069" y="26356"/>
                    </a:lnTo>
                    <a:lnTo>
                      <a:pt x="1172" y="26450"/>
                    </a:lnTo>
                    <a:lnTo>
                      <a:pt x="1267" y="26531"/>
                    </a:lnTo>
                    <a:lnTo>
                      <a:pt x="1354" y="26601"/>
                    </a:lnTo>
                    <a:lnTo>
                      <a:pt x="1454" y="26718"/>
                    </a:lnTo>
                    <a:lnTo>
                      <a:pt x="1520" y="26826"/>
                    </a:lnTo>
                    <a:lnTo>
                      <a:pt x="1610" y="26994"/>
                    </a:lnTo>
                    <a:lnTo>
                      <a:pt x="1652" y="27081"/>
                    </a:lnTo>
                    <a:lnTo>
                      <a:pt x="1673" y="27134"/>
                    </a:lnTo>
                    <a:lnTo>
                      <a:pt x="1705" y="27216"/>
                    </a:lnTo>
                    <a:lnTo>
                      <a:pt x="1730" y="27266"/>
                    </a:lnTo>
                    <a:lnTo>
                      <a:pt x="1746" y="27300"/>
                    </a:lnTo>
                    <a:lnTo>
                      <a:pt x="1796" y="27386"/>
                    </a:lnTo>
                    <a:lnTo>
                      <a:pt x="1810" y="27407"/>
                    </a:lnTo>
                    <a:lnTo>
                      <a:pt x="1859" y="27485"/>
                    </a:lnTo>
                    <a:lnTo>
                      <a:pt x="1902" y="27536"/>
                    </a:lnTo>
                    <a:lnTo>
                      <a:pt x="1913" y="27549"/>
                    </a:lnTo>
                    <a:lnTo>
                      <a:pt x="2032" y="27630"/>
                    </a:lnTo>
                    <a:lnTo>
                      <a:pt x="2123" y="27667"/>
                    </a:lnTo>
                    <a:lnTo>
                      <a:pt x="2210" y="27708"/>
                    </a:lnTo>
                    <a:lnTo>
                      <a:pt x="2305" y="27745"/>
                    </a:lnTo>
                    <a:lnTo>
                      <a:pt x="2418" y="27778"/>
                    </a:lnTo>
                    <a:lnTo>
                      <a:pt x="2420" y="27779"/>
                    </a:lnTo>
                    <a:lnTo>
                      <a:pt x="2538" y="27819"/>
                    </a:lnTo>
                    <a:lnTo>
                      <a:pt x="2708" y="27869"/>
                    </a:lnTo>
                    <a:lnTo>
                      <a:pt x="2710" y="27870"/>
                    </a:lnTo>
                    <a:lnTo>
                      <a:pt x="2862" y="27907"/>
                    </a:lnTo>
                    <a:lnTo>
                      <a:pt x="3183" y="27968"/>
                    </a:lnTo>
                    <a:lnTo>
                      <a:pt x="3399" y="28015"/>
                    </a:lnTo>
                    <a:lnTo>
                      <a:pt x="3520" y="28035"/>
                    </a:lnTo>
                    <a:lnTo>
                      <a:pt x="3662" y="28062"/>
                    </a:lnTo>
                    <a:lnTo>
                      <a:pt x="3699" y="28068"/>
                    </a:lnTo>
                    <a:lnTo>
                      <a:pt x="3701" y="28068"/>
                    </a:lnTo>
                    <a:lnTo>
                      <a:pt x="3701" y="28068"/>
                    </a:lnTo>
                    <a:lnTo>
                      <a:pt x="3703" y="28068"/>
                    </a:lnTo>
                    <a:lnTo>
                      <a:pt x="3821" y="28086"/>
                    </a:lnTo>
                    <a:lnTo>
                      <a:pt x="4010" y="28123"/>
                    </a:lnTo>
                    <a:lnTo>
                      <a:pt x="4138" y="28143"/>
                    </a:lnTo>
                    <a:lnTo>
                      <a:pt x="4304" y="28187"/>
                    </a:lnTo>
                    <a:lnTo>
                      <a:pt x="4432" y="28201"/>
                    </a:lnTo>
                    <a:lnTo>
                      <a:pt x="4543" y="28228"/>
                    </a:lnTo>
                    <a:lnTo>
                      <a:pt x="4545" y="28229"/>
                    </a:lnTo>
                    <a:lnTo>
                      <a:pt x="4546" y="28229"/>
                    </a:lnTo>
                    <a:lnTo>
                      <a:pt x="4554" y="28230"/>
                    </a:lnTo>
                    <a:lnTo>
                      <a:pt x="4570" y="28234"/>
                    </a:lnTo>
                    <a:lnTo>
                      <a:pt x="4652" y="28251"/>
                    </a:lnTo>
                    <a:lnTo>
                      <a:pt x="4743" y="28265"/>
                    </a:lnTo>
                    <a:lnTo>
                      <a:pt x="4935" y="28315"/>
                    </a:lnTo>
                    <a:lnTo>
                      <a:pt x="5097" y="28349"/>
                    </a:lnTo>
                    <a:lnTo>
                      <a:pt x="5280" y="28386"/>
                    </a:lnTo>
                    <a:lnTo>
                      <a:pt x="5358" y="28400"/>
                    </a:lnTo>
                    <a:lnTo>
                      <a:pt x="5360" y="28401"/>
                    </a:lnTo>
                    <a:lnTo>
                      <a:pt x="5469" y="28420"/>
                    </a:lnTo>
                    <a:lnTo>
                      <a:pt x="5664" y="28461"/>
                    </a:lnTo>
                    <a:lnTo>
                      <a:pt x="5695" y="28472"/>
                    </a:lnTo>
                    <a:lnTo>
                      <a:pt x="5698" y="28473"/>
                    </a:lnTo>
                    <a:lnTo>
                      <a:pt x="5879" y="28538"/>
                    </a:lnTo>
                    <a:lnTo>
                      <a:pt x="5880" y="28538"/>
                    </a:lnTo>
                    <a:lnTo>
                      <a:pt x="6312" y="28634"/>
                    </a:lnTo>
                    <a:lnTo>
                      <a:pt x="6461" y="28673"/>
                    </a:lnTo>
                    <a:lnTo>
                      <a:pt x="6462" y="28673"/>
                    </a:lnTo>
                    <a:lnTo>
                      <a:pt x="6629" y="28724"/>
                    </a:lnTo>
                    <a:lnTo>
                      <a:pt x="6744" y="28761"/>
                    </a:lnTo>
                    <a:lnTo>
                      <a:pt x="6745" y="28761"/>
                    </a:lnTo>
                    <a:lnTo>
                      <a:pt x="7016" y="28839"/>
                    </a:lnTo>
                    <a:lnTo>
                      <a:pt x="7297" y="28911"/>
                    </a:lnTo>
                    <a:lnTo>
                      <a:pt x="7664" y="29006"/>
                    </a:lnTo>
                    <a:lnTo>
                      <a:pt x="7664" y="29006"/>
                    </a:lnTo>
                    <a:lnTo>
                      <a:pt x="7758" y="29034"/>
                    </a:lnTo>
                    <a:lnTo>
                      <a:pt x="7760" y="29035"/>
                    </a:lnTo>
                    <a:lnTo>
                      <a:pt x="7881" y="29076"/>
                    </a:lnTo>
                    <a:lnTo>
                      <a:pt x="7881" y="29076"/>
                    </a:lnTo>
                    <a:lnTo>
                      <a:pt x="8023" y="29118"/>
                    </a:lnTo>
                    <a:lnTo>
                      <a:pt x="8191" y="29161"/>
                    </a:lnTo>
                    <a:lnTo>
                      <a:pt x="8284" y="29182"/>
                    </a:lnTo>
                    <a:lnTo>
                      <a:pt x="8440" y="29213"/>
                    </a:lnTo>
                    <a:lnTo>
                      <a:pt x="8702" y="29279"/>
                    </a:lnTo>
                    <a:lnTo>
                      <a:pt x="9203" y="29416"/>
                    </a:lnTo>
                    <a:lnTo>
                      <a:pt x="9399" y="29465"/>
                    </a:lnTo>
                    <a:lnTo>
                      <a:pt x="9400" y="29465"/>
                    </a:lnTo>
                    <a:lnTo>
                      <a:pt x="9545" y="29511"/>
                    </a:lnTo>
                    <a:lnTo>
                      <a:pt x="9547" y="29511"/>
                    </a:lnTo>
                    <a:lnTo>
                      <a:pt x="9673" y="29545"/>
                    </a:lnTo>
                    <a:lnTo>
                      <a:pt x="9674" y="29545"/>
                    </a:lnTo>
                    <a:lnTo>
                      <a:pt x="9984" y="29640"/>
                    </a:lnTo>
                    <a:lnTo>
                      <a:pt x="10123" y="29695"/>
                    </a:lnTo>
                    <a:lnTo>
                      <a:pt x="10371" y="29780"/>
                    </a:lnTo>
                    <a:lnTo>
                      <a:pt x="10531" y="29842"/>
                    </a:lnTo>
                    <a:lnTo>
                      <a:pt x="10658" y="29888"/>
                    </a:lnTo>
                    <a:lnTo>
                      <a:pt x="10805" y="29950"/>
                    </a:lnTo>
                    <a:lnTo>
                      <a:pt x="10822" y="29957"/>
                    </a:lnTo>
                    <a:lnTo>
                      <a:pt x="10942" y="30007"/>
                    </a:lnTo>
                    <a:lnTo>
                      <a:pt x="11019" y="30037"/>
                    </a:lnTo>
                    <a:lnTo>
                      <a:pt x="11030" y="30041"/>
                    </a:lnTo>
                    <a:lnTo>
                      <a:pt x="11146" y="30079"/>
                    </a:lnTo>
                    <a:lnTo>
                      <a:pt x="11299" y="30145"/>
                    </a:lnTo>
                    <a:lnTo>
                      <a:pt x="11528" y="30216"/>
                    </a:lnTo>
                    <a:lnTo>
                      <a:pt x="11530" y="30217"/>
                    </a:lnTo>
                    <a:lnTo>
                      <a:pt x="11884" y="30312"/>
                    </a:lnTo>
                    <a:lnTo>
                      <a:pt x="12166" y="30386"/>
                    </a:lnTo>
                    <a:lnTo>
                      <a:pt x="12306" y="30421"/>
                    </a:lnTo>
                    <a:lnTo>
                      <a:pt x="12376" y="30441"/>
                    </a:lnTo>
                    <a:lnTo>
                      <a:pt x="12378" y="30441"/>
                    </a:lnTo>
                    <a:lnTo>
                      <a:pt x="12380" y="30442"/>
                    </a:lnTo>
                    <a:lnTo>
                      <a:pt x="12891" y="30581"/>
                    </a:lnTo>
                    <a:lnTo>
                      <a:pt x="13014" y="30616"/>
                    </a:lnTo>
                    <a:lnTo>
                      <a:pt x="13145" y="30654"/>
                    </a:lnTo>
                    <a:lnTo>
                      <a:pt x="13270" y="30688"/>
                    </a:lnTo>
                    <a:lnTo>
                      <a:pt x="13411" y="30726"/>
                    </a:lnTo>
                    <a:lnTo>
                      <a:pt x="13559" y="30766"/>
                    </a:lnTo>
                    <a:lnTo>
                      <a:pt x="13698" y="30801"/>
                    </a:lnTo>
                    <a:lnTo>
                      <a:pt x="13857" y="30838"/>
                    </a:lnTo>
                    <a:lnTo>
                      <a:pt x="14008" y="30884"/>
                    </a:lnTo>
                    <a:lnTo>
                      <a:pt x="14009" y="30884"/>
                    </a:lnTo>
                    <a:lnTo>
                      <a:pt x="14050" y="30894"/>
                    </a:lnTo>
                    <a:lnTo>
                      <a:pt x="14168" y="30924"/>
                    </a:lnTo>
                    <a:lnTo>
                      <a:pt x="14263" y="30948"/>
                    </a:lnTo>
                    <a:lnTo>
                      <a:pt x="14411" y="30992"/>
                    </a:lnTo>
                    <a:lnTo>
                      <a:pt x="14578" y="31039"/>
                    </a:lnTo>
                    <a:lnTo>
                      <a:pt x="14789" y="31095"/>
                    </a:lnTo>
                    <a:lnTo>
                      <a:pt x="14911" y="31125"/>
                    </a:lnTo>
                    <a:lnTo>
                      <a:pt x="14912" y="31125"/>
                    </a:lnTo>
                    <a:lnTo>
                      <a:pt x="14993" y="31146"/>
                    </a:lnTo>
                    <a:lnTo>
                      <a:pt x="15188" y="31200"/>
                    </a:lnTo>
                    <a:lnTo>
                      <a:pt x="15221" y="31209"/>
                    </a:lnTo>
                    <a:lnTo>
                      <a:pt x="15227" y="31211"/>
                    </a:lnTo>
                    <a:lnTo>
                      <a:pt x="15359" y="31247"/>
                    </a:lnTo>
                    <a:lnTo>
                      <a:pt x="15512" y="31287"/>
                    </a:lnTo>
                    <a:lnTo>
                      <a:pt x="15513" y="31287"/>
                    </a:lnTo>
                    <a:lnTo>
                      <a:pt x="15658" y="31332"/>
                    </a:lnTo>
                    <a:lnTo>
                      <a:pt x="15659" y="31332"/>
                    </a:lnTo>
                    <a:lnTo>
                      <a:pt x="15666" y="31334"/>
                    </a:lnTo>
                    <a:lnTo>
                      <a:pt x="15784" y="31366"/>
                    </a:lnTo>
                    <a:lnTo>
                      <a:pt x="15860" y="31388"/>
                    </a:lnTo>
                    <a:lnTo>
                      <a:pt x="15865" y="31389"/>
                    </a:lnTo>
                    <a:lnTo>
                      <a:pt x="15999" y="31424"/>
                    </a:lnTo>
                    <a:lnTo>
                      <a:pt x="16162" y="31463"/>
                    </a:lnTo>
                    <a:lnTo>
                      <a:pt x="16362" y="31518"/>
                    </a:lnTo>
                    <a:lnTo>
                      <a:pt x="16532" y="31567"/>
                    </a:lnTo>
                    <a:lnTo>
                      <a:pt x="16533" y="31567"/>
                    </a:lnTo>
                    <a:lnTo>
                      <a:pt x="16697" y="31621"/>
                    </a:lnTo>
                    <a:lnTo>
                      <a:pt x="16699" y="31622"/>
                    </a:lnTo>
                    <a:lnTo>
                      <a:pt x="16851" y="31635"/>
                    </a:lnTo>
                    <a:lnTo>
                      <a:pt x="16971" y="31652"/>
                    </a:lnTo>
                    <a:lnTo>
                      <a:pt x="17192" y="31692"/>
                    </a:lnTo>
                    <a:lnTo>
                      <a:pt x="17302" y="31710"/>
                    </a:lnTo>
                    <a:lnTo>
                      <a:pt x="17466" y="31743"/>
                    </a:lnTo>
                    <a:lnTo>
                      <a:pt x="17598" y="31767"/>
                    </a:lnTo>
                    <a:lnTo>
                      <a:pt x="17704" y="31780"/>
                    </a:lnTo>
                    <a:lnTo>
                      <a:pt x="17809" y="31798"/>
                    </a:lnTo>
                    <a:lnTo>
                      <a:pt x="17914" y="31818"/>
                    </a:lnTo>
                    <a:lnTo>
                      <a:pt x="18058" y="31835"/>
                    </a:lnTo>
                    <a:lnTo>
                      <a:pt x="18168" y="31854"/>
                    </a:lnTo>
                    <a:lnTo>
                      <a:pt x="18269" y="31874"/>
                    </a:lnTo>
                    <a:lnTo>
                      <a:pt x="18386" y="31899"/>
                    </a:lnTo>
                    <a:lnTo>
                      <a:pt x="18510" y="31920"/>
                    </a:lnTo>
                    <a:lnTo>
                      <a:pt x="18631" y="31939"/>
                    </a:lnTo>
                    <a:lnTo>
                      <a:pt x="18753" y="31959"/>
                    </a:lnTo>
                    <a:lnTo>
                      <a:pt x="18860" y="31979"/>
                    </a:lnTo>
                    <a:lnTo>
                      <a:pt x="18960" y="31995"/>
                    </a:lnTo>
                    <a:lnTo>
                      <a:pt x="19038" y="32007"/>
                    </a:lnTo>
                    <a:lnTo>
                      <a:pt x="19040" y="32007"/>
                    </a:lnTo>
                    <a:lnTo>
                      <a:pt x="19072" y="32012"/>
                    </a:lnTo>
                    <a:lnTo>
                      <a:pt x="19214" y="32036"/>
                    </a:lnTo>
                    <a:lnTo>
                      <a:pt x="19325" y="32056"/>
                    </a:lnTo>
                    <a:lnTo>
                      <a:pt x="19478" y="32085"/>
                    </a:lnTo>
                    <a:lnTo>
                      <a:pt x="19583" y="32102"/>
                    </a:lnTo>
                    <a:lnTo>
                      <a:pt x="19670" y="32116"/>
                    </a:lnTo>
                    <a:lnTo>
                      <a:pt x="19795" y="32137"/>
                    </a:lnTo>
                    <a:lnTo>
                      <a:pt x="19939" y="32164"/>
                    </a:lnTo>
                    <a:lnTo>
                      <a:pt x="20077" y="32187"/>
                    </a:lnTo>
                    <a:lnTo>
                      <a:pt x="20225" y="32214"/>
                    </a:lnTo>
                    <a:lnTo>
                      <a:pt x="20379" y="32239"/>
                    </a:lnTo>
                    <a:lnTo>
                      <a:pt x="20514" y="32264"/>
                    </a:lnTo>
                    <a:lnTo>
                      <a:pt x="20669" y="32292"/>
                    </a:lnTo>
                    <a:lnTo>
                      <a:pt x="20927" y="32332"/>
                    </a:lnTo>
                    <a:lnTo>
                      <a:pt x="21063" y="32359"/>
                    </a:lnTo>
                    <a:lnTo>
                      <a:pt x="21161" y="32380"/>
                    </a:lnTo>
                    <a:lnTo>
                      <a:pt x="21267" y="32398"/>
                    </a:lnTo>
                    <a:lnTo>
                      <a:pt x="21352" y="32412"/>
                    </a:lnTo>
                    <a:lnTo>
                      <a:pt x="21468" y="32429"/>
                    </a:lnTo>
                    <a:lnTo>
                      <a:pt x="21618" y="32445"/>
                    </a:lnTo>
                    <a:lnTo>
                      <a:pt x="21739" y="32475"/>
                    </a:lnTo>
                    <a:lnTo>
                      <a:pt x="21883" y="32501"/>
                    </a:lnTo>
                    <a:lnTo>
                      <a:pt x="21999" y="32526"/>
                    </a:lnTo>
                    <a:lnTo>
                      <a:pt x="22104" y="32544"/>
                    </a:lnTo>
                    <a:lnTo>
                      <a:pt x="22200" y="32558"/>
                    </a:lnTo>
                    <a:lnTo>
                      <a:pt x="22735" y="32692"/>
                    </a:lnTo>
                    <a:lnTo>
                      <a:pt x="22737" y="32693"/>
                    </a:lnTo>
                    <a:lnTo>
                      <a:pt x="22757" y="32698"/>
                    </a:lnTo>
                    <a:lnTo>
                      <a:pt x="22842" y="32701"/>
                    </a:lnTo>
                    <a:lnTo>
                      <a:pt x="22854" y="32701"/>
                    </a:lnTo>
                    <a:lnTo>
                      <a:pt x="22859" y="32700"/>
                    </a:lnTo>
                    <a:lnTo>
                      <a:pt x="22869" y="32700"/>
                    </a:lnTo>
                    <a:lnTo>
                      <a:pt x="22927" y="32698"/>
                    </a:lnTo>
                    <a:lnTo>
                      <a:pt x="23012" y="32686"/>
                    </a:lnTo>
                    <a:lnTo>
                      <a:pt x="23026" y="32684"/>
                    </a:lnTo>
                    <a:lnTo>
                      <a:pt x="23029" y="32683"/>
                    </a:lnTo>
                    <a:lnTo>
                      <a:pt x="23038" y="32681"/>
                    </a:lnTo>
                    <a:lnTo>
                      <a:pt x="23102" y="32668"/>
                    </a:lnTo>
                    <a:lnTo>
                      <a:pt x="23211" y="32649"/>
                    </a:lnTo>
                    <a:lnTo>
                      <a:pt x="23322" y="32633"/>
                    </a:lnTo>
                    <a:lnTo>
                      <a:pt x="23433" y="32621"/>
                    </a:lnTo>
                    <a:lnTo>
                      <a:pt x="23544" y="32613"/>
                    </a:lnTo>
                    <a:lnTo>
                      <a:pt x="23581" y="32613"/>
                    </a:lnTo>
                    <a:lnTo>
                      <a:pt x="23638" y="32612"/>
                    </a:lnTo>
                    <a:lnTo>
                      <a:pt x="23701" y="32612"/>
                    </a:lnTo>
                    <a:lnTo>
                      <a:pt x="23757" y="32618"/>
                    </a:lnTo>
                    <a:lnTo>
                      <a:pt x="23767" y="32619"/>
                    </a:lnTo>
                    <a:lnTo>
                      <a:pt x="23771" y="32620"/>
                    </a:lnTo>
                    <a:lnTo>
                      <a:pt x="23783" y="32621"/>
                    </a:lnTo>
                    <a:lnTo>
                      <a:pt x="23864" y="32637"/>
                    </a:lnTo>
                    <a:lnTo>
                      <a:pt x="23944" y="32661"/>
                    </a:lnTo>
                    <a:lnTo>
                      <a:pt x="23968" y="32670"/>
                    </a:lnTo>
                    <a:lnTo>
                      <a:pt x="23969" y="32670"/>
                    </a:lnTo>
                    <a:lnTo>
                      <a:pt x="24040" y="32695"/>
                    </a:lnTo>
                    <a:lnTo>
                      <a:pt x="24148" y="32728"/>
                    </a:lnTo>
                    <a:lnTo>
                      <a:pt x="24150" y="32729"/>
                    </a:lnTo>
                    <a:lnTo>
                      <a:pt x="24262" y="32757"/>
                    </a:lnTo>
                    <a:lnTo>
                      <a:pt x="24374" y="32778"/>
                    </a:lnTo>
                    <a:lnTo>
                      <a:pt x="24393" y="32782"/>
                    </a:lnTo>
                    <a:lnTo>
                      <a:pt x="24495" y="32800"/>
                    </a:lnTo>
                    <a:lnTo>
                      <a:pt x="24567" y="32814"/>
                    </a:lnTo>
                    <a:lnTo>
                      <a:pt x="24616" y="32823"/>
                    </a:lnTo>
                    <a:lnTo>
                      <a:pt x="24737" y="32849"/>
                    </a:lnTo>
                    <a:lnTo>
                      <a:pt x="24745" y="32851"/>
                    </a:lnTo>
                    <a:lnTo>
                      <a:pt x="24809" y="32865"/>
                    </a:lnTo>
                    <a:lnTo>
                      <a:pt x="24859" y="32877"/>
                    </a:lnTo>
                    <a:lnTo>
                      <a:pt x="24859" y="32877"/>
                    </a:lnTo>
                    <a:lnTo>
                      <a:pt x="24864" y="32878"/>
                    </a:lnTo>
                    <a:lnTo>
                      <a:pt x="24917" y="32890"/>
                    </a:lnTo>
                    <a:lnTo>
                      <a:pt x="25003" y="32905"/>
                    </a:lnTo>
                    <a:lnTo>
                      <a:pt x="25091" y="32916"/>
                    </a:lnTo>
                    <a:lnTo>
                      <a:pt x="25143" y="32920"/>
                    </a:lnTo>
                    <a:lnTo>
                      <a:pt x="25146" y="32920"/>
                    </a:lnTo>
                    <a:lnTo>
                      <a:pt x="25147" y="32920"/>
                    </a:lnTo>
                    <a:lnTo>
                      <a:pt x="25149" y="32920"/>
                    </a:lnTo>
                    <a:lnTo>
                      <a:pt x="25154" y="32921"/>
                    </a:lnTo>
                    <a:lnTo>
                      <a:pt x="25178" y="32922"/>
                    </a:lnTo>
                    <a:lnTo>
                      <a:pt x="25266" y="32924"/>
                    </a:lnTo>
                    <a:lnTo>
                      <a:pt x="25354" y="32921"/>
                    </a:lnTo>
                    <a:lnTo>
                      <a:pt x="25442" y="32913"/>
                    </a:lnTo>
                    <a:lnTo>
                      <a:pt x="25519" y="32902"/>
                    </a:lnTo>
                    <a:lnTo>
                      <a:pt x="25552" y="32897"/>
                    </a:lnTo>
                    <a:lnTo>
                      <a:pt x="25894" y="32834"/>
                    </a:lnTo>
                    <a:lnTo>
                      <a:pt x="26236" y="32769"/>
                    </a:lnTo>
                    <a:lnTo>
                      <a:pt x="26247" y="32767"/>
                    </a:lnTo>
                    <a:lnTo>
                      <a:pt x="26581" y="32702"/>
                    </a:lnTo>
                    <a:lnTo>
                      <a:pt x="27282" y="32568"/>
                    </a:lnTo>
                    <a:lnTo>
                      <a:pt x="28002" y="32434"/>
                    </a:lnTo>
                    <a:lnTo>
                      <a:pt x="28330" y="32373"/>
                    </a:lnTo>
                    <a:lnTo>
                      <a:pt x="28341" y="32371"/>
                    </a:lnTo>
                    <a:lnTo>
                      <a:pt x="28425" y="32357"/>
                    </a:lnTo>
                    <a:lnTo>
                      <a:pt x="28519" y="32342"/>
                    </a:lnTo>
                    <a:lnTo>
                      <a:pt x="28614" y="32329"/>
                    </a:lnTo>
                    <a:lnTo>
                      <a:pt x="28709" y="32318"/>
                    </a:lnTo>
                    <a:lnTo>
                      <a:pt x="28804" y="32308"/>
                    </a:lnTo>
                    <a:lnTo>
                      <a:pt x="28899" y="32300"/>
                    </a:lnTo>
                    <a:lnTo>
                      <a:pt x="28995" y="32293"/>
                    </a:lnTo>
                    <a:lnTo>
                      <a:pt x="29090" y="32289"/>
                    </a:lnTo>
                    <a:lnTo>
                      <a:pt x="29186" y="32286"/>
                    </a:lnTo>
                    <a:lnTo>
                      <a:pt x="29268" y="32285"/>
                    </a:lnTo>
                    <a:lnTo>
                      <a:pt x="29278" y="32285"/>
                    </a:lnTo>
                    <a:lnTo>
                      <a:pt x="29282" y="32285"/>
                    </a:lnTo>
                    <a:lnTo>
                      <a:pt x="29310" y="32284"/>
                    </a:lnTo>
                    <a:lnTo>
                      <a:pt x="29320" y="32284"/>
                    </a:lnTo>
                    <a:lnTo>
                      <a:pt x="29730" y="32285"/>
                    </a:lnTo>
                    <a:lnTo>
                      <a:pt x="30046" y="32285"/>
                    </a:lnTo>
                    <a:lnTo>
                      <a:pt x="30139" y="32285"/>
                    </a:lnTo>
                    <a:lnTo>
                      <a:pt x="31064" y="32283"/>
                    </a:lnTo>
                    <a:lnTo>
                      <a:pt x="31978" y="32275"/>
                    </a:lnTo>
                    <a:lnTo>
                      <a:pt x="31990" y="32275"/>
                    </a:lnTo>
                    <a:lnTo>
                      <a:pt x="32133" y="32273"/>
                    </a:lnTo>
                    <a:lnTo>
                      <a:pt x="32213" y="32271"/>
                    </a:lnTo>
                    <a:lnTo>
                      <a:pt x="32305" y="32267"/>
                    </a:lnTo>
                    <a:lnTo>
                      <a:pt x="32436" y="32262"/>
                    </a:lnTo>
                    <a:lnTo>
                      <a:pt x="32658" y="32250"/>
                    </a:lnTo>
                    <a:lnTo>
                      <a:pt x="32720" y="32246"/>
                    </a:lnTo>
                    <a:lnTo>
                      <a:pt x="32723" y="32246"/>
                    </a:lnTo>
                    <a:lnTo>
                      <a:pt x="32970" y="32231"/>
                    </a:lnTo>
                    <a:lnTo>
                      <a:pt x="33016" y="32228"/>
                    </a:lnTo>
                    <a:lnTo>
                      <a:pt x="33062" y="32226"/>
                    </a:lnTo>
                    <a:lnTo>
                      <a:pt x="33310" y="32216"/>
                    </a:lnTo>
                    <a:lnTo>
                      <a:pt x="33438" y="32212"/>
                    </a:lnTo>
                    <a:lnTo>
                      <a:pt x="33603" y="32208"/>
                    </a:lnTo>
                    <a:lnTo>
                      <a:pt x="33612" y="32208"/>
                    </a:lnTo>
                    <a:lnTo>
                      <a:pt x="34040" y="32206"/>
                    </a:lnTo>
                    <a:lnTo>
                      <a:pt x="34384" y="32208"/>
                    </a:lnTo>
                    <a:lnTo>
                      <a:pt x="34639" y="32207"/>
                    </a:lnTo>
                    <a:lnTo>
                      <a:pt x="34677" y="32206"/>
                    </a:lnTo>
                    <a:lnTo>
                      <a:pt x="34728" y="32206"/>
                    </a:lnTo>
                    <a:lnTo>
                      <a:pt x="34864" y="32205"/>
                    </a:lnTo>
                    <a:lnTo>
                      <a:pt x="35639" y="32199"/>
                    </a:lnTo>
                    <a:lnTo>
                      <a:pt x="36550" y="32196"/>
                    </a:lnTo>
                    <a:lnTo>
                      <a:pt x="36560" y="32199"/>
                    </a:lnTo>
                    <a:lnTo>
                      <a:pt x="36621" y="32214"/>
                    </a:lnTo>
                    <a:lnTo>
                      <a:pt x="36629" y="32217"/>
                    </a:lnTo>
                    <a:lnTo>
                      <a:pt x="36631" y="32218"/>
                    </a:lnTo>
                    <a:lnTo>
                      <a:pt x="36684" y="32266"/>
                    </a:lnTo>
                    <a:lnTo>
                      <a:pt x="36690" y="32271"/>
                    </a:lnTo>
                    <a:lnTo>
                      <a:pt x="36694" y="32282"/>
                    </a:lnTo>
                    <a:lnTo>
                      <a:pt x="36712" y="32332"/>
                    </a:lnTo>
                    <a:lnTo>
                      <a:pt x="36718" y="32347"/>
                    </a:lnTo>
                    <a:lnTo>
                      <a:pt x="36717" y="32365"/>
                    </a:lnTo>
                    <a:lnTo>
                      <a:pt x="36716" y="32392"/>
                    </a:lnTo>
                    <a:lnTo>
                      <a:pt x="36714" y="32430"/>
                    </a:lnTo>
                    <a:lnTo>
                      <a:pt x="36704" y="32513"/>
                    </a:lnTo>
                    <a:lnTo>
                      <a:pt x="36690" y="32596"/>
                    </a:lnTo>
                    <a:lnTo>
                      <a:pt x="36679" y="32644"/>
                    </a:lnTo>
                    <a:lnTo>
                      <a:pt x="36678" y="32650"/>
                    </a:lnTo>
                    <a:lnTo>
                      <a:pt x="36676" y="32655"/>
                    </a:lnTo>
                    <a:lnTo>
                      <a:pt x="36671" y="32678"/>
                    </a:lnTo>
                    <a:lnTo>
                      <a:pt x="36649" y="32758"/>
                    </a:lnTo>
                    <a:lnTo>
                      <a:pt x="36622" y="32838"/>
                    </a:lnTo>
                    <a:lnTo>
                      <a:pt x="36591" y="32915"/>
                    </a:lnTo>
                    <a:lnTo>
                      <a:pt x="36556" y="32991"/>
                    </a:lnTo>
                    <a:lnTo>
                      <a:pt x="36510" y="33077"/>
                    </a:lnTo>
                    <a:lnTo>
                      <a:pt x="36474" y="33152"/>
                    </a:lnTo>
                    <a:lnTo>
                      <a:pt x="36470" y="33164"/>
                    </a:lnTo>
                    <a:lnTo>
                      <a:pt x="36466" y="33172"/>
                    </a:lnTo>
                    <a:lnTo>
                      <a:pt x="36461" y="33192"/>
                    </a:lnTo>
                    <a:lnTo>
                      <a:pt x="36448" y="33232"/>
                    </a:lnTo>
                    <a:lnTo>
                      <a:pt x="36444" y="33257"/>
                    </a:lnTo>
                    <a:lnTo>
                      <a:pt x="36438" y="33290"/>
                    </a:lnTo>
                    <a:lnTo>
                      <a:pt x="36434" y="33315"/>
                    </a:lnTo>
                    <a:lnTo>
                      <a:pt x="36433" y="33357"/>
                    </a:lnTo>
                    <a:lnTo>
                      <a:pt x="36432" y="33386"/>
                    </a:lnTo>
                    <a:lnTo>
                      <a:pt x="36432" y="33399"/>
                    </a:lnTo>
                    <a:lnTo>
                      <a:pt x="36441" y="33482"/>
                    </a:lnTo>
                    <a:lnTo>
                      <a:pt x="36459" y="33555"/>
                    </a:lnTo>
                    <a:lnTo>
                      <a:pt x="36461" y="33561"/>
                    </a:lnTo>
                    <a:lnTo>
                      <a:pt x="36740" y="35158"/>
                    </a:lnTo>
                    <a:lnTo>
                      <a:pt x="36762" y="35289"/>
                    </a:lnTo>
                    <a:lnTo>
                      <a:pt x="36774" y="35363"/>
                    </a:lnTo>
                    <a:lnTo>
                      <a:pt x="36788" y="35454"/>
                    </a:lnTo>
                    <a:lnTo>
                      <a:pt x="36805" y="35568"/>
                    </a:lnTo>
                    <a:lnTo>
                      <a:pt x="36826" y="35729"/>
                    </a:lnTo>
                    <a:lnTo>
                      <a:pt x="36831" y="35774"/>
                    </a:lnTo>
                    <a:lnTo>
                      <a:pt x="36855" y="35980"/>
                    </a:lnTo>
                    <a:lnTo>
                      <a:pt x="36874" y="36186"/>
                    </a:lnTo>
                    <a:lnTo>
                      <a:pt x="36890" y="36393"/>
                    </a:lnTo>
                    <a:lnTo>
                      <a:pt x="36903" y="36600"/>
                    </a:lnTo>
                    <a:lnTo>
                      <a:pt x="36910" y="36771"/>
                    </a:lnTo>
                    <a:lnTo>
                      <a:pt x="36910" y="36776"/>
                    </a:lnTo>
                    <a:lnTo>
                      <a:pt x="36933" y="37548"/>
                    </a:lnTo>
                    <a:lnTo>
                      <a:pt x="36934" y="37636"/>
                    </a:lnTo>
                    <a:lnTo>
                      <a:pt x="36944" y="38320"/>
                    </a:lnTo>
                    <a:lnTo>
                      <a:pt x="36944" y="38329"/>
                    </a:lnTo>
                    <a:lnTo>
                      <a:pt x="36944" y="38380"/>
                    </a:lnTo>
                    <a:lnTo>
                      <a:pt x="36941" y="38500"/>
                    </a:lnTo>
                    <a:lnTo>
                      <a:pt x="36934" y="38620"/>
                    </a:lnTo>
                    <a:lnTo>
                      <a:pt x="36922" y="38739"/>
                    </a:lnTo>
                    <a:lnTo>
                      <a:pt x="36906" y="38858"/>
                    </a:lnTo>
                    <a:lnTo>
                      <a:pt x="36897" y="38912"/>
                    </a:lnTo>
                    <a:lnTo>
                      <a:pt x="36896" y="38918"/>
                    </a:lnTo>
                    <a:lnTo>
                      <a:pt x="36894" y="38931"/>
                    </a:lnTo>
                    <a:lnTo>
                      <a:pt x="36886" y="38977"/>
                    </a:lnTo>
                    <a:lnTo>
                      <a:pt x="36862" y="39094"/>
                    </a:lnTo>
                    <a:lnTo>
                      <a:pt x="36844" y="39170"/>
                    </a:lnTo>
                    <a:lnTo>
                      <a:pt x="36841" y="39184"/>
                    </a:lnTo>
                    <a:lnTo>
                      <a:pt x="36840" y="39188"/>
                    </a:lnTo>
                    <a:lnTo>
                      <a:pt x="36835" y="39207"/>
                    </a:lnTo>
                    <a:lnTo>
                      <a:pt x="36807" y="39299"/>
                    </a:lnTo>
                    <a:lnTo>
                      <a:pt x="36772" y="39389"/>
                    </a:lnTo>
                    <a:lnTo>
                      <a:pt x="36764" y="39406"/>
                    </a:lnTo>
                    <a:lnTo>
                      <a:pt x="36762" y="39411"/>
                    </a:lnTo>
                    <a:lnTo>
                      <a:pt x="36755" y="39425"/>
                    </a:lnTo>
                    <a:lnTo>
                      <a:pt x="36731" y="39477"/>
                    </a:lnTo>
                    <a:lnTo>
                      <a:pt x="36687" y="39557"/>
                    </a:lnTo>
                    <a:lnTo>
                      <a:pt x="36686" y="39558"/>
                    </a:lnTo>
                    <a:lnTo>
                      <a:pt x="36641" y="39630"/>
                    </a:lnTo>
                    <a:lnTo>
                      <a:pt x="36594" y="39701"/>
                    </a:lnTo>
                    <a:lnTo>
                      <a:pt x="36544" y="39770"/>
                    </a:lnTo>
                    <a:lnTo>
                      <a:pt x="36491" y="39837"/>
                    </a:lnTo>
                    <a:lnTo>
                      <a:pt x="36427" y="39913"/>
                    </a:lnTo>
                    <a:lnTo>
                      <a:pt x="36180" y="40200"/>
                    </a:lnTo>
                    <a:lnTo>
                      <a:pt x="35937" y="40491"/>
                    </a:lnTo>
                    <a:lnTo>
                      <a:pt x="35934" y="40495"/>
                    </a:lnTo>
                    <a:lnTo>
                      <a:pt x="35700" y="40786"/>
                    </a:lnTo>
                    <a:lnTo>
                      <a:pt x="35627" y="40880"/>
                    </a:lnTo>
                    <a:lnTo>
                      <a:pt x="35623" y="40885"/>
                    </a:lnTo>
                    <a:lnTo>
                      <a:pt x="35608" y="40904"/>
                    </a:lnTo>
                    <a:lnTo>
                      <a:pt x="35559" y="40973"/>
                    </a:lnTo>
                    <a:lnTo>
                      <a:pt x="35556" y="40977"/>
                    </a:lnTo>
                    <a:lnTo>
                      <a:pt x="35554" y="40981"/>
                    </a:lnTo>
                    <a:lnTo>
                      <a:pt x="35508" y="41053"/>
                    </a:lnTo>
                    <a:lnTo>
                      <a:pt x="35463" y="41132"/>
                    </a:lnTo>
                    <a:lnTo>
                      <a:pt x="35423" y="41212"/>
                    </a:lnTo>
                    <a:lnTo>
                      <a:pt x="35388" y="41294"/>
                    </a:lnTo>
                    <a:lnTo>
                      <a:pt x="35388" y="41295"/>
                    </a:lnTo>
                    <a:lnTo>
                      <a:pt x="35387" y="41295"/>
                    </a:lnTo>
                    <a:lnTo>
                      <a:pt x="35356" y="41379"/>
                    </a:lnTo>
                    <a:lnTo>
                      <a:pt x="35349" y="41403"/>
                    </a:lnTo>
                    <a:lnTo>
                      <a:pt x="35347" y="41408"/>
                    </a:lnTo>
                    <a:lnTo>
                      <a:pt x="35345" y="41414"/>
                    </a:lnTo>
                    <a:lnTo>
                      <a:pt x="35330" y="41463"/>
                    </a:lnTo>
                    <a:lnTo>
                      <a:pt x="35329" y="41465"/>
                    </a:lnTo>
                    <a:lnTo>
                      <a:pt x="35328" y="41467"/>
                    </a:lnTo>
                    <a:lnTo>
                      <a:pt x="35307" y="41552"/>
                    </a:lnTo>
                    <a:lnTo>
                      <a:pt x="35289" y="41636"/>
                    </a:lnTo>
                    <a:lnTo>
                      <a:pt x="35289" y="41641"/>
                    </a:lnTo>
                    <a:lnTo>
                      <a:pt x="35288" y="41645"/>
                    </a:lnTo>
                    <a:lnTo>
                      <a:pt x="35281" y="41693"/>
                    </a:lnTo>
                    <a:lnTo>
                      <a:pt x="35280" y="41700"/>
                    </a:lnTo>
                    <a:lnTo>
                      <a:pt x="35278" y="41714"/>
                    </a:lnTo>
                    <a:lnTo>
                      <a:pt x="35276" y="41730"/>
                    </a:lnTo>
                    <a:lnTo>
                      <a:pt x="35271" y="41775"/>
                    </a:lnTo>
                    <a:lnTo>
                      <a:pt x="35268" y="41806"/>
                    </a:lnTo>
                    <a:lnTo>
                      <a:pt x="35268" y="41809"/>
                    </a:lnTo>
                    <a:lnTo>
                      <a:pt x="35267" y="41822"/>
                    </a:lnTo>
                    <a:lnTo>
                      <a:pt x="35266" y="41837"/>
                    </a:lnTo>
                    <a:lnTo>
                      <a:pt x="35266" y="41848"/>
                    </a:lnTo>
                    <a:lnTo>
                      <a:pt x="35265" y="41902"/>
                    </a:lnTo>
                    <a:lnTo>
                      <a:pt x="35273" y="41997"/>
                    </a:lnTo>
                    <a:lnTo>
                      <a:pt x="35274" y="42009"/>
                    </a:lnTo>
                    <a:lnTo>
                      <a:pt x="35284" y="42087"/>
                    </a:lnTo>
                    <a:lnTo>
                      <a:pt x="35293" y="42176"/>
                    </a:lnTo>
                    <a:lnTo>
                      <a:pt x="35301" y="42266"/>
                    </a:lnTo>
                    <a:lnTo>
                      <a:pt x="35308" y="42356"/>
                    </a:lnTo>
                    <a:lnTo>
                      <a:pt x="35312" y="42445"/>
                    </a:lnTo>
                    <a:lnTo>
                      <a:pt x="35314" y="42500"/>
                    </a:lnTo>
                    <a:lnTo>
                      <a:pt x="35322" y="42600"/>
                    </a:lnTo>
                    <a:lnTo>
                      <a:pt x="35338" y="42698"/>
                    </a:lnTo>
                    <a:lnTo>
                      <a:pt x="35351" y="42746"/>
                    </a:lnTo>
                    <a:lnTo>
                      <a:pt x="35363" y="42795"/>
                    </a:lnTo>
                    <a:lnTo>
                      <a:pt x="35378" y="42838"/>
                    </a:lnTo>
                    <a:lnTo>
                      <a:pt x="35392" y="42878"/>
                    </a:lnTo>
                    <a:lnTo>
                      <a:pt x="35406" y="42914"/>
                    </a:lnTo>
                    <a:lnTo>
                      <a:pt x="35427" y="42967"/>
                    </a:lnTo>
                    <a:lnTo>
                      <a:pt x="35464" y="43054"/>
                    </a:lnTo>
                    <a:lnTo>
                      <a:pt x="35487" y="43105"/>
                    </a:lnTo>
                    <a:lnTo>
                      <a:pt x="35502" y="43141"/>
                    </a:lnTo>
                    <a:lnTo>
                      <a:pt x="35512" y="43162"/>
                    </a:lnTo>
                    <a:lnTo>
                      <a:pt x="35542" y="43227"/>
                    </a:lnTo>
                    <a:lnTo>
                      <a:pt x="35581" y="43307"/>
                    </a:lnTo>
                    <a:lnTo>
                      <a:pt x="35583" y="43312"/>
                    </a:lnTo>
                    <a:lnTo>
                      <a:pt x="35586" y="43317"/>
                    </a:lnTo>
                    <a:lnTo>
                      <a:pt x="35626" y="43396"/>
                    </a:lnTo>
                    <a:lnTo>
                      <a:pt x="35660" y="43460"/>
                    </a:lnTo>
                    <a:lnTo>
                      <a:pt x="35670" y="43480"/>
                    </a:lnTo>
                    <a:lnTo>
                      <a:pt x="35716" y="43563"/>
                    </a:lnTo>
                    <a:lnTo>
                      <a:pt x="35764" y="43645"/>
                    </a:lnTo>
                    <a:lnTo>
                      <a:pt x="35796" y="43700"/>
                    </a:lnTo>
                    <a:lnTo>
                      <a:pt x="35797" y="43702"/>
                    </a:lnTo>
                    <a:lnTo>
                      <a:pt x="36034" y="44088"/>
                    </a:lnTo>
                    <a:lnTo>
                      <a:pt x="36036" y="44091"/>
                    </a:lnTo>
                    <a:lnTo>
                      <a:pt x="36466" y="44756"/>
                    </a:lnTo>
                    <a:lnTo>
                      <a:pt x="36468" y="44759"/>
                    </a:lnTo>
                    <a:lnTo>
                      <a:pt x="36518" y="44835"/>
                    </a:lnTo>
                    <a:lnTo>
                      <a:pt x="36559" y="44900"/>
                    </a:lnTo>
                    <a:lnTo>
                      <a:pt x="36567" y="44912"/>
                    </a:lnTo>
                    <a:lnTo>
                      <a:pt x="36614" y="44991"/>
                    </a:lnTo>
                    <a:lnTo>
                      <a:pt x="36675" y="45094"/>
                    </a:lnTo>
                    <a:lnTo>
                      <a:pt x="36676" y="45096"/>
                    </a:lnTo>
                    <a:lnTo>
                      <a:pt x="36702" y="45140"/>
                    </a:lnTo>
                    <a:lnTo>
                      <a:pt x="36760" y="45229"/>
                    </a:lnTo>
                    <a:lnTo>
                      <a:pt x="36825" y="45314"/>
                    </a:lnTo>
                    <a:lnTo>
                      <a:pt x="36899" y="45411"/>
                    </a:lnTo>
                    <a:lnTo>
                      <a:pt x="36902" y="45415"/>
                    </a:lnTo>
                    <a:lnTo>
                      <a:pt x="36906" y="45427"/>
                    </a:lnTo>
                    <a:lnTo>
                      <a:pt x="36919" y="45452"/>
                    </a:lnTo>
                    <a:lnTo>
                      <a:pt x="36927" y="45480"/>
                    </a:lnTo>
                    <a:lnTo>
                      <a:pt x="36932" y="45491"/>
                    </a:lnTo>
                    <a:lnTo>
                      <a:pt x="36933" y="45498"/>
                    </a:lnTo>
                    <a:lnTo>
                      <a:pt x="36937" y="45531"/>
                    </a:lnTo>
                    <a:lnTo>
                      <a:pt x="36943" y="45573"/>
                    </a:lnTo>
                    <a:lnTo>
                      <a:pt x="36940" y="45594"/>
                    </a:lnTo>
                    <a:lnTo>
                      <a:pt x="36938" y="45625"/>
                    </a:lnTo>
                    <a:lnTo>
                      <a:pt x="36935" y="45657"/>
                    </a:lnTo>
                    <a:lnTo>
                      <a:pt x="36921" y="45718"/>
                    </a:lnTo>
                    <a:lnTo>
                      <a:pt x="36917" y="45732"/>
                    </a:lnTo>
                    <a:lnTo>
                      <a:pt x="36916" y="45738"/>
                    </a:lnTo>
                    <a:lnTo>
                      <a:pt x="36914" y="45745"/>
                    </a:lnTo>
                    <a:lnTo>
                      <a:pt x="36886" y="45826"/>
                    </a:lnTo>
                    <a:lnTo>
                      <a:pt x="36631" y="46369"/>
                    </a:lnTo>
                    <a:lnTo>
                      <a:pt x="36572" y="46494"/>
                    </a:lnTo>
                    <a:lnTo>
                      <a:pt x="36570" y="46499"/>
                    </a:lnTo>
                    <a:lnTo>
                      <a:pt x="36503" y="46638"/>
                    </a:lnTo>
                    <a:lnTo>
                      <a:pt x="36501" y="46642"/>
                    </a:lnTo>
                    <a:lnTo>
                      <a:pt x="36431" y="46781"/>
                    </a:lnTo>
                    <a:lnTo>
                      <a:pt x="36365" y="46906"/>
                    </a:lnTo>
                    <a:lnTo>
                      <a:pt x="36348" y="46940"/>
                    </a:lnTo>
                    <a:lnTo>
                      <a:pt x="36298" y="47044"/>
                    </a:lnTo>
                    <a:lnTo>
                      <a:pt x="36254" y="47150"/>
                    </a:lnTo>
                    <a:lnTo>
                      <a:pt x="36216" y="47259"/>
                    </a:lnTo>
                    <a:lnTo>
                      <a:pt x="36183" y="47369"/>
                    </a:lnTo>
                    <a:lnTo>
                      <a:pt x="36156" y="47481"/>
                    </a:lnTo>
                    <a:lnTo>
                      <a:pt x="36135" y="47594"/>
                    </a:lnTo>
                    <a:lnTo>
                      <a:pt x="36131" y="47625"/>
                    </a:lnTo>
                    <a:lnTo>
                      <a:pt x="36130" y="47632"/>
                    </a:lnTo>
                    <a:lnTo>
                      <a:pt x="36121" y="47703"/>
                    </a:lnTo>
                    <a:lnTo>
                      <a:pt x="36120" y="47706"/>
                    </a:lnTo>
                    <a:lnTo>
                      <a:pt x="36104" y="47844"/>
                    </a:lnTo>
                    <a:lnTo>
                      <a:pt x="36090" y="47956"/>
                    </a:lnTo>
                    <a:lnTo>
                      <a:pt x="36086" y="47983"/>
                    </a:lnTo>
                    <a:lnTo>
                      <a:pt x="36078" y="48036"/>
                    </a:lnTo>
                    <a:lnTo>
                      <a:pt x="36065" y="48121"/>
                    </a:lnTo>
                    <a:lnTo>
                      <a:pt x="36042" y="48258"/>
                    </a:lnTo>
                    <a:lnTo>
                      <a:pt x="35991" y="48517"/>
                    </a:lnTo>
                    <a:lnTo>
                      <a:pt x="35991" y="48518"/>
                    </a:lnTo>
                    <a:lnTo>
                      <a:pt x="35960" y="48670"/>
                    </a:lnTo>
                    <a:lnTo>
                      <a:pt x="35960" y="48671"/>
                    </a:lnTo>
                    <a:lnTo>
                      <a:pt x="35932" y="48823"/>
                    </a:lnTo>
                    <a:lnTo>
                      <a:pt x="35907" y="48976"/>
                    </a:lnTo>
                    <a:lnTo>
                      <a:pt x="35884" y="49129"/>
                    </a:lnTo>
                    <a:lnTo>
                      <a:pt x="35867" y="49253"/>
                    </a:lnTo>
                    <a:lnTo>
                      <a:pt x="35863" y="49283"/>
                    </a:lnTo>
                    <a:lnTo>
                      <a:pt x="35834" y="49554"/>
                    </a:lnTo>
                    <a:lnTo>
                      <a:pt x="35834" y="49557"/>
                    </a:lnTo>
                    <a:lnTo>
                      <a:pt x="35783" y="50124"/>
                    </a:lnTo>
                    <a:lnTo>
                      <a:pt x="35731" y="50691"/>
                    </a:lnTo>
                    <a:lnTo>
                      <a:pt x="35714" y="50855"/>
                    </a:lnTo>
                    <a:lnTo>
                      <a:pt x="35695" y="51019"/>
                    </a:lnTo>
                    <a:lnTo>
                      <a:pt x="35694" y="51028"/>
                    </a:lnTo>
                    <a:lnTo>
                      <a:pt x="35673" y="51182"/>
                    </a:lnTo>
                    <a:lnTo>
                      <a:pt x="35648" y="51345"/>
                    </a:lnTo>
                    <a:lnTo>
                      <a:pt x="35647" y="51351"/>
                    </a:lnTo>
                    <a:lnTo>
                      <a:pt x="35620" y="51507"/>
                    </a:lnTo>
                    <a:lnTo>
                      <a:pt x="35601" y="51611"/>
                    </a:lnTo>
                    <a:lnTo>
                      <a:pt x="35601" y="51614"/>
                    </a:lnTo>
                    <a:lnTo>
                      <a:pt x="35589" y="51678"/>
                    </a:lnTo>
                    <a:lnTo>
                      <a:pt x="35585" y="51702"/>
                    </a:lnTo>
                    <a:lnTo>
                      <a:pt x="35581" y="51724"/>
                    </a:lnTo>
                    <a:lnTo>
                      <a:pt x="35570" y="51791"/>
                    </a:lnTo>
                    <a:lnTo>
                      <a:pt x="35562" y="51845"/>
                    </a:lnTo>
                    <a:lnTo>
                      <a:pt x="35557" y="51880"/>
                    </a:lnTo>
                    <a:lnTo>
                      <a:pt x="35545" y="51969"/>
                    </a:lnTo>
                    <a:lnTo>
                      <a:pt x="35535" y="52058"/>
                    </a:lnTo>
                    <a:lnTo>
                      <a:pt x="35527" y="52147"/>
                    </a:lnTo>
                    <a:lnTo>
                      <a:pt x="35523" y="52196"/>
                    </a:lnTo>
                    <a:lnTo>
                      <a:pt x="35520" y="52237"/>
                    </a:lnTo>
                    <a:lnTo>
                      <a:pt x="35519" y="52250"/>
                    </a:lnTo>
                    <a:lnTo>
                      <a:pt x="35515" y="52326"/>
                    </a:lnTo>
                    <a:lnTo>
                      <a:pt x="35510" y="52452"/>
                    </a:lnTo>
                    <a:lnTo>
                      <a:pt x="35503" y="52669"/>
                    </a:lnTo>
                    <a:lnTo>
                      <a:pt x="35498" y="52819"/>
                    </a:lnTo>
                    <a:lnTo>
                      <a:pt x="35497" y="52823"/>
                    </a:lnTo>
                    <a:lnTo>
                      <a:pt x="35458" y="53488"/>
                    </a:lnTo>
                    <a:lnTo>
                      <a:pt x="35458" y="53491"/>
                    </a:lnTo>
                    <a:lnTo>
                      <a:pt x="35457" y="53501"/>
                    </a:lnTo>
                    <a:lnTo>
                      <a:pt x="35386" y="54547"/>
                    </a:lnTo>
                    <a:lnTo>
                      <a:pt x="35378" y="54707"/>
                    </a:lnTo>
                    <a:lnTo>
                      <a:pt x="35330" y="55587"/>
                    </a:lnTo>
                    <a:lnTo>
                      <a:pt x="35329" y="55605"/>
                    </a:lnTo>
                    <a:lnTo>
                      <a:pt x="35328" y="55625"/>
                    </a:lnTo>
                    <a:lnTo>
                      <a:pt x="35291" y="56376"/>
                    </a:lnTo>
                    <a:lnTo>
                      <a:pt x="35252" y="57134"/>
                    </a:lnTo>
                    <a:lnTo>
                      <a:pt x="35251" y="57146"/>
                    </a:lnTo>
                    <a:lnTo>
                      <a:pt x="35234" y="57413"/>
                    </a:lnTo>
                    <a:lnTo>
                      <a:pt x="35229" y="57505"/>
                    </a:lnTo>
                    <a:lnTo>
                      <a:pt x="35211" y="57728"/>
                    </a:lnTo>
                    <a:lnTo>
                      <a:pt x="35200" y="57864"/>
                    </a:lnTo>
                    <a:lnTo>
                      <a:pt x="35194" y="57922"/>
                    </a:lnTo>
                    <a:lnTo>
                      <a:pt x="35165" y="58221"/>
                    </a:lnTo>
                    <a:lnTo>
                      <a:pt x="35124" y="58579"/>
                    </a:lnTo>
                    <a:lnTo>
                      <a:pt x="35057" y="59067"/>
                    </a:lnTo>
                    <a:lnTo>
                      <a:pt x="35043" y="59158"/>
                    </a:lnTo>
                    <a:lnTo>
                      <a:pt x="35027" y="59249"/>
                    </a:lnTo>
                    <a:lnTo>
                      <a:pt x="35009" y="59340"/>
                    </a:lnTo>
                    <a:lnTo>
                      <a:pt x="34990" y="59431"/>
                    </a:lnTo>
                    <a:lnTo>
                      <a:pt x="34970" y="59521"/>
                    </a:lnTo>
                    <a:lnTo>
                      <a:pt x="34947" y="59611"/>
                    </a:lnTo>
                    <a:lnTo>
                      <a:pt x="34923" y="59700"/>
                    </a:lnTo>
                    <a:lnTo>
                      <a:pt x="34898" y="59789"/>
                    </a:lnTo>
                    <a:lnTo>
                      <a:pt x="34871" y="59877"/>
                    </a:lnTo>
                    <a:lnTo>
                      <a:pt x="34843" y="59965"/>
                    </a:lnTo>
                    <a:lnTo>
                      <a:pt x="34813" y="60053"/>
                    </a:lnTo>
                    <a:lnTo>
                      <a:pt x="34781" y="60139"/>
                    </a:lnTo>
                    <a:lnTo>
                      <a:pt x="34748" y="60226"/>
                    </a:lnTo>
                    <a:lnTo>
                      <a:pt x="34714" y="60312"/>
                    </a:lnTo>
                    <a:lnTo>
                      <a:pt x="34677" y="60397"/>
                    </a:lnTo>
                    <a:lnTo>
                      <a:pt x="34614" y="60534"/>
                    </a:lnTo>
                    <a:lnTo>
                      <a:pt x="34598" y="60568"/>
                    </a:lnTo>
                    <a:lnTo>
                      <a:pt x="34575" y="60618"/>
                    </a:lnTo>
                    <a:lnTo>
                      <a:pt x="34512" y="60739"/>
                    </a:lnTo>
                    <a:lnTo>
                      <a:pt x="34446" y="60858"/>
                    </a:lnTo>
                    <a:lnTo>
                      <a:pt x="34375" y="60975"/>
                    </a:lnTo>
                    <a:lnTo>
                      <a:pt x="34300" y="61089"/>
                    </a:lnTo>
                    <a:lnTo>
                      <a:pt x="34264" y="61139"/>
                    </a:lnTo>
                    <a:lnTo>
                      <a:pt x="34260" y="61145"/>
                    </a:lnTo>
                    <a:lnTo>
                      <a:pt x="34256" y="61151"/>
                    </a:lnTo>
                    <a:lnTo>
                      <a:pt x="34221" y="61200"/>
                    </a:lnTo>
                    <a:lnTo>
                      <a:pt x="34138" y="61309"/>
                    </a:lnTo>
                    <a:lnTo>
                      <a:pt x="34051" y="61414"/>
                    </a:lnTo>
                    <a:lnTo>
                      <a:pt x="33961" y="61517"/>
                    </a:lnTo>
                    <a:lnTo>
                      <a:pt x="33884" y="61599"/>
                    </a:lnTo>
                    <a:lnTo>
                      <a:pt x="33882" y="61601"/>
                    </a:lnTo>
                    <a:lnTo>
                      <a:pt x="33880" y="61602"/>
                    </a:lnTo>
                    <a:lnTo>
                      <a:pt x="33874" y="61608"/>
                    </a:lnTo>
                    <a:lnTo>
                      <a:pt x="33807" y="61666"/>
                    </a:lnTo>
                    <a:lnTo>
                      <a:pt x="33730" y="61713"/>
                    </a:lnTo>
                    <a:lnTo>
                      <a:pt x="33725" y="61715"/>
                    </a:lnTo>
                    <a:lnTo>
                      <a:pt x="33721" y="61717"/>
                    </a:lnTo>
                    <a:lnTo>
                      <a:pt x="33696" y="61727"/>
                    </a:lnTo>
                    <a:lnTo>
                      <a:pt x="33647" y="61748"/>
                    </a:lnTo>
                    <a:lnTo>
                      <a:pt x="33636" y="61750"/>
                    </a:lnTo>
                    <a:lnTo>
                      <a:pt x="33628" y="61753"/>
                    </a:lnTo>
                    <a:lnTo>
                      <a:pt x="33559" y="61769"/>
                    </a:lnTo>
                    <a:lnTo>
                      <a:pt x="33460" y="61786"/>
                    </a:lnTo>
                    <a:lnTo>
                      <a:pt x="33362" y="61807"/>
                    </a:lnTo>
                    <a:lnTo>
                      <a:pt x="33264" y="61831"/>
                    </a:lnTo>
                    <a:lnTo>
                      <a:pt x="33167" y="61859"/>
                    </a:lnTo>
                    <a:lnTo>
                      <a:pt x="33071" y="61890"/>
                    </a:lnTo>
                    <a:lnTo>
                      <a:pt x="32978" y="61923"/>
                    </a:lnTo>
                    <a:lnTo>
                      <a:pt x="32784" y="61995"/>
                    </a:lnTo>
                    <a:lnTo>
                      <a:pt x="32682" y="62032"/>
                    </a:lnTo>
                    <a:lnTo>
                      <a:pt x="32589" y="62064"/>
                    </a:lnTo>
                    <a:lnTo>
                      <a:pt x="32410" y="62124"/>
                    </a:lnTo>
                    <a:lnTo>
                      <a:pt x="32393" y="62129"/>
                    </a:lnTo>
                    <a:lnTo>
                      <a:pt x="32365" y="62138"/>
                    </a:lnTo>
                    <a:lnTo>
                      <a:pt x="32195" y="62191"/>
                    </a:lnTo>
                    <a:lnTo>
                      <a:pt x="32119" y="62214"/>
                    </a:lnTo>
                    <a:lnTo>
                      <a:pt x="31997" y="62250"/>
                    </a:lnTo>
                    <a:lnTo>
                      <a:pt x="31991" y="62251"/>
                    </a:lnTo>
                    <a:lnTo>
                      <a:pt x="31797" y="62304"/>
                    </a:lnTo>
                    <a:lnTo>
                      <a:pt x="31709" y="62328"/>
                    </a:lnTo>
                    <a:lnTo>
                      <a:pt x="31706" y="62329"/>
                    </a:lnTo>
                    <a:lnTo>
                      <a:pt x="31196" y="62458"/>
                    </a:lnTo>
                    <a:lnTo>
                      <a:pt x="30686" y="62586"/>
                    </a:lnTo>
                    <a:lnTo>
                      <a:pt x="30604" y="62607"/>
                    </a:lnTo>
                    <a:lnTo>
                      <a:pt x="30298" y="62686"/>
                    </a:lnTo>
                    <a:lnTo>
                      <a:pt x="30292" y="62688"/>
                    </a:lnTo>
                    <a:lnTo>
                      <a:pt x="30288" y="62689"/>
                    </a:lnTo>
                    <a:lnTo>
                      <a:pt x="29939" y="62785"/>
                    </a:lnTo>
                    <a:lnTo>
                      <a:pt x="29912" y="62793"/>
                    </a:lnTo>
                    <a:lnTo>
                      <a:pt x="29865" y="62805"/>
                    </a:lnTo>
                    <a:lnTo>
                      <a:pt x="29770" y="62829"/>
                    </a:lnTo>
                    <a:lnTo>
                      <a:pt x="29674" y="62849"/>
                    </a:lnTo>
                    <a:lnTo>
                      <a:pt x="29578" y="62866"/>
                    </a:lnTo>
                    <a:lnTo>
                      <a:pt x="29481" y="62879"/>
                    </a:lnTo>
                    <a:lnTo>
                      <a:pt x="29437" y="62884"/>
                    </a:lnTo>
                    <a:lnTo>
                      <a:pt x="29432" y="62884"/>
                    </a:lnTo>
                    <a:lnTo>
                      <a:pt x="29416" y="62886"/>
                    </a:lnTo>
                    <a:lnTo>
                      <a:pt x="29383" y="62888"/>
                    </a:lnTo>
                    <a:lnTo>
                      <a:pt x="29292" y="62896"/>
                    </a:lnTo>
                    <a:lnTo>
                      <a:pt x="29249" y="62899"/>
                    </a:lnTo>
                    <a:lnTo>
                      <a:pt x="29200" y="62903"/>
                    </a:lnTo>
                    <a:lnTo>
                      <a:pt x="29151" y="62909"/>
                    </a:lnTo>
                    <a:lnTo>
                      <a:pt x="29108" y="62915"/>
                    </a:lnTo>
                    <a:lnTo>
                      <a:pt x="29057" y="62925"/>
                    </a:lnTo>
                    <a:lnTo>
                      <a:pt x="29017" y="62932"/>
                    </a:lnTo>
                    <a:lnTo>
                      <a:pt x="29005" y="62935"/>
                    </a:lnTo>
                    <a:lnTo>
                      <a:pt x="28993" y="62938"/>
                    </a:lnTo>
                    <a:lnTo>
                      <a:pt x="28987" y="62939"/>
                    </a:lnTo>
                    <a:lnTo>
                      <a:pt x="28980" y="62941"/>
                    </a:lnTo>
                    <a:lnTo>
                      <a:pt x="28927" y="62954"/>
                    </a:lnTo>
                    <a:lnTo>
                      <a:pt x="28871" y="62970"/>
                    </a:lnTo>
                    <a:lnTo>
                      <a:pt x="28838" y="62980"/>
                    </a:lnTo>
                    <a:lnTo>
                      <a:pt x="28806" y="62991"/>
                    </a:lnTo>
                    <a:lnTo>
                      <a:pt x="28751" y="63011"/>
                    </a:lnTo>
                    <a:lnTo>
                      <a:pt x="28685" y="63037"/>
                    </a:lnTo>
                    <a:lnTo>
                      <a:pt x="28659" y="63048"/>
                    </a:lnTo>
                    <a:lnTo>
                      <a:pt x="28579" y="63075"/>
                    </a:lnTo>
                    <a:lnTo>
                      <a:pt x="28561" y="63079"/>
                    </a:lnTo>
                    <a:lnTo>
                      <a:pt x="28537" y="63084"/>
                    </a:lnTo>
                    <a:lnTo>
                      <a:pt x="28496" y="63093"/>
                    </a:lnTo>
                    <a:lnTo>
                      <a:pt x="28414" y="63102"/>
                    </a:lnTo>
                    <a:lnTo>
                      <a:pt x="28397" y="63107"/>
                    </a:lnTo>
                    <a:lnTo>
                      <a:pt x="27691" y="63321"/>
                    </a:lnTo>
                    <a:lnTo>
                      <a:pt x="27639" y="63336"/>
                    </a:lnTo>
                    <a:lnTo>
                      <a:pt x="27586" y="63350"/>
                    </a:lnTo>
                    <a:lnTo>
                      <a:pt x="27536" y="63364"/>
                    </a:lnTo>
                    <a:lnTo>
                      <a:pt x="27533" y="63365"/>
                    </a:lnTo>
                    <a:lnTo>
                      <a:pt x="27530" y="63365"/>
                    </a:lnTo>
                    <a:lnTo>
                      <a:pt x="27480" y="63377"/>
                    </a:lnTo>
                    <a:lnTo>
                      <a:pt x="27426" y="63389"/>
                    </a:lnTo>
                    <a:lnTo>
                      <a:pt x="27373" y="63399"/>
                    </a:lnTo>
                    <a:lnTo>
                      <a:pt x="27323" y="63409"/>
                    </a:lnTo>
                    <a:lnTo>
                      <a:pt x="27319" y="63409"/>
                    </a:lnTo>
                    <a:lnTo>
                      <a:pt x="27302" y="63412"/>
                    </a:lnTo>
                    <a:lnTo>
                      <a:pt x="27227" y="63424"/>
                    </a:lnTo>
                    <a:lnTo>
                      <a:pt x="27210" y="63426"/>
                    </a:lnTo>
                    <a:lnTo>
                      <a:pt x="27196" y="63429"/>
                    </a:lnTo>
                    <a:lnTo>
                      <a:pt x="27173" y="63433"/>
                    </a:lnTo>
                    <a:lnTo>
                      <a:pt x="27102" y="63446"/>
                    </a:lnTo>
                    <a:lnTo>
                      <a:pt x="27049" y="63459"/>
                    </a:lnTo>
                    <a:lnTo>
                      <a:pt x="27010" y="63469"/>
                    </a:lnTo>
                    <a:lnTo>
                      <a:pt x="26972" y="63480"/>
                    </a:lnTo>
                    <a:lnTo>
                      <a:pt x="26920" y="63496"/>
                    </a:lnTo>
                    <a:lnTo>
                      <a:pt x="26861" y="63517"/>
                    </a:lnTo>
                    <a:lnTo>
                      <a:pt x="26830" y="63528"/>
                    </a:lnTo>
                    <a:lnTo>
                      <a:pt x="26800" y="63540"/>
                    </a:lnTo>
                    <a:lnTo>
                      <a:pt x="26743" y="63564"/>
                    </a:lnTo>
                    <a:lnTo>
                      <a:pt x="26680" y="63594"/>
                    </a:lnTo>
                    <a:lnTo>
                      <a:pt x="26658" y="63605"/>
                    </a:lnTo>
                    <a:lnTo>
                      <a:pt x="26651" y="63609"/>
                    </a:lnTo>
                    <a:lnTo>
                      <a:pt x="26635" y="63618"/>
                    </a:lnTo>
                    <a:lnTo>
                      <a:pt x="26630" y="63620"/>
                    </a:lnTo>
                    <a:lnTo>
                      <a:pt x="26622" y="63625"/>
                    </a:lnTo>
                    <a:lnTo>
                      <a:pt x="26574" y="63651"/>
                    </a:lnTo>
                    <a:lnTo>
                      <a:pt x="26507" y="63692"/>
                    </a:lnTo>
                    <a:lnTo>
                      <a:pt x="26494" y="63700"/>
                    </a:lnTo>
                    <a:lnTo>
                      <a:pt x="26482" y="63709"/>
                    </a:lnTo>
                    <a:lnTo>
                      <a:pt x="26422" y="63750"/>
                    </a:lnTo>
                    <a:lnTo>
                      <a:pt x="26352" y="63802"/>
                    </a:lnTo>
                    <a:lnTo>
                      <a:pt x="26285" y="63857"/>
                    </a:lnTo>
                    <a:lnTo>
                      <a:pt x="26219" y="63914"/>
                    </a:lnTo>
                    <a:lnTo>
                      <a:pt x="26156" y="63973"/>
                    </a:lnTo>
                    <a:lnTo>
                      <a:pt x="26095" y="64034"/>
                    </a:lnTo>
                    <a:lnTo>
                      <a:pt x="26034" y="64098"/>
                    </a:lnTo>
                    <a:lnTo>
                      <a:pt x="25197" y="64907"/>
                    </a:lnTo>
                    <a:lnTo>
                      <a:pt x="24927" y="65167"/>
                    </a:lnTo>
                    <a:lnTo>
                      <a:pt x="24923" y="65171"/>
                    </a:lnTo>
                    <a:lnTo>
                      <a:pt x="24832" y="65258"/>
                    </a:lnTo>
                    <a:lnTo>
                      <a:pt x="24751" y="65332"/>
                    </a:lnTo>
                    <a:lnTo>
                      <a:pt x="24735" y="65346"/>
                    </a:lnTo>
                    <a:lnTo>
                      <a:pt x="24719" y="65361"/>
                    </a:lnTo>
                    <a:lnTo>
                      <a:pt x="24637" y="65433"/>
                    </a:lnTo>
                    <a:lnTo>
                      <a:pt x="24553" y="65505"/>
                    </a:lnTo>
                    <a:lnTo>
                      <a:pt x="24537" y="65518"/>
                    </a:lnTo>
                    <a:lnTo>
                      <a:pt x="24436" y="65602"/>
                    </a:lnTo>
                    <a:lnTo>
                      <a:pt x="24333" y="65684"/>
                    </a:lnTo>
                    <a:lnTo>
                      <a:pt x="24229" y="65764"/>
                    </a:lnTo>
                    <a:lnTo>
                      <a:pt x="24123" y="65841"/>
                    </a:lnTo>
                    <a:lnTo>
                      <a:pt x="24063" y="65885"/>
                    </a:lnTo>
                    <a:lnTo>
                      <a:pt x="24020" y="65914"/>
                    </a:lnTo>
                    <a:lnTo>
                      <a:pt x="23976" y="65944"/>
                    </a:lnTo>
                    <a:lnTo>
                      <a:pt x="23889" y="65997"/>
                    </a:lnTo>
                    <a:lnTo>
                      <a:pt x="23886" y="65999"/>
                    </a:lnTo>
                    <a:lnTo>
                      <a:pt x="23794" y="66052"/>
                    </a:lnTo>
                    <a:lnTo>
                      <a:pt x="23721" y="66091"/>
                    </a:lnTo>
                    <a:lnTo>
                      <a:pt x="23707" y="66098"/>
                    </a:lnTo>
                    <a:lnTo>
                      <a:pt x="23582" y="66164"/>
                    </a:lnTo>
                    <a:lnTo>
                      <a:pt x="23460" y="66234"/>
                    </a:lnTo>
                    <a:lnTo>
                      <a:pt x="23341" y="66309"/>
                    </a:lnTo>
                    <a:lnTo>
                      <a:pt x="23224" y="66387"/>
                    </a:lnTo>
                    <a:lnTo>
                      <a:pt x="23110" y="66470"/>
                    </a:lnTo>
                    <a:lnTo>
                      <a:pt x="22999" y="66557"/>
                    </a:lnTo>
                    <a:lnTo>
                      <a:pt x="22885" y="66652"/>
                    </a:lnTo>
                    <a:lnTo>
                      <a:pt x="22823" y="66704"/>
                    </a:lnTo>
                    <a:lnTo>
                      <a:pt x="22763" y="66758"/>
                    </a:lnTo>
                    <a:lnTo>
                      <a:pt x="22703" y="66812"/>
                    </a:lnTo>
                    <a:lnTo>
                      <a:pt x="22647" y="66863"/>
                    </a:lnTo>
                    <a:lnTo>
                      <a:pt x="22643" y="66867"/>
                    </a:lnTo>
                    <a:lnTo>
                      <a:pt x="22585" y="66923"/>
                    </a:lnTo>
                    <a:lnTo>
                      <a:pt x="22528" y="66981"/>
                    </a:lnTo>
                    <a:lnTo>
                      <a:pt x="22472" y="67039"/>
                    </a:lnTo>
                    <a:lnTo>
                      <a:pt x="22417" y="67098"/>
                    </a:lnTo>
                    <a:lnTo>
                      <a:pt x="22363" y="67158"/>
                    </a:lnTo>
                    <a:lnTo>
                      <a:pt x="22310" y="67219"/>
                    </a:lnTo>
                    <a:lnTo>
                      <a:pt x="22258" y="67281"/>
                    </a:lnTo>
                    <a:lnTo>
                      <a:pt x="22181" y="67381"/>
                    </a:lnTo>
                    <a:lnTo>
                      <a:pt x="22118" y="67457"/>
                    </a:lnTo>
                    <a:lnTo>
                      <a:pt x="22034" y="67526"/>
                    </a:lnTo>
                    <a:lnTo>
                      <a:pt x="21964" y="67600"/>
                    </a:lnTo>
                    <a:lnTo>
                      <a:pt x="21909" y="67661"/>
                    </a:lnTo>
                    <a:lnTo>
                      <a:pt x="21822" y="67746"/>
                    </a:lnTo>
                    <a:lnTo>
                      <a:pt x="21769" y="67808"/>
                    </a:lnTo>
                    <a:lnTo>
                      <a:pt x="21684" y="67917"/>
                    </a:lnTo>
                    <a:lnTo>
                      <a:pt x="21607" y="68024"/>
                    </a:lnTo>
                    <a:lnTo>
                      <a:pt x="21539" y="68116"/>
                    </a:lnTo>
                    <a:lnTo>
                      <a:pt x="21463" y="68198"/>
                    </a:lnTo>
                    <a:lnTo>
                      <a:pt x="21391" y="68295"/>
                    </a:lnTo>
                    <a:lnTo>
                      <a:pt x="21339" y="68358"/>
                    </a:lnTo>
                    <a:lnTo>
                      <a:pt x="21282" y="68427"/>
                    </a:lnTo>
                    <a:lnTo>
                      <a:pt x="21226" y="68499"/>
                    </a:lnTo>
                    <a:lnTo>
                      <a:pt x="21171" y="68576"/>
                    </a:lnTo>
                    <a:lnTo>
                      <a:pt x="21150" y="68604"/>
                    </a:lnTo>
                    <a:lnTo>
                      <a:pt x="21079" y="68706"/>
                    </a:lnTo>
                    <a:lnTo>
                      <a:pt x="21021" y="68807"/>
                    </a:lnTo>
                    <a:lnTo>
                      <a:pt x="20978" y="68894"/>
                    </a:lnTo>
                    <a:lnTo>
                      <a:pt x="20971" y="68909"/>
                    </a:lnTo>
                    <a:lnTo>
                      <a:pt x="20916" y="69025"/>
                    </a:lnTo>
                    <a:lnTo>
                      <a:pt x="20886" y="69100"/>
                    </a:lnTo>
                    <a:lnTo>
                      <a:pt x="20856" y="69179"/>
                    </a:lnTo>
                    <a:lnTo>
                      <a:pt x="20820" y="69254"/>
                    </a:lnTo>
                    <a:lnTo>
                      <a:pt x="20779" y="69347"/>
                    </a:lnTo>
                    <a:lnTo>
                      <a:pt x="20745" y="69438"/>
                    </a:lnTo>
                    <a:lnTo>
                      <a:pt x="20713" y="69521"/>
                    </a:lnTo>
                    <a:lnTo>
                      <a:pt x="20690" y="69633"/>
                    </a:lnTo>
                    <a:lnTo>
                      <a:pt x="20642" y="69746"/>
                    </a:lnTo>
                    <a:lnTo>
                      <a:pt x="20590" y="69902"/>
                    </a:lnTo>
                    <a:lnTo>
                      <a:pt x="20530" y="70085"/>
                    </a:lnTo>
                    <a:lnTo>
                      <a:pt x="20502" y="70163"/>
                    </a:lnTo>
                    <a:lnTo>
                      <a:pt x="20463" y="70284"/>
                    </a:lnTo>
                    <a:lnTo>
                      <a:pt x="20425" y="70416"/>
                    </a:lnTo>
                    <a:lnTo>
                      <a:pt x="20401" y="70499"/>
                    </a:lnTo>
                    <a:lnTo>
                      <a:pt x="20368" y="70614"/>
                    </a:lnTo>
                    <a:lnTo>
                      <a:pt x="20361" y="70642"/>
                    </a:lnTo>
                    <a:lnTo>
                      <a:pt x="20318" y="70763"/>
                    </a:lnTo>
                    <a:lnTo>
                      <a:pt x="20287" y="70855"/>
                    </a:lnTo>
                    <a:lnTo>
                      <a:pt x="20258" y="70965"/>
                    </a:lnTo>
                    <a:lnTo>
                      <a:pt x="20229" y="71064"/>
                    </a:lnTo>
                    <a:lnTo>
                      <a:pt x="20198" y="71182"/>
                    </a:lnTo>
                    <a:lnTo>
                      <a:pt x="20169" y="71328"/>
                    </a:lnTo>
                    <a:lnTo>
                      <a:pt x="20147" y="71448"/>
                    </a:lnTo>
                    <a:lnTo>
                      <a:pt x="20134" y="71575"/>
                    </a:lnTo>
                    <a:lnTo>
                      <a:pt x="20115" y="71654"/>
                    </a:lnTo>
                    <a:lnTo>
                      <a:pt x="20086" y="71769"/>
                    </a:lnTo>
                    <a:lnTo>
                      <a:pt x="20048" y="71911"/>
                    </a:lnTo>
                    <a:lnTo>
                      <a:pt x="20030" y="72010"/>
                    </a:lnTo>
                    <a:lnTo>
                      <a:pt x="20013" y="72114"/>
                    </a:lnTo>
                    <a:lnTo>
                      <a:pt x="20000" y="72207"/>
                    </a:lnTo>
                    <a:lnTo>
                      <a:pt x="19984" y="72300"/>
                    </a:lnTo>
                    <a:lnTo>
                      <a:pt x="19968" y="72359"/>
                    </a:lnTo>
                    <a:lnTo>
                      <a:pt x="19953" y="72415"/>
                    </a:lnTo>
                    <a:lnTo>
                      <a:pt x="19945" y="72460"/>
                    </a:lnTo>
                    <a:lnTo>
                      <a:pt x="19936" y="72506"/>
                    </a:lnTo>
                    <a:lnTo>
                      <a:pt x="19923" y="72621"/>
                    </a:lnTo>
                    <a:lnTo>
                      <a:pt x="19907" y="72767"/>
                    </a:lnTo>
                    <a:lnTo>
                      <a:pt x="19900" y="72870"/>
                    </a:lnTo>
                    <a:lnTo>
                      <a:pt x="19880" y="72952"/>
                    </a:lnTo>
                    <a:lnTo>
                      <a:pt x="19873" y="72990"/>
                    </a:lnTo>
                    <a:lnTo>
                      <a:pt x="19861" y="73054"/>
                    </a:lnTo>
                    <a:lnTo>
                      <a:pt x="19859" y="73106"/>
                    </a:lnTo>
                    <a:lnTo>
                      <a:pt x="19858" y="73136"/>
                    </a:lnTo>
                    <a:lnTo>
                      <a:pt x="19852" y="73160"/>
                    </a:lnTo>
                    <a:lnTo>
                      <a:pt x="19834" y="73233"/>
                    </a:lnTo>
                    <a:lnTo>
                      <a:pt x="19831" y="73299"/>
                    </a:lnTo>
                    <a:lnTo>
                      <a:pt x="19830" y="73321"/>
                    </a:lnTo>
                    <a:lnTo>
                      <a:pt x="19806" y="73423"/>
                    </a:lnTo>
                    <a:lnTo>
                      <a:pt x="19784" y="73556"/>
                    </a:lnTo>
                    <a:lnTo>
                      <a:pt x="19766" y="73645"/>
                    </a:lnTo>
                    <a:lnTo>
                      <a:pt x="19758" y="73743"/>
                    </a:lnTo>
                    <a:lnTo>
                      <a:pt x="19753" y="73795"/>
                    </a:lnTo>
                    <a:lnTo>
                      <a:pt x="19730" y="73927"/>
                    </a:lnTo>
                    <a:lnTo>
                      <a:pt x="19700" y="74054"/>
                    </a:lnTo>
                    <a:lnTo>
                      <a:pt x="19691" y="74094"/>
                    </a:lnTo>
                    <a:lnTo>
                      <a:pt x="19673" y="74186"/>
                    </a:lnTo>
                    <a:lnTo>
                      <a:pt x="19651" y="74295"/>
                    </a:lnTo>
                    <a:lnTo>
                      <a:pt x="19621" y="74412"/>
                    </a:lnTo>
                    <a:lnTo>
                      <a:pt x="19585" y="74551"/>
                    </a:lnTo>
                    <a:lnTo>
                      <a:pt x="19561" y="74637"/>
                    </a:lnTo>
                    <a:lnTo>
                      <a:pt x="19532" y="74803"/>
                    </a:lnTo>
                    <a:lnTo>
                      <a:pt x="19521" y="74849"/>
                    </a:lnTo>
                    <a:lnTo>
                      <a:pt x="19514" y="74881"/>
                    </a:lnTo>
                    <a:lnTo>
                      <a:pt x="19509" y="74916"/>
                    </a:lnTo>
                    <a:lnTo>
                      <a:pt x="19503" y="74963"/>
                    </a:lnTo>
                    <a:lnTo>
                      <a:pt x="19484" y="75092"/>
                    </a:lnTo>
                    <a:lnTo>
                      <a:pt x="19472" y="75224"/>
                    </a:lnTo>
                    <a:lnTo>
                      <a:pt x="19455" y="75326"/>
                    </a:lnTo>
                    <a:lnTo>
                      <a:pt x="19428" y="75463"/>
                    </a:lnTo>
                    <a:lnTo>
                      <a:pt x="19418" y="75509"/>
                    </a:lnTo>
                    <a:lnTo>
                      <a:pt x="19411" y="75543"/>
                    </a:lnTo>
                    <a:lnTo>
                      <a:pt x="19407" y="75580"/>
                    </a:lnTo>
                    <a:lnTo>
                      <a:pt x="19402" y="75629"/>
                    </a:lnTo>
                    <a:lnTo>
                      <a:pt x="19391" y="75711"/>
                    </a:lnTo>
                    <a:lnTo>
                      <a:pt x="19378" y="75793"/>
                    </a:lnTo>
                    <a:lnTo>
                      <a:pt x="19358" y="75929"/>
                    </a:lnTo>
                    <a:lnTo>
                      <a:pt x="19332" y="76069"/>
                    </a:lnTo>
                    <a:lnTo>
                      <a:pt x="19314" y="76217"/>
                    </a:lnTo>
                    <a:lnTo>
                      <a:pt x="19300" y="76347"/>
                    </a:lnTo>
                    <a:lnTo>
                      <a:pt x="19276" y="76491"/>
                    </a:lnTo>
                    <a:lnTo>
                      <a:pt x="19259" y="76585"/>
                    </a:lnTo>
                    <a:lnTo>
                      <a:pt x="19247" y="76667"/>
                    </a:lnTo>
                    <a:lnTo>
                      <a:pt x="19227" y="76769"/>
                    </a:lnTo>
                    <a:lnTo>
                      <a:pt x="19198" y="76881"/>
                    </a:lnTo>
                    <a:lnTo>
                      <a:pt x="19182" y="76981"/>
                    </a:lnTo>
                    <a:lnTo>
                      <a:pt x="19166" y="77085"/>
                    </a:lnTo>
                    <a:lnTo>
                      <a:pt x="19136" y="77197"/>
                    </a:lnTo>
                    <a:lnTo>
                      <a:pt x="19120" y="77292"/>
                    </a:lnTo>
                    <a:lnTo>
                      <a:pt x="19094" y="77415"/>
                    </a:lnTo>
                    <a:lnTo>
                      <a:pt x="19064" y="77559"/>
                    </a:lnTo>
                    <a:lnTo>
                      <a:pt x="19029" y="77703"/>
                    </a:lnTo>
                    <a:lnTo>
                      <a:pt x="19007" y="77814"/>
                    </a:lnTo>
                    <a:lnTo>
                      <a:pt x="18979" y="77961"/>
                    </a:lnTo>
                    <a:lnTo>
                      <a:pt x="18958" y="78058"/>
                    </a:lnTo>
                    <a:lnTo>
                      <a:pt x="18942" y="78140"/>
                    </a:lnTo>
                    <a:lnTo>
                      <a:pt x="18909" y="78258"/>
                    </a:lnTo>
                    <a:lnTo>
                      <a:pt x="18873" y="78381"/>
                    </a:lnTo>
                    <a:lnTo>
                      <a:pt x="18845" y="78470"/>
                    </a:lnTo>
                    <a:lnTo>
                      <a:pt x="18812" y="78600"/>
                    </a:lnTo>
                    <a:lnTo>
                      <a:pt x="18785" y="78692"/>
                    </a:lnTo>
                    <a:lnTo>
                      <a:pt x="18740" y="78843"/>
                    </a:lnTo>
                    <a:lnTo>
                      <a:pt x="18701" y="78974"/>
                    </a:lnTo>
                    <a:lnTo>
                      <a:pt x="18661" y="79113"/>
                    </a:lnTo>
                    <a:lnTo>
                      <a:pt x="18618" y="79250"/>
                    </a:lnTo>
                    <a:lnTo>
                      <a:pt x="18581" y="79385"/>
                    </a:lnTo>
                    <a:lnTo>
                      <a:pt x="18542" y="79501"/>
                    </a:lnTo>
                    <a:lnTo>
                      <a:pt x="18513" y="79600"/>
                    </a:lnTo>
                    <a:lnTo>
                      <a:pt x="18470" y="79710"/>
                    </a:lnTo>
                    <a:lnTo>
                      <a:pt x="18442" y="79786"/>
                    </a:lnTo>
                    <a:lnTo>
                      <a:pt x="18412" y="79879"/>
                    </a:lnTo>
                    <a:lnTo>
                      <a:pt x="18367" y="80030"/>
                    </a:lnTo>
                    <a:lnTo>
                      <a:pt x="18328" y="80132"/>
                    </a:lnTo>
                    <a:lnTo>
                      <a:pt x="18292" y="80239"/>
                    </a:lnTo>
                    <a:lnTo>
                      <a:pt x="18261" y="80336"/>
                    </a:lnTo>
                    <a:lnTo>
                      <a:pt x="18211" y="80450"/>
                    </a:lnTo>
                    <a:lnTo>
                      <a:pt x="18162" y="80583"/>
                    </a:lnTo>
                    <a:lnTo>
                      <a:pt x="18111" y="80698"/>
                    </a:lnTo>
                    <a:lnTo>
                      <a:pt x="18078" y="80785"/>
                    </a:lnTo>
                    <a:lnTo>
                      <a:pt x="18041" y="80872"/>
                    </a:lnTo>
                    <a:lnTo>
                      <a:pt x="18011" y="80952"/>
                    </a:lnTo>
                    <a:lnTo>
                      <a:pt x="17979" y="81040"/>
                    </a:lnTo>
                    <a:lnTo>
                      <a:pt x="17933" y="81140"/>
                    </a:lnTo>
                    <a:lnTo>
                      <a:pt x="17881" y="81247"/>
                    </a:lnTo>
                    <a:lnTo>
                      <a:pt x="17830" y="81349"/>
                    </a:lnTo>
                    <a:lnTo>
                      <a:pt x="17775" y="81465"/>
                    </a:lnTo>
                    <a:lnTo>
                      <a:pt x="17724" y="81579"/>
                    </a:lnTo>
                    <a:lnTo>
                      <a:pt x="17675" y="81685"/>
                    </a:lnTo>
                    <a:lnTo>
                      <a:pt x="17622" y="81800"/>
                    </a:lnTo>
                    <a:lnTo>
                      <a:pt x="17585" y="81897"/>
                    </a:lnTo>
                    <a:lnTo>
                      <a:pt x="17536" y="82013"/>
                    </a:lnTo>
                    <a:lnTo>
                      <a:pt x="17508" y="82101"/>
                    </a:lnTo>
                    <a:lnTo>
                      <a:pt x="17452" y="82214"/>
                    </a:lnTo>
                    <a:lnTo>
                      <a:pt x="17405" y="82319"/>
                    </a:lnTo>
                    <a:lnTo>
                      <a:pt x="17355" y="82415"/>
                    </a:lnTo>
                    <a:lnTo>
                      <a:pt x="17312" y="82494"/>
                    </a:lnTo>
                    <a:lnTo>
                      <a:pt x="17239" y="82611"/>
                    </a:lnTo>
                    <a:lnTo>
                      <a:pt x="17164" y="82722"/>
                    </a:lnTo>
                    <a:lnTo>
                      <a:pt x="17103" y="82820"/>
                    </a:lnTo>
                    <a:lnTo>
                      <a:pt x="17051" y="82901"/>
                    </a:lnTo>
                    <a:lnTo>
                      <a:pt x="16989" y="83008"/>
                    </a:lnTo>
                    <a:lnTo>
                      <a:pt x="16944" y="83110"/>
                    </a:lnTo>
                    <a:lnTo>
                      <a:pt x="16894" y="83186"/>
                    </a:lnTo>
                    <a:lnTo>
                      <a:pt x="16838" y="83276"/>
                    </a:lnTo>
                    <a:lnTo>
                      <a:pt x="16802" y="83350"/>
                    </a:lnTo>
                    <a:lnTo>
                      <a:pt x="16757" y="83426"/>
                    </a:lnTo>
                    <a:lnTo>
                      <a:pt x="16700" y="83529"/>
                    </a:lnTo>
                    <a:lnTo>
                      <a:pt x="16631" y="83648"/>
                    </a:lnTo>
                    <a:lnTo>
                      <a:pt x="16546" y="83786"/>
                    </a:lnTo>
                    <a:lnTo>
                      <a:pt x="16501" y="83856"/>
                    </a:lnTo>
                    <a:lnTo>
                      <a:pt x="16427" y="83985"/>
                    </a:lnTo>
                    <a:lnTo>
                      <a:pt x="16347" y="84114"/>
                    </a:lnTo>
                    <a:lnTo>
                      <a:pt x="16309" y="84174"/>
                    </a:lnTo>
                    <a:lnTo>
                      <a:pt x="16298" y="84192"/>
                    </a:lnTo>
                    <a:lnTo>
                      <a:pt x="16254" y="84252"/>
                    </a:lnTo>
                    <a:lnTo>
                      <a:pt x="16228" y="84289"/>
                    </a:lnTo>
                    <a:lnTo>
                      <a:pt x="16154" y="84390"/>
                    </a:lnTo>
                    <a:lnTo>
                      <a:pt x="16138" y="84417"/>
                    </a:lnTo>
                    <a:lnTo>
                      <a:pt x="16082" y="84513"/>
                    </a:lnTo>
                    <a:lnTo>
                      <a:pt x="16036" y="84582"/>
                    </a:lnTo>
                    <a:lnTo>
                      <a:pt x="15977" y="84670"/>
                    </a:lnTo>
                    <a:lnTo>
                      <a:pt x="15923" y="84750"/>
                    </a:lnTo>
                    <a:lnTo>
                      <a:pt x="15864" y="84845"/>
                    </a:lnTo>
                    <a:lnTo>
                      <a:pt x="15807" y="84924"/>
                    </a:lnTo>
                    <a:lnTo>
                      <a:pt x="15741" y="85010"/>
                    </a:lnTo>
                    <a:lnTo>
                      <a:pt x="15687" y="85076"/>
                    </a:lnTo>
                    <a:lnTo>
                      <a:pt x="15637" y="85157"/>
                    </a:lnTo>
                    <a:lnTo>
                      <a:pt x="15614" y="85187"/>
                    </a:lnTo>
                    <a:lnTo>
                      <a:pt x="15578" y="85234"/>
                    </a:lnTo>
                    <a:lnTo>
                      <a:pt x="15525" y="85314"/>
                    </a:lnTo>
                    <a:lnTo>
                      <a:pt x="15473" y="85395"/>
                    </a:lnTo>
                    <a:lnTo>
                      <a:pt x="15411" y="85482"/>
                    </a:lnTo>
                    <a:lnTo>
                      <a:pt x="15358" y="85562"/>
                    </a:lnTo>
                    <a:lnTo>
                      <a:pt x="15288" y="85669"/>
                    </a:lnTo>
                    <a:lnTo>
                      <a:pt x="15221" y="85765"/>
                    </a:lnTo>
                    <a:lnTo>
                      <a:pt x="15163" y="85847"/>
                    </a:lnTo>
                    <a:lnTo>
                      <a:pt x="15104" y="85934"/>
                    </a:lnTo>
                    <a:lnTo>
                      <a:pt x="15022" y="86051"/>
                    </a:lnTo>
                    <a:lnTo>
                      <a:pt x="14958" y="86136"/>
                    </a:lnTo>
                    <a:lnTo>
                      <a:pt x="14890" y="86229"/>
                    </a:lnTo>
                    <a:lnTo>
                      <a:pt x="14838" y="86306"/>
                    </a:lnTo>
                    <a:lnTo>
                      <a:pt x="14761" y="86400"/>
                    </a:lnTo>
                    <a:lnTo>
                      <a:pt x="14715" y="86468"/>
                    </a:lnTo>
                    <a:lnTo>
                      <a:pt x="14668" y="86541"/>
                    </a:lnTo>
                    <a:lnTo>
                      <a:pt x="14593" y="86650"/>
                    </a:lnTo>
                    <a:lnTo>
                      <a:pt x="14570" y="86682"/>
                    </a:lnTo>
                    <a:lnTo>
                      <a:pt x="14528" y="86741"/>
                    </a:lnTo>
                    <a:lnTo>
                      <a:pt x="14501" y="86793"/>
                    </a:lnTo>
                    <a:lnTo>
                      <a:pt x="14486" y="86822"/>
                    </a:lnTo>
                    <a:lnTo>
                      <a:pt x="14417" y="86928"/>
                    </a:lnTo>
                    <a:lnTo>
                      <a:pt x="14371" y="86995"/>
                    </a:lnTo>
                    <a:lnTo>
                      <a:pt x="14319" y="87076"/>
                    </a:lnTo>
                    <a:lnTo>
                      <a:pt x="14258" y="87159"/>
                    </a:lnTo>
                    <a:lnTo>
                      <a:pt x="14183" y="87268"/>
                    </a:lnTo>
                    <a:lnTo>
                      <a:pt x="14132" y="87337"/>
                    </a:lnTo>
                    <a:lnTo>
                      <a:pt x="14072" y="87424"/>
                    </a:lnTo>
                    <a:lnTo>
                      <a:pt x="13996" y="87567"/>
                    </a:lnTo>
                    <a:lnTo>
                      <a:pt x="13948" y="87663"/>
                    </a:lnTo>
                    <a:lnTo>
                      <a:pt x="13886" y="87773"/>
                    </a:lnTo>
                    <a:lnTo>
                      <a:pt x="13800" y="87943"/>
                    </a:lnTo>
                    <a:lnTo>
                      <a:pt x="13753" y="88028"/>
                    </a:lnTo>
                    <a:lnTo>
                      <a:pt x="13708" y="88105"/>
                    </a:lnTo>
                    <a:lnTo>
                      <a:pt x="13668" y="88195"/>
                    </a:lnTo>
                    <a:lnTo>
                      <a:pt x="13651" y="88229"/>
                    </a:lnTo>
                    <a:lnTo>
                      <a:pt x="13628" y="88274"/>
                    </a:lnTo>
                    <a:lnTo>
                      <a:pt x="13611" y="88324"/>
                    </a:lnTo>
                    <a:lnTo>
                      <a:pt x="13598" y="88361"/>
                    </a:lnTo>
                    <a:lnTo>
                      <a:pt x="13540" y="88509"/>
                    </a:lnTo>
                    <a:lnTo>
                      <a:pt x="13508" y="88586"/>
                    </a:lnTo>
                    <a:lnTo>
                      <a:pt x="13448" y="88746"/>
                    </a:lnTo>
                    <a:lnTo>
                      <a:pt x="13438" y="88767"/>
                    </a:lnTo>
                    <a:lnTo>
                      <a:pt x="13392" y="88861"/>
                    </a:lnTo>
                    <a:lnTo>
                      <a:pt x="13377" y="88933"/>
                    </a:lnTo>
                    <a:lnTo>
                      <a:pt x="13374" y="88949"/>
                    </a:lnTo>
                    <a:lnTo>
                      <a:pt x="13336" y="89052"/>
                    </a:lnTo>
                    <a:lnTo>
                      <a:pt x="13305" y="89144"/>
                    </a:lnTo>
                    <a:lnTo>
                      <a:pt x="13275" y="89259"/>
                    </a:lnTo>
                    <a:lnTo>
                      <a:pt x="13242" y="89363"/>
                    </a:lnTo>
                    <a:lnTo>
                      <a:pt x="13214" y="89500"/>
                    </a:lnTo>
                    <a:lnTo>
                      <a:pt x="13186" y="89624"/>
                    </a:lnTo>
                    <a:lnTo>
                      <a:pt x="13172" y="89662"/>
                    </a:lnTo>
                    <a:lnTo>
                      <a:pt x="13143" y="89743"/>
                    </a:lnTo>
                    <a:lnTo>
                      <a:pt x="13130" y="89805"/>
                    </a:lnTo>
                    <a:lnTo>
                      <a:pt x="13123" y="89835"/>
                    </a:lnTo>
                    <a:lnTo>
                      <a:pt x="13103" y="89936"/>
                    </a:lnTo>
                    <a:lnTo>
                      <a:pt x="13073" y="90047"/>
                    </a:lnTo>
                    <a:lnTo>
                      <a:pt x="13062" y="90150"/>
                    </a:lnTo>
                    <a:lnTo>
                      <a:pt x="13028" y="90269"/>
                    </a:lnTo>
                    <a:lnTo>
                      <a:pt x="13019" y="90380"/>
                    </a:lnTo>
                    <a:lnTo>
                      <a:pt x="12999" y="90521"/>
                    </a:lnTo>
                    <a:lnTo>
                      <a:pt x="12983" y="90627"/>
                    </a:lnTo>
                    <a:lnTo>
                      <a:pt x="12973" y="90715"/>
                    </a:lnTo>
                    <a:lnTo>
                      <a:pt x="12955" y="90805"/>
                    </a:lnTo>
                    <a:lnTo>
                      <a:pt x="12937" y="90967"/>
                    </a:lnTo>
                    <a:lnTo>
                      <a:pt x="12927" y="91088"/>
                    </a:lnTo>
                    <a:lnTo>
                      <a:pt x="12920" y="91202"/>
                    </a:lnTo>
                    <a:lnTo>
                      <a:pt x="12891" y="91316"/>
                    </a:lnTo>
                    <a:lnTo>
                      <a:pt x="12882" y="91429"/>
                    </a:lnTo>
                    <a:lnTo>
                      <a:pt x="12865" y="91510"/>
                    </a:lnTo>
                    <a:lnTo>
                      <a:pt x="12856" y="91642"/>
                    </a:lnTo>
                    <a:lnTo>
                      <a:pt x="12846" y="91748"/>
                    </a:lnTo>
                    <a:lnTo>
                      <a:pt x="12890" y="91833"/>
                    </a:lnTo>
                    <a:lnTo>
                      <a:pt x="12891" y="91834"/>
                    </a:lnTo>
                    <a:lnTo>
                      <a:pt x="12977" y="91808"/>
                    </a:lnTo>
                    <a:lnTo>
                      <a:pt x="13055" y="91784"/>
                    </a:lnTo>
                    <a:lnTo>
                      <a:pt x="13178" y="91742"/>
                    </a:lnTo>
                    <a:lnTo>
                      <a:pt x="13291" y="91692"/>
                    </a:lnTo>
                    <a:lnTo>
                      <a:pt x="13380" y="91647"/>
                    </a:lnTo>
                    <a:lnTo>
                      <a:pt x="13463" y="91600"/>
                    </a:lnTo>
                    <a:lnTo>
                      <a:pt x="13546" y="91555"/>
                    </a:lnTo>
                    <a:lnTo>
                      <a:pt x="13631" y="91512"/>
                    </a:lnTo>
                    <a:lnTo>
                      <a:pt x="13646" y="91505"/>
                    </a:lnTo>
                    <a:lnTo>
                      <a:pt x="13659" y="91499"/>
                    </a:lnTo>
                    <a:lnTo>
                      <a:pt x="13727" y="91469"/>
                    </a:lnTo>
                    <a:lnTo>
                      <a:pt x="13817" y="91435"/>
                    </a:lnTo>
                    <a:lnTo>
                      <a:pt x="13824" y="91433"/>
                    </a:lnTo>
                    <a:lnTo>
                      <a:pt x="13873" y="91415"/>
                    </a:lnTo>
                    <a:lnTo>
                      <a:pt x="13982" y="91384"/>
                    </a:lnTo>
                    <a:lnTo>
                      <a:pt x="14072" y="91364"/>
                    </a:lnTo>
                    <a:lnTo>
                      <a:pt x="14123" y="91357"/>
                    </a:lnTo>
                    <a:lnTo>
                      <a:pt x="14129" y="91356"/>
                    </a:lnTo>
                    <a:lnTo>
                      <a:pt x="14257" y="91337"/>
                    </a:lnTo>
                    <a:lnTo>
                      <a:pt x="14276" y="91333"/>
                    </a:lnTo>
                    <a:lnTo>
                      <a:pt x="14338" y="91321"/>
                    </a:lnTo>
                    <a:lnTo>
                      <a:pt x="14405" y="91317"/>
                    </a:lnTo>
                    <a:lnTo>
                      <a:pt x="14426" y="91315"/>
                    </a:lnTo>
                    <a:lnTo>
                      <a:pt x="14525" y="91312"/>
                    </a:lnTo>
                    <a:lnTo>
                      <a:pt x="14660" y="91305"/>
                    </a:lnTo>
                    <a:lnTo>
                      <a:pt x="14853" y="91314"/>
                    </a:lnTo>
                    <a:lnTo>
                      <a:pt x="14974" y="91326"/>
                    </a:lnTo>
                    <a:lnTo>
                      <a:pt x="15086" y="91339"/>
                    </a:lnTo>
                    <a:lnTo>
                      <a:pt x="15203" y="91360"/>
                    </a:lnTo>
                    <a:lnTo>
                      <a:pt x="15260" y="91371"/>
                    </a:lnTo>
                    <a:lnTo>
                      <a:pt x="15325" y="91382"/>
                    </a:lnTo>
                    <a:lnTo>
                      <a:pt x="15369" y="91391"/>
                    </a:lnTo>
                    <a:lnTo>
                      <a:pt x="15407" y="91399"/>
                    </a:lnTo>
                    <a:lnTo>
                      <a:pt x="15510" y="91424"/>
                    </a:lnTo>
                    <a:lnTo>
                      <a:pt x="15633" y="91450"/>
                    </a:lnTo>
                    <a:lnTo>
                      <a:pt x="15713" y="91470"/>
                    </a:lnTo>
                    <a:lnTo>
                      <a:pt x="15714" y="91471"/>
                    </a:lnTo>
                    <a:lnTo>
                      <a:pt x="15759" y="91482"/>
                    </a:lnTo>
                    <a:lnTo>
                      <a:pt x="15881" y="91516"/>
                    </a:lnTo>
                    <a:lnTo>
                      <a:pt x="15923" y="91528"/>
                    </a:lnTo>
                    <a:lnTo>
                      <a:pt x="15928" y="91530"/>
                    </a:lnTo>
                    <a:lnTo>
                      <a:pt x="16065" y="91568"/>
                    </a:lnTo>
                    <a:lnTo>
                      <a:pt x="16073" y="91569"/>
                    </a:lnTo>
                    <a:lnTo>
                      <a:pt x="16150" y="91577"/>
                    </a:lnTo>
                    <a:lnTo>
                      <a:pt x="16225" y="91599"/>
                    </a:lnTo>
                    <a:lnTo>
                      <a:pt x="16232" y="91601"/>
                    </a:lnTo>
                    <a:lnTo>
                      <a:pt x="16232" y="91760"/>
                    </a:lnTo>
                    <a:lnTo>
                      <a:pt x="16235" y="91892"/>
                    </a:lnTo>
                    <a:lnTo>
                      <a:pt x="16224" y="92019"/>
                    </a:lnTo>
                    <a:lnTo>
                      <a:pt x="16198" y="92119"/>
                    </a:lnTo>
                    <a:lnTo>
                      <a:pt x="16182" y="92214"/>
                    </a:lnTo>
                    <a:lnTo>
                      <a:pt x="16163" y="92377"/>
                    </a:lnTo>
                    <a:lnTo>
                      <a:pt x="16142" y="92512"/>
                    </a:lnTo>
                    <a:lnTo>
                      <a:pt x="16121" y="92673"/>
                    </a:lnTo>
                    <a:lnTo>
                      <a:pt x="16108" y="92797"/>
                    </a:lnTo>
                    <a:lnTo>
                      <a:pt x="16101" y="92905"/>
                    </a:lnTo>
                    <a:lnTo>
                      <a:pt x="16086" y="93010"/>
                    </a:lnTo>
                    <a:lnTo>
                      <a:pt x="16077" y="93096"/>
                    </a:lnTo>
                    <a:lnTo>
                      <a:pt x="16067" y="93202"/>
                    </a:lnTo>
                    <a:lnTo>
                      <a:pt x="16119" y="93313"/>
                    </a:lnTo>
                    <a:lnTo>
                      <a:pt x="16255" y="93348"/>
                    </a:lnTo>
                    <a:lnTo>
                      <a:pt x="16366" y="93376"/>
                    </a:lnTo>
                    <a:lnTo>
                      <a:pt x="16465" y="93398"/>
                    </a:lnTo>
                    <a:lnTo>
                      <a:pt x="16567" y="93423"/>
                    </a:lnTo>
                    <a:lnTo>
                      <a:pt x="16656" y="93446"/>
                    </a:lnTo>
                    <a:lnTo>
                      <a:pt x="16791" y="93491"/>
                    </a:lnTo>
                    <a:lnTo>
                      <a:pt x="16878" y="93506"/>
                    </a:lnTo>
                    <a:lnTo>
                      <a:pt x="17028" y="93544"/>
                    </a:lnTo>
                    <a:lnTo>
                      <a:pt x="17185" y="93576"/>
                    </a:lnTo>
                    <a:lnTo>
                      <a:pt x="17390" y="93631"/>
                    </a:lnTo>
                    <a:lnTo>
                      <a:pt x="17475" y="93653"/>
                    </a:lnTo>
                    <a:lnTo>
                      <a:pt x="17577" y="93684"/>
                    </a:lnTo>
                    <a:lnTo>
                      <a:pt x="17734" y="93731"/>
                    </a:lnTo>
                    <a:lnTo>
                      <a:pt x="17865" y="93767"/>
                    </a:lnTo>
                    <a:lnTo>
                      <a:pt x="17994" y="93813"/>
                    </a:lnTo>
                    <a:lnTo>
                      <a:pt x="18135" y="93870"/>
                    </a:lnTo>
                    <a:lnTo>
                      <a:pt x="18275" y="93911"/>
                    </a:lnTo>
                    <a:lnTo>
                      <a:pt x="18379" y="93945"/>
                    </a:lnTo>
                    <a:lnTo>
                      <a:pt x="18473" y="93972"/>
                    </a:lnTo>
                    <a:lnTo>
                      <a:pt x="18587" y="94021"/>
                    </a:lnTo>
                    <a:lnTo>
                      <a:pt x="18712" y="94066"/>
                    </a:lnTo>
                    <a:lnTo>
                      <a:pt x="18837" y="94116"/>
                    </a:lnTo>
                    <a:lnTo>
                      <a:pt x="18934" y="94150"/>
                    </a:lnTo>
                    <a:lnTo>
                      <a:pt x="19017" y="94184"/>
                    </a:lnTo>
                    <a:lnTo>
                      <a:pt x="19147" y="94238"/>
                    </a:lnTo>
                    <a:lnTo>
                      <a:pt x="19241" y="94291"/>
                    </a:lnTo>
                    <a:lnTo>
                      <a:pt x="19362" y="94351"/>
                    </a:lnTo>
                    <a:lnTo>
                      <a:pt x="19468" y="94408"/>
                    </a:lnTo>
                    <a:lnTo>
                      <a:pt x="19569" y="94457"/>
                    </a:lnTo>
                    <a:lnTo>
                      <a:pt x="19682" y="94508"/>
                    </a:lnTo>
                    <a:lnTo>
                      <a:pt x="19771" y="94548"/>
                    </a:lnTo>
                    <a:lnTo>
                      <a:pt x="19812" y="94573"/>
                    </a:lnTo>
                    <a:lnTo>
                      <a:pt x="19815" y="94574"/>
                    </a:lnTo>
                    <a:lnTo>
                      <a:pt x="19874" y="94609"/>
                    </a:lnTo>
                    <a:lnTo>
                      <a:pt x="19921" y="94703"/>
                    </a:lnTo>
                    <a:lnTo>
                      <a:pt x="19946" y="94800"/>
                    </a:lnTo>
                    <a:lnTo>
                      <a:pt x="19978" y="94962"/>
                    </a:lnTo>
                    <a:lnTo>
                      <a:pt x="20009" y="95132"/>
                    </a:lnTo>
                    <a:lnTo>
                      <a:pt x="20035" y="95213"/>
                    </a:lnTo>
                    <a:lnTo>
                      <a:pt x="20058" y="95304"/>
                    </a:lnTo>
                    <a:lnTo>
                      <a:pt x="20084" y="95412"/>
                    </a:lnTo>
                    <a:lnTo>
                      <a:pt x="20115" y="95523"/>
                    </a:lnTo>
                    <a:lnTo>
                      <a:pt x="20137" y="95642"/>
                    </a:lnTo>
                    <a:lnTo>
                      <a:pt x="20162" y="95756"/>
                    </a:lnTo>
                    <a:lnTo>
                      <a:pt x="20183" y="95871"/>
                    </a:lnTo>
                    <a:lnTo>
                      <a:pt x="20207" y="95972"/>
                    </a:lnTo>
                    <a:lnTo>
                      <a:pt x="20234" y="96134"/>
                    </a:lnTo>
                    <a:lnTo>
                      <a:pt x="20266" y="96265"/>
                    </a:lnTo>
                    <a:lnTo>
                      <a:pt x="20296" y="96388"/>
                    </a:lnTo>
                    <a:lnTo>
                      <a:pt x="20313" y="96476"/>
                    </a:lnTo>
                    <a:lnTo>
                      <a:pt x="20320" y="96511"/>
                    </a:lnTo>
                    <a:lnTo>
                      <a:pt x="20327" y="96546"/>
                    </a:lnTo>
                    <a:lnTo>
                      <a:pt x="20353" y="96654"/>
                    </a:lnTo>
                    <a:lnTo>
                      <a:pt x="20376" y="96741"/>
                    </a:lnTo>
                    <a:lnTo>
                      <a:pt x="20385" y="96775"/>
                    </a:lnTo>
                    <a:lnTo>
                      <a:pt x="20416" y="96894"/>
                    </a:lnTo>
                    <a:lnTo>
                      <a:pt x="20419" y="96906"/>
                    </a:lnTo>
                    <a:lnTo>
                      <a:pt x="20456" y="97040"/>
                    </a:lnTo>
                    <a:lnTo>
                      <a:pt x="20491" y="97201"/>
                    </a:lnTo>
                    <a:lnTo>
                      <a:pt x="20492" y="97204"/>
                    </a:lnTo>
                    <a:lnTo>
                      <a:pt x="20498" y="97234"/>
                    </a:lnTo>
                    <a:lnTo>
                      <a:pt x="20509" y="97295"/>
                    </a:lnTo>
                    <a:lnTo>
                      <a:pt x="20530" y="97377"/>
                    </a:lnTo>
                    <a:lnTo>
                      <a:pt x="20562" y="97515"/>
                    </a:lnTo>
                    <a:lnTo>
                      <a:pt x="20581" y="97625"/>
                    </a:lnTo>
                    <a:lnTo>
                      <a:pt x="20602" y="97715"/>
                    </a:lnTo>
                    <a:lnTo>
                      <a:pt x="20630" y="97888"/>
                    </a:lnTo>
                    <a:lnTo>
                      <a:pt x="20662" y="98048"/>
                    </a:lnTo>
                    <a:lnTo>
                      <a:pt x="20694" y="98211"/>
                    </a:lnTo>
                    <a:lnTo>
                      <a:pt x="20716" y="98329"/>
                    </a:lnTo>
                    <a:lnTo>
                      <a:pt x="20727" y="98429"/>
                    </a:lnTo>
                    <a:lnTo>
                      <a:pt x="20742" y="98512"/>
                    </a:lnTo>
                    <a:lnTo>
                      <a:pt x="20769" y="98615"/>
                    </a:lnTo>
                    <a:lnTo>
                      <a:pt x="20801" y="98742"/>
                    </a:lnTo>
                    <a:lnTo>
                      <a:pt x="20835" y="98855"/>
                    </a:lnTo>
                    <a:lnTo>
                      <a:pt x="20864" y="98975"/>
                    </a:lnTo>
                    <a:lnTo>
                      <a:pt x="20887" y="99072"/>
                    </a:lnTo>
                    <a:lnTo>
                      <a:pt x="20909" y="99172"/>
                    </a:lnTo>
                    <a:lnTo>
                      <a:pt x="20940" y="99275"/>
                    </a:lnTo>
                    <a:lnTo>
                      <a:pt x="20970" y="99375"/>
                    </a:lnTo>
                    <a:lnTo>
                      <a:pt x="21002" y="99480"/>
                    </a:lnTo>
                    <a:lnTo>
                      <a:pt x="21019" y="99563"/>
                    </a:lnTo>
                    <a:lnTo>
                      <a:pt x="21058" y="99688"/>
                    </a:lnTo>
                    <a:lnTo>
                      <a:pt x="21077" y="99781"/>
                    </a:lnTo>
                    <a:lnTo>
                      <a:pt x="21104" y="99933"/>
                    </a:lnTo>
                    <a:lnTo>
                      <a:pt x="21129" y="100075"/>
                    </a:lnTo>
                    <a:lnTo>
                      <a:pt x="21156" y="100193"/>
                    </a:lnTo>
                    <a:lnTo>
                      <a:pt x="21178" y="100276"/>
                    </a:lnTo>
                    <a:lnTo>
                      <a:pt x="21215" y="100428"/>
                    </a:lnTo>
                    <a:lnTo>
                      <a:pt x="21239" y="100511"/>
                    </a:lnTo>
                    <a:lnTo>
                      <a:pt x="21266" y="100616"/>
                    </a:lnTo>
                    <a:lnTo>
                      <a:pt x="21310" y="100804"/>
                    </a:lnTo>
                    <a:lnTo>
                      <a:pt x="21335" y="100961"/>
                    </a:lnTo>
                    <a:lnTo>
                      <a:pt x="21374" y="101139"/>
                    </a:lnTo>
                    <a:lnTo>
                      <a:pt x="21398" y="101247"/>
                    </a:lnTo>
                    <a:lnTo>
                      <a:pt x="21418" y="101362"/>
                    </a:lnTo>
                    <a:lnTo>
                      <a:pt x="21428" y="101462"/>
                    </a:lnTo>
                    <a:lnTo>
                      <a:pt x="21447" y="101582"/>
                    </a:lnTo>
                    <a:lnTo>
                      <a:pt x="21465" y="101670"/>
                    </a:lnTo>
                    <a:lnTo>
                      <a:pt x="21484" y="101758"/>
                    </a:lnTo>
                    <a:lnTo>
                      <a:pt x="21504" y="101848"/>
                    </a:lnTo>
                    <a:lnTo>
                      <a:pt x="21523" y="101941"/>
                    </a:lnTo>
                    <a:lnTo>
                      <a:pt x="21545" y="102037"/>
                    </a:lnTo>
                    <a:lnTo>
                      <a:pt x="21571" y="102122"/>
                    </a:lnTo>
                    <a:lnTo>
                      <a:pt x="21575" y="102135"/>
                    </a:lnTo>
                    <a:lnTo>
                      <a:pt x="21577" y="102142"/>
                    </a:lnTo>
                    <a:lnTo>
                      <a:pt x="21581" y="102170"/>
                    </a:lnTo>
                    <a:lnTo>
                      <a:pt x="21587" y="102227"/>
                    </a:lnTo>
                    <a:lnTo>
                      <a:pt x="21589" y="102247"/>
                    </a:lnTo>
                    <a:lnTo>
                      <a:pt x="21604" y="102345"/>
                    </a:lnTo>
                    <a:lnTo>
                      <a:pt x="21609" y="102373"/>
                    </a:lnTo>
                    <a:lnTo>
                      <a:pt x="21616" y="102412"/>
                    </a:lnTo>
                    <a:lnTo>
                      <a:pt x="21619" y="102428"/>
                    </a:lnTo>
                    <a:lnTo>
                      <a:pt x="21624" y="102452"/>
                    </a:lnTo>
                    <a:lnTo>
                      <a:pt x="21646" y="102597"/>
                    </a:lnTo>
                    <a:lnTo>
                      <a:pt x="21663" y="102746"/>
                    </a:lnTo>
                    <a:lnTo>
                      <a:pt x="21687" y="102839"/>
                    </a:lnTo>
                    <a:lnTo>
                      <a:pt x="21714" y="102976"/>
                    </a:lnTo>
                    <a:lnTo>
                      <a:pt x="21734" y="103103"/>
                    </a:lnTo>
                    <a:lnTo>
                      <a:pt x="21746" y="103213"/>
                    </a:lnTo>
                    <a:lnTo>
                      <a:pt x="21759" y="103303"/>
                    </a:lnTo>
                    <a:lnTo>
                      <a:pt x="21771" y="103394"/>
                    </a:lnTo>
                    <a:lnTo>
                      <a:pt x="21788" y="103536"/>
                    </a:lnTo>
                    <a:lnTo>
                      <a:pt x="21812" y="103692"/>
                    </a:lnTo>
                    <a:lnTo>
                      <a:pt x="21839" y="103853"/>
                    </a:lnTo>
                    <a:lnTo>
                      <a:pt x="21876" y="104004"/>
                    </a:lnTo>
                    <a:lnTo>
                      <a:pt x="21888" y="104098"/>
                    </a:lnTo>
                    <a:lnTo>
                      <a:pt x="21899" y="104209"/>
                    </a:lnTo>
                    <a:lnTo>
                      <a:pt x="21927" y="104380"/>
                    </a:lnTo>
                    <a:lnTo>
                      <a:pt x="21942" y="104488"/>
                    </a:lnTo>
                    <a:lnTo>
                      <a:pt x="21962" y="104582"/>
                    </a:lnTo>
                    <a:lnTo>
                      <a:pt x="21982" y="104664"/>
                    </a:lnTo>
                    <a:lnTo>
                      <a:pt x="22002" y="104750"/>
                    </a:lnTo>
                    <a:lnTo>
                      <a:pt x="22016" y="104849"/>
                    </a:lnTo>
                    <a:lnTo>
                      <a:pt x="22033" y="104960"/>
                    </a:lnTo>
                    <a:lnTo>
                      <a:pt x="22050" y="105140"/>
                    </a:lnTo>
                    <a:lnTo>
                      <a:pt x="22076" y="105228"/>
                    </a:lnTo>
                    <a:lnTo>
                      <a:pt x="22104" y="105410"/>
                    </a:lnTo>
                    <a:lnTo>
                      <a:pt x="22109" y="105457"/>
                    </a:lnTo>
                    <a:lnTo>
                      <a:pt x="22109" y="105460"/>
                    </a:lnTo>
                    <a:lnTo>
                      <a:pt x="22113" y="105496"/>
                    </a:lnTo>
                    <a:lnTo>
                      <a:pt x="22124" y="105604"/>
                    </a:lnTo>
                    <a:lnTo>
                      <a:pt x="22159" y="105721"/>
                    </a:lnTo>
                    <a:lnTo>
                      <a:pt x="22205" y="105818"/>
                    </a:lnTo>
                    <a:lnTo>
                      <a:pt x="22209" y="105825"/>
                    </a:lnTo>
                    <a:lnTo>
                      <a:pt x="22225" y="105859"/>
                    </a:lnTo>
                    <a:lnTo>
                      <a:pt x="22265" y="105959"/>
                    </a:lnTo>
                    <a:lnTo>
                      <a:pt x="22283" y="106044"/>
                    </a:lnTo>
                    <a:lnTo>
                      <a:pt x="22291" y="106127"/>
                    </a:lnTo>
                    <a:lnTo>
                      <a:pt x="22300" y="106243"/>
                    </a:lnTo>
                    <a:lnTo>
                      <a:pt x="22314" y="106377"/>
                    </a:lnTo>
                    <a:lnTo>
                      <a:pt x="22337" y="106485"/>
                    </a:lnTo>
                    <a:lnTo>
                      <a:pt x="22370" y="106618"/>
                    </a:lnTo>
                    <a:lnTo>
                      <a:pt x="22393" y="106736"/>
                    </a:lnTo>
                    <a:lnTo>
                      <a:pt x="22414" y="106873"/>
                    </a:lnTo>
                    <a:lnTo>
                      <a:pt x="22424" y="106968"/>
                    </a:lnTo>
                    <a:lnTo>
                      <a:pt x="22428" y="107008"/>
                    </a:lnTo>
                    <a:lnTo>
                      <a:pt x="22430" y="107023"/>
                    </a:lnTo>
                    <a:lnTo>
                      <a:pt x="22433" y="107051"/>
                    </a:lnTo>
                    <a:lnTo>
                      <a:pt x="22453" y="107208"/>
                    </a:lnTo>
                    <a:lnTo>
                      <a:pt x="22468" y="107289"/>
                    </a:lnTo>
                    <a:lnTo>
                      <a:pt x="22483" y="107372"/>
                    </a:lnTo>
                    <a:lnTo>
                      <a:pt x="22495" y="107479"/>
                    </a:lnTo>
                    <a:lnTo>
                      <a:pt x="22512" y="107591"/>
                    </a:lnTo>
                    <a:lnTo>
                      <a:pt x="22526" y="107722"/>
                    </a:lnTo>
                    <a:lnTo>
                      <a:pt x="22541" y="107846"/>
                    </a:lnTo>
                    <a:lnTo>
                      <a:pt x="22557" y="107964"/>
                    </a:lnTo>
                    <a:lnTo>
                      <a:pt x="22574" y="108060"/>
                    </a:lnTo>
                    <a:lnTo>
                      <a:pt x="22580" y="108151"/>
                    </a:lnTo>
                    <a:lnTo>
                      <a:pt x="22602" y="108324"/>
                    </a:lnTo>
                    <a:lnTo>
                      <a:pt x="22603" y="108333"/>
                    </a:lnTo>
                    <a:lnTo>
                      <a:pt x="22604" y="108350"/>
                    </a:lnTo>
                    <a:lnTo>
                      <a:pt x="22613" y="108447"/>
                    </a:lnTo>
                    <a:lnTo>
                      <a:pt x="22609" y="108531"/>
                    </a:lnTo>
                    <a:lnTo>
                      <a:pt x="22607" y="108558"/>
                    </a:lnTo>
                    <a:lnTo>
                      <a:pt x="22605" y="108594"/>
                    </a:lnTo>
                    <a:lnTo>
                      <a:pt x="22603" y="108725"/>
                    </a:lnTo>
                    <a:lnTo>
                      <a:pt x="22599" y="108837"/>
                    </a:lnTo>
                    <a:lnTo>
                      <a:pt x="22601" y="108955"/>
                    </a:lnTo>
                    <a:lnTo>
                      <a:pt x="22597" y="109081"/>
                    </a:lnTo>
                    <a:lnTo>
                      <a:pt x="22583" y="109301"/>
                    </a:lnTo>
                    <a:lnTo>
                      <a:pt x="22572" y="109433"/>
                    </a:lnTo>
                    <a:lnTo>
                      <a:pt x="22571" y="109503"/>
                    </a:lnTo>
                    <a:lnTo>
                      <a:pt x="22571" y="109511"/>
                    </a:lnTo>
                    <a:lnTo>
                      <a:pt x="22571" y="109544"/>
                    </a:lnTo>
                    <a:lnTo>
                      <a:pt x="22569" y="109655"/>
                    </a:lnTo>
                    <a:lnTo>
                      <a:pt x="22571" y="109786"/>
                    </a:lnTo>
                    <a:lnTo>
                      <a:pt x="22565" y="109890"/>
                    </a:lnTo>
                    <a:lnTo>
                      <a:pt x="22560" y="110038"/>
                    </a:lnTo>
                    <a:lnTo>
                      <a:pt x="22555" y="110223"/>
                    </a:lnTo>
                    <a:lnTo>
                      <a:pt x="22554" y="110238"/>
                    </a:lnTo>
                    <a:lnTo>
                      <a:pt x="22552" y="110269"/>
                    </a:lnTo>
                    <a:lnTo>
                      <a:pt x="22546" y="110346"/>
                    </a:lnTo>
                    <a:lnTo>
                      <a:pt x="22543" y="110476"/>
                    </a:lnTo>
                    <a:lnTo>
                      <a:pt x="22537" y="110591"/>
                    </a:lnTo>
                    <a:lnTo>
                      <a:pt x="22525" y="110776"/>
                    </a:lnTo>
                    <a:lnTo>
                      <a:pt x="22520" y="110885"/>
                    </a:lnTo>
                    <a:lnTo>
                      <a:pt x="22511" y="111039"/>
                    </a:lnTo>
                    <a:lnTo>
                      <a:pt x="22506" y="111174"/>
                    </a:lnTo>
                    <a:lnTo>
                      <a:pt x="22503" y="111328"/>
                    </a:lnTo>
                    <a:lnTo>
                      <a:pt x="22494" y="111459"/>
                    </a:lnTo>
                    <a:lnTo>
                      <a:pt x="22496" y="111564"/>
                    </a:lnTo>
                    <a:lnTo>
                      <a:pt x="22492" y="111711"/>
                    </a:lnTo>
                    <a:lnTo>
                      <a:pt x="22491" y="111861"/>
                    </a:lnTo>
                    <a:lnTo>
                      <a:pt x="22489" y="111972"/>
                    </a:lnTo>
                    <a:lnTo>
                      <a:pt x="22485" y="112109"/>
                    </a:lnTo>
                    <a:lnTo>
                      <a:pt x="22485" y="112237"/>
                    </a:lnTo>
                    <a:lnTo>
                      <a:pt x="22489" y="112337"/>
                    </a:lnTo>
                    <a:lnTo>
                      <a:pt x="22489" y="112422"/>
                    </a:lnTo>
                    <a:lnTo>
                      <a:pt x="22489" y="112503"/>
                    </a:lnTo>
                    <a:lnTo>
                      <a:pt x="22485" y="112589"/>
                    </a:lnTo>
                    <a:lnTo>
                      <a:pt x="22479" y="112764"/>
                    </a:lnTo>
                    <a:lnTo>
                      <a:pt x="22475" y="112918"/>
                    </a:lnTo>
                    <a:lnTo>
                      <a:pt x="22473" y="113059"/>
                    </a:lnTo>
                    <a:lnTo>
                      <a:pt x="22473" y="113206"/>
                    </a:lnTo>
                    <a:lnTo>
                      <a:pt x="22468" y="113305"/>
                    </a:lnTo>
                    <a:lnTo>
                      <a:pt x="22468" y="113393"/>
                    </a:lnTo>
                    <a:lnTo>
                      <a:pt x="22459" y="113478"/>
                    </a:lnTo>
                    <a:lnTo>
                      <a:pt x="22449" y="113638"/>
                    </a:lnTo>
                    <a:lnTo>
                      <a:pt x="22439" y="113737"/>
                    </a:lnTo>
                    <a:lnTo>
                      <a:pt x="22428" y="113858"/>
                    </a:lnTo>
                    <a:lnTo>
                      <a:pt x="22430" y="113951"/>
                    </a:lnTo>
                    <a:lnTo>
                      <a:pt x="22425" y="114050"/>
                    </a:lnTo>
                    <a:lnTo>
                      <a:pt x="22420" y="114164"/>
                    </a:lnTo>
                    <a:lnTo>
                      <a:pt x="22418" y="114262"/>
                    </a:lnTo>
                    <a:lnTo>
                      <a:pt x="22416" y="114412"/>
                    </a:lnTo>
                    <a:lnTo>
                      <a:pt x="22413" y="114494"/>
                    </a:lnTo>
                    <a:lnTo>
                      <a:pt x="22415" y="114575"/>
                    </a:lnTo>
                    <a:lnTo>
                      <a:pt x="22409" y="114719"/>
                    </a:lnTo>
                    <a:lnTo>
                      <a:pt x="22402" y="114844"/>
                    </a:lnTo>
                    <a:lnTo>
                      <a:pt x="22397" y="115002"/>
                    </a:lnTo>
                    <a:lnTo>
                      <a:pt x="22395" y="115108"/>
                    </a:lnTo>
                    <a:lnTo>
                      <a:pt x="22402" y="115217"/>
                    </a:lnTo>
                    <a:lnTo>
                      <a:pt x="22402" y="115359"/>
                    </a:lnTo>
                    <a:lnTo>
                      <a:pt x="22404" y="115470"/>
                    </a:lnTo>
                    <a:lnTo>
                      <a:pt x="22404" y="115604"/>
                    </a:lnTo>
                    <a:lnTo>
                      <a:pt x="22397" y="115698"/>
                    </a:lnTo>
                    <a:lnTo>
                      <a:pt x="22376" y="115809"/>
                    </a:lnTo>
                    <a:lnTo>
                      <a:pt x="22376" y="115905"/>
                    </a:lnTo>
                    <a:lnTo>
                      <a:pt x="22376" y="116021"/>
                    </a:lnTo>
                    <a:lnTo>
                      <a:pt x="22374" y="116180"/>
                    </a:lnTo>
                    <a:lnTo>
                      <a:pt x="22369" y="116348"/>
                    </a:lnTo>
                    <a:lnTo>
                      <a:pt x="22360" y="116472"/>
                    </a:lnTo>
                    <a:lnTo>
                      <a:pt x="22355" y="116585"/>
                    </a:lnTo>
                    <a:lnTo>
                      <a:pt x="22358" y="116670"/>
                    </a:lnTo>
                    <a:lnTo>
                      <a:pt x="22346" y="116785"/>
                    </a:lnTo>
                    <a:lnTo>
                      <a:pt x="22344" y="116877"/>
                    </a:lnTo>
                    <a:lnTo>
                      <a:pt x="22346" y="116976"/>
                    </a:lnTo>
                    <a:lnTo>
                      <a:pt x="22344" y="117062"/>
                    </a:lnTo>
                    <a:lnTo>
                      <a:pt x="22344" y="117179"/>
                    </a:lnTo>
                    <a:lnTo>
                      <a:pt x="22339" y="117294"/>
                    </a:lnTo>
                    <a:lnTo>
                      <a:pt x="22330" y="117419"/>
                    </a:lnTo>
                    <a:lnTo>
                      <a:pt x="22323" y="117547"/>
                    </a:lnTo>
                    <a:lnTo>
                      <a:pt x="22321" y="117642"/>
                    </a:lnTo>
                    <a:lnTo>
                      <a:pt x="22319" y="117757"/>
                    </a:lnTo>
                    <a:lnTo>
                      <a:pt x="22323" y="117858"/>
                    </a:lnTo>
                    <a:lnTo>
                      <a:pt x="22325" y="117971"/>
                    </a:lnTo>
                    <a:lnTo>
                      <a:pt x="22325" y="118064"/>
                    </a:lnTo>
                    <a:lnTo>
                      <a:pt x="22321" y="118167"/>
                    </a:lnTo>
                    <a:lnTo>
                      <a:pt x="22316" y="118252"/>
                    </a:lnTo>
                    <a:lnTo>
                      <a:pt x="22312" y="118391"/>
                    </a:lnTo>
                    <a:lnTo>
                      <a:pt x="22309" y="118508"/>
                    </a:lnTo>
                    <a:lnTo>
                      <a:pt x="22307" y="118648"/>
                    </a:lnTo>
                    <a:lnTo>
                      <a:pt x="22307" y="118729"/>
                    </a:lnTo>
                    <a:lnTo>
                      <a:pt x="22312" y="118844"/>
                    </a:lnTo>
                    <a:lnTo>
                      <a:pt x="22309" y="118934"/>
                    </a:lnTo>
                    <a:lnTo>
                      <a:pt x="22314" y="118992"/>
                    </a:lnTo>
                    <a:lnTo>
                      <a:pt x="22315" y="119012"/>
                    </a:lnTo>
                    <a:lnTo>
                      <a:pt x="22316" y="119022"/>
                    </a:lnTo>
                    <a:lnTo>
                      <a:pt x="22314" y="119061"/>
                    </a:lnTo>
                    <a:lnTo>
                      <a:pt x="22313" y="119071"/>
                    </a:lnTo>
                    <a:lnTo>
                      <a:pt x="22312" y="119090"/>
                    </a:lnTo>
                    <a:lnTo>
                      <a:pt x="22307" y="119167"/>
                    </a:lnTo>
                    <a:lnTo>
                      <a:pt x="22312" y="119317"/>
                    </a:lnTo>
                    <a:lnTo>
                      <a:pt x="22323" y="119413"/>
                    </a:lnTo>
                    <a:lnTo>
                      <a:pt x="22332" y="119510"/>
                    </a:lnTo>
                    <a:lnTo>
                      <a:pt x="22349" y="119618"/>
                    </a:lnTo>
                    <a:lnTo>
                      <a:pt x="22367" y="119740"/>
                    </a:lnTo>
                    <a:lnTo>
                      <a:pt x="22395" y="119917"/>
                    </a:lnTo>
                    <a:lnTo>
                      <a:pt x="22408" y="120049"/>
                    </a:lnTo>
                    <a:lnTo>
                      <a:pt x="22413" y="120189"/>
                    </a:lnTo>
                    <a:lnTo>
                      <a:pt x="22423" y="120285"/>
                    </a:lnTo>
                    <a:lnTo>
                      <a:pt x="22434" y="120387"/>
                    </a:lnTo>
                    <a:lnTo>
                      <a:pt x="22459" y="120535"/>
                    </a:lnTo>
                    <a:lnTo>
                      <a:pt x="22476" y="120647"/>
                    </a:lnTo>
                    <a:lnTo>
                      <a:pt x="22498" y="120784"/>
                    </a:lnTo>
                    <a:lnTo>
                      <a:pt x="22517" y="120891"/>
                    </a:lnTo>
                    <a:lnTo>
                      <a:pt x="22525" y="120993"/>
                    </a:lnTo>
                    <a:lnTo>
                      <a:pt x="22545" y="121129"/>
                    </a:lnTo>
                    <a:lnTo>
                      <a:pt x="22553" y="121233"/>
                    </a:lnTo>
                    <a:lnTo>
                      <a:pt x="22578" y="121406"/>
                    </a:lnTo>
                    <a:lnTo>
                      <a:pt x="22600" y="121507"/>
                    </a:lnTo>
                    <a:lnTo>
                      <a:pt x="22641" y="121663"/>
                    </a:lnTo>
                    <a:lnTo>
                      <a:pt x="22696" y="121748"/>
                    </a:lnTo>
                    <a:lnTo>
                      <a:pt x="22795" y="121853"/>
                    </a:lnTo>
                    <a:lnTo>
                      <a:pt x="22871" y="121916"/>
                    </a:lnTo>
                    <a:lnTo>
                      <a:pt x="22902" y="121940"/>
                    </a:lnTo>
                    <a:lnTo>
                      <a:pt x="22968" y="121995"/>
                    </a:lnTo>
                    <a:lnTo>
                      <a:pt x="23099" y="122061"/>
                    </a:lnTo>
                    <a:lnTo>
                      <a:pt x="23105" y="122063"/>
                    </a:lnTo>
                    <a:lnTo>
                      <a:pt x="23105" y="122063"/>
                    </a:lnTo>
                    <a:lnTo>
                      <a:pt x="23258" y="122108"/>
                    </a:lnTo>
                    <a:lnTo>
                      <a:pt x="23418" y="122135"/>
                    </a:lnTo>
                    <a:lnTo>
                      <a:pt x="23582" y="122173"/>
                    </a:lnTo>
                    <a:lnTo>
                      <a:pt x="23681" y="122206"/>
                    </a:lnTo>
                    <a:lnTo>
                      <a:pt x="23736" y="122226"/>
                    </a:lnTo>
                    <a:lnTo>
                      <a:pt x="23742" y="122229"/>
                    </a:lnTo>
                    <a:lnTo>
                      <a:pt x="23785" y="122245"/>
                    </a:lnTo>
                    <a:lnTo>
                      <a:pt x="23907" y="122285"/>
                    </a:lnTo>
                    <a:lnTo>
                      <a:pt x="24022" y="122320"/>
                    </a:lnTo>
                    <a:lnTo>
                      <a:pt x="24137" y="122364"/>
                    </a:lnTo>
                    <a:lnTo>
                      <a:pt x="24275" y="122413"/>
                    </a:lnTo>
                    <a:lnTo>
                      <a:pt x="24371" y="122452"/>
                    </a:lnTo>
                    <a:lnTo>
                      <a:pt x="24453" y="122490"/>
                    </a:lnTo>
                    <a:lnTo>
                      <a:pt x="24560" y="122545"/>
                    </a:lnTo>
                    <a:lnTo>
                      <a:pt x="24637" y="122589"/>
                    </a:lnTo>
                    <a:lnTo>
                      <a:pt x="24708" y="122627"/>
                    </a:lnTo>
                    <a:lnTo>
                      <a:pt x="24790" y="122682"/>
                    </a:lnTo>
                    <a:lnTo>
                      <a:pt x="24870" y="122734"/>
                    </a:lnTo>
                    <a:lnTo>
                      <a:pt x="24958" y="122800"/>
                    </a:lnTo>
                    <a:lnTo>
                      <a:pt x="25037" y="122891"/>
                    </a:lnTo>
                    <a:lnTo>
                      <a:pt x="25120" y="122978"/>
                    </a:lnTo>
                    <a:lnTo>
                      <a:pt x="25200" y="123060"/>
                    </a:lnTo>
                    <a:lnTo>
                      <a:pt x="25269" y="123134"/>
                    </a:lnTo>
                    <a:lnTo>
                      <a:pt x="25351" y="123230"/>
                    </a:lnTo>
                    <a:lnTo>
                      <a:pt x="25397" y="123277"/>
                    </a:lnTo>
                    <a:lnTo>
                      <a:pt x="25402" y="123282"/>
                    </a:lnTo>
                    <a:lnTo>
                      <a:pt x="25425" y="123307"/>
                    </a:lnTo>
                    <a:lnTo>
                      <a:pt x="25488" y="123389"/>
                    </a:lnTo>
                    <a:lnTo>
                      <a:pt x="25601" y="123545"/>
                    </a:lnTo>
                    <a:lnTo>
                      <a:pt x="25589" y="123580"/>
                    </a:lnTo>
                    <a:lnTo>
                      <a:pt x="25588" y="123585"/>
                    </a:lnTo>
                    <a:lnTo>
                      <a:pt x="25570" y="123636"/>
                    </a:lnTo>
                    <a:lnTo>
                      <a:pt x="25557" y="123745"/>
                    </a:lnTo>
                    <a:lnTo>
                      <a:pt x="25551" y="123904"/>
                    </a:lnTo>
                    <a:lnTo>
                      <a:pt x="25546" y="124017"/>
                    </a:lnTo>
                    <a:lnTo>
                      <a:pt x="25538" y="124148"/>
                    </a:lnTo>
                    <a:lnTo>
                      <a:pt x="25524" y="124331"/>
                    </a:lnTo>
                    <a:lnTo>
                      <a:pt x="25512" y="124451"/>
                    </a:lnTo>
                    <a:lnTo>
                      <a:pt x="25511" y="124461"/>
                    </a:lnTo>
                    <a:lnTo>
                      <a:pt x="25510" y="124474"/>
                    </a:lnTo>
                    <a:lnTo>
                      <a:pt x="25494" y="124597"/>
                    </a:lnTo>
                    <a:lnTo>
                      <a:pt x="25488" y="124701"/>
                    </a:lnTo>
                    <a:lnTo>
                      <a:pt x="25480" y="124811"/>
                    </a:lnTo>
                    <a:lnTo>
                      <a:pt x="25472" y="124877"/>
                    </a:lnTo>
                    <a:lnTo>
                      <a:pt x="25468" y="124911"/>
                    </a:lnTo>
                    <a:lnTo>
                      <a:pt x="25466" y="124929"/>
                    </a:lnTo>
                    <a:lnTo>
                      <a:pt x="25455" y="125014"/>
                    </a:lnTo>
                    <a:lnTo>
                      <a:pt x="25453" y="125146"/>
                    </a:lnTo>
                    <a:lnTo>
                      <a:pt x="25453" y="125218"/>
                    </a:lnTo>
                    <a:lnTo>
                      <a:pt x="25453" y="125228"/>
                    </a:lnTo>
                    <a:lnTo>
                      <a:pt x="25450" y="125313"/>
                    </a:lnTo>
                    <a:lnTo>
                      <a:pt x="25449" y="125322"/>
                    </a:lnTo>
                    <a:lnTo>
                      <a:pt x="25444" y="125466"/>
                    </a:lnTo>
                    <a:lnTo>
                      <a:pt x="25435" y="125607"/>
                    </a:lnTo>
                    <a:lnTo>
                      <a:pt x="25435" y="125614"/>
                    </a:lnTo>
                    <a:lnTo>
                      <a:pt x="25429" y="125718"/>
                    </a:lnTo>
                    <a:lnTo>
                      <a:pt x="25419" y="125860"/>
                    </a:lnTo>
                    <a:lnTo>
                      <a:pt x="25406" y="125947"/>
                    </a:lnTo>
                    <a:lnTo>
                      <a:pt x="25393" y="126029"/>
                    </a:lnTo>
                    <a:lnTo>
                      <a:pt x="25386" y="126139"/>
                    </a:lnTo>
                    <a:lnTo>
                      <a:pt x="25383" y="126234"/>
                    </a:lnTo>
                    <a:lnTo>
                      <a:pt x="25364" y="126344"/>
                    </a:lnTo>
                    <a:lnTo>
                      <a:pt x="25351" y="126503"/>
                    </a:lnTo>
                    <a:lnTo>
                      <a:pt x="25344" y="126601"/>
                    </a:lnTo>
                    <a:lnTo>
                      <a:pt x="25334" y="126724"/>
                    </a:lnTo>
                    <a:lnTo>
                      <a:pt x="25315" y="126809"/>
                    </a:lnTo>
                    <a:lnTo>
                      <a:pt x="25315" y="126910"/>
                    </a:lnTo>
                    <a:lnTo>
                      <a:pt x="25295" y="127027"/>
                    </a:lnTo>
                    <a:lnTo>
                      <a:pt x="25295" y="127110"/>
                    </a:lnTo>
                    <a:lnTo>
                      <a:pt x="25286" y="127211"/>
                    </a:lnTo>
                    <a:lnTo>
                      <a:pt x="25282" y="127296"/>
                    </a:lnTo>
                    <a:lnTo>
                      <a:pt x="25276" y="127380"/>
                    </a:lnTo>
                    <a:lnTo>
                      <a:pt x="25272" y="127468"/>
                    </a:lnTo>
                    <a:lnTo>
                      <a:pt x="25266" y="127575"/>
                    </a:lnTo>
                    <a:lnTo>
                      <a:pt x="25256" y="127682"/>
                    </a:lnTo>
                    <a:lnTo>
                      <a:pt x="25240" y="127832"/>
                    </a:lnTo>
                    <a:lnTo>
                      <a:pt x="25233" y="127939"/>
                    </a:lnTo>
                    <a:lnTo>
                      <a:pt x="25227" y="128063"/>
                    </a:lnTo>
                    <a:lnTo>
                      <a:pt x="25214" y="128193"/>
                    </a:lnTo>
                    <a:lnTo>
                      <a:pt x="25204" y="128280"/>
                    </a:lnTo>
                    <a:lnTo>
                      <a:pt x="25201" y="128362"/>
                    </a:lnTo>
                    <a:lnTo>
                      <a:pt x="25198" y="128471"/>
                    </a:lnTo>
                    <a:lnTo>
                      <a:pt x="25191" y="128572"/>
                    </a:lnTo>
                    <a:lnTo>
                      <a:pt x="25188" y="128679"/>
                    </a:lnTo>
                    <a:lnTo>
                      <a:pt x="25178" y="128832"/>
                    </a:lnTo>
                    <a:lnTo>
                      <a:pt x="25168" y="128881"/>
                    </a:lnTo>
                    <a:lnTo>
                      <a:pt x="25166" y="128894"/>
                    </a:lnTo>
                    <a:lnTo>
                      <a:pt x="25162" y="128914"/>
                    </a:lnTo>
                    <a:lnTo>
                      <a:pt x="25153" y="129007"/>
                    </a:lnTo>
                    <a:lnTo>
                      <a:pt x="25151" y="129018"/>
                    </a:lnTo>
                    <a:lnTo>
                      <a:pt x="25149" y="129044"/>
                    </a:lnTo>
                    <a:lnTo>
                      <a:pt x="25142" y="129206"/>
                    </a:lnTo>
                    <a:lnTo>
                      <a:pt x="25123" y="129388"/>
                    </a:lnTo>
                    <a:lnTo>
                      <a:pt x="25113" y="129512"/>
                    </a:lnTo>
                    <a:lnTo>
                      <a:pt x="25100" y="129645"/>
                    </a:lnTo>
                    <a:lnTo>
                      <a:pt x="25084" y="129801"/>
                    </a:lnTo>
                    <a:lnTo>
                      <a:pt x="25074" y="129914"/>
                    </a:lnTo>
                    <a:lnTo>
                      <a:pt x="25071" y="130015"/>
                    </a:lnTo>
                    <a:lnTo>
                      <a:pt x="25061" y="130109"/>
                    </a:lnTo>
                    <a:lnTo>
                      <a:pt x="25058" y="130197"/>
                    </a:lnTo>
                    <a:lnTo>
                      <a:pt x="25022" y="130349"/>
                    </a:lnTo>
                    <a:lnTo>
                      <a:pt x="25012" y="130440"/>
                    </a:lnTo>
                    <a:lnTo>
                      <a:pt x="25009" y="130479"/>
                    </a:lnTo>
                    <a:lnTo>
                      <a:pt x="25007" y="130513"/>
                    </a:lnTo>
                    <a:lnTo>
                      <a:pt x="25006" y="130531"/>
                    </a:lnTo>
                    <a:lnTo>
                      <a:pt x="24993" y="130655"/>
                    </a:lnTo>
                    <a:lnTo>
                      <a:pt x="24980" y="130814"/>
                    </a:lnTo>
                    <a:lnTo>
                      <a:pt x="24983" y="130938"/>
                    </a:lnTo>
                    <a:lnTo>
                      <a:pt x="24996" y="131029"/>
                    </a:lnTo>
                    <a:lnTo>
                      <a:pt x="25002" y="131091"/>
                    </a:lnTo>
                    <a:lnTo>
                      <a:pt x="25004" y="131107"/>
                    </a:lnTo>
                    <a:lnTo>
                      <a:pt x="25005" y="131116"/>
                    </a:lnTo>
                    <a:lnTo>
                      <a:pt x="25003" y="131132"/>
                    </a:lnTo>
                    <a:lnTo>
                      <a:pt x="25000" y="131158"/>
                    </a:lnTo>
                    <a:lnTo>
                      <a:pt x="24987" y="131261"/>
                    </a:lnTo>
                    <a:lnTo>
                      <a:pt x="24984" y="131307"/>
                    </a:lnTo>
                    <a:lnTo>
                      <a:pt x="24981" y="131349"/>
                    </a:lnTo>
                    <a:lnTo>
                      <a:pt x="24975" y="131424"/>
                    </a:lnTo>
                    <a:lnTo>
                      <a:pt x="24954" y="131655"/>
                    </a:lnTo>
                    <a:lnTo>
                      <a:pt x="24948" y="131783"/>
                    </a:lnTo>
                    <a:lnTo>
                      <a:pt x="24933" y="131863"/>
                    </a:lnTo>
                    <a:lnTo>
                      <a:pt x="24913" y="131958"/>
                    </a:lnTo>
                    <a:lnTo>
                      <a:pt x="24892" y="132106"/>
                    </a:lnTo>
                    <a:lnTo>
                      <a:pt x="24886" y="132225"/>
                    </a:lnTo>
                    <a:lnTo>
                      <a:pt x="24871" y="132332"/>
                    </a:lnTo>
                    <a:lnTo>
                      <a:pt x="24844" y="132477"/>
                    </a:lnTo>
                    <a:lnTo>
                      <a:pt x="24819" y="132608"/>
                    </a:lnTo>
                    <a:lnTo>
                      <a:pt x="24815" y="132629"/>
                    </a:lnTo>
                    <a:lnTo>
                      <a:pt x="24812" y="132643"/>
                    </a:lnTo>
                    <a:lnTo>
                      <a:pt x="24791" y="132751"/>
                    </a:lnTo>
                    <a:lnTo>
                      <a:pt x="24784" y="132836"/>
                    </a:lnTo>
                    <a:lnTo>
                      <a:pt x="24782" y="132867"/>
                    </a:lnTo>
                    <a:lnTo>
                      <a:pt x="24776" y="132949"/>
                    </a:lnTo>
                    <a:lnTo>
                      <a:pt x="24767" y="133082"/>
                    </a:lnTo>
                    <a:lnTo>
                      <a:pt x="24743" y="133198"/>
                    </a:lnTo>
                    <a:lnTo>
                      <a:pt x="24725" y="133299"/>
                    </a:lnTo>
                    <a:lnTo>
                      <a:pt x="24707" y="133421"/>
                    </a:lnTo>
                    <a:lnTo>
                      <a:pt x="24698" y="133513"/>
                    </a:lnTo>
                    <a:lnTo>
                      <a:pt x="24681" y="133632"/>
                    </a:lnTo>
                    <a:lnTo>
                      <a:pt x="24678" y="133653"/>
                    </a:lnTo>
                    <a:lnTo>
                      <a:pt x="24672" y="133694"/>
                    </a:lnTo>
                    <a:lnTo>
                      <a:pt x="24667" y="133726"/>
                    </a:lnTo>
                    <a:lnTo>
                      <a:pt x="24663" y="133757"/>
                    </a:lnTo>
                    <a:lnTo>
                      <a:pt x="24660" y="133777"/>
                    </a:lnTo>
                    <a:lnTo>
                      <a:pt x="24636" y="133934"/>
                    </a:lnTo>
                    <a:lnTo>
                      <a:pt x="24624" y="134053"/>
                    </a:lnTo>
                    <a:lnTo>
                      <a:pt x="24603" y="134157"/>
                    </a:lnTo>
                    <a:lnTo>
                      <a:pt x="24592" y="134224"/>
                    </a:lnTo>
                    <a:lnTo>
                      <a:pt x="24585" y="134264"/>
                    </a:lnTo>
                    <a:lnTo>
                      <a:pt x="24582" y="134301"/>
                    </a:lnTo>
                    <a:lnTo>
                      <a:pt x="24570" y="134412"/>
                    </a:lnTo>
                    <a:lnTo>
                      <a:pt x="24570" y="134415"/>
                    </a:lnTo>
                    <a:lnTo>
                      <a:pt x="24568" y="134430"/>
                    </a:lnTo>
                    <a:lnTo>
                      <a:pt x="24559" y="134510"/>
                    </a:lnTo>
                    <a:lnTo>
                      <a:pt x="24535" y="134634"/>
                    </a:lnTo>
                    <a:lnTo>
                      <a:pt x="24520" y="134780"/>
                    </a:lnTo>
                    <a:lnTo>
                      <a:pt x="24508" y="134875"/>
                    </a:lnTo>
                    <a:lnTo>
                      <a:pt x="24493" y="134993"/>
                    </a:lnTo>
                    <a:lnTo>
                      <a:pt x="24481" y="135109"/>
                    </a:lnTo>
                    <a:lnTo>
                      <a:pt x="24469" y="135210"/>
                    </a:lnTo>
                    <a:lnTo>
                      <a:pt x="24455" y="135296"/>
                    </a:lnTo>
                    <a:lnTo>
                      <a:pt x="24437" y="135391"/>
                    </a:lnTo>
                    <a:lnTo>
                      <a:pt x="24428" y="135477"/>
                    </a:lnTo>
                    <a:lnTo>
                      <a:pt x="24398" y="135584"/>
                    </a:lnTo>
                    <a:lnTo>
                      <a:pt x="24383" y="135682"/>
                    </a:lnTo>
                    <a:lnTo>
                      <a:pt x="24365" y="135788"/>
                    </a:lnTo>
                    <a:lnTo>
                      <a:pt x="24348" y="135880"/>
                    </a:lnTo>
                    <a:lnTo>
                      <a:pt x="24330" y="135969"/>
                    </a:lnTo>
                    <a:lnTo>
                      <a:pt x="24288" y="136127"/>
                    </a:lnTo>
                    <a:lnTo>
                      <a:pt x="24270" y="136210"/>
                    </a:lnTo>
                    <a:lnTo>
                      <a:pt x="24249" y="136293"/>
                    </a:lnTo>
                    <a:lnTo>
                      <a:pt x="24204" y="136433"/>
                    </a:lnTo>
                    <a:lnTo>
                      <a:pt x="24183" y="136522"/>
                    </a:lnTo>
                    <a:lnTo>
                      <a:pt x="24161" y="136629"/>
                    </a:lnTo>
                    <a:lnTo>
                      <a:pt x="24153" y="136666"/>
                    </a:lnTo>
                    <a:lnTo>
                      <a:pt x="24144" y="136703"/>
                    </a:lnTo>
                    <a:lnTo>
                      <a:pt x="24131" y="136760"/>
                    </a:lnTo>
                    <a:lnTo>
                      <a:pt x="24098" y="136905"/>
                    </a:lnTo>
                    <a:lnTo>
                      <a:pt x="24085" y="136955"/>
                    </a:lnTo>
                    <a:lnTo>
                      <a:pt x="24075" y="136990"/>
                    </a:lnTo>
                    <a:lnTo>
                      <a:pt x="24066" y="137024"/>
                    </a:lnTo>
                    <a:lnTo>
                      <a:pt x="24047" y="137108"/>
                    </a:lnTo>
                    <a:lnTo>
                      <a:pt x="24019" y="137214"/>
                    </a:lnTo>
                    <a:lnTo>
                      <a:pt x="23986" y="137324"/>
                    </a:lnTo>
                    <a:lnTo>
                      <a:pt x="23960" y="137423"/>
                    </a:lnTo>
                    <a:lnTo>
                      <a:pt x="23895" y="137669"/>
                    </a:lnTo>
                    <a:lnTo>
                      <a:pt x="23873" y="137757"/>
                    </a:lnTo>
                    <a:lnTo>
                      <a:pt x="23854" y="137841"/>
                    </a:lnTo>
                    <a:lnTo>
                      <a:pt x="23838" y="137934"/>
                    </a:lnTo>
                    <a:lnTo>
                      <a:pt x="23832" y="137966"/>
                    </a:lnTo>
                    <a:lnTo>
                      <a:pt x="23830" y="137981"/>
                    </a:lnTo>
                    <a:lnTo>
                      <a:pt x="23822" y="138009"/>
                    </a:lnTo>
                    <a:lnTo>
                      <a:pt x="23806" y="138063"/>
                    </a:lnTo>
                    <a:lnTo>
                      <a:pt x="23804" y="138069"/>
                    </a:lnTo>
                    <a:lnTo>
                      <a:pt x="23776" y="138154"/>
                    </a:lnTo>
                    <a:lnTo>
                      <a:pt x="23739" y="138286"/>
                    </a:lnTo>
                    <a:lnTo>
                      <a:pt x="23709" y="138409"/>
                    </a:lnTo>
                    <a:lnTo>
                      <a:pt x="23683" y="138493"/>
                    </a:lnTo>
                    <a:lnTo>
                      <a:pt x="23633" y="138648"/>
                    </a:lnTo>
                    <a:lnTo>
                      <a:pt x="23607" y="138752"/>
                    </a:lnTo>
                    <a:lnTo>
                      <a:pt x="23583" y="138862"/>
                    </a:lnTo>
                    <a:lnTo>
                      <a:pt x="23564" y="138944"/>
                    </a:lnTo>
                    <a:lnTo>
                      <a:pt x="23549" y="139030"/>
                    </a:lnTo>
                    <a:lnTo>
                      <a:pt x="23523" y="139123"/>
                    </a:lnTo>
                    <a:lnTo>
                      <a:pt x="23497" y="139250"/>
                    </a:lnTo>
                    <a:lnTo>
                      <a:pt x="23496" y="139255"/>
                    </a:lnTo>
                    <a:lnTo>
                      <a:pt x="23495" y="139257"/>
                    </a:lnTo>
                    <a:lnTo>
                      <a:pt x="23452" y="139416"/>
                    </a:lnTo>
                    <a:lnTo>
                      <a:pt x="23417" y="139503"/>
                    </a:lnTo>
                    <a:lnTo>
                      <a:pt x="23393" y="139587"/>
                    </a:lnTo>
                    <a:lnTo>
                      <a:pt x="23357" y="139733"/>
                    </a:lnTo>
                    <a:lnTo>
                      <a:pt x="23333" y="139843"/>
                    </a:lnTo>
                    <a:lnTo>
                      <a:pt x="23294" y="139970"/>
                    </a:lnTo>
                    <a:lnTo>
                      <a:pt x="23266" y="140106"/>
                    </a:lnTo>
                    <a:lnTo>
                      <a:pt x="23227" y="140234"/>
                    </a:lnTo>
                    <a:lnTo>
                      <a:pt x="23186" y="140427"/>
                    </a:lnTo>
                    <a:lnTo>
                      <a:pt x="23160" y="140544"/>
                    </a:lnTo>
                    <a:lnTo>
                      <a:pt x="23140" y="140624"/>
                    </a:lnTo>
                    <a:lnTo>
                      <a:pt x="23116" y="140712"/>
                    </a:lnTo>
                    <a:lnTo>
                      <a:pt x="23095" y="140809"/>
                    </a:lnTo>
                    <a:lnTo>
                      <a:pt x="23075" y="140891"/>
                    </a:lnTo>
                    <a:lnTo>
                      <a:pt x="23049" y="140982"/>
                    </a:lnTo>
                    <a:lnTo>
                      <a:pt x="23021" y="141101"/>
                    </a:lnTo>
                    <a:lnTo>
                      <a:pt x="23002" y="141202"/>
                    </a:lnTo>
                    <a:lnTo>
                      <a:pt x="22957" y="141345"/>
                    </a:lnTo>
                    <a:lnTo>
                      <a:pt x="22920" y="141508"/>
                    </a:lnTo>
                    <a:lnTo>
                      <a:pt x="22887" y="141664"/>
                    </a:lnTo>
                    <a:lnTo>
                      <a:pt x="22863" y="141757"/>
                    </a:lnTo>
                    <a:lnTo>
                      <a:pt x="22813" y="141936"/>
                    </a:lnTo>
                    <a:lnTo>
                      <a:pt x="22794" y="142024"/>
                    </a:lnTo>
                    <a:lnTo>
                      <a:pt x="22750" y="142167"/>
                    </a:lnTo>
                    <a:lnTo>
                      <a:pt x="22721" y="142302"/>
                    </a:lnTo>
                    <a:lnTo>
                      <a:pt x="22685" y="142448"/>
                    </a:lnTo>
                    <a:lnTo>
                      <a:pt x="22659" y="142587"/>
                    </a:lnTo>
                    <a:lnTo>
                      <a:pt x="22608" y="142766"/>
                    </a:lnTo>
                    <a:lnTo>
                      <a:pt x="22575" y="142920"/>
                    </a:lnTo>
                    <a:lnTo>
                      <a:pt x="22516" y="143131"/>
                    </a:lnTo>
                    <a:lnTo>
                      <a:pt x="22487" y="143233"/>
                    </a:lnTo>
                    <a:lnTo>
                      <a:pt x="22461" y="143343"/>
                    </a:lnTo>
                    <a:lnTo>
                      <a:pt x="22417" y="143526"/>
                    </a:lnTo>
                    <a:lnTo>
                      <a:pt x="22377" y="143650"/>
                    </a:lnTo>
                    <a:lnTo>
                      <a:pt x="22358" y="143731"/>
                    </a:lnTo>
                    <a:lnTo>
                      <a:pt x="22348" y="143775"/>
                    </a:lnTo>
                    <a:lnTo>
                      <a:pt x="22346" y="143783"/>
                    </a:lnTo>
                    <a:lnTo>
                      <a:pt x="22323" y="143874"/>
                    </a:lnTo>
                    <a:lnTo>
                      <a:pt x="22319" y="143894"/>
                    </a:lnTo>
                    <a:lnTo>
                      <a:pt x="22311" y="143924"/>
                    </a:lnTo>
                    <a:lnTo>
                      <a:pt x="22305" y="143965"/>
                    </a:lnTo>
                    <a:lnTo>
                      <a:pt x="22301" y="143987"/>
                    </a:lnTo>
                    <a:lnTo>
                      <a:pt x="22286" y="144082"/>
                    </a:lnTo>
                    <a:lnTo>
                      <a:pt x="22267" y="144224"/>
                    </a:lnTo>
                    <a:lnTo>
                      <a:pt x="22264" y="144319"/>
                    </a:lnTo>
                    <a:lnTo>
                      <a:pt x="22249" y="144444"/>
                    </a:lnTo>
                    <a:lnTo>
                      <a:pt x="22238" y="144542"/>
                    </a:lnTo>
                    <a:lnTo>
                      <a:pt x="22218" y="144752"/>
                    </a:lnTo>
                    <a:lnTo>
                      <a:pt x="22193" y="144835"/>
                    </a:lnTo>
                    <a:lnTo>
                      <a:pt x="22193" y="144837"/>
                    </a:lnTo>
                    <a:lnTo>
                      <a:pt x="22189" y="144847"/>
                    </a:lnTo>
                    <a:lnTo>
                      <a:pt x="22161" y="144931"/>
                    </a:lnTo>
                    <a:lnTo>
                      <a:pt x="22111" y="145081"/>
                    </a:lnTo>
                    <a:lnTo>
                      <a:pt x="22081" y="145180"/>
                    </a:lnTo>
                    <a:lnTo>
                      <a:pt x="22041" y="145279"/>
                    </a:lnTo>
                    <a:lnTo>
                      <a:pt x="22005" y="145395"/>
                    </a:lnTo>
                    <a:lnTo>
                      <a:pt x="21979" y="145496"/>
                    </a:lnTo>
                    <a:lnTo>
                      <a:pt x="21930" y="145682"/>
                    </a:lnTo>
                    <a:lnTo>
                      <a:pt x="21916" y="145740"/>
                    </a:lnTo>
                    <a:lnTo>
                      <a:pt x="21914" y="145746"/>
                    </a:lnTo>
                    <a:lnTo>
                      <a:pt x="21910" y="145766"/>
                    </a:lnTo>
                    <a:lnTo>
                      <a:pt x="21902" y="145797"/>
                    </a:lnTo>
                    <a:lnTo>
                      <a:pt x="21895" y="145827"/>
                    </a:lnTo>
                    <a:lnTo>
                      <a:pt x="21885" y="145882"/>
                    </a:lnTo>
                    <a:lnTo>
                      <a:pt x="21884" y="145889"/>
                    </a:lnTo>
                    <a:lnTo>
                      <a:pt x="21870" y="145971"/>
                    </a:lnTo>
                    <a:lnTo>
                      <a:pt x="21829" y="146071"/>
                    </a:lnTo>
                    <a:lnTo>
                      <a:pt x="21804" y="146121"/>
                    </a:lnTo>
                    <a:lnTo>
                      <a:pt x="21798" y="146131"/>
                    </a:lnTo>
                    <a:lnTo>
                      <a:pt x="21780" y="146167"/>
                    </a:lnTo>
                    <a:lnTo>
                      <a:pt x="21736" y="146255"/>
                    </a:lnTo>
                    <a:lnTo>
                      <a:pt x="21700" y="146352"/>
                    </a:lnTo>
                    <a:lnTo>
                      <a:pt x="21653" y="146498"/>
                    </a:lnTo>
                    <a:lnTo>
                      <a:pt x="21609" y="146625"/>
                    </a:lnTo>
                    <a:lnTo>
                      <a:pt x="21563" y="146748"/>
                    </a:lnTo>
                    <a:lnTo>
                      <a:pt x="21529" y="146842"/>
                    </a:lnTo>
                    <a:lnTo>
                      <a:pt x="21499" y="146922"/>
                    </a:lnTo>
                    <a:lnTo>
                      <a:pt x="21467" y="146997"/>
                    </a:lnTo>
                    <a:lnTo>
                      <a:pt x="21430" y="147101"/>
                    </a:lnTo>
                    <a:lnTo>
                      <a:pt x="21384" y="147244"/>
                    </a:lnTo>
                    <a:lnTo>
                      <a:pt x="21361" y="147327"/>
                    </a:lnTo>
                    <a:lnTo>
                      <a:pt x="21326" y="147429"/>
                    </a:lnTo>
                    <a:lnTo>
                      <a:pt x="21284" y="147530"/>
                    </a:lnTo>
                    <a:lnTo>
                      <a:pt x="21237" y="147654"/>
                    </a:lnTo>
                    <a:lnTo>
                      <a:pt x="21198" y="147759"/>
                    </a:lnTo>
                    <a:lnTo>
                      <a:pt x="21167" y="147867"/>
                    </a:lnTo>
                    <a:lnTo>
                      <a:pt x="21128" y="147978"/>
                    </a:lnTo>
                    <a:lnTo>
                      <a:pt x="21090" y="148077"/>
                    </a:lnTo>
                    <a:lnTo>
                      <a:pt x="21045" y="148209"/>
                    </a:lnTo>
                    <a:lnTo>
                      <a:pt x="21014" y="148324"/>
                    </a:lnTo>
                    <a:lnTo>
                      <a:pt x="20976" y="148441"/>
                    </a:lnTo>
                    <a:lnTo>
                      <a:pt x="20931" y="148565"/>
                    </a:lnTo>
                    <a:lnTo>
                      <a:pt x="20923" y="148586"/>
                    </a:lnTo>
                    <a:lnTo>
                      <a:pt x="20914" y="148609"/>
                    </a:lnTo>
                    <a:lnTo>
                      <a:pt x="20910" y="148618"/>
                    </a:lnTo>
                    <a:lnTo>
                      <a:pt x="20867" y="148727"/>
                    </a:lnTo>
                    <a:lnTo>
                      <a:pt x="20836" y="148810"/>
                    </a:lnTo>
                    <a:lnTo>
                      <a:pt x="20828" y="148834"/>
                    </a:lnTo>
                    <a:lnTo>
                      <a:pt x="20827" y="148835"/>
                    </a:lnTo>
                    <a:lnTo>
                      <a:pt x="20801" y="148918"/>
                    </a:lnTo>
                    <a:lnTo>
                      <a:pt x="20775" y="148994"/>
                    </a:lnTo>
                    <a:lnTo>
                      <a:pt x="20743" y="149083"/>
                    </a:lnTo>
                    <a:lnTo>
                      <a:pt x="20708" y="149181"/>
                    </a:lnTo>
                    <a:lnTo>
                      <a:pt x="20658" y="149305"/>
                    </a:lnTo>
                    <a:lnTo>
                      <a:pt x="20619" y="149419"/>
                    </a:lnTo>
                    <a:lnTo>
                      <a:pt x="20589" y="149513"/>
                    </a:lnTo>
                    <a:lnTo>
                      <a:pt x="20716" y="149659"/>
                    </a:lnTo>
                    <a:lnTo>
                      <a:pt x="21097" y="150048"/>
                    </a:lnTo>
                    <a:lnTo>
                      <a:pt x="21717" y="150341"/>
                    </a:lnTo>
                    <a:lnTo>
                      <a:pt x="22263" y="150788"/>
                    </a:lnTo>
                    <a:lnTo>
                      <a:pt x="23035" y="151171"/>
                    </a:lnTo>
                    <a:lnTo>
                      <a:pt x="23379" y="151340"/>
                    </a:lnTo>
                    <a:lnTo>
                      <a:pt x="23654" y="151197"/>
                    </a:lnTo>
                    <a:lnTo>
                      <a:pt x="23992" y="151010"/>
                    </a:lnTo>
                    <a:lnTo>
                      <a:pt x="24161" y="150903"/>
                    </a:lnTo>
                    <a:lnTo>
                      <a:pt x="24418" y="150814"/>
                    </a:lnTo>
                    <a:lnTo>
                      <a:pt x="24880" y="150725"/>
                    </a:lnTo>
                    <a:lnTo>
                      <a:pt x="25226" y="150688"/>
                    </a:lnTo>
                    <a:lnTo>
                      <a:pt x="25297" y="150653"/>
                    </a:lnTo>
                    <a:lnTo>
                      <a:pt x="25467" y="150422"/>
                    </a:lnTo>
                    <a:lnTo>
                      <a:pt x="25593" y="150164"/>
                    </a:lnTo>
                    <a:lnTo>
                      <a:pt x="25702" y="149844"/>
                    </a:lnTo>
                    <a:lnTo>
                      <a:pt x="25830" y="149488"/>
                    </a:lnTo>
                    <a:lnTo>
                      <a:pt x="25920" y="149292"/>
                    </a:lnTo>
                    <a:lnTo>
                      <a:pt x="25993" y="149149"/>
                    </a:lnTo>
                    <a:lnTo>
                      <a:pt x="26031" y="148936"/>
                    </a:lnTo>
                    <a:lnTo>
                      <a:pt x="26104" y="148704"/>
                    </a:lnTo>
                    <a:lnTo>
                      <a:pt x="26250" y="148482"/>
                    </a:lnTo>
                    <a:lnTo>
                      <a:pt x="26398" y="147983"/>
                    </a:lnTo>
                    <a:lnTo>
                      <a:pt x="26547" y="147537"/>
                    </a:lnTo>
                    <a:lnTo>
                      <a:pt x="26650" y="147172"/>
                    </a:lnTo>
                    <a:lnTo>
                      <a:pt x="26742" y="146931"/>
                    </a:lnTo>
                    <a:lnTo>
                      <a:pt x="26851" y="146646"/>
                    </a:lnTo>
                    <a:lnTo>
                      <a:pt x="27188" y="146181"/>
                    </a:lnTo>
                    <a:lnTo>
                      <a:pt x="27712" y="145522"/>
                    </a:lnTo>
                    <a:lnTo>
                      <a:pt x="27918" y="145199"/>
                    </a:lnTo>
                    <a:lnTo>
                      <a:pt x="28076" y="144925"/>
                    </a:lnTo>
                    <a:lnTo>
                      <a:pt x="28226" y="144826"/>
                    </a:lnTo>
                    <a:lnTo>
                      <a:pt x="28476" y="144655"/>
                    </a:lnTo>
                    <a:lnTo>
                      <a:pt x="28672" y="144512"/>
                    </a:lnTo>
                    <a:lnTo>
                      <a:pt x="28940" y="144354"/>
                    </a:lnTo>
                    <a:lnTo>
                      <a:pt x="29137" y="144310"/>
                    </a:lnTo>
                    <a:lnTo>
                      <a:pt x="29615" y="144308"/>
                    </a:lnTo>
                    <a:lnTo>
                      <a:pt x="30221" y="144320"/>
                    </a:lnTo>
                    <a:lnTo>
                      <a:pt x="30433" y="144333"/>
                    </a:lnTo>
                    <a:lnTo>
                      <a:pt x="30630" y="144418"/>
                    </a:lnTo>
                    <a:lnTo>
                      <a:pt x="30896" y="144689"/>
                    </a:lnTo>
                    <a:lnTo>
                      <a:pt x="31077" y="144917"/>
                    </a:lnTo>
                    <a:lnTo>
                      <a:pt x="31244" y="145203"/>
                    </a:lnTo>
                    <a:lnTo>
                      <a:pt x="31495" y="145603"/>
                    </a:lnTo>
                    <a:lnTo>
                      <a:pt x="31591" y="145903"/>
                    </a:lnTo>
                    <a:lnTo>
                      <a:pt x="31922" y="145599"/>
                    </a:lnTo>
                    <a:lnTo>
                      <a:pt x="32210" y="145380"/>
                    </a:lnTo>
                    <a:lnTo>
                      <a:pt x="32529" y="145103"/>
                    </a:lnTo>
                    <a:lnTo>
                      <a:pt x="32792" y="144868"/>
                    </a:lnTo>
                    <a:lnTo>
                      <a:pt x="33151" y="144540"/>
                    </a:lnTo>
                    <a:lnTo>
                      <a:pt x="33262" y="144429"/>
                    </a:lnTo>
                    <a:lnTo>
                      <a:pt x="33498" y="144292"/>
                    </a:lnTo>
                    <a:lnTo>
                      <a:pt x="34050" y="143951"/>
                    </a:lnTo>
                    <a:lnTo>
                      <a:pt x="34381" y="143719"/>
                    </a:lnTo>
                    <a:lnTo>
                      <a:pt x="34686" y="143484"/>
                    </a:lnTo>
                    <a:lnTo>
                      <a:pt x="34840" y="143454"/>
                    </a:lnTo>
                    <a:lnTo>
                      <a:pt x="35387" y="143507"/>
                    </a:lnTo>
                    <a:lnTo>
                      <a:pt x="36153" y="143581"/>
                    </a:lnTo>
                    <a:lnTo>
                      <a:pt x="36501" y="143576"/>
                    </a:lnTo>
                    <a:lnTo>
                      <a:pt x="36835" y="143399"/>
                    </a:lnTo>
                    <a:lnTo>
                      <a:pt x="37212" y="143221"/>
                    </a:lnTo>
                    <a:lnTo>
                      <a:pt x="37520" y="143026"/>
                    </a:lnTo>
                    <a:lnTo>
                      <a:pt x="37661" y="142828"/>
                    </a:lnTo>
                    <a:lnTo>
                      <a:pt x="37774" y="142558"/>
                    </a:lnTo>
                    <a:lnTo>
                      <a:pt x="37874" y="142359"/>
                    </a:lnTo>
                    <a:lnTo>
                      <a:pt x="38115" y="142302"/>
                    </a:lnTo>
                    <a:lnTo>
                      <a:pt x="39002" y="142076"/>
                    </a:lnTo>
                    <a:lnTo>
                      <a:pt x="39773" y="141874"/>
                    </a:lnTo>
                    <a:lnTo>
                      <a:pt x="40454" y="141671"/>
                    </a:lnTo>
                    <a:lnTo>
                      <a:pt x="41260" y="141781"/>
                    </a:lnTo>
                    <a:lnTo>
                      <a:pt x="41311" y="142011"/>
                    </a:lnTo>
                    <a:lnTo>
                      <a:pt x="41341" y="142324"/>
                    </a:lnTo>
                    <a:lnTo>
                      <a:pt x="41377" y="142493"/>
                    </a:lnTo>
                    <a:lnTo>
                      <a:pt x="41337" y="142641"/>
                    </a:lnTo>
                    <a:lnTo>
                      <a:pt x="41251" y="142789"/>
                    </a:lnTo>
                    <a:lnTo>
                      <a:pt x="41488" y="142888"/>
                    </a:lnTo>
                    <a:lnTo>
                      <a:pt x="41830" y="143018"/>
                    </a:lnTo>
                    <a:lnTo>
                      <a:pt x="42087" y="143176"/>
                    </a:lnTo>
                    <a:lnTo>
                      <a:pt x="42486" y="143383"/>
                    </a:lnTo>
                    <a:lnTo>
                      <a:pt x="42791" y="143522"/>
                    </a:lnTo>
                    <a:lnTo>
                      <a:pt x="43144" y="143621"/>
                    </a:lnTo>
                    <a:lnTo>
                      <a:pt x="43439" y="143641"/>
                    </a:lnTo>
                    <a:lnTo>
                      <a:pt x="43639" y="143632"/>
                    </a:lnTo>
                    <a:lnTo>
                      <a:pt x="44651" y="143270"/>
                    </a:lnTo>
                    <a:lnTo>
                      <a:pt x="45936" y="142676"/>
                    </a:lnTo>
                    <a:lnTo>
                      <a:pt x="45889" y="142014"/>
                    </a:lnTo>
                    <a:lnTo>
                      <a:pt x="45853" y="141399"/>
                    </a:lnTo>
                    <a:lnTo>
                      <a:pt x="45826" y="140979"/>
                    </a:lnTo>
                    <a:lnTo>
                      <a:pt x="45464" y="140265"/>
                    </a:lnTo>
                    <a:lnTo>
                      <a:pt x="45882" y="140290"/>
                    </a:lnTo>
                    <a:lnTo>
                      <a:pt x="46153" y="140349"/>
                    </a:lnTo>
                    <a:lnTo>
                      <a:pt x="46492" y="140525"/>
                    </a:lnTo>
                    <a:lnTo>
                      <a:pt x="46728" y="140687"/>
                    </a:lnTo>
                    <a:lnTo>
                      <a:pt x="47145" y="140969"/>
                    </a:lnTo>
                    <a:lnTo>
                      <a:pt x="47355" y="141059"/>
                    </a:lnTo>
                    <a:lnTo>
                      <a:pt x="47535" y="141129"/>
                    </a:lnTo>
                    <a:lnTo>
                      <a:pt x="47716" y="141160"/>
                    </a:lnTo>
                    <a:lnTo>
                      <a:pt x="47887" y="141170"/>
                    </a:lnTo>
                    <a:lnTo>
                      <a:pt x="48058" y="141150"/>
                    </a:lnTo>
                    <a:lnTo>
                      <a:pt x="48211" y="141080"/>
                    </a:lnTo>
                    <a:lnTo>
                      <a:pt x="48306" y="140980"/>
                    </a:lnTo>
                    <a:lnTo>
                      <a:pt x="48353" y="140930"/>
                    </a:lnTo>
                    <a:lnTo>
                      <a:pt x="48482" y="140812"/>
                    </a:lnTo>
                    <a:lnTo>
                      <a:pt x="48586" y="140902"/>
                    </a:lnTo>
                    <a:lnTo>
                      <a:pt x="48738" y="140912"/>
                    </a:lnTo>
                    <a:lnTo>
                      <a:pt x="50944" y="140331"/>
                    </a:lnTo>
                    <a:lnTo>
                      <a:pt x="50955" y="140626"/>
                    </a:lnTo>
                    <a:lnTo>
                      <a:pt x="50984" y="140888"/>
                    </a:lnTo>
                    <a:lnTo>
                      <a:pt x="51042" y="141339"/>
                    </a:lnTo>
                    <a:lnTo>
                      <a:pt x="51062" y="141589"/>
                    </a:lnTo>
                    <a:lnTo>
                      <a:pt x="51081" y="141798"/>
                    </a:lnTo>
                    <a:lnTo>
                      <a:pt x="51148" y="142026"/>
                    </a:lnTo>
                    <a:lnTo>
                      <a:pt x="51177" y="142205"/>
                    </a:lnTo>
                    <a:lnTo>
                      <a:pt x="51263" y="142344"/>
                    </a:lnTo>
                    <a:lnTo>
                      <a:pt x="51406" y="142452"/>
                    </a:lnTo>
                    <a:lnTo>
                      <a:pt x="51692" y="142571"/>
                    </a:lnTo>
                    <a:lnTo>
                      <a:pt x="51902" y="142629"/>
                    </a:lnTo>
                    <a:lnTo>
                      <a:pt x="52198" y="142668"/>
                    </a:lnTo>
                    <a:lnTo>
                      <a:pt x="52484" y="142697"/>
                    </a:lnTo>
                    <a:lnTo>
                      <a:pt x="52713" y="142706"/>
                    </a:lnTo>
                    <a:lnTo>
                      <a:pt x="52971" y="142666"/>
                    </a:lnTo>
                    <a:lnTo>
                      <a:pt x="53152" y="142606"/>
                    </a:lnTo>
                    <a:lnTo>
                      <a:pt x="53257" y="142546"/>
                    </a:lnTo>
                    <a:lnTo>
                      <a:pt x="53400" y="142426"/>
                    </a:lnTo>
                    <a:lnTo>
                      <a:pt x="53553" y="142317"/>
                    </a:lnTo>
                    <a:lnTo>
                      <a:pt x="53466" y="142188"/>
                    </a:lnTo>
                    <a:lnTo>
                      <a:pt x="53571" y="141919"/>
                    </a:lnTo>
                    <a:lnTo>
                      <a:pt x="53636" y="141669"/>
                    </a:lnTo>
                    <a:lnTo>
                      <a:pt x="53721" y="141439"/>
                    </a:lnTo>
                    <a:lnTo>
                      <a:pt x="53805" y="141146"/>
                    </a:lnTo>
                    <a:lnTo>
                      <a:pt x="53961" y="140503"/>
                    </a:lnTo>
                    <a:lnTo>
                      <a:pt x="54350" y="140385"/>
                    </a:lnTo>
                    <a:lnTo>
                      <a:pt x="55155" y="140142"/>
                    </a:lnTo>
                    <a:lnTo>
                      <a:pt x="54599" y="139883"/>
                    </a:lnTo>
                    <a:lnTo>
                      <a:pt x="54106" y="139698"/>
                    </a:lnTo>
                    <a:lnTo>
                      <a:pt x="53745" y="139578"/>
                    </a:lnTo>
                    <a:lnTo>
                      <a:pt x="53749" y="139410"/>
                    </a:lnTo>
                    <a:lnTo>
                      <a:pt x="53921" y="139386"/>
                    </a:lnTo>
                    <a:lnTo>
                      <a:pt x="54113" y="139352"/>
                    </a:lnTo>
                    <a:lnTo>
                      <a:pt x="54304" y="139337"/>
                    </a:lnTo>
                    <a:lnTo>
                      <a:pt x="54447" y="139338"/>
                    </a:lnTo>
                    <a:lnTo>
                      <a:pt x="54590" y="139349"/>
                    </a:lnTo>
                    <a:lnTo>
                      <a:pt x="54686" y="139359"/>
                    </a:lnTo>
                    <a:lnTo>
                      <a:pt x="54781" y="139360"/>
                    </a:lnTo>
                    <a:lnTo>
                      <a:pt x="54877" y="139361"/>
                    </a:lnTo>
                    <a:lnTo>
                      <a:pt x="55030" y="139299"/>
                    </a:lnTo>
                    <a:lnTo>
                      <a:pt x="55223" y="139181"/>
                    </a:lnTo>
                    <a:lnTo>
                      <a:pt x="55470" y="138957"/>
                    </a:lnTo>
                    <a:lnTo>
                      <a:pt x="55827" y="138535"/>
                    </a:lnTo>
                    <a:lnTo>
                      <a:pt x="56007" y="138640"/>
                    </a:lnTo>
                    <a:lnTo>
                      <a:pt x="56169" y="138745"/>
                    </a:lnTo>
                    <a:lnTo>
                      <a:pt x="56283" y="138821"/>
                    </a:lnTo>
                    <a:lnTo>
                      <a:pt x="56416" y="138916"/>
                    </a:lnTo>
                    <a:lnTo>
                      <a:pt x="56586" y="139048"/>
                    </a:lnTo>
                    <a:lnTo>
                      <a:pt x="56757" y="139217"/>
                    </a:lnTo>
                    <a:lnTo>
                      <a:pt x="56898" y="139422"/>
                    </a:lnTo>
                    <a:lnTo>
                      <a:pt x="57030" y="139534"/>
                    </a:lnTo>
                    <a:lnTo>
                      <a:pt x="57125" y="139654"/>
                    </a:lnTo>
                    <a:lnTo>
                      <a:pt x="57218" y="139818"/>
                    </a:lnTo>
                    <a:lnTo>
                      <a:pt x="57320" y="140025"/>
                    </a:lnTo>
                    <a:lnTo>
                      <a:pt x="57385" y="140158"/>
                    </a:lnTo>
                    <a:lnTo>
                      <a:pt x="57518" y="140421"/>
                    </a:lnTo>
                    <a:lnTo>
                      <a:pt x="58527" y="140671"/>
                    </a:lnTo>
                    <a:lnTo>
                      <a:pt x="60656" y="141206"/>
                    </a:lnTo>
                    <a:lnTo>
                      <a:pt x="60893" y="140728"/>
                    </a:lnTo>
                    <a:lnTo>
                      <a:pt x="61151" y="140282"/>
                    </a:lnTo>
                    <a:lnTo>
                      <a:pt x="61238" y="140219"/>
                    </a:lnTo>
                    <a:lnTo>
                      <a:pt x="61564" y="140204"/>
                    </a:lnTo>
                    <a:lnTo>
                      <a:pt x="61860" y="140215"/>
                    </a:lnTo>
                    <a:lnTo>
                      <a:pt x="62256" y="140616"/>
                    </a:lnTo>
                    <a:lnTo>
                      <a:pt x="62807" y="141251"/>
                    </a:lnTo>
                    <a:lnTo>
                      <a:pt x="63129" y="141658"/>
                    </a:lnTo>
                    <a:lnTo>
                      <a:pt x="63293" y="141852"/>
                    </a:lnTo>
                    <a:lnTo>
                      <a:pt x="63457" y="142044"/>
                    </a:lnTo>
                    <a:lnTo>
                      <a:pt x="63630" y="142304"/>
                    </a:lnTo>
                    <a:lnTo>
                      <a:pt x="63498" y="142577"/>
                    </a:lnTo>
                    <a:lnTo>
                      <a:pt x="63287" y="142985"/>
                    </a:lnTo>
                    <a:lnTo>
                      <a:pt x="63144" y="143076"/>
                    </a:lnTo>
                    <a:lnTo>
                      <a:pt x="62887" y="143287"/>
                    </a:lnTo>
                    <a:lnTo>
                      <a:pt x="62392" y="143669"/>
                    </a:lnTo>
                    <a:lnTo>
                      <a:pt x="62602" y="143934"/>
                    </a:lnTo>
                    <a:lnTo>
                      <a:pt x="62659" y="144032"/>
                    </a:lnTo>
                    <a:lnTo>
                      <a:pt x="62554" y="144438"/>
                    </a:lnTo>
                    <a:lnTo>
                      <a:pt x="62487" y="144626"/>
                    </a:lnTo>
                    <a:lnTo>
                      <a:pt x="62439" y="144843"/>
                    </a:lnTo>
                    <a:lnTo>
                      <a:pt x="62467" y="144941"/>
                    </a:lnTo>
                    <a:lnTo>
                      <a:pt x="62677" y="144692"/>
                    </a:lnTo>
                    <a:lnTo>
                      <a:pt x="62744" y="144612"/>
                    </a:lnTo>
                    <a:lnTo>
                      <a:pt x="62848" y="144621"/>
                    </a:lnTo>
                    <a:lnTo>
                      <a:pt x="63001" y="144540"/>
                    </a:lnTo>
                    <a:lnTo>
                      <a:pt x="63238" y="144683"/>
                    </a:lnTo>
                    <a:lnTo>
                      <a:pt x="63371" y="144749"/>
                    </a:lnTo>
                    <a:lnTo>
                      <a:pt x="63532" y="144883"/>
                    </a:lnTo>
                    <a:lnTo>
                      <a:pt x="63304" y="145025"/>
                    </a:lnTo>
                    <a:lnTo>
                      <a:pt x="63123" y="145166"/>
                    </a:lnTo>
                    <a:lnTo>
                      <a:pt x="63056" y="145482"/>
                    </a:lnTo>
                    <a:lnTo>
                      <a:pt x="62987" y="146052"/>
                    </a:lnTo>
                    <a:lnTo>
                      <a:pt x="62920" y="146416"/>
                    </a:lnTo>
                    <a:lnTo>
                      <a:pt x="62891" y="146622"/>
                    </a:lnTo>
                    <a:lnTo>
                      <a:pt x="63185" y="146429"/>
                    </a:lnTo>
                    <a:lnTo>
                      <a:pt x="63327" y="146406"/>
                    </a:lnTo>
                    <a:lnTo>
                      <a:pt x="63422" y="146413"/>
                    </a:lnTo>
                    <a:lnTo>
                      <a:pt x="63668" y="146228"/>
                    </a:lnTo>
                    <a:lnTo>
                      <a:pt x="63905" y="146063"/>
                    </a:lnTo>
                    <a:lnTo>
                      <a:pt x="64018" y="145989"/>
                    </a:lnTo>
                    <a:lnTo>
                      <a:pt x="64317" y="145990"/>
                    </a:lnTo>
                    <a:lnTo>
                      <a:pt x="64602" y="145997"/>
                    </a:lnTo>
                    <a:lnTo>
                      <a:pt x="64910" y="146026"/>
                    </a:lnTo>
                    <a:lnTo>
                      <a:pt x="65176" y="146066"/>
                    </a:lnTo>
                    <a:lnTo>
                      <a:pt x="65575" y="146077"/>
                    </a:lnTo>
                    <a:lnTo>
                      <a:pt x="66032" y="146155"/>
                    </a:lnTo>
                    <a:lnTo>
                      <a:pt x="66255" y="146217"/>
                    </a:lnTo>
                    <a:lnTo>
                      <a:pt x="66450" y="146250"/>
                    </a:lnTo>
                    <a:lnTo>
                      <a:pt x="66556" y="146310"/>
                    </a:lnTo>
                    <a:lnTo>
                      <a:pt x="66643" y="146459"/>
                    </a:lnTo>
                    <a:lnTo>
                      <a:pt x="66691" y="146607"/>
                    </a:lnTo>
                    <a:lnTo>
                      <a:pt x="67002" y="146571"/>
                    </a:lnTo>
                    <a:lnTo>
                      <a:pt x="67273" y="146574"/>
                    </a:lnTo>
                    <a:lnTo>
                      <a:pt x="67457" y="146605"/>
                    </a:lnTo>
                    <a:lnTo>
                      <a:pt x="67621" y="146695"/>
                    </a:lnTo>
                    <a:lnTo>
                      <a:pt x="67360" y="146850"/>
                    </a:lnTo>
                    <a:lnTo>
                      <a:pt x="67417" y="146979"/>
                    </a:lnTo>
                    <a:lnTo>
                      <a:pt x="67785" y="146775"/>
                    </a:lnTo>
                    <a:lnTo>
                      <a:pt x="68278" y="146493"/>
                    </a:lnTo>
                    <a:lnTo>
                      <a:pt x="68624" y="146269"/>
                    </a:lnTo>
                    <a:lnTo>
                      <a:pt x="68817" y="146182"/>
                    </a:lnTo>
                    <a:lnTo>
                      <a:pt x="69389" y="146521"/>
                    </a:lnTo>
                    <a:lnTo>
                      <a:pt x="69585" y="146622"/>
                    </a:lnTo>
                    <a:lnTo>
                      <a:pt x="69950" y="146824"/>
                    </a:lnTo>
                    <a:lnTo>
                      <a:pt x="70227" y="147021"/>
                    </a:lnTo>
                    <a:lnTo>
                      <a:pt x="70455" y="146823"/>
                    </a:lnTo>
                    <a:lnTo>
                      <a:pt x="70592" y="146666"/>
                    </a:lnTo>
                    <a:lnTo>
                      <a:pt x="70698" y="146543"/>
                    </a:lnTo>
                    <a:lnTo>
                      <a:pt x="70795" y="146843"/>
                    </a:lnTo>
                    <a:lnTo>
                      <a:pt x="70784" y="147241"/>
                    </a:lnTo>
                    <a:lnTo>
                      <a:pt x="70980" y="147169"/>
                    </a:lnTo>
                    <a:lnTo>
                      <a:pt x="71409" y="147066"/>
                    </a:lnTo>
                    <a:lnTo>
                      <a:pt x="71584" y="147051"/>
                    </a:lnTo>
                    <a:lnTo>
                      <a:pt x="71788" y="146996"/>
                    </a:lnTo>
                    <a:lnTo>
                      <a:pt x="71982" y="146891"/>
                    </a:lnTo>
                    <a:lnTo>
                      <a:pt x="72137" y="146844"/>
                    </a:lnTo>
                    <a:lnTo>
                      <a:pt x="72272" y="146777"/>
                    </a:lnTo>
                    <a:lnTo>
                      <a:pt x="72495" y="146682"/>
                    </a:lnTo>
                    <a:lnTo>
                      <a:pt x="72650" y="146654"/>
                    </a:lnTo>
                    <a:lnTo>
                      <a:pt x="72785" y="146655"/>
                    </a:lnTo>
                    <a:lnTo>
                      <a:pt x="72920" y="146695"/>
                    </a:lnTo>
                    <a:lnTo>
                      <a:pt x="73075" y="146726"/>
                    </a:lnTo>
                    <a:lnTo>
                      <a:pt x="73210" y="146736"/>
                    </a:lnTo>
                    <a:lnTo>
                      <a:pt x="73355" y="146688"/>
                    </a:lnTo>
                    <a:lnTo>
                      <a:pt x="73500" y="146660"/>
                    </a:lnTo>
                    <a:lnTo>
                      <a:pt x="73703" y="146602"/>
                    </a:lnTo>
                    <a:lnTo>
                      <a:pt x="73790" y="146554"/>
                    </a:lnTo>
                    <a:lnTo>
                      <a:pt x="73868" y="146506"/>
                    </a:lnTo>
                    <a:lnTo>
                      <a:pt x="73936" y="146242"/>
                    </a:lnTo>
                    <a:lnTo>
                      <a:pt x="73965" y="146193"/>
                    </a:lnTo>
                    <a:lnTo>
                      <a:pt x="74361" y="146166"/>
                    </a:lnTo>
                    <a:lnTo>
                      <a:pt x="74872" y="146139"/>
                    </a:lnTo>
                    <a:lnTo>
                      <a:pt x="75558" y="146093"/>
                    </a:lnTo>
                    <a:lnTo>
                      <a:pt x="75780" y="146084"/>
                    </a:lnTo>
                    <a:lnTo>
                      <a:pt x="76011" y="146046"/>
                    </a:lnTo>
                    <a:lnTo>
                      <a:pt x="76060" y="145889"/>
                    </a:lnTo>
                    <a:lnTo>
                      <a:pt x="76099" y="145684"/>
                    </a:lnTo>
                    <a:lnTo>
                      <a:pt x="76530" y="146090"/>
                    </a:lnTo>
                    <a:lnTo>
                      <a:pt x="76780" y="146185"/>
                    </a:lnTo>
                    <a:lnTo>
                      <a:pt x="77100" y="146234"/>
                    </a:lnTo>
                    <a:lnTo>
                      <a:pt x="77506" y="146345"/>
                    </a:lnTo>
                    <a:lnTo>
                      <a:pt x="77759" y="146535"/>
                    </a:lnTo>
                    <a:lnTo>
                      <a:pt x="78006" y="146808"/>
                    </a:lnTo>
                    <a:lnTo>
                      <a:pt x="78257" y="147149"/>
                    </a:lnTo>
                    <a:lnTo>
                      <a:pt x="78143" y="147350"/>
                    </a:lnTo>
                    <a:lnTo>
                      <a:pt x="78068" y="147517"/>
                    </a:lnTo>
                    <a:lnTo>
                      <a:pt x="78093" y="147731"/>
                    </a:lnTo>
                    <a:lnTo>
                      <a:pt x="78153" y="147906"/>
                    </a:lnTo>
                    <a:lnTo>
                      <a:pt x="78287" y="148240"/>
                    </a:lnTo>
                    <a:lnTo>
                      <a:pt x="78333" y="148364"/>
                    </a:lnTo>
                    <a:lnTo>
                      <a:pt x="78385" y="148477"/>
                    </a:lnTo>
                    <a:lnTo>
                      <a:pt x="78362" y="148560"/>
                    </a:lnTo>
                    <a:lnTo>
                      <a:pt x="78527" y="148908"/>
                    </a:lnTo>
                    <a:lnTo>
                      <a:pt x="78721" y="149416"/>
                    </a:lnTo>
                    <a:lnTo>
                      <a:pt x="78975" y="149909"/>
                    </a:lnTo>
                    <a:lnTo>
                      <a:pt x="79344" y="150053"/>
                    </a:lnTo>
                    <a:lnTo>
                      <a:pt x="79632" y="150148"/>
                    </a:lnTo>
                    <a:lnTo>
                      <a:pt x="79792" y="150218"/>
                    </a:lnTo>
                    <a:lnTo>
                      <a:pt x="79985" y="150269"/>
                    </a:lnTo>
                    <a:lnTo>
                      <a:pt x="80225" y="150242"/>
                    </a:lnTo>
                    <a:lnTo>
                      <a:pt x="80429" y="150178"/>
                    </a:lnTo>
                    <a:lnTo>
                      <a:pt x="80599" y="150097"/>
                    </a:lnTo>
                    <a:lnTo>
                      <a:pt x="80742" y="150010"/>
                    </a:lnTo>
                    <a:lnTo>
                      <a:pt x="80929" y="149903"/>
                    </a:lnTo>
                    <a:lnTo>
                      <a:pt x="81157" y="150559"/>
                    </a:lnTo>
                    <a:lnTo>
                      <a:pt x="81083" y="150818"/>
                    </a:lnTo>
                    <a:lnTo>
                      <a:pt x="81063" y="150943"/>
                    </a:lnTo>
                    <a:lnTo>
                      <a:pt x="81570" y="151360"/>
                    </a:lnTo>
                    <a:lnTo>
                      <a:pt x="81582" y="151515"/>
                    </a:lnTo>
                    <a:lnTo>
                      <a:pt x="82638" y="151853"/>
                    </a:lnTo>
                    <a:lnTo>
                      <a:pt x="83129" y="152017"/>
                    </a:lnTo>
                    <a:lnTo>
                      <a:pt x="83730" y="152145"/>
                    </a:lnTo>
                    <a:lnTo>
                      <a:pt x="84313" y="152282"/>
                    </a:lnTo>
                    <a:lnTo>
                      <a:pt x="84841" y="152383"/>
                    </a:lnTo>
                    <a:lnTo>
                      <a:pt x="85051" y="152356"/>
                    </a:lnTo>
                    <a:lnTo>
                      <a:pt x="85666" y="152218"/>
                    </a:lnTo>
                    <a:lnTo>
                      <a:pt x="86217" y="152123"/>
                    </a:lnTo>
                    <a:lnTo>
                      <a:pt x="86804" y="152036"/>
                    </a:lnTo>
                    <a:lnTo>
                      <a:pt x="87471" y="152006"/>
                    </a:lnTo>
                    <a:lnTo>
                      <a:pt x="87485" y="152166"/>
                    </a:lnTo>
                    <a:lnTo>
                      <a:pt x="88094" y="152065"/>
                    </a:lnTo>
                    <a:lnTo>
                      <a:pt x="88338" y="152065"/>
                    </a:lnTo>
                    <a:lnTo>
                      <a:pt x="88462" y="152092"/>
                    </a:lnTo>
                    <a:lnTo>
                      <a:pt x="88537" y="152184"/>
                    </a:lnTo>
                    <a:lnTo>
                      <a:pt x="88754" y="152178"/>
                    </a:lnTo>
                    <a:lnTo>
                      <a:pt x="88712" y="151961"/>
                    </a:lnTo>
                    <a:lnTo>
                      <a:pt x="89873" y="151874"/>
                    </a:lnTo>
                    <a:lnTo>
                      <a:pt x="90523" y="151852"/>
                    </a:lnTo>
                    <a:lnTo>
                      <a:pt x="91053" y="151862"/>
                    </a:lnTo>
                    <a:lnTo>
                      <a:pt x="91914" y="151938"/>
                    </a:lnTo>
                    <a:lnTo>
                      <a:pt x="92040" y="151663"/>
                    </a:lnTo>
                    <a:lnTo>
                      <a:pt x="91598" y="151586"/>
                    </a:lnTo>
                    <a:lnTo>
                      <a:pt x="91501" y="151003"/>
                    </a:lnTo>
                    <a:lnTo>
                      <a:pt x="91752" y="150931"/>
                    </a:lnTo>
                    <a:lnTo>
                      <a:pt x="91836" y="150756"/>
                    </a:lnTo>
                    <a:lnTo>
                      <a:pt x="92601" y="150873"/>
                    </a:lnTo>
                    <a:lnTo>
                      <a:pt x="92752" y="150728"/>
                    </a:lnTo>
                    <a:lnTo>
                      <a:pt x="92915" y="150130"/>
                    </a:lnTo>
                    <a:lnTo>
                      <a:pt x="93897" y="149938"/>
                    </a:lnTo>
                    <a:lnTo>
                      <a:pt x="93865" y="149621"/>
                    </a:lnTo>
                    <a:lnTo>
                      <a:pt x="94214" y="149075"/>
                    </a:lnTo>
                    <a:lnTo>
                      <a:pt x="94955" y="149320"/>
                    </a:lnTo>
                    <a:lnTo>
                      <a:pt x="95593" y="149528"/>
                    </a:lnTo>
                    <a:lnTo>
                      <a:pt x="96040" y="149713"/>
                    </a:lnTo>
                    <a:lnTo>
                      <a:pt x="97233" y="150236"/>
                    </a:lnTo>
                    <a:lnTo>
                      <a:pt x="97728" y="150178"/>
                    </a:lnTo>
                    <a:lnTo>
                      <a:pt x="97408" y="149882"/>
                    </a:lnTo>
                    <a:lnTo>
                      <a:pt x="98851" y="149836"/>
                    </a:lnTo>
                    <a:lnTo>
                      <a:pt x="99236" y="149471"/>
                    </a:lnTo>
                    <a:lnTo>
                      <a:pt x="98474" y="148890"/>
                    </a:lnTo>
                    <a:lnTo>
                      <a:pt x="98162" y="148638"/>
                    </a:lnTo>
                    <a:lnTo>
                      <a:pt x="99079" y="148751"/>
                    </a:lnTo>
                    <a:lnTo>
                      <a:pt x="99882" y="148169"/>
                    </a:lnTo>
                    <a:lnTo>
                      <a:pt x="99929" y="148347"/>
                    </a:lnTo>
                    <a:lnTo>
                      <a:pt x="99992" y="148512"/>
                    </a:lnTo>
                    <a:lnTo>
                      <a:pt x="100167" y="148575"/>
                    </a:lnTo>
                    <a:lnTo>
                      <a:pt x="100349" y="148631"/>
                    </a:lnTo>
                    <a:lnTo>
                      <a:pt x="100576" y="148680"/>
                    </a:lnTo>
                    <a:lnTo>
                      <a:pt x="100573" y="148942"/>
                    </a:lnTo>
                    <a:lnTo>
                      <a:pt x="100559" y="149114"/>
                    </a:lnTo>
                    <a:lnTo>
                      <a:pt x="100595" y="149315"/>
                    </a:lnTo>
                    <a:lnTo>
                      <a:pt x="100920" y="149586"/>
                    </a:lnTo>
                    <a:lnTo>
                      <a:pt x="100855" y="149777"/>
                    </a:lnTo>
                    <a:lnTo>
                      <a:pt x="101095" y="149799"/>
                    </a:lnTo>
                    <a:lnTo>
                      <a:pt x="101159" y="150309"/>
                    </a:lnTo>
                    <a:lnTo>
                      <a:pt x="101808" y="150491"/>
                    </a:lnTo>
                    <a:lnTo>
                      <a:pt x="102161" y="150618"/>
                    </a:lnTo>
                    <a:lnTo>
                      <a:pt x="102480" y="150872"/>
                    </a:lnTo>
                    <a:lnTo>
                      <a:pt x="102862" y="150742"/>
                    </a:lnTo>
                    <a:lnTo>
                      <a:pt x="102990" y="150546"/>
                    </a:lnTo>
                    <a:lnTo>
                      <a:pt x="103260" y="150542"/>
                    </a:lnTo>
                    <a:lnTo>
                      <a:pt x="103985" y="150748"/>
                    </a:lnTo>
                    <a:lnTo>
                      <a:pt x="103727" y="151263"/>
                    </a:lnTo>
                    <a:lnTo>
                      <a:pt x="103731" y="151390"/>
                    </a:lnTo>
                    <a:lnTo>
                      <a:pt x="104109" y="151541"/>
                    </a:lnTo>
                    <a:lnTo>
                      <a:pt x="104383" y="151672"/>
                    </a:lnTo>
                    <a:lnTo>
                      <a:pt x="104621" y="151773"/>
                    </a:lnTo>
                    <a:lnTo>
                      <a:pt x="104966" y="151951"/>
                    </a:lnTo>
                    <a:lnTo>
                      <a:pt x="105211" y="152133"/>
                    </a:lnTo>
                    <a:lnTo>
                      <a:pt x="105650" y="152412"/>
                    </a:lnTo>
                    <a:lnTo>
                      <a:pt x="105680" y="152328"/>
                    </a:lnTo>
                    <a:lnTo>
                      <a:pt x="105673" y="152224"/>
                    </a:lnTo>
                    <a:lnTo>
                      <a:pt x="105769" y="152089"/>
                    </a:lnTo>
                    <a:lnTo>
                      <a:pt x="105893" y="151998"/>
                    </a:lnTo>
                    <a:lnTo>
                      <a:pt x="106217" y="152082"/>
                    </a:lnTo>
                    <a:lnTo>
                      <a:pt x="106637" y="152285"/>
                    </a:lnTo>
                    <a:lnTo>
                      <a:pt x="106597" y="152430"/>
                    </a:lnTo>
                    <a:lnTo>
                      <a:pt x="106560" y="152498"/>
                    </a:lnTo>
                    <a:lnTo>
                      <a:pt x="106610" y="152566"/>
                    </a:lnTo>
                    <a:lnTo>
                      <a:pt x="106989" y="152510"/>
                    </a:lnTo>
                    <a:lnTo>
                      <a:pt x="106945" y="152209"/>
                    </a:lnTo>
                    <a:lnTo>
                      <a:pt x="107306" y="152061"/>
                    </a:lnTo>
                    <a:lnTo>
                      <a:pt x="107280" y="151759"/>
                    </a:lnTo>
                    <a:lnTo>
                      <a:pt x="107591" y="151555"/>
                    </a:lnTo>
                    <a:lnTo>
                      <a:pt x="108559" y="151931"/>
                    </a:lnTo>
                    <a:lnTo>
                      <a:pt x="109012" y="152140"/>
                    </a:lnTo>
                    <a:lnTo>
                      <a:pt x="109692" y="152448"/>
                    </a:lnTo>
                    <a:lnTo>
                      <a:pt x="110053" y="152594"/>
                    </a:lnTo>
                    <a:lnTo>
                      <a:pt x="110114" y="152363"/>
                    </a:lnTo>
                    <a:lnTo>
                      <a:pt x="110226" y="152347"/>
                    </a:lnTo>
                    <a:lnTo>
                      <a:pt x="110742" y="152440"/>
                    </a:lnTo>
                    <a:lnTo>
                      <a:pt x="111253" y="152604"/>
                    </a:lnTo>
                    <a:lnTo>
                      <a:pt x="111297" y="152648"/>
                    </a:lnTo>
                    <a:lnTo>
                      <a:pt x="111260" y="152736"/>
                    </a:lnTo>
                    <a:lnTo>
                      <a:pt x="110755" y="152586"/>
                    </a:lnTo>
                    <a:lnTo>
                      <a:pt x="110706" y="152708"/>
                    </a:lnTo>
                    <a:lnTo>
                      <a:pt x="110505" y="152671"/>
                    </a:lnTo>
                    <a:lnTo>
                      <a:pt x="110453" y="152726"/>
                    </a:lnTo>
                    <a:lnTo>
                      <a:pt x="110448" y="152796"/>
                    </a:lnTo>
                    <a:lnTo>
                      <a:pt x="110500" y="152851"/>
                    </a:lnTo>
                    <a:lnTo>
                      <a:pt x="111040" y="153041"/>
                    </a:lnTo>
                    <a:lnTo>
                      <a:pt x="111171" y="153016"/>
                    </a:lnTo>
                    <a:lnTo>
                      <a:pt x="111310" y="152963"/>
                    </a:lnTo>
                    <a:lnTo>
                      <a:pt x="111369" y="152888"/>
                    </a:lnTo>
                    <a:lnTo>
                      <a:pt x="111439" y="152793"/>
                    </a:lnTo>
                    <a:close/>
                  </a:path>
                </a:pathLst>
              </a:custGeom>
              <a:solidFill>
                <a:srgbClr val="FDE5CF"/>
              </a:solidFill>
              <a:ln w="4763" cap="rnd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4">
                <a:extLst>
                  <a:ext uri="{FF2B5EF4-FFF2-40B4-BE49-F238E27FC236}">
                    <a16:creationId xmlns:a16="http://schemas.microsoft.com/office/drawing/2014/main" id="{41BAE3EC-5B5C-A4BE-BE84-FA5A0ADCDE2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35" y="1895"/>
                <a:ext cx="622" cy="348"/>
              </a:xfrm>
              <a:custGeom>
                <a:avLst/>
                <a:gdLst>
                  <a:gd name="T0" fmla="*/ 61093 w 144037"/>
                  <a:gd name="T1" fmla="*/ 78227 h 80469"/>
                  <a:gd name="T2" fmla="*/ 60481 w 144037"/>
                  <a:gd name="T3" fmla="*/ 72415 h 80469"/>
                  <a:gd name="T4" fmla="*/ 65526 w 144037"/>
                  <a:gd name="T5" fmla="*/ 67357 h 80469"/>
                  <a:gd name="T6" fmla="*/ 73542 w 144037"/>
                  <a:gd name="T7" fmla="*/ 69073 h 80469"/>
                  <a:gd name="T8" fmla="*/ 78720 w 144037"/>
                  <a:gd name="T9" fmla="*/ 72950 h 80469"/>
                  <a:gd name="T10" fmla="*/ 85928 w 144037"/>
                  <a:gd name="T11" fmla="*/ 74907 h 80469"/>
                  <a:gd name="T12" fmla="*/ 92431 w 144037"/>
                  <a:gd name="T13" fmla="*/ 75034 h 80469"/>
                  <a:gd name="T14" fmla="*/ 96543 w 144037"/>
                  <a:gd name="T15" fmla="*/ 75946 h 80469"/>
                  <a:gd name="T16" fmla="*/ 100126 w 144037"/>
                  <a:gd name="T17" fmla="*/ 71820 h 80469"/>
                  <a:gd name="T18" fmla="*/ 95398 w 144037"/>
                  <a:gd name="T19" fmla="*/ 67845 h 80469"/>
                  <a:gd name="T20" fmla="*/ 89166 w 144037"/>
                  <a:gd name="T21" fmla="*/ 64330 h 80469"/>
                  <a:gd name="T22" fmla="*/ 90611 w 144037"/>
                  <a:gd name="T23" fmla="*/ 57574 h 80469"/>
                  <a:gd name="T24" fmla="*/ 94046 w 144037"/>
                  <a:gd name="T25" fmla="*/ 53711 h 80469"/>
                  <a:gd name="T26" fmla="*/ 99077 w 144037"/>
                  <a:gd name="T27" fmla="*/ 52202 h 80469"/>
                  <a:gd name="T28" fmla="*/ 105376 w 144037"/>
                  <a:gd name="T29" fmla="*/ 48003 h 80469"/>
                  <a:gd name="T30" fmla="*/ 112437 w 144037"/>
                  <a:gd name="T31" fmla="*/ 45711 h 80469"/>
                  <a:gd name="T32" fmla="*/ 121994 w 144037"/>
                  <a:gd name="T33" fmla="*/ 41756 h 80469"/>
                  <a:gd name="T34" fmla="*/ 125869 w 144037"/>
                  <a:gd name="T35" fmla="*/ 42733 h 80469"/>
                  <a:gd name="T36" fmla="*/ 132960 w 144037"/>
                  <a:gd name="T37" fmla="*/ 47594 h 80469"/>
                  <a:gd name="T38" fmla="*/ 140218 w 144037"/>
                  <a:gd name="T39" fmla="*/ 47665 h 80469"/>
                  <a:gd name="T40" fmla="*/ 141872 w 144037"/>
                  <a:gd name="T41" fmla="*/ 41577 h 80469"/>
                  <a:gd name="T42" fmla="*/ 136637 w 144037"/>
                  <a:gd name="T43" fmla="*/ 34663 h 80469"/>
                  <a:gd name="T44" fmla="*/ 134437 w 144037"/>
                  <a:gd name="T45" fmla="*/ 36901 h 80469"/>
                  <a:gd name="T46" fmla="*/ 132377 w 144037"/>
                  <a:gd name="T47" fmla="*/ 31748 h 80469"/>
                  <a:gd name="T48" fmla="*/ 127005 w 144037"/>
                  <a:gd name="T49" fmla="*/ 27241 h 80469"/>
                  <a:gd name="T50" fmla="*/ 120553 w 144037"/>
                  <a:gd name="T51" fmla="*/ 22644 h 80469"/>
                  <a:gd name="T52" fmla="*/ 116845 w 144037"/>
                  <a:gd name="T53" fmla="*/ 17770 h 80469"/>
                  <a:gd name="T54" fmla="*/ 112100 w 144037"/>
                  <a:gd name="T55" fmla="*/ 13987 h 80469"/>
                  <a:gd name="T56" fmla="*/ 107544 w 144037"/>
                  <a:gd name="T57" fmla="*/ 7421 h 80469"/>
                  <a:gd name="T58" fmla="*/ 102630 w 144037"/>
                  <a:gd name="T59" fmla="*/ 7324 h 80469"/>
                  <a:gd name="T60" fmla="*/ 97038 w 144037"/>
                  <a:gd name="T61" fmla="*/ 9757 h 80469"/>
                  <a:gd name="T62" fmla="*/ 97277 w 144037"/>
                  <a:gd name="T63" fmla="*/ 14428 h 80469"/>
                  <a:gd name="T64" fmla="*/ 91178 w 144037"/>
                  <a:gd name="T65" fmla="*/ 13598 h 80469"/>
                  <a:gd name="T66" fmla="*/ 83200 w 144037"/>
                  <a:gd name="T67" fmla="*/ 11701 h 80469"/>
                  <a:gd name="T68" fmla="*/ 69096 w 144037"/>
                  <a:gd name="T69" fmla="*/ 13482 h 80469"/>
                  <a:gd name="T70" fmla="*/ 62066 w 144037"/>
                  <a:gd name="T71" fmla="*/ 7149 h 80469"/>
                  <a:gd name="T72" fmla="*/ 55552 w 144037"/>
                  <a:gd name="T73" fmla="*/ 8087 h 80469"/>
                  <a:gd name="T74" fmla="*/ 49271 w 144037"/>
                  <a:gd name="T75" fmla="*/ 6490 h 80469"/>
                  <a:gd name="T76" fmla="*/ 43287 w 144037"/>
                  <a:gd name="T77" fmla="*/ 1490 h 80469"/>
                  <a:gd name="T78" fmla="*/ 39433 w 144037"/>
                  <a:gd name="T79" fmla="*/ 3653 h 80469"/>
                  <a:gd name="T80" fmla="*/ 32459 w 144037"/>
                  <a:gd name="T81" fmla="*/ 1990 h 80469"/>
                  <a:gd name="T82" fmla="*/ 22120 w 144037"/>
                  <a:gd name="T83" fmla="*/ 5046 h 80469"/>
                  <a:gd name="T84" fmla="*/ 12514 w 144037"/>
                  <a:gd name="T85" fmla="*/ 9002 h 80469"/>
                  <a:gd name="T86" fmla="*/ 6255 w 144037"/>
                  <a:gd name="T87" fmla="*/ 11792 h 80469"/>
                  <a:gd name="T88" fmla="*/ 5260 w 144037"/>
                  <a:gd name="T89" fmla="*/ 14753 h 80469"/>
                  <a:gd name="T90" fmla="*/ 4278 w 144037"/>
                  <a:gd name="T91" fmla="*/ 18182 h 80469"/>
                  <a:gd name="T92" fmla="*/ 3363 w 144037"/>
                  <a:gd name="T93" fmla="*/ 21409 h 80469"/>
                  <a:gd name="T94" fmla="*/ 2688 w 144037"/>
                  <a:gd name="T95" fmla="*/ 23896 h 80469"/>
                  <a:gd name="T96" fmla="*/ 1525 w 144037"/>
                  <a:gd name="T97" fmla="*/ 26461 h 80469"/>
                  <a:gd name="T98" fmla="*/ 58 w 144037"/>
                  <a:gd name="T99" fmla="*/ 27306 h 80469"/>
                  <a:gd name="T100" fmla="*/ 1468 w 144037"/>
                  <a:gd name="T101" fmla="*/ 29994 h 80469"/>
                  <a:gd name="T102" fmla="*/ 1741 w 144037"/>
                  <a:gd name="T103" fmla="*/ 33227 h 80469"/>
                  <a:gd name="T104" fmla="*/ 4173 w 144037"/>
                  <a:gd name="T105" fmla="*/ 34332 h 80469"/>
                  <a:gd name="T106" fmla="*/ 4545 w 144037"/>
                  <a:gd name="T107" fmla="*/ 36295 h 80469"/>
                  <a:gd name="T108" fmla="*/ 9565 w 144037"/>
                  <a:gd name="T109" fmla="*/ 39749 h 80469"/>
                  <a:gd name="T110" fmla="*/ 16284 w 144037"/>
                  <a:gd name="T111" fmla="*/ 41037 h 80469"/>
                  <a:gd name="T112" fmla="*/ 21188 w 144037"/>
                  <a:gd name="T113" fmla="*/ 39161 h 80469"/>
                  <a:gd name="T114" fmla="*/ 24491 w 144037"/>
                  <a:gd name="T115" fmla="*/ 45928 h 80469"/>
                  <a:gd name="T116" fmla="*/ 28839 w 144037"/>
                  <a:gd name="T117" fmla="*/ 47754 h 80469"/>
                  <a:gd name="T118" fmla="*/ 38141 w 144037"/>
                  <a:gd name="T119" fmla="*/ 48290 h 80469"/>
                  <a:gd name="T120" fmla="*/ 37746 w 144037"/>
                  <a:gd name="T121" fmla="*/ 52663 h 80469"/>
                  <a:gd name="T122" fmla="*/ 43498 w 144037"/>
                  <a:gd name="T123" fmla="*/ 58888 h 80469"/>
                  <a:gd name="T124" fmla="*/ 46666 w 144037"/>
                  <a:gd name="T125" fmla="*/ 72934 h 80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4037" h="80469">
                    <a:moveTo>
                      <a:pt x="53161" y="80268"/>
                    </a:moveTo>
                    <a:lnTo>
                      <a:pt x="53189" y="80048"/>
                    </a:lnTo>
                    <a:lnTo>
                      <a:pt x="53693" y="80259"/>
                    </a:lnTo>
                    <a:lnTo>
                      <a:pt x="53884" y="80144"/>
                    </a:lnTo>
                    <a:lnTo>
                      <a:pt x="54055" y="79992"/>
                    </a:lnTo>
                    <a:lnTo>
                      <a:pt x="54265" y="79772"/>
                    </a:lnTo>
                    <a:lnTo>
                      <a:pt x="54227" y="79581"/>
                    </a:lnTo>
                    <a:lnTo>
                      <a:pt x="54208" y="79428"/>
                    </a:lnTo>
                    <a:lnTo>
                      <a:pt x="54322" y="79304"/>
                    </a:lnTo>
                    <a:lnTo>
                      <a:pt x="54436" y="79141"/>
                    </a:lnTo>
                    <a:lnTo>
                      <a:pt x="54579" y="78874"/>
                    </a:lnTo>
                    <a:lnTo>
                      <a:pt x="54694" y="78597"/>
                    </a:lnTo>
                    <a:lnTo>
                      <a:pt x="54808" y="78329"/>
                    </a:lnTo>
                    <a:lnTo>
                      <a:pt x="54837" y="78100"/>
                    </a:lnTo>
                    <a:lnTo>
                      <a:pt x="54809" y="77823"/>
                    </a:lnTo>
                    <a:lnTo>
                      <a:pt x="54349" y="77297"/>
                    </a:lnTo>
                    <a:lnTo>
                      <a:pt x="55168" y="77154"/>
                    </a:lnTo>
                    <a:lnTo>
                      <a:pt x="57415" y="76926"/>
                    </a:lnTo>
                    <a:lnTo>
                      <a:pt x="57576" y="77155"/>
                    </a:lnTo>
                    <a:lnTo>
                      <a:pt x="57643" y="77404"/>
                    </a:lnTo>
                    <a:lnTo>
                      <a:pt x="57823" y="77624"/>
                    </a:lnTo>
                    <a:lnTo>
                      <a:pt x="58100" y="77691"/>
                    </a:lnTo>
                    <a:lnTo>
                      <a:pt x="58385" y="77710"/>
                    </a:lnTo>
                    <a:lnTo>
                      <a:pt x="58709" y="77739"/>
                    </a:lnTo>
                    <a:lnTo>
                      <a:pt x="58966" y="77749"/>
                    </a:lnTo>
                    <a:lnTo>
                      <a:pt x="59252" y="77730"/>
                    </a:lnTo>
                    <a:lnTo>
                      <a:pt x="59558" y="77702"/>
                    </a:lnTo>
                    <a:lnTo>
                      <a:pt x="59825" y="77702"/>
                    </a:lnTo>
                    <a:lnTo>
                      <a:pt x="60006" y="78799"/>
                    </a:lnTo>
                    <a:lnTo>
                      <a:pt x="60279" y="78744"/>
                    </a:lnTo>
                    <a:lnTo>
                      <a:pt x="60479" y="78705"/>
                    </a:lnTo>
                    <a:lnTo>
                      <a:pt x="60641" y="78641"/>
                    </a:lnTo>
                    <a:lnTo>
                      <a:pt x="60841" y="78466"/>
                    </a:lnTo>
                    <a:lnTo>
                      <a:pt x="61093" y="78227"/>
                    </a:lnTo>
                    <a:lnTo>
                      <a:pt x="61287" y="78066"/>
                    </a:lnTo>
                    <a:lnTo>
                      <a:pt x="61468" y="77918"/>
                    </a:lnTo>
                    <a:lnTo>
                      <a:pt x="61649" y="77763"/>
                    </a:lnTo>
                    <a:lnTo>
                      <a:pt x="61772" y="77608"/>
                    </a:lnTo>
                    <a:lnTo>
                      <a:pt x="61863" y="77433"/>
                    </a:lnTo>
                    <a:lnTo>
                      <a:pt x="61908" y="77226"/>
                    </a:lnTo>
                    <a:lnTo>
                      <a:pt x="61973" y="76897"/>
                    </a:lnTo>
                    <a:lnTo>
                      <a:pt x="61980" y="76728"/>
                    </a:lnTo>
                    <a:lnTo>
                      <a:pt x="61909" y="76418"/>
                    </a:lnTo>
                    <a:lnTo>
                      <a:pt x="61755" y="76049"/>
                    </a:lnTo>
                    <a:lnTo>
                      <a:pt x="61594" y="75757"/>
                    </a:lnTo>
                    <a:lnTo>
                      <a:pt x="61471" y="75596"/>
                    </a:lnTo>
                    <a:lnTo>
                      <a:pt x="61413" y="75460"/>
                    </a:lnTo>
                    <a:lnTo>
                      <a:pt x="61413" y="75363"/>
                    </a:lnTo>
                    <a:lnTo>
                      <a:pt x="61355" y="75279"/>
                    </a:lnTo>
                    <a:lnTo>
                      <a:pt x="61226" y="75175"/>
                    </a:lnTo>
                    <a:lnTo>
                      <a:pt x="61187" y="74931"/>
                    </a:lnTo>
                    <a:lnTo>
                      <a:pt x="61181" y="74847"/>
                    </a:lnTo>
                    <a:lnTo>
                      <a:pt x="61123" y="74756"/>
                    </a:lnTo>
                    <a:lnTo>
                      <a:pt x="61065" y="74659"/>
                    </a:lnTo>
                    <a:lnTo>
                      <a:pt x="61020" y="74549"/>
                    </a:lnTo>
                    <a:lnTo>
                      <a:pt x="60962" y="74374"/>
                    </a:lnTo>
                    <a:lnTo>
                      <a:pt x="60930" y="74258"/>
                    </a:lnTo>
                    <a:lnTo>
                      <a:pt x="60879" y="74083"/>
                    </a:lnTo>
                    <a:lnTo>
                      <a:pt x="60866" y="73928"/>
                    </a:lnTo>
                    <a:lnTo>
                      <a:pt x="60834" y="73721"/>
                    </a:lnTo>
                    <a:lnTo>
                      <a:pt x="60834" y="73495"/>
                    </a:lnTo>
                    <a:lnTo>
                      <a:pt x="60809" y="73320"/>
                    </a:lnTo>
                    <a:lnTo>
                      <a:pt x="60802" y="73178"/>
                    </a:lnTo>
                    <a:lnTo>
                      <a:pt x="60783" y="73055"/>
                    </a:lnTo>
                    <a:lnTo>
                      <a:pt x="60738" y="72926"/>
                    </a:lnTo>
                    <a:lnTo>
                      <a:pt x="60654" y="72686"/>
                    </a:lnTo>
                    <a:lnTo>
                      <a:pt x="60584" y="72557"/>
                    </a:lnTo>
                    <a:lnTo>
                      <a:pt x="60481" y="72415"/>
                    </a:lnTo>
                    <a:lnTo>
                      <a:pt x="60332" y="72298"/>
                    </a:lnTo>
                    <a:lnTo>
                      <a:pt x="60210" y="72175"/>
                    </a:lnTo>
                    <a:lnTo>
                      <a:pt x="59991" y="72104"/>
                    </a:lnTo>
                    <a:lnTo>
                      <a:pt x="59720" y="72040"/>
                    </a:lnTo>
                    <a:lnTo>
                      <a:pt x="59481" y="72020"/>
                    </a:lnTo>
                    <a:lnTo>
                      <a:pt x="59191" y="72014"/>
                    </a:lnTo>
                    <a:lnTo>
                      <a:pt x="59617" y="71781"/>
                    </a:lnTo>
                    <a:lnTo>
                      <a:pt x="60385" y="71037"/>
                    </a:lnTo>
                    <a:lnTo>
                      <a:pt x="60741" y="70688"/>
                    </a:lnTo>
                    <a:lnTo>
                      <a:pt x="61129" y="70581"/>
                    </a:lnTo>
                    <a:lnTo>
                      <a:pt x="61323" y="70478"/>
                    </a:lnTo>
                    <a:lnTo>
                      <a:pt x="61491" y="70284"/>
                    </a:lnTo>
                    <a:lnTo>
                      <a:pt x="61718" y="70083"/>
                    </a:lnTo>
                    <a:lnTo>
                      <a:pt x="61905" y="69876"/>
                    </a:lnTo>
                    <a:lnTo>
                      <a:pt x="61738" y="69663"/>
                    </a:lnTo>
                    <a:lnTo>
                      <a:pt x="61802" y="69456"/>
                    </a:lnTo>
                    <a:lnTo>
                      <a:pt x="61861" y="69391"/>
                    </a:lnTo>
                    <a:lnTo>
                      <a:pt x="62107" y="69248"/>
                    </a:lnTo>
                    <a:lnTo>
                      <a:pt x="62418" y="69106"/>
                    </a:lnTo>
                    <a:lnTo>
                      <a:pt x="62661" y="68943"/>
                    </a:lnTo>
                    <a:lnTo>
                      <a:pt x="62969" y="68904"/>
                    </a:lnTo>
                    <a:lnTo>
                      <a:pt x="63290" y="68872"/>
                    </a:lnTo>
                    <a:lnTo>
                      <a:pt x="63521" y="68781"/>
                    </a:lnTo>
                    <a:lnTo>
                      <a:pt x="63719" y="68564"/>
                    </a:lnTo>
                    <a:lnTo>
                      <a:pt x="63866" y="68369"/>
                    </a:lnTo>
                    <a:lnTo>
                      <a:pt x="64014" y="68152"/>
                    </a:lnTo>
                    <a:lnTo>
                      <a:pt x="64127" y="67912"/>
                    </a:lnTo>
                    <a:lnTo>
                      <a:pt x="64282" y="67710"/>
                    </a:lnTo>
                    <a:lnTo>
                      <a:pt x="64451" y="67507"/>
                    </a:lnTo>
                    <a:lnTo>
                      <a:pt x="64641" y="67342"/>
                    </a:lnTo>
                    <a:lnTo>
                      <a:pt x="64845" y="67170"/>
                    </a:lnTo>
                    <a:lnTo>
                      <a:pt x="65103" y="67116"/>
                    </a:lnTo>
                    <a:lnTo>
                      <a:pt x="65351" y="67207"/>
                    </a:lnTo>
                    <a:lnTo>
                      <a:pt x="65526" y="67357"/>
                    </a:lnTo>
                    <a:lnTo>
                      <a:pt x="65713" y="67610"/>
                    </a:lnTo>
                    <a:lnTo>
                      <a:pt x="65926" y="67841"/>
                    </a:lnTo>
                    <a:lnTo>
                      <a:pt x="66106" y="67985"/>
                    </a:lnTo>
                    <a:lnTo>
                      <a:pt x="66398" y="68108"/>
                    </a:lnTo>
                    <a:lnTo>
                      <a:pt x="66673" y="68075"/>
                    </a:lnTo>
                    <a:lnTo>
                      <a:pt x="66913" y="68068"/>
                    </a:lnTo>
                    <a:lnTo>
                      <a:pt x="67196" y="68056"/>
                    </a:lnTo>
                    <a:lnTo>
                      <a:pt x="67476" y="68074"/>
                    </a:lnTo>
                    <a:lnTo>
                      <a:pt x="67722" y="68095"/>
                    </a:lnTo>
                    <a:lnTo>
                      <a:pt x="67979" y="68051"/>
                    </a:lnTo>
                    <a:lnTo>
                      <a:pt x="68234" y="67910"/>
                    </a:lnTo>
                    <a:lnTo>
                      <a:pt x="68433" y="67806"/>
                    </a:lnTo>
                    <a:lnTo>
                      <a:pt x="68633" y="67685"/>
                    </a:lnTo>
                    <a:lnTo>
                      <a:pt x="68860" y="67654"/>
                    </a:lnTo>
                    <a:lnTo>
                      <a:pt x="69124" y="67671"/>
                    </a:lnTo>
                    <a:lnTo>
                      <a:pt x="69376" y="67786"/>
                    </a:lnTo>
                    <a:lnTo>
                      <a:pt x="69592" y="67884"/>
                    </a:lnTo>
                    <a:lnTo>
                      <a:pt x="69810" y="68084"/>
                    </a:lnTo>
                    <a:lnTo>
                      <a:pt x="70003" y="68233"/>
                    </a:lnTo>
                    <a:lnTo>
                      <a:pt x="70177" y="68418"/>
                    </a:lnTo>
                    <a:lnTo>
                      <a:pt x="70378" y="68613"/>
                    </a:lnTo>
                    <a:lnTo>
                      <a:pt x="70552" y="68789"/>
                    </a:lnTo>
                    <a:lnTo>
                      <a:pt x="70719" y="68938"/>
                    </a:lnTo>
                    <a:lnTo>
                      <a:pt x="70892" y="69150"/>
                    </a:lnTo>
                    <a:lnTo>
                      <a:pt x="71359" y="69431"/>
                    </a:lnTo>
                    <a:lnTo>
                      <a:pt x="71599" y="69508"/>
                    </a:lnTo>
                    <a:lnTo>
                      <a:pt x="71892" y="69567"/>
                    </a:lnTo>
                    <a:lnTo>
                      <a:pt x="72170" y="69562"/>
                    </a:lnTo>
                    <a:lnTo>
                      <a:pt x="72403" y="69530"/>
                    </a:lnTo>
                    <a:lnTo>
                      <a:pt x="72661" y="69579"/>
                    </a:lnTo>
                    <a:lnTo>
                      <a:pt x="72986" y="69493"/>
                    </a:lnTo>
                    <a:lnTo>
                      <a:pt x="73220" y="69414"/>
                    </a:lnTo>
                    <a:lnTo>
                      <a:pt x="73421" y="69262"/>
                    </a:lnTo>
                    <a:lnTo>
                      <a:pt x="73542" y="69073"/>
                    </a:lnTo>
                    <a:lnTo>
                      <a:pt x="73585" y="68781"/>
                    </a:lnTo>
                    <a:lnTo>
                      <a:pt x="73878" y="68886"/>
                    </a:lnTo>
                    <a:lnTo>
                      <a:pt x="73970" y="69038"/>
                    </a:lnTo>
                    <a:lnTo>
                      <a:pt x="74046" y="69186"/>
                    </a:lnTo>
                    <a:lnTo>
                      <a:pt x="74143" y="69390"/>
                    </a:lnTo>
                    <a:lnTo>
                      <a:pt x="74288" y="69623"/>
                    </a:lnTo>
                    <a:lnTo>
                      <a:pt x="74444" y="69806"/>
                    </a:lnTo>
                    <a:lnTo>
                      <a:pt x="74669" y="70023"/>
                    </a:lnTo>
                    <a:lnTo>
                      <a:pt x="74960" y="70208"/>
                    </a:lnTo>
                    <a:lnTo>
                      <a:pt x="75554" y="70654"/>
                    </a:lnTo>
                    <a:lnTo>
                      <a:pt x="75821" y="70804"/>
                    </a:lnTo>
                    <a:lnTo>
                      <a:pt x="76032" y="70932"/>
                    </a:lnTo>
                    <a:lnTo>
                      <a:pt x="76224" y="71039"/>
                    </a:lnTo>
                    <a:lnTo>
                      <a:pt x="76558" y="71143"/>
                    </a:lnTo>
                    <a:lnTo>
                      <a:pt x="76795" y="71277"/>
                    </a:lnTo>
                    <a:lnTo>
                      <a:pt x="76974" y="71482"/>
                    </a:lnTo>
                    <a:lnTo>
                      <a:pt x="77133" y="71677"/>
                    </a:lnTo>
                    <a:lnTo>
                      <a:pt x="77256" y="71846"/>
                    </a:lnTo>
                    <a:lnTo>
                      <a:pt x="77415" y="72061"/>
                    </a:lnTo>
                    <a:lnTo>
                      <a:pt x="77545" y="72148"/>
                    </a:lnTo>
                    <a:lnTo>
                      <a:pt x="77591" y="72326"/>
                    </a:lnTo>
                    <a:lnTo>
                      <a:pt x="77622" y="72532"/>
                    </a:lnTo>
                    <a:lnTo>
                      <a:pt x="77694" y="72605"/>
                    </a:lnTo>
                    <a:lnTo>
                      <a:pt x="77764" y="72528"/>
                    </a:lnTo>
                    <a:lnTo>
                      <a:pt x="77844" y="72523"/>
                    </a:lnTo>
                    <a:lnTo>
                      <a:pt x="77946" y="72591"/>
                    </a:lnTo>
                    <a:lnTo>
                      <a:pt x="78043" y="72656"/>
                    </a:lnTo>
                    <a:lnTo>
                      <a:pt x="78163" y="72721"/>
                    </a:lnTo>
                    <a:lnTo>
                      <a:pt x="78182" y="72628"/>
                    </a:lnTo>
                    <a:lnTo>
                      <a:pt x="78138" y="72497"/>
                    </a:lnTo>
                    <a:lnTo>
                      <a:pt x="78169" y="72419"/>
                    </a:lnTo>
                    <a:lnTo>
                      <a:pt x="78356" y="72598"/>
                    </a:lnTo>
                    <a:lnTo>
                      <a:pt x="78521" y="72807"/>
                    </a:lnTo>
                    <a:lnTo>
                      <a:pt x="78720" y="72950"/>
                    </a:lnTo>
                    <a:lnTo>
                      <a:pt x="79025" y="73086"/>
                    </a:lnTo>
                    <a:lnTo>
                      <a:pt x="79281" y="73230"/>
                    </a:lnTo>
                    <a:lnTo>
                      <a:pt x="79465" y="73340"/>
                    </a:lnTo>
                    <a:lnTo>
                      <a:pt x="79614" y="73548"/>
                    </a:lnTo>
                    <a:lnTo>
                      <a:pt x="79731" y="73740"/>
                    </a:lnTo>
                    <a:lnTo>
                      <a:pt x="79871" y="74005"/>
                    </a:lnTo>
                    <a:lnTo>
                      <a:pt x="80058" y="73959"/>
                    </a:lnTo>
                    <a:lnTo>
                      <a:pt x="80288" y="74014"/>
                    </a:lnTo>
                    <a:lnTo>
                      <a:pt x="80449" y="74159"/>
                    </a:lnTo>
                    <a:lnTo>
                      <a:pt x="80556" y="74256"/>
                    </a:lnTo>
                    <a:lnTo>
                      <a:pt x="80577" y="74416"/>
                    </a:lnTo>
                    <a:lnTo>
                      <a:pt x="80762" y="74546"/>
                    </a:lnTo>
                    <a:lnTo>
                      <a:pt x="80934" y="74540"/>
                    </a:lnTo>
                    <a:lnTo>
                      <a:pt x="81183" y="74583"/>
                    </a:lnTo>
                    <a:lnTo>
                      <a:pt x="81431" y="74667"/>
                    </a:lnTo>
                    <a:lnTo>
                      <a:pt x="81680" y="74726"/>
                    </a:lnTo>
                    <a:lnTo>
                      <a:pt x="81945" y="74778"/>
                    </a:lnTo>
                    <a:lnTo>
                      <a:pt x="82235" y="74750"/>
                    </a:lnTo>
                    <a:lnTo>
                      <a:pt x="82508" y="74786"/>
                    </a:lnTo>
                    <a:lnTo>
                      <a:pt x="82789" y="74814"/>
                    </a:lnTo>
                    <a:lnTo>
                      <a:pt x="83286" y="74559"/>
                    </a:lnTo>
                    <a:lnTo>
                      <a:pt x="83538" y="74459"/>
                    </a:lnTo>
                    <a:lnTo>
                      <a:pt x="83830" y="74360"/>
                    </a:lnTo>
                    <a:lnTo>
                      <a:pt x="83950" y="74179"/>
                    </a:lnTo>
                    <a:lnTo>
                      <a:pt x="84103" y="73974"/>
                    </a:lnTo>
                    <a:lnTo>
                      <a:pt x="84265" y="73739"/>
                    </a:lnTo>
                    <a:lnTo>
                      <a:pt x="84369" y="74002"/>
                    </a:lnTo>
                    <a:lnTo>
                      <a:pt x="84473" y="74242"/>
                    </a:lnTo>
                    <a:lnTo>
                      <a:pt x="84785" y="74310"/>
                    </a:lnTo>
                    <a:lnTo>
                      <a:pt x="85057" y="74402"/>
                    </a:lnTo>
                    <a:lnTo>
                      <a:pt x="85338" y="74438"/>
                    </a:lnTo>
                    <a:lnTo>
                      <a:pt x="85608" y="74554"/>
                    </a:lnTo>
                    <a:lnTo>
                      <a:pt x="85751" y="74728"/>
                    </a:lnTo>
                    <a:lnTo>
                      <a:pt x="85928" y="74907"/>
                    </a:lnTo>
                    <a:lnTo>
                      <a:pt x="86154" y="75066"/>
                    </a:lnTo>
                    <a:lnTo>
                      <a:pt x="86342" y="74992"/>
                    </a:lnTo>
                    <a:lnTo>
                      <a:pt x="86540" y="75107"/>
                    </a:lnTo>
                    <a:lnTo>
                      <a:pt x="86747" y="75278"/>
                    </a:lnTo>
                    <a:lnTo>
                      <a:pt x="86879" y="75320"/>
                    </a:lnTo>
                    <a:lnTo>
                      <a:pt x="86990" y="75412"/>
                    </a:lnTo>
                    <a:lnTo>
                      <a:pt x="87094" y="75497"/>
                    </a:lnTo>
                    <a:lnTo>
                      <a:pt x="87294" y="75617"/>
                    </a:lnTo>
                    <a:lnTo>
                      <a:pt x="87481" y="75750"/>
                    </a:lnTo>
                    <a:lnTo>
                      <a:pt x="87689" y="75912"/>
                    </a:lnTo>
                    <a:lnTo>
                      <a:pt x="87906" y="76053"/>
                    </a:lnTo>
                    <a:lnTo>
                      <a:pt x="88128" y="76167"/>
                    </a:lnTo>
                    <a:lnTo>
                      <a:pt x="88334" y="75982"/>
                    </a:lnTo>
                    <a:lnTo>
                      <a:pt x="88560" y="75803"/>
                    </a:lnTo>
                    <a:lnTo>
                      <a:pt x="88773" y="75564"/>
                    </a:lnTo>
                    <a:lnTo>
                      <a:pt x="88986" y="75372"/>
                    </a:lnTo>
                    <a:lnTo>
                      <a:pt x="89212" y="75228"/>
                    </a:lnTo>
                    <a:lnTo>
                      <a:pt x="89451" y="75057"/>
                    </a:lnTo>
                    <a:lnTo>
                      <a:pt x="89657" y="74886"/>
                    </a:lnTo>
                    <a:lnTo>
                      <a:pt x="89842" y="74736"/>
                    </a:lnTo>
                    <a:lnTo>
                      <a:pt x="90056" y="74526"/>
                    </a:lnTo>
                    <a:lnTo>
                      <a:pt x="90317" y="74357"/>
                    </a:lnTo>
                    <a:lnTo>
                      <a:pt x="90482" y="74194"/>
                    </a:lnTo>
                    <a:lnTo>
                      <a:pt x="90731" y="74014"/>
                    </a:lnTo>
                    <a:lnTo>
                      <a:pt x="90949" y="73868"/>
                    </a:lnTo>
                    <a:lnTo>
                      <a:pt x="91038" y="73750"/>
                    </a:lnTo>
                    <a:lnTo>
                      <a:pt x="91164" y="73998"/>
                    </a:lnTo>
                    <a:lnTo>
                      <a:pt x="91270" y="74186"/>
                    </a:lnTo>
                    <a:lnTo>
                      <a:pt x="91357" y="74335"/>
                    </a:lnTo>
                    <a:lnTo>
                      <a:pt x="91581" y="74544"/>
                    </a:lnTo>
                    <a:lnTo>
                      <a:pt x="91776" y="74674"/>
                    </a:lnTo>
                    <a:lnTo>
                      <a:pt x="91952" y="74803"/>
                    </a:lnTo>
                    <a:lnTo>
                      <a:pt x="92206" y="74874"/>
                    </a:lnTo>
                    <a:lnTo>
                      <a:pt x="92431" y="75034"/>
                    </a:lnTo>
                    <a:lnTo>
                      <a:pt x="92675" y="75144"/>
                    </a:lnTo>
                    <a:lnTo>
                      <a:pt x="92998" y="75245"/>
                    </a:lnTo>
                    <a:lnTo>
                      <a:pt x="93293" y="75257"/>
                    </a:lnTo>
                    <a:lnTo>
                      <a:pt x="93496" y="75526"/>
                    </a:lnTo>
                    <a:lnTo>
                      <a:pt x="93741" y="75626"/>
                    </a:lnTo>
                    <a:lnTo>
                      <a:pt x="93995" y="75698"/>
                    </a:lnTo>
                    <a:lnTo>
                      <a:pt x="93971" y="75900"/>
                    </a:lnTo>
                    <a:lnTo>
                      <a:pt x="93894" y="76147"/>
                    </a:lnTo>
                    <a:lnTo>
                      <a:pt x="94297" y="76059"/>
                    </a:lnTo>
                    <a:lnTo>
                      <a:pt x="94578" y="75962"/>
                    </a:lnTo>
                    <a:lnTo>
                      <a:pt x="94712" y="75682"/>
                    </a:lnTo>
                    <a:lnTo>
                      <a:pt x="94821" y="75385"/>
                    </a:lnTo>
                    <a:lnTo>
                      <a:pt x="94915" y="75039"/>
                    </a:lnTo>
                    <a:lnTo>
                      <a:pt x="95209" y="75206"/>
                    </a:lnTo>
                    <a:lnTo>
                      <a:pt x="95438" y="75274"/>
                    </a:lnTo>
                    <a:lnTo>
                      <a:pt x="95593" y="75399"/>
                    </a:lnTo>
                    <a:lnTo>
                      <a:pt x="95821" y="75566"/>
                    </a:lnTo>
                    <a:lnTo>
                      <a:pt x="95959" y="75716"/>
                    </a:lnTo>
                    <a:lnTo>
                      <a:pt x="96038" y="75981"/>
                    </a:lnTo>
                    <a:lnTo>
                      <a:pt x="96084" y="76320"/>
                    </a:lnTo>
                    <a:lnTo>
                      <a:pt x="96105" y="76626"/>
                    </a:lnTo>
                    <a:lnTo>
                      <a:pt x="96168" y="76908"/>
                    </a:lnTo>
                    <a:lnTo>
                      <a:pt x="96207" y="77098"/>
                    </a:lnTo>
                    <a:lnTo>
                      <a:pt x="96336" y="77306"/>
                    </a:lnTo>
                    <a:lnTo>
                      <a:pt x="96351" y="77380"/>
                    </a:lnTo>
                    <a:lnTo>
                      <a:pt x="96473" y="77425"/>
                    </a:lnTo>
                    <a:lnTo>
                      <a:pt x="96692" y="77444"/>
                    </a:lnTo>
                    <a:lnTo>
                      <a:pt x="96963" y="77579"/>
                    </a:lnTo>
                    <a:lnTo>
                      <a:pt x="96843" y="77304"/>
                    </a:lnTo>
                    <a:lnTo>
                      <a:pt x="96667" y="76991"/>
                    </a:lnTo>
                    <a:lnTo>
                      <a:pt x="96603" y="76790"/>
                    </a:lnTo>
                    <a:lnTo>
                      <a:pt x="96598" y="76472"/>
                    </a:lnTo>
                    <a:lnTo>
                      <a:pt x="96567" y="76222"/>
                    </a:lnTo>
                    <a:lnTo>
                      <a:pt x="96543" y="75946"/>
                    </a:lnTo>
                    <a:lnTo>
                      <a:pt x="96559" y="75676"/>
                    </a:lnTo>
                    <a:lnTo>
                      <a:pt x="96826" y="75718"/>
                    </a:lnTo>
                    <a:lnTo>
                      <a:pt x="97113" y="75740"/>
                    </a:lnTo>
                    <a:lnTo>
                      <a:pt x="97419" y="75755"/>
                    </a:lnTo>
                    <a:lnTo>
                      <a:pt x="97634" y="75783"/>
                    </a:lnTo>
                    <a:lnTo>
                      <a:pt x="97914" y="75877"/>
                    </a:lnTo>
                    <a:lnTo>
                      <a:pt x="98127" y="76043"/>
                    </a:lnTo>
                    <a:lnTo>
                      <a:pt x="98256" y="76241"/>
                    </a:lnTo>
                    <a:lnTo>
                      <a:pt x="98403" y="76498"/>
                    </a:lnTo>
                    <a:lnTo>
                      <a:pt x="98532" y="76684"/>
                    </a:lnTo>
                    <a:lnTo>
                      <a:pt x="98785" y="76771"/>
                    </a:lnTo>
                    <a:lnTo>
                      <a:pt x="99015" y="76641"/>
                    </a:lnTo>
                    <a:lnTo>
                      <a:pt x="99186" y="76439"/>
                    </a:lnTo>
                    <a:lnTo>
                      <a:pt x="99365" y="76236"/>
                    </a:lnTo>
                    <a:lnTo>
                      <a:pt x="99484" y="76066"/>
                    </a:lnTo>
                    <a:lnTo>
                      <a:pt x="99661" y="75923"/>
                    </a:lnTo>
                    <a:lnTo>
                      <a:pt x="99887" y="75780"/>
                    </a:lnTo>
                    <a:lnTo>
                      <a:pt x="100153" y="75715"/>
                    </a:lnTo>
                    <a:lnTo>
                      <a:pt x="100425" y="75669"/>
                    </a:lnTo>
                    <a:lnTo>
                      <a:pt x="100373" y="75437"/>
                    </a:lnTo>
                    <a:lnTo>
                      <a:pt x="100345" y="75188"/>
                    </a:lnTo>
                    <a:lnTo>
                      <a:pt x="100305" y="74950"/>
                    </a:lnTo>
                    <a:lnTo>
                      <a:pt x="100217" y="74700"/>
                    </a:lnTo>
                    <a:lnTo>
                      <a:pt x="100075" y="74431"/>
                    </a:lnTo>
                    <a:lnTo>
                      <a:pt x="100054" y="74164"/>
                    </a:lnTo>
                    <a:lnTo>
                      <a:pt x="100071" y="73955"/>
                    </a:lnTo>
                    <a:lnTo>
                      <a:pt x="100038" y="73700"/>
                    </a:lnTo>
                    <a:lnTo>
                      <a:pt x="100049" y="73446"/>
                    </a:lnTo>
                    <a:lnTo>
                      <a:pt x="100007" y="73073"/>
                    </a:lnTo>
                    <a:lnTo>
                      <a:pt x="100028" y="72783"/>
                    </a:lnTo>
                    <a:lnTo>
                      <a:pt x="100039" y="72519"/>
                    </a:lnTo>
                    <a:lnTo>
                      <a:pt x="100086" y="72283"/>
                    </a:lnTo>
                    <a:lnTo>
                      <a:pt x="100115" y="72047"/>
                    </a:lnTo>
                    <a:lnTo>
                      <a:pt x="100126" y="71820"/>
                    </a:lnTo>
                    <a:lnTo>
                      <a:pt x="100165" y="71566"/>
                    </a:lnTo>
                    <a:lnTo>
                      <a:pt x="100167" y="71293"/>
                    </a:lnTo>
                    <a:lnTo>
                      <a:pt x="100223" y="70999"/>
                    </a:lnTo>
                    <a:lnTo>
                      <a:pt x="100247" y="70751"/>
                    </a:lnTo>
                    <a:lnTo>
                      <a:pt x="100058" y="70874"/>
                    </a:lnTo>
                    <a:lnTo>
                      <a:pt x="99774" y="71033"/>
                    </a:lnTo>
                    <a:lnTo>
                      <a:pt x="99570" y="71170"/>
                    </a:lnTo>
                    <a:lnTo>
                      <a:pt x="99366" y="71279"/>
                    </a:lnTo>
                    <a:lnTo>
                      <a:pt x="99104" y="71496"/>
                    </a:lnTo>
                    <a:lnTo>
                      <a:pt x="98914" y="71641"/>
                    </a:lnTo>
                    <a:lnTo>
                      <a:pt x="98674" y="71814"/>
                    </a:lnTo>
                    <a:lnTo>
                      <a:pt x="98289" y="71987"/>
                    </a:lnTo>
                    <a:lnTo>
                      <a:pt x="97985" y="71890"/>
                    </a:lnTo>
                    <a:lnTo>
                      <a:pt x="97732" y="71845"/>
                    </a:lnTo>
                    <a:lnTo>
                      <a:pt x="97568" y="71588"/>
                    </a:lnTo>
                    <a:lnTo>
                      <a:pt x="97614" y="71275"/>
                    </a:lnTo>
                    <a:lnTo>
                      <a:pt x="97623" y="71049"/>
                    </a:lnTo>
                    <a:lnTo>
                      <a:pt x="97618" y="70735"/>
                    </a:lnTo>
                    <a:lnTo>
                      <a:pt x="97620" y="70530"/>
                    </a:lnTo>
                    <a:lnTo>
                      <a:pt x="97633" y="70277"/>
                    </a:lnTo>
                    <a:lnTo>
                      <a:pt x="97656" y="69981"/>
                    </a:lnTo>
                    <a:lnTo>
                      <a:pt x="97680" y="69693"/>
                    </a:lnTo>
                    <a:lnTo>
                      <a:pt x="97442" y="69656"/>
                    </a:lnTo>
                    <a:lnTo>
                      <a:pt x="97311" y="69451"/>
                    </a:lnTo>
                    <a:lnTo>
                      <a:pt x="97220" y="69514"/>
                    </a:lnTo>
                    <a:lnTo>
                      <a:pt x="97109" y="69450"/>
                    </a:lnTo>
                    <a:lnTo>
                      <a:pt x="97096" y="69218"/>
                    </a:lnTo>
                    <a:lnTo>
                      <a:pt x="97041" y="69105"/>
                    </a:lnTo>
                    <a:lnTo>
                      <a:pt x="96916" y="69111"/>
                    </a:lnTo>
                    <a:lnTo>
                      <a:pt x="95861" y="69111"/>
                    </a:lnTo>
                    <a:lnTo>
                      <a:pt x="95673" y="68913"/>
                    </a:lnTo>
                    <a:lnTo>
                      <a:pt x="95507" y="68729"/>
                    </a:lnTo>
                    <a:lnTo>
                      <a:pt x="95217" y="68331"/>
                    </a:lnTo>
                    <a:lnTo>
                      <a:pt x="95398" y="67845"/>
                    </a:lnTo>
                    <a:lnTo>
                      <a:pt x="95432" y="67580"/>
                    </a:lnTo>
                    <a:lnTo>
                      <a:pt x="95519" y="67359"/>
                    </a:lnTo>
                    <a:lnTo>
                      <a:pt x="95585" y="67088"/>
                    </a:lnTo>
                    <a:lnTo>
                      <a:pt x="95651" y="66809"/>
                    </a:lnTo>
                    <a:lnTo>
                      <a:pt x="95710" y="66545"/>
                    </a:lnTo>
                    <a:lnTo>
                      <a:pt x="95943" y="66654"/>
                    </a:lnTo>
                    <a:lnTo>
                      <a:pt x="96120" y="66733"/>
                    </a:lnTo>
                    <a:lnTo>
                      <a:pt x="95973" y="66446"/>
                    </a:lnTo>
                    <a:lnTo>
                      <a:pt x="95854" y="66224"/>
                    </a:lnTo>
                    <a:lnTo>
                      <a:pt x="95735" y="65966"/>
                    </a:lnTo>
                    <a:lnTo>
                      <a:pt x="95488" y="65864"/>
                    </a:lnTo>
                    <a:lnTo>
                      <a:pt x="95212" y="65784"/>
                    </a:lnTo>
                    <a:lnTo>
                      <a:pt x="94971" y="65682"/>
                    </a:lnTo>
                    <a:lnTo>
                      <a:pt x="94716" y="65616"/>
                    </a:lnTo>
                    <a:lnTo>
                      <a:pt x="94403" y="65722"/>
                    </a:lnTo>
                    <a:lnTo>
                      <a:pt x="94147" y="65799"/>
                    </a:lnTo>
                    <a:lnTo>
                      <a:pt x="93961" y="65998"/>
                    </a:lnTo>
                    <a:lnTo>
                      <a:pt x="93732" y="66240"/>
                    </a:lnTo>
                    <a:lnTo>
                      <a:pt x="93652" y="66476"/>
                    </a:lnTo>
                    <a:lnTo>
                      <a:pt x="93523" y="66682"/>
                    </a:lnTo>
                    <a:lnTo>
                      <a:pt x="93158" y="66080"/>
                    </a:lnTo>
                    <a:lnTo>
                      <a:pt x="92855" y="65562"/>
                    </a:lnTo>
                    <a:lnTo>
                      <a:pt x="92590" y="65125"/>
                    </a:lnTo>
                    <a:lnTo>
                      <a:pt x="92460" y="64928"/>
                    </a:lnTo>
                    <a:lnTo>
                      <a:pt x="92155" y="64905"/>
                    </a:lnTo>
                    <a:lnTo>
                      <a:pt x="91871" y="64973"/>
                    </a:lnTo>
                    <a:lnTo>
                      <a:pt x="91387" y="64933"/>
                    </a:lnTo>
                    <a:lnTo>
                      <a:pt x="91109" y="64920"/>
                    </a:lnTo>
                    <a:lnTo>
                      <a:pt x="90815" y="64908"/>
                    </a:lnTo>
                    <a:lnTo>
                      <a:pt x="90515" y="64885"/>
                    </a:lnTo>
                    <a:lnTo>
                      <a:pt x="90016" y="64836"/>
                    </a:lnTo>
                    <a:lnTo>
                      <a:pt x="89481" y="64784"/>
                    </a:lnTo>
                    <a:lnTo>
                      <a:pt x="89314" y="64523"/>
                    </a:lnTo>
                    <a:lnTo>
                      <a:pt x="89166" y="64330"/>
                    </a:lnTo>
                    <a:lnTo>
                      <a:pt x="89026" y="64069"/>
                    </a:lnTo>
                    <a:lnTo>
                      <a:pt x="88920" y="63836"/>
                    </a:lnTo>
                    <a:lnTo>
                      <a:pt x="88799" y="63630"/>
                    </a:lnTo>
                    <a:lnTo>
                      <a:pt x="88659" y="63375"/>
                    </a:lnTo>
                    <a:lnTo>
                      <a:pt x="88526" y="63176"/>
                    </a:lnTo>
                    <a:lnTo>
                      <a:pt x="88394" y="62716"/>
                    </a:lnTo>
                    <a:lnTo>
                      <a:pt x="88288" y="62179"/>
                    </a:lnTo>
                    <a:lnTo>
                      <a:pt x="88198" y="61663"/>
                    </a:lnTo>
                    <a:lnTo>
                      <a:pt x="88135" y="61451"/>
                    </a:lnTo>
                    <a:lnTo>
                      <a:pt x="88088" y="61214"/>
                    </a:lnTo>
                    <a:lnTo>
                      <a:pt x="88043" y="60860"/>
                    </a:lnTo>
                    <a:lnTo>
                      <a:pt x="87987" y="60646"/>
                    </a:lnTo>
                    <a:lnTo>
                      <a:pt x="87926" y="60329"/>
                    </a:lnTo>
                    <a:lnTo>
                      <a:pt x="87855" y="60059"/>
                    </a:lnTo>
                    <a:lnTo>
                      <a:pt x="87633" y="60160"/>
                    </a:lnTo>
                    <a:lnTo>
                      <a:pt x="87441" y="60009"/>
                    </a:lnTo>
                    <a:lnTo>
                      <a:pt x="87269" y="59729"/>
                    </a:lnTo>
                    <a:lnTo>
                      <a:pt x="87124" y="59504"/>
                    </a:lnTo>
                    <a:lnTo>
                      <a:pt x="87301" y="59099"/>
                    </a:lnTo>
                    <a:lnTo>
                      <a:pt x="88305" y="59794"/>
                    </a:lnTo>
                    <a:lnTo>
                      <a:pt x="88446" y="59568"/>
                    </a:lnTo>
                    <a:lnTo>
                      <a:pt x="88559" y="59357"/>
                    </a:lnTo>
                    <a:lnTo>
                      <a:pt x="88714" y="59168"/>
                    </a:lnTo>
                    <a:lnTo>
                      <a:pt x="88797" y="58963"/>
                    </a:lnTo>
                    <a:lnTo>
                      <a:pt x="88975" y="58701"/>
                    </a:lnTo>
                    <a:lnTo>
                      <a:pt x="89116" y="58512"/>
                    </a:lnTo>
                    <a:lnTo>
                      <a:pt x="89265" y="58279"/>
                    </a:lnTo>
                    <a:lnTo>
                      <a:pt x="89457" y="58031"/>
                    </a:lnTo>
                    <a:lnTo>
                      <a:pt x="89622" y="57724"/>
                    </a:lnTo>
                    <a:lnTo>
                      <a:pt x="89741" y="57549"/>
                    </a:lnTo>
                    <a:lnTo>
                      <a:pt x="89872" y="57306"/>
                    </a:lnTo>
                    <a:lnTo>
                      <a:pt x="90054" y="57364"/>
                    </a:lnTo>
                    <a:lnTo>
                      <a:pt x="90327" y="57485"/>
                    </a:lnTo>
                    <a:lnTo>
                      <a:pt x="90611" y="57574"/>
                    </a:lnTo>
                    <a:lnTo>
                      <a:pt x="90853" y="57672"/>
                    </a:lnTo>
                    <a:lnTo>
                      <a:pt x="91104" y="57786"/>
                    </a:lnTo>
                    <a:lnTo>
                      <a:pt x="91317" y="57873"/>
                    </a:lnTo>
                    <a:lnTo>
                      <a:pt x="91314" y="57690"/>
                    </a:lnTo>
                    <a:lnTo>
                      <a:pt x="91268" y="57513"/>
                    </a:lnTo>
                    <a:lnTo>
                      <a:pt x="91188" y="57273"/>
                    </a:lnTo>
                    <a:lnTo>
                      <a:pt x="91192" y="57030"/>
                    </a:lnTo>
                    <a:lnTo>
                      <a:pt x="91233" y="56903"/>
                    </a:lnTo>
                    <a:lnTo>
                      <a:pt x="91351" y="56841"/>
                    </a:lnTo>
                    <a:lnTo>
                      <a:pt x="91554" y="56820"/>
                    </a:lnTo>
                    <a:lnTo>
                      <a:pt x="91825" y="56816"/>
                    </a:lnTo>
                    <a:lnTo>
                      <a:pt x="92067" y="56795"/>
                    </a:lnTo>
                    <a:lnTo>
                      <a:pt x="92272" y="56638"/>
                    </a:lnTo>
                    <a:lnTo>
                      <a:pt x="92497" y="56315"/>
                    </a:lnTo>
                    <a:lnTo>
                      <a:pt x="92689" y="56070"/>
                    </a:lnTo>
                    <a:lnTo>
                      <a:pt x="92864" y="55905"/>
                    </a:lnTo>
                    <a:lnTo>
                      <a:pt x="93076" y="55804"/>
                    </a:lnTo>
                    <a:lnTo>
                      <a:pt x="92960" y="55451"/>
                    </a:lnTo>
                    <a:lnTo>
                      <a:pt x="92881" y="55171"/>
                    </a:lnTo>
                    <a:lnTo>
                      <a:pt x="92711" y="54833"/>
                    </a:lnTo>
                    <a:lnTo>
                      <a:pt x="92994" y="54685"/>
                    </a:lnTo>
                    <a:lnTo>
                      <a:pt x="93275" y="54601"/>
                    </a:lnTo>
                    <a:lnTo>
                      <a:pt x="93431" y="55226"/>
                    </a:lnTo>
                    <a:lnTo>
                      <a:pt x="93550" y="55467"/>
                    </a:lnTo>
                    <a:lnTo>
                      <a:pt x="93676" y="55365"/>
                    </a:lnTo>
                    <a:lnTo>
                      <a:pt x="93919" y="55280"/>
                    </a:lnTo>
                    <a:lnTo>
                      <a:pt x="94249" y="55093"/>
                    </a:lnTo>
                    <a:lnTo>
                      <a:pt x="94122" y="54739"/>
                    </a:lnTo>
                    <a:lnTo>
                      <a:pt x="94118" y="54490"/>
                    </a:lnTo>
                    <a:lnTo>
                      <a:pt x="94136" y="54148"/>
                    </a:lnTo>
                    <a:lnTo>
                      <a:pt x="94182" y="53921"/>
                    </a:lnTo>
                    <a:lnTo>
                      <a:pt x="94577" y="53822"/>
                    </a:lnTo>
                    <a:lnTo>
                      <a:pt x="94391" y="53622"/>
                    </a:lnTo>
                    <a:lnTo>
                      <a:pt x="94046" y="53711"/>
                    </a:lnTo>
                    <a:lnTo>
                      <a:pt x="93970" y="53523"/>
                    </a:lnTo>
                    <a:lnTo>
                      <a:pt x="93976" y="53274"/>
                    </a:lnTo>
                    <a:lnTo>
                      <a:pt x="94178" y="53235"/>
                    </a:lnTo>
                    <a:lnTo>
                      <a:pt x="94380" y="53248"/>
                    </a:lnTo>
                    <a:lnTo>
                      <a:pt x="94486" y="53010"/>
                    </a:lnTo>
                    <a:lnTo>
                      <a:pt x="94719" y="52972"/>
                    </a:lnTo>
                    <a:lnTo>
                      <a:pt x="95022" y="52914"/>
                    </a:lnTo>
                    <a:lnTo>
                      <a:pt x="94967" y="52705"/>
                    </a:lnTo>
                    <a:lnTo>
                      <a:pt x="95080" y="52602"/>
                    </a:lnTo>
                    <a:lnTo>
                      <a:pt x="95178" y="52312"/>
                    </a:lnTo>
                    <a:lnTo>
                      <a:pt x="95489" y="52358"/>
                    </a:lnTo>
                    <a:lnTo>
                      <a:pt x="96110" y="52566"/>
                    </a:lnTo>
                    <a:lnTo>
                      <a:pt x="96118" y="52639"/>
                    </a:lnTo>
                    <a:lnTo>
                      <a:pt x="96296" y="52655"/>
                    </a:lnTo>
                    <a:lnTo>
                      <a:pt x="96675" y="52617"/>
                    </a:lnTo>
                    <a:lnTo>
                      <a:pt x="96779" y="52590"/>
                    </a:lnTo>
                    <a:lnTo>
                      <a:pt x="96926" y="52727"/>
                    </a:lnTo>
                    <a:lnTo>
                      <a:pt x="97065" y="52963"/>
                    </a:lnTo>
                    <a:lnTo>
                      <a:pt x="97302" y="53079"/>
                    </a:lnTo>
                    <a:lnTo>
                      <a:pt x="97609" y="53161"/>
                    </a:lnTo>
                    <a:lnTo>
                      <a:pt x="97861" y="53270"/>
                    </a:lnTo>
                    <a:lnTo>
                      <a:pt x="97976" y="53314"/>
                    </a:lnTo>
                    <a:lnTo>
                      <a:pt x="98075" y="53187"/>
                    </a:lnTo>
                    <a:lnTo>
                      <a:pt x="98083" y="52890"/>
                    </a:lnTo>
                    <a:lnTo>
                      <a:pt x="98183" y="52728"/>
                    </a:lnTo>
                    <a:lnTo>
                      <a:pt x="98305" y="52779"/>
                    </a:lnTo>
                    <a:lnTo>
                      <a:pt x="98362" y="52979"/>
                    </a:lnTo>
                    <a:lnTo>
                      <a:pt x="98539" y="53023"/>
                    </a:lnTo>
                    <a:lnTo>
                      <a:pt x="98798" y="53104"/>
                    </a:lnTo>
                    <a:lnTo>
                      <a:pt x="99023" y="53192"/>
                    </a:lnTo>
                    <a:lnTo>
                      <a:pt x="99007" y="53020"/>
                    </a:lnTo>
                    <a:lnTo>
                      <a:pt x="98915" y="52734"/>
                    </a:lnTo>
                    <a:lnTo>
                      <a:pt x="98822" y="52177"/>
                    </a:lnTo>
                    <a:lnTo>
                      <a:pt x="99077" y="52202"/>
                    </a:lnTo>
                    <a:lnTo>
                      <a:pt x="99316" y="52249"/>
                    </a:lnTo>
                    <a:lnTo>
                      <a:pt x="99442" y="52046"/>
                    </a:lnTo>
                    <a:lnTo>
                      <a:pt x="99497" y="51805"/>
                    </a:lnTo>
                    <a:lnTo>
                      <a:pt x="99721" y="51646"/>
                    </a:lnTo>
                    <a:lnTo>
                      <a:pt x="99882" y="51421"/>
                    </a:lnTo>
                    <a:lnTo>
                      <a:pt x="100121" y="51189"/>
                    </a:lnTo>
                    <a:lnTo>
                      <a:pt x="100289" y="51001"/>
                    </a:lnTo>
                    <a:lnTo>
                      <a:pt x="100513" y="50827"/>
                    </a:lnTo>
                    <a:lnTo>
                      <a:pt x="100723" y="50654"/>
                    </a:lnTo>
                    <a:lnTo>
                      <a:pt x="100930" y="50504"/>
                    </a:lnTo>
                    <a:lnTo>
                      <a:pt x="101186" y="50372"/>
                    </a:lnTo>
                    <a:lnTo>
                      <a:pt x="101370" y="50187"/>
                    </a:lnTo>
                    <a:lnTo>
                      <a:pt x="101530" y="50028"/>
                    </a:lnTo>
                    <a:lnTo>
                      <a:pt x="101836" y="49854"/>
                    </a:lnTo>
                    <a:lnTo>
                      <a:pt x="101963" y="49694"/>
                    </a:lnTo>
                    <a:lnTo>
                      <a:pt x="102080" y="49560"/>
                    </a:lnTo>
                    <a:lnTo>
                      <a:pt x="102258" y="49341"/>
                    </a:lnTo>
                    <a:lnTo>
                      <a:pt x="102409" y="49172"/>
                    </a:lnTo>
                    <a:lnTo>
                      <a:pt x="102638" y="49158"/>
                    </a:lnTo>
                    <a:lnTo>
                      <a:pt x="102941" y="49094"/>
                    </a:lnTo>
                    <a:lnTo>
                      <a:pt x="102947" y="48864"/>
                    </a:lnTo>
                    <a:lnTo>
                      <a:pt x="102911" y="48684"/>
                    </a:lnTo>
                    <a:lnTo>
                      <a:pt x="102921" y="48351"/>
                    </a:lnTo>
                    <a:lnTo>
                      <a:pt x="103048" y="48147"/>
                    </a:lnTo>
                    <a:lnTo>
                      <a:pt x="103170" y="47996"/>
                    </a:lnTo>
                    <a:lnTo>
                      <a:pt x="103293" y="47817"/>
                    </a:lnTo>
                    <a:lnTo>
                      <a:pt x="103578" y="47826"/>
                    </a:lnTo>
                    <a:lnTo>
                      <a:pt x="103840" y="47871"/>
                    </a:lnTo>
                    <a:lnTo>
                      <a:pt x="104037" y="47902"/>
                    </a:lnTo>
                    <a:lnTo>
                      <a:pt x="104352" y="47906"/>
                    </a:lnTo>
                    <a:lnTo>
                      <a:pt x="104549" y="47946"/>
                    </a:lnTo>
                    <a:lnTo>
                      <a:pt x="104837" y="47977"/>
                    </a:lnTo>
                    <a:lnTo>
                      <a:pt x="105078" y="47994"/>
                    </a:lnTo>
                    <a:lnTo>
                      <a:pt x="105376" y="48003"/>
                    </a:lnTo>
                    <a:lnTo>
                      <a:pt x="105600" y="48034"/>
                    </a:lnTo>
                    <a:lnTo>
                      <a:pt x="105857" y="48052"/>
                    </a:lnTo>
                    <a:lnTo>
                      <a:pt x="106141" y="48084"/>
                    </a:lnTo>
                    <a:lnTo>
                      <a:pt x="106416" y="48122"/>
                    </a:lnTo>
                    <a:lnTo>
                      <a:pt x="106665" y="48115"/>
                    </a:lnTo>
                    <a:lnTo>
                      <a:pt x="106763" y="47866"/>
                    </a:lnTo>
                    <a:lnTo>
                      <a:pt x="106884" y="47659"/>
                    </a:lnTo>
                    <a:lnTo>
                      <a:pt x="106958" y="47486"/>
                    </a:lnTo>
                    <a:lnTo>
                      <a:pt x="107237" y="47524"/>
                    </a:lnTo>
                    <a:lnTo>
                      <a:pt x="107513" y="47537"/>
                    </a:lnTo>
                    <a:lnTo>
                      <a:pt x="107782" y="47589"/>
                    </a:lnTo>
                    <a:lnTo>
                      <a:pt x="108248" y="47662"/>
                    </a:lnTo>
                    <a:lnTo>
                      <a:pt x="108551" y="47685"/>
                    </a:lnTo>
                    <a:lnTo>
                      <a:pt x="108747" y="47736"/>
                    </a:lnTo>
                    <a:lnTo>
                      <a:pt x="109069" y="47765"/>
                    </a:lnTo>
                    <a:lnTo>
                      <a:pt x="109303" y="47797"/>
                    </a:lnTo>
                    <a:lnTo>
                      <a:pt x="109564" y="47834"/>
                    </a:lnTo>
                    <a:lnTo>
                      <a:pt x="109699" y="47604"/>
                    </a:lnTo>
                    <a:lnTo>
                      <a:pt x="110016" y="46943"/>
                    </a:lnTo>
                    <a:lnTo>
                      <a:pt x="109993" y="46799"/>
                    </a:lnTo>
                    <a:lnTo>
                      <a:pt x="110183" y="46837"/>
                    </a:lnTo>
                    <a:lnTo>
                      <a:pt x="110197" y="46556"/>
                    </a:lnTo>
                    <a:lnTo>
                      <a:pt x="110296" y="46540"/>
                    </a:lnTo>
                    <a:lnTo>
                      <a:pt x="110246" y="46332"/>
                    </a:lnTo>
                    <a:lnTo>
                      <a:pt x="110364" y="46305"/>
                    </a:lnTo>
                    <a:lnTo>
                      <a:pt x="110331" y="46124"/>
                    </a:lnTo>
                    <a:lnTo>
                      <a:pt x="110544" y="46138"/>
                    </a:lnTo>
                    <a:lnTo>
                      <a:pt x="110819" y="45991"/>
                    </a:lnTo>
                    <a:lnTo>
                      <a:pt x="110975" y="45827"/>
                    </a:lnTo>
                    <a:lnTo>
                      <a:pt x="111275" y="45788"/>
                    </a:lnTo>
                    <a:lnTo>
                      <a:pt x="111584" y="45770"/>
                    </a:lnTo>
                    <a:lnTo>
                      <a:pt x="111890" y="45755"/>
                    </a:lnTo>
                    <a:lnTo>
                      <a:pt x="112153" y="45726"/>
                    </a:lnTo>
                    <a:lnTo>
                      <a:pt x="112437" y="45711"/>
                    </a:lnTo>
                    <a:lnTo>
                      <a:pt x="112743" y="45696"/>
                    </a:lnTo>
                    <a:lnTo>
                      <a:pt x="113120" y="45667"/>
                    </a:lnTo>
                    <a:lnTo>
                      <a:pt x="113348" y="45667"/>
                    </a:lnTo>
                    <a:lnTo>
                      <a:pt x="113661" y="45659"/>
                    </a:lnTo>
                    <a:lnTo>
                      <a:pt x="113910" y="45659"/>
                    </a:lnTo>
                    <a:lnTo>
                      <a:pt x="114187" y="45637"/>
                    </a:lnTo>
                    <a:lnTo>
                      <a:pt x="114451" y="45615"/>
                    </a:lnTo>
                    <a:lnTo>
                      <a:pt x="114742" y="45572"/>
                    </a:lnTo>
                    <a:lnTo>
                      <a:pt x="115006" y="45572"/>
                    </a:lnTo>
                    <a:lnTo>
                      <a:pt x="115304" y="45557"/>
                    </a:lnTo>
                    <a:lnTo>
                      <a:pt x="115653" y="45536"/>
                    </a:lnTo>
                    <a:lnTo>
                      <a:pt x="115905" y="45545"/>
                    </a:lnTo>
                    <a:lnTo>
                      <a:pt x="116220" y="45531"/>
                    </a:lnTo>
                    <a:lnTo>
                      <a:pt x="116511" y="45529"/>
                    </a:lnTo>
                    <a:lnTo>
                      <a:pt x="116822" y="45537"/>
                    </a:lnTo>
                    <a:lnTo>
                      <a:pt x="117035" y="45526"/>
                    </a:lnTo>
                    <a:lnTo>
                      <a:pt x="117432" y="45566"/>
                    </a:lnTo>
                    <a:lnTo>
                      <a:pt x="118030" y="45590"/>
                    </a:lnTo>
                    <a:lnTo>
                      <a:pt x="118595" y="45603"/>
                    </a:lnTo>
                    <a:lnTo>
                      <a:pt x="118855" y="45599"/>
                    </a:lnTo>
                    <a:lnTo>
                      <a:pt x="119147" y="45635"/>
                    </a:lnTo>
                    <a:lnTo>
                      <a:pt x="119377" y="45672"/>
                    </a:lnTo>
                    <a:lnTo>
                      <a:pt x="119453" y="45509"/>
                    </a:lnTo>
                    <a:lnTo>
                      <a:pt x="119469" y="45162"/>
                    </a:lnTo>
                    <a:lnTo>
                      <a:pt x="119807" y="44766"/>
                    </a:lnTo>
                    <a:lnTo>
                      <a:pt x="120007" y="44211"/>
                    </a:lnTo>
                    <a:lnTo>
                      <a:pt x="120285" y="43740"/>
                    </a:lnTo>
                    <a:lnTo>
                      <a:pt x="120504" y="43289"/>
                    </a:lnTo>
                    <a:lnTo>
                      <a:pt x="120778" y="42813"/>
                    </a:lnTo>
                    <a:lnTo>
                      <a:pt x="120993" y="42579"/>
                    </a:lnTo>
                    <a:lnTo>
                      <a:pt x="121194" y="42478"/>
                    </a:lnTo>
                    <a:lnTo>
                      <a:pt x="121364" y="42401"/>
                    </a:lnTo>
                    <a:lnTo>
                      <a:pt x="121562" y="42113"/>
                    </a:lnTo>
                    <a:lnTo>
                      <a:pt x="121994" y="41756"/>
                    </a:lnTo>
                    <a:lnTo>
                      <a:pt x="122358" y="41693"/>
                    </a:lnTo>
                    <a:lnTo>
                      <a:pt x="122284" y="41382"/>
                    </a:lnTo>
                    <a:lnTo>
                      <a:pt x="122281" y="41195"/>
                    </a:lnTo>
                    <a:lnTo>
                      <a:pt x="121738" y="41303"/>
                    </a:lnTo>
                    <a:lnTo>
                      <a:pt x="121086" y="41365"/>
                    </a:lnTo>
                    <a:lnTo>
                      <a:pt x="120851" y="41134"/>
                    </a:lnTo>
                    <a:lnTo>
                      <a:pt x="120700" y="40944"/>
                    </a:lnTo>
                    <a:lnTo>
                      <a:pt x="120472" y="40676"/>
                    </a:lnTo>
                    <a:lnTo>
                      <a:pt x="120654" y="40460"/>
                    </a:lnTo>
                    <a:lnTo>
                      <a:pt x="120878" y="40326"/>
                    </a:lnTo>
                    <a:lnTo>
                      <a:pt x="121123" y="40203"/>
                    </a:lnTo>
                    <a:lnTo>
                      <a:pt x="121623" y="39977"/>
                    </a:lnTo>
                    <a:lnTo>
                      <a:pt x="121901" y="39829"/>
                    </a:lnTo>
                    <a:lnTo>
                      <a:pt x="122157" y="39717"/>
                    </a:lnTo>
                    <a:lnTo>
                      <a:pt x="122411" y="39544"/>
                    </a:lnTo>
                    <a:lnTo>
                      <a:pt x="122760" y="39420"/>
                    </a:lnTo>
                    <a:lnTo>
                      <a:pt x="122899" y="39655"/>
                    </a:lnTo>
                    <a:lnTo>
                      <a:pt x="123149" y="39806"/>
                    </a:lnTo>
                    <a:lnTo>
                      <a:pt x="123367" y="39969"/>
                    </a:lnTo>
                    <a:lnTo>
                      <a:pt x="123572" y="40152"/>
                    </a:lnTo>
                    <a:lnTo>
                      <a:pt x="123769" y="40411"/>
                    </a:lnTo>
                    <a:lnTo>
                      <a:pt x="123588" y="40651"/>
                    </a:lnTo>
                    <a:lnTo>
                      <a:pt x="123793" y="40898"/>
                    </a:lnTo>
                    <a:lnTo>
                      <a:pt x="123985" y="41050"/>
                    </a:lnTo>
                    <a:lnTo>
                      <a:pt x="124164" y="41235"/>
                    </a:lnTo>
                    <a:lnTo>
                      <a:pt x="124344" y="41420"/>
                    </a:lnTo>
                    <a:lnTo>
                      <a:pt x="124588" y="41638"/>
                    </a:lnTo>
                    <a:lnTo>
                      <a:pt x="124970" y="41960"/>
                    </a:lnTo>
                    <a:lnTo>
                      <a:pt x="125212" y="42176"/>
                    </a:lnTo>
                    <a:lnTo>
                      <a:pt x="125275" y="42302"/>
                    </a:lnTo>
                    <a:lnTo>
                      <a:pt x="125374" y="42355"/>
                    </a:lnTo>
                    <a:lnTo>
                      <a:pt x="125626" y="42472"/>
                    </a:lnTo>
                    <a:lnTo>
                      <a:pt x="125626" y="42807"/>
                    </a:lnTo>
                    <a:lnTo>
                      <a:pt x="125869" y="42733"/>
                    </a:lnTo>
                    <a:lnTo>
                      <a:pt x="126031" y="43077"/>
                    </a:lnTo>
                    <a:lnTo>
                      <a:pt x="125996" y="43377"/>
                    </a:lnTo>
                    <a:lnTo>
                      <a:pt x="126535" y="43320"/>
                    </a:lnTo>
                    <a:lnTo>
                      <a:pt x="126787" y="43283"/>
                    </a:lnTo>
                    <a:lnTo>
                      <a:pt x="127029" y="43127"/>
                    </a:lnTo>
                    <a:lnTo>
                      <a:pt x="127272" y="42953"/>
                    </a:lnTo>
                    <a:lnTo>
                      <a:pt x="127821" y="43415"/>
                    </a:lnTo>
                    <a:lnTo>
                      <a:pt x="127687" y="43634"/>
                    </a:lnTo>
                    <a:lnTo>
                      <a:pt x="127671" y="43953"/>
                    </a:lnTo>
                    <a:lnTo>
                      <a:pt x="127716" y="44233"/>
                    </a:lnTo>
                    <a:lnTo>
                      <a:pt x="127841" y="44471"/>
                    </a:lnTo>
                    <a:lnTo>
                      <a:pt x="128103" y="44492"/>
                    </a:lnTo>
                    <a:lnTo>
                      <a:pt x="128339" y="44584"/>
                    </a:lnTo>
                    <a:lnTo>
                      <a:pt x="128607" y="44670"/>
                    </a:lnTo>
                    <a:lnTo>
                      <a:pt x="128864" y="44767"/>
                    </a:lnTo>
                    <a:lnTo>
                      <a:pt x="129132" y="44940"/>
                    </a:lnTo>
                    <a:lnTo>
                      <a:pt x="129326" y="45130"/>
                    </a:lnTo>
                    <a:lnTo>
                      <a:pt x="129285" y="45414"/>
                    </a:lnTo>
                    <a:lnTo>
                      <a:pt x="129093" y="45469"/>
                    </a:lnTo>
                    <a:lnTo>
                      <a:pt x="128934" y="46336"/>
                    </a:lnTo>
                    <a:lnTo>
                      <a:pt x="128790" y="46826"/>
                    </a:lnTo>
                    <a:lnTo>
                      <a:pt x="128770" y="46924"/>
                    </a:lnTo>
                    <a:lnTo>
                      <a:pt x="128738" y="47137"/>
                    </a:lnTo>
                    <a:lnTo>
                      <a:pt x="128919" y="47140"/>
                    </a:lnTo>
                    <a:lnTo>
                      <a:pt x="129120" y="47149"/>
                    </a:lnTo>
                    <a:lnTo>
                      <a:pt x="129097" y="47422"/>
                    </a:lnTo>
                    <a:lnTo>
                      <a:pt x="129684" y="47491"/>
                    </a:lnTo>
                    <a:lnTo>
                      <a:pt x="130138" y="47550"/>
                    </a:lnTo>
                    <a:lnTo>
                      <a:pt x="130753" y="47581"/>
                    </a:lnTo>
                    <a:lnTo>
                      <a:pt x="131292" y="47659"/>
                    </a:lnTo>
                    <a:lnTo>
                      <a:pt x="132031" y="47699"/>
                    </a:lnTo>
                    <a:lnTo>
                      <a:pt x="132684" y="47739"/>
                    </a:lnTo>
                    <a:lnTo>
                      <a:pt x="132714" y="47564"/>
                    </a:lnTo>
                    <a:lnTo>
                      <a:pt x="132960" y="47594"/>
                    </a:lnTo>
                    <a:lnTo>
                      <a:pt x="133131" y="47594"/>
                    </a:lnTo>
                    <a:lnTo>
                      <a:pt x="133384" y="47837"/>
                    </a:lnTo>
                    <a:lnTo>
                      <a:pt x="133330" y="47623"/>
                    </a:lnTo>
                    <a:lnTo>
                      <a:pt x="133444" y="47565"/>
                    </a:lnTo>
                    <a:lnTo>
                      <a:pt x="133597" y="47439"/>
                    </a:lnTo>
                    <a:lnTo>
                      <a:pt x="133710" y="47526"/>
                    </a:lnTo>
                    <a:lnTo>
                      <a:pt x="133870" y="47605"/>
                    </a:lnTo>
                    <a:lnTo>
                      <a:pt x="134068" y="47644"/>
                    </a:lnTo>
                    <a:lnTo>
                      <a:pt x="134239" y="47663"/>
                    </a:lnTo>
                    <a:lnTo>
                      <a:pt x="134399" y="47703"/>
                    </a:lnTo>
                    <a:lnTo>
                      <a:pt x="134661" y="47752"/>
                    </a:lnTo>
                    <a:lnTo>
                      <a:pt x="134938" y="47735"/>
                    </a:lnTo>
                    <a:lnTo>
                      <a:pt x="135181" y="47746"/>
                    </a:lnTo>
                    <a:lnTo>
                      <a:pt x="135205" y="47601"/>
                    </a:lnTo>
                    <a:lnTo>
                      <a:pt x="135466" y="47561"/>
                    </a:lnTo>
                    <a:lnTo>
                      <a:pt x="135924" y="47509"/>
                    </a:lnTo>
                    <a:lnTo>
                      <a:pt x="136191" y="47481"/>
                    </a:lnTo>
                    <a:lnTo>
                      <a:pt x="136406" y="47475"/>
                    </a:lnTo>
                    <a:lnTo>
                      <a:pt x="136676" y="47539"/>
                    </a:lnTo>
                    <a:lnTo>
                      <a:pt x="136975" y="47592"/>
                    </a:lnTo>
                    <a:lnTo>
                      <a:pt x="137257" y="47651"/>
                    </a:lnTo>
                    <a:lnTo>
                      <a:pt x="137523" y="47686"/>
                    </a:lnTo>
                    <a:lnTo>
                      <a:pt x="137777" y="47762"/>
                    </a:lnTo>
                    <a:lnTo>
                      <a:pt x="137958" y="47778"/>
                    </a:lnTo>
                    <a:lnTo>
                      <a:pt x="138175" y="47827"/>
                    </a:lnTo>
                    <a:lnTo>
                      <a:pt x="138251" y="48048"/>
                    </a:lnTo>
                    <a:lnTo>
                      <a:pt x="138506" y="48012"/>
                    </a:lnTo>
                    <a:lnTo>
                      <a:pt x="138762" y="47954"/>
                    </a:lnTo>
                    <a:lnTo>
                      <a:pt x="138960" y="47939"/>
                    </a:lnTo>
                    <a:lnTo>
                      <a:pt x="139216" y="47882"/>
                    </a:lnTo>
                    <a:lnTo>
                      <a:pt x="139486" y="47860"/>
                    </a:lnTo>
                    <a:lnTo>
                      <a:pt x="139741" y="47831"/>
                    </a:lnTo>
                    <a:lnTo>
                      <a:pt x="139982" y="47788"/>
                    </a:lnTo>
                    <a:lnTo>
                      <a:pt x="140218" y="47665"/>
                    </a:lnTo>
                    <a:lnTo>
                      <a:pt x="140578" y="47753"/>
                    </a:lnTo>
                    <a:lnTo>
                      <a:pt x="140918" y="47818"/>
                    </a:lnTo>
                    <a:lnTo>
                      <a:pt x="140829" y="47462"/>
                    </a:lnTo>
                    <a:lnTo>
                      <a:pt x="140881" y="47258"/>
                    </a:lnTo>
                    <a:lnTo>
                      <a:pt x="140977" y="46960"/>
                    </a:lnTo>
                    <a:lnTo>
                      <a:pt x="140970" y="46800"/>
                    </a:lnTo>
                    <a:lnTo>
                      <a:pt x="140959" y="46533"/>
                    </a:lnTo>
                    <a:lnTo>
                      <a:pt x="140975" y="46313"/>
                    </a:lnTo>
                    <a:lnTo>
                      <a:pt x="141063" y="46130"/>
                    </a:lnTo>
                    <a:lnTo>
                      <a:pt x="141196" y="45992"/>
                    </a:lnTo>
                    <a:lnTo>
                      <a:pt x="141383" y="45828"/>
                    </a:lnTo>
                    <a:lnTo>
                      <a:pt x="141165" y="45472"/>
                    </a:lnTo>
                    <a:lnTo>
                      <a:pt x="141477" y="45316"/>
                    </a:lnTo>
                    <a:lnTo>
                      <a:pt x="141772" y="45197"/>
                    </a:lnTo>
                    <a:lnTo>
                      <a:pt x="142236" y="44959"/>
                    </a:lnTo>
                    <a:lnTo>
                      <a:pt x="142700" y="44740"/>
                    </a:lnTo>
                    <a:lnTo>
                      <a:pt x="143227" y="44512"/>
                    </a:lnTo>
                    <a:lnTo>
                      <a:pt x="143459" y="44420"/>
                    </a:lnTo>
                    <a:lnTo>
                      <a:pt x="143677" y="44295"/>
                    </a:lnTo>
                    <a:lnTo>
                      <a:pt x="143962" y="44084"/>
                    </a:lnTo>
                    <a:lnTo>
                      <a:pt x="144037" y="43799"/>
                    </a:lnTo>
                    <a:lnTo>
                      <a:pt x="144010" y="43538"/>
                    </a:lnTo>
                    <a:lnTo>
                      <a:pt x="143888" y="43277"/>
                    </a:lnTo>
                    <a:lnTo>
                      <a:pt x="143792" y="42981"/>
                    </a:lnTo>
                    <a:lnTo>
                      <a:pt x="143723" y="42764"/>
                    </a:lnTo>
                    <a:lnTo>
                      <a:pt x="143610" y="42512"/>
                    </a:lnTo>
                    <a:lnTo>
                      <a:pt x="143506" y="42243"/>
                    </a:lnTo>
                    <a:lnTo>
                      <a:pt x="143367" y="41852"/>
                    </a:lnTo>
                    <a:lnTo>
                      <a:pt x="143152" y="41774"/>
                    </a:lnTo>
                    <a:lnTo>
                      <a:pt x="142843" y="41792"/>
                    </a:lnTo>
                    <a:lnTo>
                      <a:pt x="142620" y="41819"/>
                    </a:lnTo>
                    <a:lnTo>
                      <a:pt x="142379" y="41767"/>
                    </a:lnTo>
                    <a:lnTo>
                      <a:pt x="142121" y="41672"/>
                    </a:lnTo>
                    <a:lnTo>
                      <a:pt x="141872" y="41577"/>
                    </a:lnTo>
                    <a:lnTo>
                      <a:pt x="141606" y="41490"/>
                    </a:lnTo>
                    <a:lnTo>
                      <a:pt x="141338" y="41382"/>
                    </a:lnTo>
                    <a:lnTo>
                      <a:pt x="141425" y="41106"/>
                    </a:lnTo>
                    <a:lnTo>
                      <a:pt x="141152" y="40929"/>
                    </a:lnTo>
                    <a:lnTo>
                      <a:pt x="140861" y="40920"/>
                    </a:lnTo>
                    <a:lnTo>
                      <a:pt x="140560" y="40930"/>
                    </a:lnTo>
                    <a:lnTo>
                      <a:pt x="139921" y="40362"/>
                    </a:lnTo>
                    <a:lnTo>
                      <a:pt x="139555" y="39998"/>
                    </a:lnTo>
                    <a:lnTo>
                      <a:pt x="139147" y="39638"/>
                    </a:lnTo>
                    <a:lnTo>
                      <a:pt x="138676" y="39226"/>
                    </a:lnTo>
                    <a:lnTo>
                      <a:pt x="138654" y="38985"/>
                    </a:lnTo>
                    <a:lnTo>
                      <a:pt x="138653" y="38705"/>
                    </a:lnTo>
                    <a:lnTo>
                      <a:pt x="138614" y="38457"/>
                    </a:lnTo>
                    <a:lnTo>
                      <a:pt x="138598" y="38208"/>
                    </a:lnTo>
                    <a:lnTo>
                      <a:pt x="138578" y="37923"/>
                    </a:lnTo>
                    <a:lnTo>
                      <a:pt x="138553" y="37644"/>
                    </a:lnTo>
                    <a:lnTo>
                      <a:pt x="138540" y="37372"/>
                    </a:lnTo>
                    <a:lnTo>
                      <a:pt x="138546" y="37137"/>
                    </a:lnTo>
                    <a:lnTo>
                      <a:pt x="138489" y="36814"/>
                    </a:lnTo>
                    <a:lnTo>
                      <a:pt x="138476" y="36536"/>
                    </a:lnTo>
                    <a:lnTo>
                      <a:pt x="138450" y="36302"/>
                    </a:lnTo>
                    <a:lnTo>
                      <a:pt x="138402" y="36005"/>
                    </a:lnTo>
                    <a:lnTo>
                      <a:pt x="138481" y="35708"/>
                    </a:lnTo>
                    <a:lnTo>
                      <a:pt x="138546" y="35482"/>
                    </a:lnTo>
                    <a:lnTo>
                      <a:pt x="138718" y="35366"/>
                    </a:lnTo>
                    <a:lnTo>
                      <a:pt x="138423" y="35236"/>
                    </a:lnTo>
                    <a:lnTo>
                      <a:pt x="138207" y="35084"/>
                    </a:lnTo>
                    <a:lnTo>
                      <a:pt x="138019" y="34838"/>
                    </a:lnTo>
                    <a:lnTo>
                      <a:pt x="137710" y="34774"/>
                    </a:lnTo>
                    <a:lnTo>
                      <a:pt x="137544" y="35014"/>
                    </a:lnTo>
                    <a:lnTo>
                      <a:pt x="137263" y="35030"/>
                    </a:lnTo>
                    <a:lnTo>
                      <a:pt x="137033" y="34871"/>
                    </a:lnTo>
                    <a:lnTo>
                      <a:pt x="136932" y="34683"/>
                    </a:lnTo>
                    <a:lnTo>
                      <a:pt x="136637" y="34663"/>
                    </a:lnTo>
                    <a:lnTo>
                      <a:pt x="136450" y="34831"/>
                    </a:lnTo>
                    <a:lnTo>
                      <a:pt x="136205" y="35027"/>
                    </a:lnTo>
                    <a:lnTo>
                      <a:pt x="136040" y="35304"/>
                    </a:lnTo>
                    <a:lnTo>
                      <a:pt x="136054" y="35557"/>
                    </a:lnTo>
                    <a:lnTo>
                      <a:pt x="135975" y="35862"/>
                    </a:lnTo>
                    <a:lnTo>
                      <a:pt x="135817" y="36088"/>
                    </a:lnTo>
                    <a:lnTo>
                      <a:pt x="135601" y="36045"/>
                    </a:lnTo>
                    <a:lnTo>
                      <a:pt x="135579" y="36161"/>
                    </a:lnTo>
                    <a:lnTo>
                      <a:pt x="135867" y="36261"/>
                    </a:lnTo>
                    <a:lnTo>
                      <a:pt x="135974" y="36372"/>
                    </a:lnTo>
                    <a:lnTo>
                      <a:pt x="136002" y="36523"/>
                    </a:lnTo>
                    <a:lnTo>
                      <a:pt x="136017" y="36831"/>
                    </a:lnTo>
                    <a:lnTo>
                      <a:pt x="136036" y="37101"/>
                    </a:lnTo>
                    <a:lnTo>
                      <a:pt x="136152" y="37362"/>
                    </a:lnTo>
                    <a:lnTo>
                      <a:pt x="136331" y="37586"/>
                    </a:lnTo>
                    <a:lnTo>
                      <a:pt x="136492" y="37775"/>
                    </a:lnTo>
                    <a:lnTo>
                      <a:pt x="136760" y="37819"/>
                    </a:lnTo>
                    <a:lnTo>
                      <a:pt x="136939" y="37981"/>
                    </a:lnTo>
                    <a:lnTo>
                      <a:pt x="136948" y="38269"/>
                    </a:lnTo>
                    <a:lnTo>
                      <a:pt x="136618" y="38369"/>
                    </a:lnTo>
                    <a:lnTo>
                      <a:pt x="136296" y="38487"/>
                    </a:lnTo>
                    <a:lnTo>
                      <a:pt x="136064" y="38596"/>
                    </a:lnTo>
                    <a:lnTo>
                      <a:pt x="135948" y="38371"/>
                    </a:lnTo>
                    <a:lnTo>
                      <a:pt x="135885" y="38092"/>
                    </a:lnTo>
                    <a:lnTo>
                      <a:pt x="135403" y="38175"/>
                    </a:lnTo>
                    <a:lnTo>
                      <a:pt x="135304" y="37923"/>
                    </a:lnTo>
                    <a:lnTo>
                      <a:pt x="135286" y="37698"/>
                    </a:lnTo>
                    <a:lnTo>
                      <a:pt x="135107" y="37717"/>
                    </a:lnTo>
                    <a:lnTo>
                      <a:pt x="135063" y="37465"/>
                    </a:lnTo>
                    <a:lnTo>
                      <a:pt x="135009" y="37204"/>
                    </a:lnTo>
                    <a:lnTo>
                      <a:pt x="135009" y="36916"/>
                    </a:lnTo>
                    <a:lnTo>
                      <a:pt x="134973" y="36692"/>
                    </a:lnTo>
                    <a:lnTo>
                      <a:pt x="134705" y="36783"/>
                    </a:lnTo>
                    <a:lnTo>
                      <a:pt x="134437" y="36901"/>
                    </a:lnTo>
                    <a:lnTo>
                      <a:pt x="134214" y="36722"/>
                    </a:lnTo>
                    <a:lnTo>
                      <a:pt x="134062" y="36507"/>
                    </a:lnTo>
                    <a:lnTo>
                      <a:pt x="133973" y="36346"/>
                    </a:lnTo>
                    <a:lnTo>
                      <a:pt x="133937" y="36211"/>
                    </a:lnTo>
                    <a:lnTo>
                      <a:pt x="133776" y="36033"/>
                    </a:lnTo>
                    <a:lnTo>
                      <a:pt x="133544" y="35890"/>
                    </a:lnTo>
                    <a:lnTo>
                      <a:pt x="133446" y="35622"/>
                    </a:lnTo>
                    <a:lnTo>
                      <a:pt x="133196" y="35830"/>
                    </a:lnTo>
                    <a:lnTo>
                      <a:pt x="132982" y="35975"/>
                    </a:lnTo>
                    <a:lnTo>
                      <a:pt x="132697" y="36237"/>
                    </a:lnTo>
                    <a:lnTo>
                      <a:pt x="132483" y="36032"/>
                    </a:lnTo>
                    <a:lnTo>
                      <a:pt x="132336" y="35950"/>
                    </a:lnTo>
                    <a:lnTo>
                      <a:pt x="132285" y="36176"/>
                    </a:lnTo>
                    <a:lnTo>
                      <a:pt x="131886" y="36048"/>
                    </a:lnTo>
                    <a:lnTo>
                      <a:pt x="131799" y="35844"/>
                    </a:lnTo>
                    <a:lnTo>
                      <a:pt x="131611" y="35402"/>
                    </a:lnTo>
                    <a:lnTo>
                      <a:pt x="131814" y="35196"/>
                    </a:lnTo>
                    <a:lnTo>
                      <a:pt x="132032" y="35005"/>
                    </a:lnTo>
                    <a:lnTo>
                      <a:pt x="132279" y="34799"/>
                    </a:lnTo>
                    <a:lnTo>
                      <a:pt x="132496" y="34630"/>
                    </a:lnTo>
                    <a:lnTo>
                      <a:pt x="132431" y="34426"/>
                    </a:lnTo>
                    <a:lnTo>
                      <a:pt x="132581" y="34253"/>
                    </a:lnTo>
                    <a:lnTo>
                      <a:pt x="132778" y="34069"/>
                    </a:lnTo>
                    <a:lnTo>
                      <a:pt x="132768" y="33745"/>
                    </a:lnTo>
                    <a:lnTo>
                      <a:pt x="132587" y="33590"/>
                    </a:lnTo>
                    <a:lnTo>
                      <a:pt x="132416" y="33395"/>
                    </a:lnTo>
                    <a:lnTo>
                      <a:pt x="132321" y="33149"/>
                    </a:lnTo>
                    <a:lnTo>
                      <a:pt x="132150" y="32950"/>
                    </a:lnTo>
                    <a:lnTo>
                      <a:pt x="132187" y="32665"/>
                    </a:lnTo>
                    <a:lnTo>
                      <a:pt x="132198" y="32457"/>
                    </a:lnTo>
                    <a:lnTo>
                      <a:pt x="131981" y="32180"/>
                    </a:lnTo>
                    <a:lnTo>
                      <a:pt x="131842" y="31887"/>
                    </a:lnTo>
                    <a:lnTo>
                      <a:pt x="132158" y="31814"/>
                    </a:lnTo>
                    <a:lnTo>
                      <a:pt x="132377" y="31748"/>
                    </a:lnTo>
                    <a:lnTo>
                      <a:pt x="132258" y="31434"/>
                    </a:lnTo>
                    <a:lnTo>
                      <a:pt x="132138" y="31169"/>
                    </a:lnTo>
                    <a:lnTo>
                      <a:pt x="132176" y="30884"/>
                    </a:lnTo>
                    <a:lnTo>
                      <a:pt x="132163" y="30653"/>
                    </a:lnTo>
                    <a:lnTo>
                      <a:pt x="131524" y="30115"/>
                    </a:lnTo>
                    <a:lnTo>
                      <a:pt x="131328" y="29899"/>
                    </a:lnTo>
                    <a:lnTo>
                      <a:pt x="131133" y="29727"/>
                    </a:lnTo>
                    <a:lnTo>
                      <a:pt x="130881" y="29704"/>
                    </a:lnTo>
                    <a:lnTo>
                      <a:pt x="130627" y="29659"/>
                    </a:lnTo>
                    <a:lnTo>
                      <a:pt x="130330" y="29652"/>
                    </a:lnTo>
                    <a:lnTo>
                      <a:pt x="130018" y="29659"/>
                    </a:lnTo>
                    <a:lnTo>
                      <a:pt x="130151" y="29458"/>
                    </a:lnTo>
                    <a:lnTo>
                      <a:pt x="130291" y="29316"/>
                    </a:lnTo>
                    <a:lnTo>
                      <a:pt x="130438" y="29107"/>
                    </a:lnTo>
                    <a:lnTo>
                      <a:pt x="130539" y="28801"/>
                    </a:lnTo>
                    <a:lnTo>
                      <a:pt x="130673" y="28524"/>
                    </a:lnTo>
                    <a:lnTo>
                      <a:pt x="130734" y="28284"/>
                    </a:lnTo>
                    <a:lnTo>
                      <a:pt x="130421" y="28127"/>
                    </a:lnTo>
                    <a:lnTo>
                      <a:pt x="130099" y="28012"/>
                    </a:lnTo>
                    <a:lnTo>
                      <a:pt x="130014" y="27762"/>
                    </a:lnTo>
                    <a:lnTo>
                      <a:pt x="129930" y="27490"/>
                    </a:lnTo>
                    <a:lnTo>
                      <a:pt x="129691" y="27418"/>
                    </a:lnTo>
                    <a:lnTo>
                      <a:pt x="129400" y="27334"/>
                    </a:lnTo>
                    <a:lnTo>
                      <a:pt x="129388" y="27073"/>
                    </a:lnTo>
                    <a:lnTo>
                      <a:pt x="129295" y="26938"/>
                    </a:lnTo>
                    <a:lnTo>
                      <a:pt x="128973" y="26959"/>
                    </a:lnTo>
                    <a:lnTo>
                      <a:pt x="128776" y="27011"/>
                    </a:lnTo>
                    <a:lnTo>
                      <a:pt x="128651" y="26834"/>
                    </a:lnTo>
                    <a:lnTo>
                      <a:pt x="128433" y="26677"/>
                    </a:lnTo>
                    <a:lnTo>
                      <a:pt x="128205" y="26615"/>
                    </a:lnTo>
                    <a:lnTo>
                      <a:pt x="127924" y="26511"/>
                    </a:lnTo>
                    <a:lnTo>
                      <a:pt x="127686" y="26438"/>
                    </a:lnTo>
                    <a:lnTo>
                      <a:pt x="127395" y="26365"/>
                    </a:lnTo>
                    <a:lnTo>
                      <a:pt x="127005" y="27241"/>
                    </a:lnTo>
                    <a:lnTo>
                      <a:pt x="126839" y="27179"/>
                    </a:lnTo>
                    <a:lnTo>
                      <a:pt x="127157" y="26250"/>
                    </a:lnTo>
                    <a:lnTo>
                      <a:pt x="127042" y="26115"/>
                    </a:lnTo>
                    <a:lnTo>
                      <a:pt x="126887" y="26188"/>
                    </a:lnTo>
                    <a:lnTo>
                      <a:pt x="126628" y="26136"/>
                    </a:lnTo>
                    <a:lnTo>
                      <a:pt x="126400" y="26032"/>
                    </a:lnTo>
                    <a:lnTo>
                      <a:pt x="126266" y="26230"/>
                    </a:lnTo>
                    <a:lnTo>
                      <a:pt x="126027" y="26084"/>
                    </a:lnTo>
                    <a:lnTo>
                      <a:pt x="125809" y="25990"/>
                    </a:lnTo>
                    <a:lnTo>
                      <a:pt x="125591" y="25886"/>
                    </a:lnTo>
                    <a:lnTo>
                      <a:pt x="125653" y="25574"/>
                    </a:lnTo>
                    <a:lnTo>
                      <a:pt x="125373" y="25470"/>
                    </a:lnTo>
                    <a:lnTo>
                      <a:pt x="125067" y="25402"/>
                    </a:lnTo>
                    <a:lnTo>
                      <a:pt x="124817" y="25424"/>
                    </a:lnTo>
                    <a:lnTo>
                      <a:pt x="124859" y="25121"/>
                    </a:lnTo>
                    <a:lnTo>
                      <a:pt x="124880" y="24869"/>
                    </a:lnTo>
                    <a:lnTo>
                      <a:pt x="124893" y="24587"/>
                    </a:lnTo>
                    <a:lnTo>
                      <a:pt x="124929" y="24327"/>
                    </a:lnTo>
                    <a:lnTo>
                      <a:pt x="124993" y="24053"/>
                    </a:lnTo>
                    <a:lnTo>
                      <a:pt x="124685" y="24053"/>
                    </a:lnTo>
                    <a:lnTo>
                      <a:pt x="124384" y="24176"/>
                    </a:lnTo>
                    <a:lnTo>
                      <a:pt x="124226" y="24285"/>
                    </a:lnTo>
                    <a:lnTo>
                      <a:pt x="123911" y="24278"/>
                    </a:lnTo>
                    <a:lnTo>
                      <a:pt x="123574" y="24163"/>
                    </a:lnTo>
                    <a:lnTo>
                      <a:pt x="123266" y="24026"/>
                    </a:lnTo>
                    <a:lnTo>
                      <a:pt x="123008" y="23903"/>
                    </a:lnTo>
                    <a:lnTo>
                      <a:pt x="122735" y="23781"/>
                    </a:lnTo>
                    <a:lnTo>
                      <a:pt x="122499" y="23687"/>
                    </a:lnTo>
                    <a:lnTo>
                      <a:pt x="122052" y="23453"/>
                    </a:lnTo>
                    <a:lnTo>
                      <a:pt x="121534" y="23174"/>
                    </a:lnTo>
                    <a:lnTo>
                      <a:pt x="121265" y="23025"/>
                    </a:lnTo>
                    <a:lnTo>
                      <a:pt x="121034" y="22905"/>
                    </a:lnTo>
                    <a:lnTo>
                      <a:pt x="120793" y="22747"/>
                    </a:lnTo>
                    <a:lnTo>
                      <a:pt x="120553" y="22644"/>
                    </a:lnTo>
                    <a:lnTo>
                      <a:pt x="120359" y="22477"/>
                    </a:lnTo>
                    <a:lnTo>
                      <a:pt x="120164" y="22291"/>
                    </a:lnTo>
                    <a:lnTo>
                      <a:pt x="119942" y="22040"/>
                    </a:lnTo>
                    <a:lnTo>
                      <a:pt x="119794" y="21816"/>
                    </a:lnTo>
                    <a:lnTo>
                      <a:pt x="119766" y="21574"/>
                    </a:lnTo>
                    <a:lnTo>
                      <a:pt x="119775" y="21304"/>
                    </a:lnTo>
                    <a:lnTo>
                      <a:pt x="119822" y="20988"/>
                    </a:lnTo>
                    <a:lnTo>
                      <a:pt x="119923" y="20801"/>
                    </a:lnTo>
                    <a:lnTo>
                      <a:pt x="120173" y="20680"/>
                    </a:lnTo>
                    <a:lnTo>
                      <a:pt x="120413" y="20549"/>
                    </a:lnTo>
                    <a:lnTo>
                      <a:pt x="120660" y="20373"/>
                    </a:lnTo>
                    <a:lnTo>
                      <a:pt x="120808" y="20299"/>
                    </a:lnTo>
                    <a:lnTo>
                      <a:pt x="120690" y="20158"/>
                    </a:lnTo>
                    <a:lnTo>
                      <a:pt x="120815" y="20069"/>
                    </a:lnTo>
                    <a:lnTo>
                      <a:pt x="120948" y="19809"/>
                    </a:lnTo>
                    <a:lnTo>
                      <a:pt x="121036" y="19572"/>
                    </a:lnTo>
                    <a:lnTo>
                      <a:pt x="121095" y="19282"/>
                    </a:lnTo>
                    <a:lnTo>
                      <a:pt x="121154" y="19023"/>
                    </a:lnTo>
                    <a:lnTo>
                      <a:pt x="121154" y="18763"/>
                    </a:lnTo>
                    <a:lnTo>
                      <a:pt x="121110" y="18548"/>
                    </a:lnTo>
                    <a:lnTo>
                      <a:pt x="120838" y="18578"/>
                    </a:lnTo>
                    <a:lnTo>
                      <a:pt x="120271" y="18601"/>
                    </a:lnTo>
                    <a:lnTo>
                      <a:pt x="119740" y="18639"/>
                    </a:lnTo>
                    <a:lnTo>
                      <a:pt x="119137" y="18684"/>
                    </a:lnTo>
                    <a:lnTo>
                      <a:pt x="118621" y="18699"/>
                    </a:lnTo>
                    <a:lnTo>
                      <a:pt x="118350" y="18725"/>
                    </a:lnTo>
                    <a:lnTo>
                      <a:pt x="118073" y="18748"/>
                    </a:lnTo>
                    <a:lnTo>
                      <a:pt x="117779" y="18748"/>
                    </a:lnTo>
                    <a:lnTo>
                      <a:pt x="117520" y="18674"/>
                    </a:lnTo>
                    <a:lnTo>
                      <a:pt x="117170" y="18555"/>
                    </a:lnTo>
                    <a:lnTo>
                      <a:pt x="117077" y="18169"/>
                    </a:lnTo>
                    <a:lnTo>
                      <a:pt x="116795" y="18244"/>
                    </a:lnTo>
                    <a:lnTo>
                      <a:pt x="116809" y="18119"/>
                    </a:lnTo>
                    <a:lnTo>
                      <a:pt x="116845" y="17770"/>
                    </a:lnTo>
                    <a:lnTo>
                      <a:pt x="116712" y="17644"/>
                    </a:lnTo>
                    <a:lnTo>
                      <a:pt x="116391" y="17714"/>
                    </a:lnTo>
                    <a:lnTo>
                      <a:pt x="116101" y="17765"/>
                    </a:lnTo>
                    <a:lnTo>
                      <a:pt x="115803" y="17797"/>
                    </a:lnTo>
                    <a:lnTo>
                      <a:pt x="115825" y="17564"/>
                    </a:lnTo>
                    <a:lnTo>
                      <a:pt x="115595" y="17397"/>
                    </a:lnTo>
                    <a:lnTo>
                      <a:pt x="115572" y="17216"/>
                    </a:lnTo>
                    <a:lnTo>
                      <a:pt x="115208" y="17129"/>
                    </a:lnTo>
                    <a:lnTo>
                      <a:pt x="114880" y="17005"/>
                    </a:lnTo>
                    <a:lnTo>
                      <a:pt x="114552" y="16836"/>
                    </a:lnTo>
                    <a:lnTo>
                      <a:pt x="114468" y="16536"/>
                    </a:lnTo>
                    <a:lnTo>
                      <a:pt x="114285" y="15920"/>
                    </a:lnTo>
                    <a:lnTo>
                      <a:pt x="114323" y="15673"/>
                    </a:lnTo>
                    <a:lnTo>
                      <a:pt x="114057" y="15904"/>
                    </a:lnTo>
                    <a:lnTo>
                      <a:pt x="113851" y="16166"/>
                    </a:lnTo>
                    <a:lnTo>
                      <a:pt x="113607" y="16066"/>
                    </a:lnTo>
                    <a:lnTo>
                      <a:pt x="113196" y="16043"/>
                    </a:lnTo>
                    <a:lnTo>
                      <a:pt x="113043" y="15819"/>
                    </a:lnTo>
                    <a:lnTo>
                      <a:pt x="112800" y="15673"/>
                    </a:lnTo>
                    <a:lnTo>
                      <a:pt x="112525" y="15558"/>
                    </a:lnTo>
                    <a:lnTo>
                      <a:pt x="112251" y="15411"/>
                    </a:lnTo>
                    <a:lnTo>
                      <a:pt x="111908" y="15350"/>
                    </a:lnTo>
                    <a:lnTo>
                      <a:pt x="111578" y="15345"/>
                    </a:lnTo>
                    <a:lnTo>
                      <a:pt x="111299" y="15345"/>
                    </a:lnTo>
                    <a:lnTo>
                      <a:pt x="110999" y="15382"/>
                    </a:lnTo>
                    <a:lnTo>
                      <a:pt x="110706" y="15425"/>
                    </a:lnTo>
                    <a:lnTo>
                      <a:pt x="110791" y="15208"/>
                    </a:lnTo>
                    <a:lnTo>
                      <a:pt x="110991" y="14992"/>
                    </a:lnTo>
                    <a:lnTo>
                      <a:pt x="111155" y="14681"/>
                    </a:lnTo>
                    <a:lnTo>
                      <a:pt x="111169" y="14494"/>
                    </a:lnTo>
                    <a:lnTo>
                      <a:pt x="111415" y="14281"/>
                    </a:lnTo>
                    <a:lnTo>
                      <a:pt x="111471" y="14003"/>
                    </a:lnTo>
                    <a:lnTo>
                      <a:pt x="111814" y="13987"/>
                    </a:lnTo>
                    <a:lnTo>
                      <a:pt x="112100" y="13987"/>
                    </a:lnTo>
                    <a:lnTo>
                      <a:pt x="112441" y="13991"/>
                    </a:lnTo>
                    <a:lnTo>
                      <a:pt x="112458" y="13797"/>
                    </a:lnTo>
                    <a:lnTo>
                      <a:pt x="112888" y="13621"/>
                    </a:lnTo>
                    <a:lnTo>
                      <a:pt x="112898" y="13269"/>
                    </a:lnTo>
                    <a:lnTo>
                      <a:pt x="112580" y="13103"/>
                    </a:lnTo>
                    <a:lnTo>
                      <a:pt x="112313" y="13010"/>
                    </a:lnTo>
                    <a:lnTo>
                      <a:pt x="112241" y="12844"/>
                    </a:lnTo>
                    <a:lnTo>
                      <a:pt x="112292" y="12575"/>
                    </a:lnTo>
                    <a:lnTo>
                      <a:pt x="112374" y="12016"/>
                    </a:lnTo>
                    <a:lnTo>
                      <a:pt x="112291" y="11777"/>
                    </a:lnTo>
                    <a:lnTo>
                      <a:pt x="112393" y="11374"/>
                    </a:lnTo>
                    <a:lnTo>
                      <a:pt x="112362" y="11135"/>
                    </a:lnTo>
                    <a:lnTo>
                      <a:pt x="112065" y="11052"/>
                    </a:lnTo>
                    <a:lnTo>
                      <a:pt x="111798" y="10939"/>
                    </a:lnTo>
                    <a:lnTo>
                      <a:pt x="111467" y="10959"/>
                    </a:lnTo>
                    <a:lnTo>
                      <a:pt x="111039" y="10866"/>
                    </a:lnTo>
                    <a:lnTo>
                      <a:pt x="110711" y="10752"/>
                    </a:lnTo>
                    <a:lnTo>
                      <a:pt x="110639" y="10577"/>
                    </a:lnTo>
                    <a:lnTo>
                      <a:pt x="110268" y="10633"/>
                    </a:lnTo>
                    <a:lnTo>
                      <a:pt x="109897" y="10697"/>
                    </a:lnTo>
                    <a:lnTo>
                      <a:pt x="109889" y="10522"/>
                    </a:lnTo>
                    <a:lnTo>
                      <a:pt x="109471" y="10402"/>
                    </a:lnTo>
                    <a:lnTo>
                      <a:pt x="109573" y="10203"/>
                    </a:lnTo>
                    <a:lnTo>
                      <a:pt x="109660" y="10075"/>
                    </a:lnTo>
                    <a:lnTo>
                      <a:pt x="109260" y="10014"/>
                    </a:lnTo>
                    <a:lnTo>
                      <a:pt x="109241" y="9931"/>
                    </a:lnTo>
                    <a:lnTo>
                      <a:pt x="109451" y="9693"/>
                    </a:lnTo>
                    <a:lnTo>
                      <a:pt x="108123" y="9427"/>
                    </a:lnTo>
                    <a:lnTo>
                      <a:pt x="108208" y="8851"/>
                    </a:lnTo>
                    <a:lnTo>
                      <a:pt x="108179" y="8282"/>
                    </a:lnTo>
                    <a:lnTo>
                      <a:pt x="107687" y="8228"/>
                    </a:lnTo>
                    <a:lnTo>
                      <a:pt x="107679" y="7874"/>
                    </a:lnTo>
                    <a:lnTo>
                      <a:pt x="107682" y="7542"/>
                    </a:lnTo>
                    <a:lnTo>
                      <a:pt x="107544" y="7421"/>
                    </a:lnTo>
                    <a:lnTo>
                      <a:pt x="107405" y="7300"/>
                    </a:lnTo>
                    <a:lnTo>
                      <a:pt x="107427" y="7202"/>
                    </a:lnTo>
                    <a:lnTo>
                      <a:pt x="108026" y="7228"/>
                    </a:lnTo>
                    <a:lnTo>
                      <a:pt x="108159" y="6832"/>
                    </a:lnTo>
                    <a:lnTo>
                      <a:pt x="108379" y="6797"/>
                    </a:lnTo>
                    <a:lnTo>
                      <a:pt x="108351" y="6539"/>
                    </a:lnTo>
                    <a:lnTo>
                      <a:pt x="107923" y="6303"/>
                    </a:lnTo>
                    <a:lnTo>
                      <a:pt x="108074" y="5961"/>
                    </a:lnTo>
                    <a:lnTo>
                      <a:pt x="107922" y="5773"/>
                    </a:lnTo>
                    <a:lnTo>
                      <a:pt x="107646" y="5592"/>
                    </a:lnTo>
                    <a:lnTo>
                      <a:pt x="107438" y="5481"/>
                    </a:lnTo>
                    <a:lnTo>
                      <a:pt x="107259" y="5397"/>
                    </a:lnTo>
                    <a:lnTo>
                      <a:pt x="107116" y="5344"/>
                    </a:lnTo>
                    <a:lnTo>
                      <a:pt x="106836" y="5407"/>
                    </a:lnTo>
                    <a:lnTo>
                      <a:pt x="106740" y="5382"/>
                    </a:lnTo>
                    <a:lnTo>
                      <a:pt x="106707" y="5230"/>
                    </a:lnTo>
                    <a:lnTo>
                      <a:pt x="106644" y="5192"/>
                    </a:lnTo>
                    <a:lnTo>
                      <a:pt x="106110" y="5660"/>
                    </a:lnTo>
                    <a:lnTo>
                      <a:pt x="105776" y="5740"/>
                    </a:lnTo>
                    <a:lnTo>
                      <a:pt x="105551" y="5757"/>
                    </a:lnTo>
                    <a:lnTo>
                      <a:pt x="105351" y="5791"/>
                    </a:lnTo>
                    <a:lnTo>
                      <a:pt x="105347" y="5938"/>
                    </a:lnTo>
                    <a:lnTo>
                      <a:pt x="105419" y="6368"/>
                    </a:lnTo>
                    <a:lnTo>
                      <a:pt x="105375" y="6707"/>
                    </a:lnTo>
                    <a:lnTo>
                      <a:pt x="105224" y="6945"/>
                    </a:lnTo>
                    <a:lnTo>
                      <a:pt x="105116" y="7073"/>
                    </a:lnTo>
                    <a:lnTo>
                      <a:pt x="104923" y="7244"/>
                    </a:lnTo>
                    <a:lnTo>
                      <a:pt x="104753" y="7317"/>
                    </a:lnTo>
                    <a:lnTo>
                      <a:pt x="104790" y="7574"/>
                    </a:lnTo>
                    <a:lnTo>
                      <a:pt x="104240" y="7507"/>
                    </a:lnTo>
                    <a:lnTo>
                      <a:pt x="103780" y="7452"/>
                    </a:lnTo>
                    <a:lnTo>
                      <a:pt x="103290" y="7391"/>
                    </a:lnTo>
                    <a:lnTo>
                      <a:pt x="102878" y="7336"/>
                    </a:lnTo>
                    <a:lnTo>
                      <a:pt x="102630" y="7324"/>
                    </a:lnTo>
                    <a:lnTo>
                      <a:pt x="102295" y="7218"/>
                    </a:lnTo>
                    <a:lnTo>
                      <a:pt x="102107" y="7187"/>
                    </a:lnTo>
                    <a:lnTo>
                      <a:pt x="101476" y="6813"/>
                    </a:lnTo>
                    <a:lnTo>
                      <a:pt x="101523" y="5958"/>
                    </a:lnTo>
                    <a:lnTo>
                      <a:pt x="101426" y="5909"/>
                    </a:lnTo>
                    <a:lnTo>
                      <a:pt x="101151" y="5953"/>
                    </a:lnTo>
                    <a:lnTo>
                      <a:pt x="100863" y="6068"/>
                    </a:lnTo>
                    <a:lnTo>
                      <a:pt x="100645" y="6288"/>
                    </a:lnTo>
                    <a:lnTo>
                      <a:pt x="100448" y="6434"/>
                    </a:lnTo>
                    <a:lnTo>
                      <a:pt x="100300" y="6491"/>
                    </a:lnTo>
                    <a:lnTo>
                      <a:pt x="100108" y="6566"/>
                    </a:lnTo>
                    <a:lnTo>
                      <a:pt x="99907" y="6726"/>
                    </a:lnTo>
                    <a:lnTo>
                      <a:pt x="99774" y="6932"/>
                    </a:lnTo>
                    <a:lnTo>
                      <a:pt x="99653" y="7143"/>
                    </a:lnTo>
                    <a:lnTo>
                      <a:pt x="99585" y="7270"/>
                    </a:lnTo>
                    <a:lnTo>
                      <a:pt x="99508" y="7413"/>
                    </a:lnTo>
                    <a:lnTo>
                      <a:pt x="99451" y="7560"/>
                    </a:lnTo>
                    <a:lnTo>
                      <a:pt x="99407" y="7740"/>
                    </a:lnTo>
                    <a:lnTo>
                      <a:pt x="99363" y="8022"/>
                    </a:lnTo>
                    <a:lnTo>
                      <a:pt x="99332" y="8273"/>
                    </a:lnTo>
                    <a:lnTo>
                      <a:pt x="99256" y="8600"/>
                    </a:lnTo>
                    <a:lnTo>
                      <a:pt x="99208" y="8941"/>
                    </a:lnTo>
                    <a:lnTo>
                      <a:pt x="99177" y="9278"/>
                    </a:lnTo>
                    <a:lnTo>
                      <a:pt x="99129" y="9594"/>
                    </a:lnTo>
                    <a:lnTo>
                      <a:pt x="99043" y="9834"/>
                    </a:lnTo>
                    <a:lnTo>
                      <a:pt x="98925" y="10111"/>
                    </a:lnTo>
                    <a:lnTo>
                      <a:pt x="98834" y="10269"/>
                    </a:lnTo>
                    <a:lnTo>
                      <a:pt x="98699" y="10411"/>
                    </a:lnTo>
                    <a:lnTo>
                      <a:pt x="98494" y="10492"/>
                    </a:lnTo>
                    <a:lnTo>
                      <a:pt x="98359" y="10470"/>
                    </a:lnTo>
                    <a:lnTo>
                      <a:pt x="98208" y="10355"/>
                    </a:lnTo>
                    <a:lnTo>
                      <a:pt x="97648" y="9815"/>
                    </a:lnTo>
                    <a:lnTo>
                      <a:pt x="97147" y="9705"/>
                    </a:lnTo>
                    <a:lnTo>
                      <a:pt x="97038" y="9757"/>
                    </a:lnTo>
                    <a:lnTo>
                      <a:pt x="97126" y="10020"/>
                    </a:lnTo>
                    <a:lnTo>
                      <a:pt x="97097" y="10093"/>
                    </a:lnTo>
                    <a:lnTo>
                      <a:pt x="96349" y="9808"/>
                    </a:lnTo>
                    <a:lnTo>
                      <a:pt x="96262" y="9874"/>
                    </a:lnTo>
                    <a:lnTo>
                      <a:pt x="96183" y="10042"/>
                    </a:lnTo>
                    <a:lnTo>
                      <a:pt x="96045" y="10122"/>
                    </a:lnTo>
                    <a:lnTo>
                      <a:pt x="95988" y="10225"/>
                    </a:lnTo>
                    <a:lnTo>
                      <a:pt x="95981" y="10320"/>
                    </a:lnTo>
                    <a:lnTo>
                      <a:pt x="96104" y="11471"/>
                    </a:lnTo>
                    <a:lnTo>
                      <a:pt x="95540" y="11314"/>
                    </a:lnTo>
                    <a:lnTo>
                      <a:pt x="95533" y="11570"/>
                    </a:lnTo>
                    <a:lnTo>
                      <a:pt x="95364" y="12000"/>
                    </a:lnTo>
                    <a:lnTo>
                      <a:pt x="95096" y="11986"/>
                    </a:lnTo>
                    <a:lnTo>
                      <a:pt x="94944" y="12248"/>
                    </a:lnTo>
                    <a:lnTo>
                      <a:pt x="94760" y="12164"/>
                    </a:lnTo>
                    <a:lnTo>
                      <a:pt x="94549" y="12322"/>
                    </a:lnTo>
                    <a:lnTo>
                      <a:pt x="95800" y="12986"/>
                    </a:lnTo>
                    <a:lnTo>
                      <a:pt x="96029" y="13065"/>
                    </a:lnTo>
                    <a:lnTo>
                      <a:pt x="96358" y="13106"/>
                    </a:lnTo>
                    <a:lnTo>
                      <a:pt x="96639" y="13159"/>
                    </a:lnTo>
                    <a:lnTo>
                      <a:pt x="97059" y="13291"/>
                    </a:lnTo>
                    <a:lnTo>
                      <a:pt x="97044" y="13344"/>
                    </a:lnTo>
                    <a:lnTo>
                      <a:pt x="97141" y="13382"/>
                    </a:lnTo>
                    <a:lnTo>
                      <a:pt x="97628" y="13578"/>
                    </a:lnTo>
                    <a:lnTo>
                      <a:pt x="98088" y="13839"/>
                    </a:lnTo>
                    <a:lnTo>
                      <a:pt x="98074" y="13909"/>
                    </a:lnTo>
                    <a:lnTo>
                      <a:pt x="98024" y="13946"/>
                    </a:lnTo>
                    <a:lnTo>
                      <a:pt x="97857" y="13965"/>
                    </a:lnTo>
                    <a:lnTo>
                      <a:pt x="97690" y="14013"/>
                    </a:lnTo>
                    <a:lnTo>
                      <a:pt x="97602" y="14059"/>
                    </a:lnTo>
                    <a:lnTo>
                      <a:pt x="97490" y="14166"/>
                    </a:lnTo>
                    <a:lnTo>
                      <a:pt x="97406" y="14258"/>
                    </a:lnTo>
                    <a:lnTo>
                      <a:pt x="97336" y="14353"/>
                    </a:lnTo>
                    <a:lnTo>
                      <a:pt x="97277" y="14428"/>
                    </a:lnTo>
                    <a:lnTo>
                      <a:pt x="97138" y="14481"/>
                    </a:lnTo>
                    <a:lnTo>
                      <a:pt x="97007" y="14506"/>
                    </a:lnTo>
                    <a:lnTo>
                      <a:pt x="96467" y="14316"/>
                    </a:lnTo>
                    <a:lnTo>
                      <a:pt x="96415" y="14261"/>
                    </a:lnTo>
                    <a:lnTo>
                      <a:pt x="96420" y="14191"/>
                    </a:lnTo>
                    <a:lnTo>
                      <a:pt x="96472" y="14136"/>
                    </a:lnTo>
                    <a:lnTo>
                      <a:pt x="96673" y="14173"/>
                    </a:lnTo>
                    <a:lnTo>
                      <a:pt x="96722" y="14051"/>
                    </a:lnTo>
                    <a:lnTo>
                      <a:pt x="97227" y="14201"/>
                    </a:lnTo>
                    <a:lnTo>
                      <a:pt x="97264" y="14113"/>
                    </a:lnTo>
                    <a:lnTo>
                      <a:pt x="97220" y="14069"/>
                    </a:lnTo>
                    <a:lnTo>
                      <a:pt x="96709" y="13905"/>
                    </a:lnTo>
                    <a:lnTo>
                      <a:pt x="96193" y="13812"/>
                    </a:lnTo>
                    <a:lnTo>
                      <a:pt x="96081" y="13828"/>
                    </a:lnTo>
                    <a:lnTo>
                      <a:pt x="96020" y="14059"/>
                    </a:lnTo>
                    <a:lnTo>
                      <a:pt x="95659" y="13913"/>
                    </a:lnTo>
                    <a:lnTo>
                      <a:pt x="94979" y="13605"/>
                    </a:lnTo>
                    <a:lnTo>
                      <a:pt x="94526" y="13396"/>
                    </a:lnTo>
                    <a:lnTo>
                      <a:pt x="93558" y="13020"/>
                    </a:lnTo>
                    <a:lnTo>
                      <a:pt x="93247" y="13224"/>
                    </a:lnTo>
                    <a:lnTo>
                      <a:pt x="93273" y="13526"/>
                    </a:lnTo>
                    <a:lnTo>
                      <a:pt x="92912" y="13674"/>
                    </a:lnTo>
                    <a:lnTo>
                      <a:pt x="92956" y="13975"/>
                    </a:lnTo>
                    <a:lnTo>
                      <a:pt x="92577" y="14031"/>
                    </a:lnTo>
                    <a:lnTo>
                      <a:pt x="92527" y="13963"/>
                    </a:lnTo>
                    <a:lnTo>
                      <a:pt x="92564" y="13895"/>
                    </a:lnTo>
                    <a:lnTo>
                      <a:pt x="92604" y="13750"/>
                    </a:lnTo>
                    <a:lnTo>
                      <a:pt x="92184" y="13547"/>
                    </a:lnTo>
                    <a:lnTo>
                      <a:pt x="91860" y="13463"/>
                    </a:lnTo>
                    <a:lnTo>
                      <a:pt x="91736" y="13554"/>
                    </a:lnTo>
                    <a:lnTo>
                      <a:pt x="91640" y="13689"/>
                    </a:lnTo>
                    <a:lnTo>
                      <a:pt x="91647" y="13793"/>
                    </a:lnTo>
                    <a:lnTo>
                      <a:pt x="91617" y="13877"/>
                    </a:lnTo>
                    <a:lnTo>
                      <a:pt x="91178" y="13598"/>
                    </a:lnTo>
                    <a:lnTo>
                      <a:pt x="90933" y="13416"/>
                    </a:lnTo>
                    <a:lnTo>
                      <a:pt x="90588" y="13238"/>
                    </a:lnTo>
                    <a:lnTo>
                      <a:pt x="90350" y="13137"/>
                    </a:lnTo>
                    <a:lnTo>
                      <a:pt x="90076" y="13006"/>
                    </a:lnTo>
                    <a:lnTo>
                      <a:pt x="89698" y="12855"/>
                    </a:lnTo>
                    <a:lnTo>
                      <a:pt x="89694" y="12728"/>
                    </a:lnTo>
                    <a:lnTo>
                      <a:pt x="89952" y="12213"/>
                    </a:lnTo>
                    <a:lnTo>
                      <a:pt x="89227" y="12007"/>
                    </a:lnTo>
                    <a:lnTo>
                      <a:pt x="88957" y="12011"/>
                    </a:lnTo>
                    <a:lnTo>
                      <a:pt x="88829" y="12207"/>
                    </a:lnTo>
                    <a:lnTo>
                      <a:pt x="88447" y="12337"/>
                    </a:lnTo>
                    <a:lnTo>
                      <a:pt x="88128" y="12083"/>
                    </a:lnTo>
                    <a:lnTo>
                      <a:pt x="87775" y="11956"/>
                    </a:lnTo>
                    <a:lnTo>
                      <a:pt x="87126" y="11774"/>
                    </a:lnTo>
                    <a:lnTo>
                      <a:pt x="87062" y="11264"/>
                    </a:lnTo>
                    <a:lnTo>
                      <a:pt x="86822" y="11242"/>
                    </a:lnTo>
                    <a:lnTo>
                      <a:pt x="86887" y="11051"/>
                    </a:lnTo>
                    <a:lnTo>
                      <a:pt x="86562" y="10780"/>
                    </a:lnTo>
                    <a:lnTo>
                      <a:pt x="86526" y="10579"/>
                    </a:lnTo>
                    <a:lnTo>
                      <a:pt x="86540" y="10407"/>
                    </a:lnTo>
                    <a:lnTo>
                      <a:pt x="86543" y="10145"/>
                    </a:lnTo>
                    <a:lnTo>
                      <a:pt x="86316" y="10096"/>
                    </a:lnTo>
                    <a:lnTo>
                      <a:pt x="86134" y="10040"/>
                    </a:lnTo>
                    <a:lnTo>
                      <a:pt x="85959" y="9977"/>
                    </a:lnTo>
                    <a:lnTo>
                      <a:pt x="85896" y="9812"/>
                    </a:lnTo>
                    <a:lnTo>
                      <a:pt x="85849" y="9634"/>
                    </a:lnTo>
                    <a:lnTo>
                      <a:pt x="85046" y="10216"/>
                    </a:lnTo>
                    <a:lnTo>
                      <a:pt x="84129" y="10103"/>
                    </a:lnTo>
                    <a:lnTo>
                      <a:pt x="84441" y="10355"/>
                    </a:lnTo>
                    <a:lnTo>
                      <a:pt x="85203" y="10936"/>
                    </a:lnTo>
                    <a:lnTo>
                      <a:pt x="84818" y="11301"/>
                    </a:lnTo>
                    <a:lnTo>
                      <a:pt x="83375" y="11347"/>
                    </a:lnTo>
                    <a:lnTo>
                      <a:pt x="83695" y="11643"/>
                    </a:lnTo>
                    <a:lnTo>
                      <a:pt x="83200" y="11701"/>
                    </a:lnTo>
                    <a:lnTo>
                      <a:pt x="82007" y="11178"/>
                    </a:lnTo>
                    <a:lnTo>
                      <a:pt x="81560" y="10993"/>
                    </a:lnTo>
                    <a:lnTo>
                      <a:pt x="80922" y="10785"/>
                    </a:lnTo>
                    <a:lnTo>
                      <a:pt x="80181" y="10540"/>
                    </a:lnTo>
                    <a:lnTo>
                      <a:pt x="79832" y="11086"/>
                    </a:lnTo>
                    <a:lnTo>
                      <a:pt x="79864" y="11403"/>
                    </a:lnTo>
                    <a:lnTo>
                      <a:pt x="78882" y="11595"/>
                    </a:lnTo>
                    <a:lnTo>
                      <a:pt x="78719" y="12193"/>
                    </a:lnTo>
                    <a:lnTo>
                      <a:pt x="78568" y="12338"/>
                    </a:lnTo>
                    <a:lnTo>
                      <a:pt x="77803" y="12221"/>
                    </a:lnTo>
                    <a:lnTo>
                      <a:pt x="77719" y="12396"/>
                    </a:lnTo>
                    <a:lnTo>
                      <a:pt x="77468" y="12468"/>
                    </a:lnTo>
                    <a:lnTo>
                      <a:pt x="77565" y="13051"/>
                    </a:lnTo>
                    <a:lnTo>
                      <a:pt x="78007" y="13128"/>
                    </a:lnTo>
                    <a:lnTo>
                      <a:pt x="77881" y="13403"/>
                    </a:lnTo>
                    <a:lnTo>
                      <a:pt x="77020" y="13327"/>
                    </a:lnTo>
                    <a:lnTo>
                      <a:pt x="76490" y="13317"/>
                    </a:lnTo>
                    <a:lnTo>
                      <a:pt x="75840" y="13339"/>
                    </a:lnTo>
                    <a:lnTo>
                      <a:pt x="74679" y="13426"/>
                    </a:lnTo>
                    <a:lnTo>
                      <a:pt x="74721" y="13643"/>
                    </a:lnTo>
                    <a:lnTo>
                      <a:pt x="74504" y="13649"/>
                    </a:lnTo>
                    <a:lnTo>
                      <a:pt x="74429" y="13557"/>
                    </a:lnTo>
                    <a:lnTo>
                      <a:pt x="74305" y="13530"/>
                    </a:lnTo>
                    <a:lnTo>
                      <a:pt x="74061" y="13530"/>
                    </a:lnTo>
                    <a:lnTo>
                      <a:pt x="73452" y="13631"/>
                    </a:lnTo>
                    <a:lnTo>
                      <a:pt x="73438" y="13471"/>
                    </a:lnTo>
                    <a:lnTo>
                      <a:pt x="72771" y="13501"/>
                    </a:lnTo>
                    <a:lnTo>
                      <a:pt x="72184" y="13588"/>
                    </a:lnTo>
                    <a:lnTo>
                      <a:pt x="71633" y="13683"/>
                    </a:lnTo>
                    <a:lnTo>
                      <a:pt x="71018" y="13821"/>
                    </a:lnTo>
                    <a:lnTo>
                      <a:pt x="70808" y="13848"/>
                    </a:lnTo>
                    <a:lnTo>
                      <a:pt x="70280" y="13747"/>
                    </a:lnTo>
                    <a:lnTo>
                      <a:pt x="69697" y="13610"/>
                    </a:lnTo>
                    <a:lnTo>
                      <a:pt x="69096" y="13482"/>
                    </a:lnTo>
                    <a:lnTo>
                      <a:pt x="68605" y="13318"/>
                    </a:lnTo>
                    <a:lnTo>
                      <a:pt x="67549" y="12980"/>
                    </a:lnTo>
                    <a:lnTo>
                      <a:pt x="67537" y="12825"/>
                    </a:lnTo>
                    <a:lnTo>
                      <a:pt x="67030" y="12408"/>
                    </a:lnTo>
                    <a:lnTo>
                      <a:pt x="67050" y="12283"/>
                    </a:lnTo>
                    <a:lnTo>
                      <a:pt x="67124" y="12024"/>
                    </a:lnTo>
                    <a:lnTo>
                      <a:pt x="66896" y="11368"/>
                    </a:lnTo>
                    <a:lnTo>
                      <a:pt x="66709" y="11475"/>
                    </a:lnTo>
                    <a:lnTo>
                      <a:pt x="66566" y="11562"/>
                    </a:lnTo>
                    <a:lnTo>
                      <a:pt x="66396" y="11643"/>
                    </a:lnTo>
                    <a:lnTo>
                      <a:pt x="66192" y="11707"/>
                    </a:lnTo>
                    <a:lnTo>
                      <a:pt x="65952" y="11734"/>
                    </a:lnTo>
                    <a:lnTo>
                      <a:pt x="65759" y="11683"/>
                    </a:lnTo>
                    <a:lnTo>
                      <a:pt x="65599" y="11613"/>
                    </a:lnTo>
                    <a:lnTo>
                      <a:pt x="65311" y="11518"/>
                    </a:lnTo>
                    <a:lnTo>
                      <a:pt x="64942" y="11374"/>
                    </a:lnTo>
                    <a:lnTo>
                      <a:pt x="64688" y="10881"/>
                    </a:lnTo>
                    <a:lnTo>
                      <a:pt x="64494" y="10373"/>
                    </a:lnTo>
                    <a:lnTo>
                      <a:pt x="64329" y="10025"/>
                    </a:lnTo>
                    <a:lnTo>
                      <a:pt x="64352" y="9942"/>
                    </a:lnTo>
                    <a:lnTo>
                      <a:pt x="64300" y="9829"/>
                    </a:lnTo>
                    <a:lnTo>
                      <a:pt x="64254" y="9705"/>
                    </a:lnTo>
                    <a:lnTo>
                      <a:pt x="64120" y="9371"/>
                    </a:lnTo>
                    <a:lnTo>
                      <a:pt x="64060" y="9196"/>
                    </a:lnTo>
                    <a:lnTo>
                      <a:pt x="64035" y="8982"/>
                    </a:lnTo>
                    <a:lnTo>
                      <a:pt x="64110" y="8815"/>
                    </a:lnTo>
                    <a:lnTo>
                      <a:pt x="64224" y="8614"/>
                    </a:lnTo>
                    <a:lnTo>
                      <a:pt x="63973" y="8273"/>
                    </a:lnTo>
                    <a:lnTo>
                      <a:pt x="63726" y="8000"/>
                    </a:lnTo>
                    <a:lnTo>
                      <a:pt x="63473" y="7810"/>
                    </a:lnTo>
                    <a:lnTo>
                      <a:pt x="63067" y="7699"/>
                    </a:lnTo>
                    <a:lnTo>
                      <a:pt x="62747" y="7650"/>
                    </a:lnTo>
                    <a:lnTo>
                      <a:pt x="62497" y="7555"/>
                    </a:lnTo>
                    <a:lnTo>
                      <a:pt x="62066" y="7149"/>
                    </a:lnTo>
                    <a:lnTo>
                      <a:pt x="62027" y="7354"/>
                    </a:lnTo>
                    <a:lnTo>
                      <a:pt x="61978" y="7511"/>
                    </a:lnTo>
                    <a:lnTo>
                      <a:pt x="61747" y="7549"/>
                    </a:lnTo>
                    <a:lnTo>
                      <a:pt x="61525" y="7558"/>
                    </a:lnTo>
                    <a:lnTo>
                      <a:pt x="60839" y="7604"/>
                    </a:lnTo>
                    <a:lnTo>
                      <a:pt x="60328" y="7631"/>
                    </a:lnTo>
                    <a:lnTo>
                      <a:pt x="59932" y="7658"/>
                    </a:lnTo>
                    <a:lnTo>
                      <a:pt x="59903" y="7707"/>
                    </a:lnTo>
                    <a:lnTo>
                      <a:pt x="59835" y="7971"/>
                    </a:lnTo>
                    <a:lnTo>
                      <a:pt x="59757" y="8019"/>
                    </a:lnTo>
                    <a:lnTo>
                      <a:pt x="59670" y="8067"/>
                    </a:lnTo>
                    <a:lnTo>
                      <a:pt x="59467" y="8125"/>
                    </a:lnTo>
                    <a:lnTo>
                      <a:pt x="59322" y="8153"/>
                    </a:lnTo>
                    <a:lnTo>
                      <a:pt x="59177" y="8201"/>
                    </a:lnTo>
                    <a:lnTo>
                      <a:pt x="59042" y="8191"/>
                    </a:lnTo>
                    <a:lnTo>
                      <a:pt x="58887" y="8160"/>
                    </a:lnTo>
                    <a:lnTo>
                      <a:pt x="58752" y="8120"/>
                    </a:lnTo>
                    <a:lnTo>
                      <a:pt x="58617" y="8119"/>
                    </a:lnTo>
                    <a:lnTo>
                      <a:pt x="58462" y="8147"/>
                    </a:lnTo>
                    <a:lnTo>
                      <a:pt x="58239" y="8242"/>
                    </a:lnTo>
                    <a:lnTo>
                      <a:pt x="58104" y="8309"/>
                    </a:lnTo>
                    <a:lnTo>
                      <a:pt x="57949" y="8356"/>
                    </a:lnTo>
                    <a:lnTo>
                      <a:pt x="57755" y="8461"/>
                    </a:lnTo>
                    <a:lnTo>
                      <a:pt x="57551" y="8516"/>
                    </a:lnTo>
                    <a:lnTo>
                      <a:pt x="57376" y="8531"/>
                    </a:lnTo>
                    <a:lnTo>
                      <a:pt x="56947" y="8634"/>
                    </a:lnTo>
                    <a:lnTo>
                      <a:pt x="56751" y="8706"/>
                    </a:lnTo>
                    <a:lnTo>
                      <a:pt x="56762" y="8308"/>
                    </a:lnTo>
                    <a:lnTo>
                      <a:pt x="56665" y="8008"/>
                    </a:lnTo>
                    <a:lnTo>
                      <a:pt x="56559" y="8131"/>
                    </a:lnTo>
                    <a:lnTo>
                      <a:pt x="56422" y="8288"/>
                    </a:lnTo>
                    <a:lnTo>
                      <a:pt x="56194" y="8486"/>
                    </a:lnTo>
                    <a:lnTo>
                      <a:pt x="55917" y="8289"/>
                    </a:lnTo>
                    <a:lnTo>
                      <a:pt x="55552" y="8087"/>
                    </a:lnTo>
                    <a:lnTo>
                      <a:pt x="55356" y="7986"/>
                    </a:lnTo>
                    <a:lnTo>
                      <a:pt x="54784" y="7647"/>
                    </a:lnTo>
                    <a:lnTo>
                      <a:pt x="54591" y="7734"/>
                    </a:lnTo>
                    <a:lnTo>
                      <a:pt x="54245" y="7958"/>
                    </a:lnTo>
                    <a:lnTo>
                      <a:pt x="53752" y="8240"/>
                    </a:lnTo>
                    <a:lnTo>
                      <a:pt x="53384" y="8444"/>
                    </a:lnTo>
                    <a:lnTo>
                      <a:pt x="53327" y="8315"/>
                    </a:lnTo>
                    <a:lnTo>
                      <a:pt x="53588" y="8160"/>
                    </a:lnTo>
                    <a:lnTo>
                      <a:pt x="53424" y="8070"/>
                    </a:lnTo>
                    <a:lnTo>
                      <a:pt x="53240" y="8039"/>
                    </a:lnTo>
                    <a:lnTo>
                      <a:pt x="52969" y="8036"/>
                    </a:lnTo>
                    <a:lnTo>
                      <a:pt x="52658" y="8072"/>
                    </a:lnTo>
                    <a:lnTo>
                      <a:pt x="52610" y="7924"/>
                    </a:lnTo>
                    <a:lnTo>
                      <a:pt x="52523" y="7775"/>
                    </a:lnTo>
                    <a:lnTo>
                      <a:pt x="52417" y="7715"/>
                    </a:lnTo>
                    <a:lnTo>
                      <a:pt x="52222" y="7682"/>
                    </a:lnTo>
                    <a:lnTo>
                      <a:pt x="51999" y="7620"/>
                    </a:lnTo>
                    <a:lnTo>
                      <a:pt x="51542" y="7542"/>
                    </a:lnTo>
                    <a:lnTo>
                      <a:pt x="51143" y="7531"/>
                    </a:lnTo>
                    <a:lnTo>
                      <a:pt x="50877" y="7491"/>
                    </a:lnTo>
                    <a:lnTo>
                      <a:pt x="50569" y="7462"/>
                    </a:lnTo>
                    <a:lnTo>
                      <a:pt x="50284" y="7455"/>
                    </a:lnTo>
                    <a:lnTo>
                      <a:pt x="49985" y="7454"/>
                    </a:lnTo>
                    <a:lnTo>
                      <a:pt x="49872" y="7528"/>
                    </a:lnTo>
                    <a:lnTo>
                      <a:pt x="49635" y="7693"/>
                    </a:lnTo>
                    <a:lnTo>
                      <a:pt x="49389" y="7878"/>
                    </a:lnTo>
                    <a:lnTo>
                      <a:pt x="49294" y="7871"/>
                    </a:lnTo>
                    <a:lnTo>
                      <a:pt x="49152" y="7894"/>
                    </a:lnTo>
                    <a:lnTo>
                      <a:pt x="48858" y="8087"/>
                    </a:lnTo>
                    <a:lnTo>
                      <a:pt x="48887" y="7881"/>
                    </a:lnTo>
                    <a:lnTo>
                      <a:pt x="48954" y="7517"/>
                    </a:lnTo>
                    <a:lnTo>
                      <a:pt x="49023" y="6947"/>
                    </a:lnTo>
                    <a:lnTo>
                      <a:pt x="49090" y="6631"/>
                    </a:lnTo>
                    <a:lnTo>
                      <a:pt x="49271" y="6490"/>
                    </a:lnTo>
                    <a:lnTo>
                      <a:pt x="49499" y="6348"/>
                    </a:lnTo>
                    <a:lnTo>
                      <a:pt x="49338" y="6214"/>
                    </a:lnTo>
                    <a:lnTo>
                      <a:pt x="49205" y="6148"/>
                    </a:lnTo>
                    <a:lnTo>
                      <a:pt x="48968" y="6005"/>
                    </a:lnTo>
                    <a:lnTo>
                      <a:pt x="48815" y="6086"/>
                    </a:lnTo>
                    <a:lnTo>
                      <a:pt x="48711" y="6077"/>
                    </a:lnTo>
                    <a:lnTo>
                      <a:pt x="48644" y="6157"/>
                    </a:lnTo>
                    <a:lnTo>
                      <a:pt x="48434" y="6406"/>
                    </a:lnTo>
                    <a:lnTo>
                      <a:pt x="48406" y="6308"/>
                    </a:lnTo>
                    <a:lnTo>
                      <a:pt x="48454" y="6091"/>
                    </a:lnTo>
                    <a:lnTo>
                      <a:pt x="48521" y="5903"/>
                    </a:lnTo>
                    <a:lnTo>
                      <a:pt x="48626" y="5497"/>
                    </a:lnTo>
                    <a:lnTo>
                      <a:pt x="48569" y="5399"/>
                    </a:lnTo>
                    <a:lnTo>
                      <a:pt x="48359" y="5134"/>
                    </a:lnTo>
                    <a:lnTo>
                      <a:pt x="48854" y="4752"/>
                    </a:lnTo>
                    <a:lnTo>
                      <a:pt x="49111" y="4541"/>
                    </a:lnTo>
                    <a:lnTo>
                      <a:pt x="49254" y="4450"/>
                    </a:lnTo>
                    <a:lnTo>
                      <a:pt x="49465" y="4042"/>
                    </a:lnTo>
                    <a:lnTo>
                      <a:pt x="49597" y="3769"/>
                    </a:lnTo>
                    <a:lnTo>
                      <a:pt x="49424" y="3509"/>
                    </a:lnTo>
                    <a:lnTo>
                      <a:pt x="49260" y="3317"/>
                    </a:lnTo>
                    <a:lnTo>
                      <a:pt x="49096" y="3123"/>
                    </a:lnTo>
                    <a:lnTo>
                      <a:pt x="48774" y="2716"/>
                    </a:lnTo>
                    <a:lnTo>
                      <a:pt x="48223" y="2081"/>
                    </a:lnTo>
                    <a:lnTo>
                      <a:pt x="47827" y="1680"/>
                    </a:lnTo>
                    <a:lnTo>
                      <a:pt x="47531" y="1669"/>
                    </a:lnTo>
                    <a:lnTo>
                      <a:pt x="47205" y="1684"/>
                    </a:lnTo>
                    <a:lnTo>
                      <a:pt x="47118" y="1747"/>
                    </a:lnTo>
                    <a:lnTo>
                      <a:pt x="46860" y="2193"/>
                    </a:lnTo>
                    <a:lnTo>
                      <a:pt x="46623" y="2671"/>
                    </a:lnTo>
                    <a:lnTo>
                      <a:pt x="44494" y="2136"/>
                    </a:lnTo>
                    <a:lnTo>
                      <a:pt x="43485" y="1886"/>
                    </a:lnTo>
                    <a:lnTo>
                      <a:pt x="43352" y="1623"/>
                    </a:lnTo>
                    <a:lnTo>
                      <a:pt x="43287" y="1490"/>
                    </a:lnTo>
                    <a:lnTo>
                      <a:pt x="43185" y="1283"/>
                    </a:lnTo>
                    <a:lnTo>
                      <a:pt x="43092" y="1119"/>
                    </a:lnTo>
                    <a:lnTo>
                      <a:pt x="42997" y="999"/>
                    </a:lnTo>
                    <a:lnTo>
                      <a:pt x="42865" y="887"/>
                    </a:lnTo>
                    <a:lnTo>
                      <a:pt x="42724" y="682"/>
                    </a:lnTo>
                    <a:lnTo>
                      <a:pt x="42553" y="513"/>
                    </a:lnTo>
                    <a:lnTo>
                      <a:pt x="42383" y="381"/>
                    </a:lnTo>
                    <a:lnTo>
                      <a:pt x="42250" y="286"/>
                    </a:lnTo>
                    <a:lnTo>
                      <a:pt x="42136" y="210"/>
                    </a:lnTo>
                    <a:lnTo>
                      <a:pt x="41974" y="105"/>
                    </a:lnTo>
                    <a:lnTo>
                      <a:pt x="41794" y="0"/>
                    </a:lnTo>
                    <a:lnTo>
                      <a:pt x="41437" y="422"/>
                    </a:lnTo>
                    <a:lnTo>
                      <a:pt x="41190" y="646"/>
                    </a:lnTo>
                    <a:lnTo>
                      <a:pt x="40997" y="764"/>
                    </a:lnTo>
                    <a:lnTo>
                      <a:pt x="40844" y="826"/>
                    </a:lnTo>
                    <a:lnTo>
                      <a:pt x="40748" y="825"/>
                    </a:lnTo>
                    <a:lnTo>
                      <a:pt x="40653" y="824"/>
                    </a:lnTo>
                    <a:lnTo>
                      <a:pt x="40557" y="814"/>
                    </a:lnTo>
                    <a:lnTo>
                      <a:pt x="40414" y="803"/>
                    </a:lnTo>
                    <a:lnTo>
                      <a:pt x="40271" y="802"/>
                    </a:lnTo>
                    <a:lnTo>
                      <a:pt x="40080" y="817"/>
                    </a:lnTo>
                    <a:lnTo>
                      <a:pt x="39888" y="851"/>
                    </a:lnTo>
                    <a:lnTo>
                      <a:pt x="39716" y="875"/>
                    </a:lnTo>
                    <a:lnTo>
                      <a:pt x="39712" y="1043"/>
                    </a:lnTo>
                    <a:lnTo>
                      <a:pt x="40073" y="1163"/>
                    </a:lnTo>
                    <a:lnTo>
                      <a:pt x="40566" y="1348"/>
                    </a:lnTo>
                    <a:lnTo>
                      <a:pt x="41122" y="1607"/>
                    </a:lnTo>
                    <a:lnTo>
                      <a:pt x="40317" y="1850"/>
                    </a:lnTo>
                    <a:lnTo>
                      <a:pt x="39928" y="1968"/>
                    </a:lnTo>
                    <a:lnTo>
                      <a:pt x="39772" y="2611"/>
                    </a:lnTo>
                    <a:lnTo>
                      <a:pt x="39688" y="2904"/>
                    </a:lnTo>
                    <a:lnTo>
                      <a:pt x="39603" y="3134"/>
                    </a:lnTo>
                    <a:lnTo>
                      <a:pt x="39538" y="3384"/>
                    </a:lnTo>
                    <a:lnTo>
                      <a:pt x="39433" y="3653"/>
                    </a:lnTo>
                    <a:lnTo>
                      <a:pt x="39520" y="3782"/>
                    </a:lnTo>
                    <a:lnTo>
                      <a:pt x="39367" y="3891"/>
                    </a:lnTo>
                    <a:lnTo>
                      <a:pt x="39224" y="4011"/>
                    </a:lnTo>
                    <a:lnTo>
                      <a:pt x="39119" y="4071"/>
                    </a:lnTo>
                    <a:lnTo>
                      <a:pt x="38938" y="4131"/>
                    </a:lnTo>
                    <a:lnTo>
                      <a:pt x="38680" y="4171"/>
                    </a:lnTo>
                    <a:lnTo>
                      <a:pt x="38451" y="4162"/>
                    </a:lnTo>
                    <a:lnTo>
                      <a:pt x="38165" y="4133"/>
                    </a:lnTo>
                    <a:lnTo>
                      <a:pt x="37869" y="4094"/>
                    </a:lnTo>
                    <a:lnTo>
                      <a:pt x="37659" y="4036"/>
                    </a:lnTo>
                    <a:lnTo>
                      <a:pt x="37373" y="3917"/>
                    </a:lnTo>
                    <a:lnTo>
                      <a:pt x="37230" y="3809"/>
                    </a:lnTo>
                    <a:lnTo>
                      <a:pt x="37144" y="3670"/>
                    </a:lnTo>
                    <a:lnTo>
                      <a:pt x="37115" y="3491"/>
                    </a:lnTo>
                    <a:lnTo>
                      <a:pt x="37048" y="3263"/>
                    </a:lnTo>
                    <a:lnTo>
                      <a:pt x="37029" y="3054"/>
                    </a:lnTo>
                    <a:lnTo>
                      <a:pt x="37009" y="2804"/>
                    </a:lnTo>
                    <a:lnTo>
                      <a:pt x="36951" y="2353"/>
                    </a:lnTo>
                    <a:lnTo>
                      <a:pt x="36922" y="2091"/>
                    </a:lnTo>
                    <a:lnTo>
                      <a:pt x="36911" y="1796"/>
                    </a:lnTo>
                    <a:lnTo>
                      <a:pt x="34705" y="2377"/>
                    </a:lnTo>
                    <a:lnTo>
                      <a:pt x="34553" y="2367"/>
                    </a:lnTo>
                    <a:lnTo>
                      <a:pt x="34449" y="2277"/>
                    </a:lnTo>
                    <a:lnTo>
                      <a:pt x="34320" y="2395"/>
                    </a:lnTo>
                    <a:lnTo>
                      <a:pt x="34273" y="2445"/>
                    </a:lnTo>
                    <a:lnTo>
                      <a:pt x="34178" y="2545"/>
                    </a:lnTo>
                    <a:lnTo>
                      <a:pt x="34025" y="2615"/>
                    </a:lnTo>
                    <a:lnTo>
                      <a:pt x="33854" y="2635"/>
                    </a:lnTo>
                    <a:lnTo>
                      <a:pt x="33683" y="2625"/>
                    </a:lnTo>
                    <a:lnTo>
                      <a:pt x="33502" y="2594"/>
                    </a:lnTo>
                    <a:lnTo>
                      <a:pt x="33322" y="2524"/>
                    </a:lnTo>
                    <a:lnTo>
                      <a:pt x="33112" y="2434"/>
                    </a:lnTo>
                    <a:lnTo>
                      <a:pt x="32695" y="2152"/>
                    </a:lnTo>
                    <a:lnTo>
                      <a:pt x="32459" y="1990"/>
                    </a:lnTo>
                    <a:lnTo>
                      <a:pt x="32120" y="1814"/>
                    </a:lnTo>
                    <a:lnTo>
                      <a:pt x="31849" y="1755"/>
                    </a:lnTo>
                    <a:lnTo>
                      <a:pt x="31431" y="1730"/>
                    </a:lnTo>
                    <a:lnTo>
                      <a:pt x="31793" y="2444"/>
                    </a:lnTo>
                    <a:lnTo>
                      <a:pt x="31820" y="2864"/>
                    </a:lnTo>
                    <a:lnTo>
                      <a:pt x="31856" y="3479"/>
                    </a:lnTo>
                    <a:lnTo>
                      <a:pt x="31903" y="4141"/>
                    </a:lnTo>
                    <a:lnTo>
                      <a:pt x="30618" y="4735"/>
                    </a:lnTo>
                    <a:lnTo>
                      <a:pt x="29606" y="5097"/>
                    </a:lnTo>
                    <a:lnTo>
                      <a:pt x="29406" y="5106"/>
                    </a:lnTo>
                    <a:lnTo>
                      <a:pt x="29111" y="5086"/>
                    </a:lnTo>
                    <a:lnTo>
                      <a:pt x="28758" y="4987"/>
                    </a:lnTo>
                    <a:lnTo>
                      <a:pt x="28453" y="4848"/>
                    </a:lnTo>
                    <a:lnTo>
                      <a:pt x="28054" y="4641"/>
                    </a:lnTo>
                    <a:lnTo>
                      <a:pt x="27797" y="4483"/>
                    </a:lnTo>
                    <a:lnTo>
                      <a:pt x="27455" y="4353"/>
                    </a:lnTo>
                    <a:lnTo>
                      <a:pt x="27218" y="4254"/>
                    </a:lnTo>
                    <a:lnTo>
                      <a:pt x="27304" y="4106"/>
                    </a:lnTo>
                    <a:lnTo>
                      <a:pt x="27344" y="3958"/>
                    </a:lnTo>
                    <a:lnTo>
                      <a:pt x="27308" y="3789"/>
                    </a:lnTo>
                    <a:lnTo>
                      <a:pt x="27278" y="3476"/>
                    </a:lnTo>
                    <a:lnTo>
                      <a:pt x="27227" y="3246"/>
                    </a:lnTo>
                    <a:lnTo>
                      <a:pt x="26421" y="3136"/>
                    </a:lnTo>
                    <a:lnTo>
                      <a:pt x="25740" y="3339"/>
                    </a:lnTo>
                    <a:lnTo>
                      <a:pt x="24969" y="3541"/>
                    </a:lnTo>
                    <a:lnTo>
                      <a:pt x="24082" y="3767"/>
                    </a:lnTo>
                    <a:lnTo>
                      <a:pt x="23841" y="3824"/>
                    </a:lnTo>
                    <a:lnTo>
                      <a:pt x="23741" y="4023"/>
                    </a:lnTo>
                    <a:lnTo>
                      <a:pt x="23628" y="4293"/>
                    </a:lnTo>
                    <a:lnTo>
                      <a:pt x="23487" y="4491"/>
                    </a:lnTo>
                    <a:lnTo>
                      <a:pt x="23179" y="4686"/>
                    </a:lnTo>
                    <a:lnTo>
                      <a:pt x="22802" y="4864"/>
                    </a:lnTo>
                    <a:lnTo>
                      <a:pt x="22468" y="5041"/>
                    </a:lnTo>
                    <a:lnTo>
                      <a:pt x="22120" y="5046"/>
                    </a:lnTo>
                    <a:lnTo>
                      <a:pt x="21354" y="4972"/>
                    </a:lnTo>
                    <a:lnTo>
                      <a:pt x="20807" y="4919"/>
                    </a:lnTo>
                    <a:lnTo>
                      <a:pt x="20653" y="4949"/>
                    </a:lnTo>
                    <a:lnTo>
                      <a:pt x="20348" y="5184"/>
                    </a:lnTo>
                    <a:lnTo>
                      <a:pt x="20017" y="5416"/>
                    </a:lnTo>
                    <a:lnTo>
                      <a:pt x="19465" y="5757"/>
                    </a:lnTo>
                    <a:lnTo>
                      <a:pt x="19229" y="5894"/>
                    </a:lnTo>
                    <a:lnTo>
                      <a:pt x="19118" y="6005"/>
                    </a:lnTo>
                    <a:lnTo>
                      <a:pt x="18759" y="6333"/>
                    </a:lnTo>
                    <a:lnTo>
                      <a:pt x="18496" y="6568"/>
                    </a:lnTo>
                    <a:lnTo>
                      <a:pt x="18177" y="6845"/>
                    </a:lnTo>
                    <a:lnTo>
                      <a:pt x="17889" y="7064"/>
                    </a:lnTo>
                    <a:lnTo>
                      <a:pt x="17558" y="7368"/>
                    </a:lnTo>
                    <a:lnTo>
                      <a:pt x="17462" y="7068"/>
                    </a:lnTo>
                    <a:lnTo>
                      <a:pt x="17211" y="6668"/>
                    </a:lnTo>
                    <a:lnTo>
                      <a:pt x="17044" y="6382"/>
                    </a:lnTo>
                    <a:lnTo>
                      <a:pt x="16863" y="6154"/>
                    </a:lnTo>
                    <a:lnTo>
                      <a:pt x="16597" y="5883"/>
                    </a:lnTo>
                    <a:lnTo>
                      <a:pt x="16400" y="5798"/>
                    </a:lnTo>
                    <a:lnTo>
                      <a:pt x="16188" y="5785"/>
                    </a:lnTo>
                    <a:lnTo>
                      <a:pt x="15582" y="5773"/>
                    </a:lnTo>
                    <a:lnTo>
                      <a:pt x="15104" y="5775"/>
                    </a:lnTo>
                    <a:lnTo>
                      <a:pt x="14907" y="5819"/>
                    </a:lnTo>
                    <a:lnTo>
                      <a:pt x="14639" y="5977"/>
                    </a:lnTo>
                    <a:lnTo>
                      <a:pt x="14443" y="6120"/>
                    </a:lnTo>
                    <a:lnTo>
                      <a:pt x="14193" y="6291"/>
                    </a:lnTo>
                    <a:lnTo>
                      <a:pt x="14043" y="6390"/>
                    </a:lnTo>
                    <a:lnTo>
                      <a:pt x="13885" y="6664"/>
                    </a:lnTo>
                    <a:lnTo>
                      <a:pt x="13679" y="6987"/>
                    </a:lnTo>
                    <a:lnTo>
                      <a:pt x="13155" y="7646"/>
                    </a:lnTo>
                    <a:lnTo>
                      <a:pt x="12818" y="8111"/>
                    </a:lnTo>
                    <a:lnTo>
                      <a:pt x="12709" y="8396"/>
                    </a:lnTo>
                    <a:lnTo>
                      <a:pt x="12617" y="8637"/>
                    </a:lnTo>
                    <a:lnTo>
                      <a:pt x="12514" y="9002"/>
                    </a:lnTo>
                    <a:lnTo>
                      <a:pt x="12365" y="9448"/>
                    </a:lnTo>
                    <a:lnTo>
                      <a:pt x="12217" y="9947"/>
                    </a:lnTo>
                    <a:lnTo>
                      <a:pt x="12071" y="10169"/>
                    </a:lnTo>
                    <a:lnTo>
                      <a:pt x="11998" y="10401"/>
                    </a:lnTo>
                    <a:lnTo>
                      <a:pt x="11960" y="10614"/>
                    </a:lnTo>
                    <a:lnTo>
                      <a:pt x="11887" y="10757"/>
                    </a:lnTo>
                    <a:lnTo>
                      <a:pt x="11797" y="10953"/>
                    </a:lnTo>
                    <a:lnTo>
                      <a:pt x="11669" y="11309"/>
                    </a:lnTo>
                    <a:lnTo>
                      <a:pt x="11560" y="11629"/>
                    </a:lnTo>
                    <a:lnTo>
                      <a:pt x="11434" y="11887"/>
                    </a:lnTo>
                    <a:lnTo>
                      <a:pt x="11264" y="12118"/>
                    </a:lnTo>
                    <a:lnTo>
                      <a:pt x="11193" y="12153"/>
                    </a:lnTo>
                    <a:lnTo>
                      <a:pt x="10847" y="12190"/>
                    </a:lnTo>
                    <a:lnTo>
                      <a:pt x="10385" y="12279"/>
                    </a:lnTo>
                    <a:lnTo>
                      <a:pt x="10128" y="12368"/>
                    </a:lnTo>
                    <a:lnTo>
                      <a:pt x="9959" y="12475"/>
                    </a:lnTo>
                    <a:lnTo>
                      <a:pt x="9621" y="12662"/>
                    </a:lnTo>
                    <a:lnTo>
                      <a:pt x="9346" y="12805"/>
                    </a:lnTo>
                    <a:lnTo>
                      <a:pt x="9002" y="12636"/>
                    </a:lnTo>
                    <a:lnTo>
                      <a:pt x="8230" y="12253"/>
                    </a:lnTo>
                    <a:lnTo>
                      <a:pt x="7684" y="11806"/>
                    </a:lnTo>
                    <a:lnTo>
                      <a:pt x="7064" y="11513"/>
                    </a:lnTo>
                    <a:lnTo>
                      <a:pt x="6683" y="11124"/>
                    </a:lnTo>
                    <a:lnTo>
                      <a:pt x="6556" y="10978"/>
                    </a:lnTo>
                    <a:lnTo>
                      <a:pt x="6547" y="11004"/>
                    </a:lnTo>
                    <a:lnTo>
                      <a:pt x="6519" y="11087"/>
                    </a:lnTo>
                    <a:lnTo>
                      <a:pt x="6478" y="11189"/>
                    </a:lnTo>
                    <a:lnTo>
                      <a:pt x="6471" y="11205"/>
                    </a:lnTo>
                    <a:lnTo>
                      <a:pt x="6459" y="11236"/>
                    </a:lnTo>
                    <a:lnTo>
                      <a:pt x="6417" y="11344"/>
                    </a:lnTo>
                    <a:lnTo>
                      <a:pt x="6373" y="11465"/>
                    </a:lnTo>
                    <a:lnTo>
                      <a:pt x="6328" y="11592"/>
                    </a:lnTo>
                    <a:lnTo>
                      <a:pt x="6290" y="11694"/>
                    </a:lnTo>
                    <a:lnTo>
                      <a:pt x="6255" y="11792"/>
                    </a:lnTo>
                    <a:lnTo>
                      <a:pt x="6226" y="11891"/>
                    </a:lnTo>
                    <a:lnTo>
                      <a:pt x="6175" y="12053"/>
                    </a:lnTo>
                    <a:lnTo>
                      <a:pt x="6147" y="12135"/>
                    </a:lnTo>
                    <a:lnTo>
                      <a:pt x="6109" y="12230"/>
                    </a:lnTo>
                    <a:lnTo>
                      <a:pt x="6071" y="12342"/>
                    </a:lnTo>
                    <a:lnTo>
                      <a:pt x="6026" y="12469"/>
                    </a:lnTo>
                    <a:lnTo>
                      <a:pt x="5988" y="12564"/>
                    </a:lnTo>
                    <a:lnTo>
                      <a:pt x="5924" y="12761"/>
                    </a:lnTo>
                    <a:lnTo>
                      <a:pt x="5883" y="12882"/>
                    </a:lnTo>
                    <a:lnTo>
                      <a:pt x="5841" y="12996"/>
                    </a:lnTo>
                    <a:lnTo>
                      <a:pt x="5813" y="13088"/>
                    </a:lnTo>
                    <a:lnTo>
                      <a:pt x="5787" y="13167"/>
                    </a:lnTo>
                    <a:lnTo>
                      <a:pt x="5762" y="13247"/>
                    </a:lnTo>
                    <a:lnTo>
                      <a:pt x="5717" y="13361"/>
                    </a:lnTo>
                    <a:lnTo>
                      <a:pt x="5676" y="13488"/>
                    </a:lnTo>
                    <a:lnTo>
                      <a:pt x="5641" y="13577"/>
                    </a:lnTo>
                    <a:lnTo>
                      <a:pt x="5600" y="13691"/>
                    </a:lnTo>
                    <a:lnTo>
                      <a:pt x="5599" y="13694"/>
                    </a:lnTo>
                    <a:lnTo>
                      <a:pt x="5580" y="13745"/>
                    </a:lnTo>
                    <a:lnTo>
                      <a:pt x="5570" y="13773"/>
                    </a:lnTo>
                    <a:lnTo>
                      <a:pt x="5549" y="13831"/>
                    </a:lnTo>
                    <a:lnTo>
                      <a:pt x="5520" y="13936"/>
                    </a:lnTo>
                    <a:lnTo>
                      <a:pt x="5485" y="14028"/>
                    </a:lnTo>
                    <a:lnTo>
                      <a:pt x="5437" y="14127"/>
                    </a:lnTo>
                    <a:lnTo>
                      <a:pt x="5412" y="14219"/>
                    </a:lnTo>
                    <a:lnTo>
                      <a:pt x="5384" y="14352"/>
                    </a:lnTo>
                    <a:lnTo>
                      <a:pt x="5348" y="14462"/>
                    </a:lnTo>
                    <a:lnTo>
                      <a:pt x="5314" y="14589"/>
                    </a:lnTo>
                    <a:lnTo>
                      <a:pt x="5305" y="14661"/>
                    </a:lnTo>
                    <a:lnTo>
                      <a:pt x="5303" y="14669"/>
                    </a:lnTo>
                    <a:lnTo>
                      <a:pt x="5303" y="14671"/>
                    </a:lnTo>
                    <a:lnTo>
                      <a:pt x="5302" y="14682"/>
                    </a:lnTo>
                    <a:lnTo>
                      <a:pt x="5299" y="14686"/>
                    </a:lnTo>
                    <a:lnTo>
                      <a:pt x="5260" y="14753"/>
                    </a:lnTo>
                    <a:lnTo>
                      <a:pt x="5236" y="14853"/>
                    </a:lnTo>
                    <a:lnTo>
                      <a:pt x="5210" y="14978"/>
                    </a:lnTo>
                    <a:lnTo>
                      <a:pt x="5182" y="15068"/>
                    </a:lnTo>
                    <a:lnTo>
                      <a:pt x="5150" y="15178"/>
                    </a:lnTo>
                    <a:lnTo>
                      <a:pt x="5110" y="15296"/>
                    </a:lnTo>
                    <a:lnTo>
                      <a:pt x="5072" y="15423"/>
                    </a:lnTo>
                    <a:lnTo>
                      <a:pt x="5040" y="15531"/>
                    </a:lnTo>
                    <a:lnTo>
                      <a:pt x="5014" y="15633"/>
                    </a:lnTo>
                    <a:lnTo>
                      <a:pt x="4982" y="15741"/>
                    </a:lnTo>
                    <a:lnTo>
                      <a:pt x="4979" y="15751"/>
                    </a:lnTo>
                    <a:lnTo>
                      <a:pt x="4972" y="15778"/>
                    </a:lnTo>
                    <a:lnTo>
                      <a:pt x="4946" y="15875"/>
                    </a:lnTo>
                    <a:lnTo>
                      <a:pt x="4908" y="16019"/>
                    </a:lnTo>
                    <a:lnTo>
                      <a:pt x="4886" y="16107"/>
                    </a:lnTo>
                    <a:lnTo>
                      <a:pt x="4848" y="16245"/>
                    </a:lnTo>
                    <a:lnTo>
                      <a:pt x="4814" y="16352"/>
                    </a:lnTo>
                    <a:lnTo>
                      <a:pt x="4782" y="16456"/>
                    </a:lnTo>
                    <a:lnTo>
                      <a:pt x="4756" y="16553"/>
                    </a:lnTo>
                    <a:lnTo>
                      <a:pt x="4732" y="16655"/>
                    </a:lnTo>
                    <a:lnTo>
                      <a:pt x="4731" y="16657"/>
                    </a:lnTo>
                    <a:lnTo>
                      <a:pt x="4728" y="16667"/>
                    </a:lnTo>
                    <a:lnTo>
                      <a:pt x="4724" y="16680"/>
                    </a:lnTo>
                    <a:lnTo>
                      <a:pt x="4702" y="16753"/>
                    </a:lnTo>
                    <a:lnTo>
                      <a:pt x="4674" y="16843"/>
                    </a:lnTo>
                    <a:lnTo>
                      <a:pt x="4630" y="16985"/>
                    </a:lnTo>
                    <a:lnTo>
                      <a:pt x="4578" y="17160"/>
                    </a:lnTo>
                    <a:lnTo>
                      <a:pt x="4524" y="17336"/>
                    </a:lnTo>
                    <a:lnTo>
                      <a:pt x="4494" y="17435"/>
                    </a:lnTo>
                    <a:lnTo>
                      <a:pt x="4468" y="17535"/>
                    </a:lnTo>
                    <a:lnTo>
                      <a:pt x="4414" y="17733"/>
                    </a:lnTo>
                    <a:lnTo>
                      <a:pt x="4380" y="17837"/>
                    </a:lnTo>
                    <a:lnTo>
                      <a:pt x="4344" y="17964"/>
                    </a:lnTo>
                    <a:lnTo>
                      <a:pt x="4314" y="18060"/>
                    </a:lnTo>
                    <a:lnTo>
                      <a:pt x="4278" y="18182"/>
                    </a:lnTo>
                    <a:lnTo>
                      <a:pt x="4238" y="18297"/>
                    </a:lnTo>
                    <a:lnTo>
                      <a:pt x="4198" y="18423"/>
                    </a:lnTo>
                    <a:lnTo>
                      <a:pt x="4168" y="18535"/>
                    </a:lnTo>
                    <a:lnTo>
                      <a:pt x="4134" y="18669"/>
                    </a:lnTo>
                    <a:lnTo>
                      <a:pt x="4082" y="18822"/>
                    </a:lnTo>
                    <a:lnTo>
                      <a:pt x="4060" y="18914"/>
                    </a:lnTo>
                    <a:lnTo>
                      <a:pt x="4012" y="19085"/>
                    </a:lnTo>
                    <a:lnTo>
                      <a:pt x="3992" y="19163"/>
                    </a:lnTo>
                    <a:lnTo>
                      <a:pt x="3970" y="19243"/>
                    </a:lnTo>
                    <a:lnTo>
                      <a:pt x="3938" y="19337"/>
                    </a:lnTo>
                    <a:lnTo>
                      <a:pt x="3916" y="19437"/>
                    </a:lnTo>
                    <a:lnTo>
                      <a:pt x="3894" y="19526"/>
                    </a:lnTo>
                    <a:lnTo>
                      <a:pt x="3874" y="19643"/>
                    </a:lnTo>
                    <a:lnTo>
                      <a:pt x="3852" y="19747"/>
                    </a:lnTo>
                    <a:lnTo>
                      <a:pt x="3843" y="19787"/>
                    </a:lnTo>
                    <a:lnTo>
                      <a:pt x="3825" y="19865"/>
                    </a:lnTo>
                    <a:lnTo>
                      <a:pt x="3813" y="19904"/>
                    </a:lnTo>
                    <a:lnTo>
                      <a:pt x="3795" y="19959"/>
                    </a:lnTo>
                    <a:lnTo>
                      <a:pt x="3745" y="20104"/>
                    </a:lnTo>
                    <a:lnTo>
                      <a:pt x="3713" y="20244"/>
                    </a:lnTo>
                    <a:lnTo>
                      <a:pt x="3677" y="20353"/>
                    </a:lnTo>
                    <a:lnTo>
                      <a:pt x="3638" y="20471"/>
                    </a:lnTo>
                    <a:lnTo>
                      <a:pt x="3604" y="20604"/>
                    </a:lnTo>
                    <a:lnTo>
                      <a:pt x="3563" y="20741"/>
                    </a:lnTo>
                    <a:lnTo>
                      <a:pt x="3524" y="20865"/>
                    </a:lnTo>
                    <a:lnTo>
                      <a:pt x="3499" y="20968"/>
                    </a:lnTo>
                    <a:lnTo>
                      <a:pt x="3460" y="21086"/>
                    </a:lnTo>
                    <a:lnTo>
                      <a:pt x="3429" y="21179"/>
                    </a:lnTo>
                    <a:lnTo>
                      <a:pt x="3427" y="21187"/>
                    </a:lnTo>
                    <a:lnTo>
                      <a:pt x="3423" y="21197"/>
                    </a:lnTo>
                    <a:lnTo>
                      <a:pt x="3396" y="21300"/>
                    </a:lnTo>
                    <a:lnTo>
                      <a:pt x="3372" y="21379"/>
                    </a:lnTo>
                    <a:lnTo>
                      <a:pt x="3366" y="21400"/>
                    </a:lnTo>
                    <a:lnTo>
                      <a:pt x="3363" y="21409"/>
                    </a:lnTo>
                    <a:lnTo>
                      <a:pt x="3336" y="21523"/>
                    </a:lnTo>
                    <a:lnTo>
                      <a:pt x="3335" y="21523"/>
                    </a:lnTo>
                    <a:lnTo>
                      <a:pt x="3323" y="21566"/>
                    </a:lnTo>
                    <a:lnTo>
                      <a:pt x="3303" y="21630"/>
                    </a:lnTo>
                    <a:lnTo>
                      <a:pt x="3282" y="21706"/>
                    </a:lnTo>
                    <a:lnTo>
                      <a:pt x="3279" y="21718"/>
                    </a:lnTo>
                    <a:lnTo>
                      <a:pt x="3275" y="21731"/>
                    </a:lnTo>
                    <a:lnTo>
                      <a:pt x="3234" y="21887"/>
                    </a:lnTo>
                    <a:lnTo>
                      <a:pt x="3230" y="21902"/>
                    </a:lnTo>
                    <a:lnTo>
                      <a:pt x="3224" y="21924"/>
                    </a:lnTo>
                    <a:lnTo>
                      <a:pt x="3187" y="22058"/>
                    </a:lnTo>
                    <a:lnTo>
                      <a:pt x="3163" y="22130"/>
                    </a:lnTo>
                    <a:lnTo>
                      <a:pt x="3160" y="22138"/>
                    </a:lnTo>
                    <a:lnTo>
                      <a:pt x="3159" y="22142"/>
                    </a:lnTo>
                    <a:lnTo>
                      <a:pt x="3138" y="22221"/>
                    </a:lnTo>
                    <a:lnTo>
                      <a:pt x="3099" y="22358"/>
                    </a:lnTo>
                    <a:lnTo>
                      <a:pt x="3063" y="22478"/>
                    </a:lnTo>
                    <a:lnTo>
                      <a:pt x="3043" y="22560"/>
                    </a:lnTo>
                    <a:lnTo>
                      <a:pt x="3039" y="22574"/>
                    </a:lnTo>
                    <a:lnTo>
                      <a:pt x="3031" y="22609"/>
                    </a:lnTo>
                    <a:lnTo>
                      <a:pt x="2992" y="22740"/>
                    </a:lnTo>
                    <a:lnTo>
                      <a:pt x="2966" y="22834"/>
                    </a:lnTo>
                    <a:lnTo>
                      <a:pt x="2936" y="22930"/>
                    </a:lnTo>
                    <a:lnTo>
                      <a:pt x="2908" y="23050"/>
                    </a:lnTo>
                    <a:lnTo>
                      <a:pt x="2867" y="23170"/>
                    </a:lnTo>
                    <a:lnTo>
                      <a:pt x="2833" y="23273"/>
                    </a:lnTo>
                    <a:lnTo>
                      <a:pt x="2803" y="23380"/>
                    </a:lnTo>
                    <a:lnTo>
                      <a:pt x="2786" y="23468"/>
                    </a:lnTo>
                    <a:lnTo>
                      <a:pt x="2758" y="23571"/>
                    </a:lnTo>
                    <a:lnTo>
                      <a:pt x="2733" y="23703"/>
                    </a:lnTo>
                    <a:lnTo>
                      <a:pt x="2726" y="23739"/>
                    </a:lnTo>
                    <a:lnTo>
                      <a:pt x="2722" y="23755"/>
                    </a:lnTo>
                    <a:lnTo>
                      <a:pt x="2693" y="23877"/>
                    </a:lnTo>
                    <a:lnTo>
                      <a:pt x="2688" y="23896"/>
                    </a:lnTo>
                    <a:lnTo>
                      <a:pt x="2681" y="23924"/>
                    </a:lnTo>
                    <a:lnTo>
                      <a:pt x="2655" y="24022"/>
                    </a:lnTo>
                    <a:lnTo>
                      <a:pt x="2643" y="24065"/>
                    </a:lnTo>
                    <a:lnTo>
                      <a:pt x="2640" y="24078"/>
                    </a:lnTo>
                    <a:lnTo>
                      <a:pt x="2620" y="24152"/>
                    </a:lnTo>
                    <a:lnTo>
                      <a:pt x="2587" y="24254"/>
                    </a:lnTo>
                    <a:lnTo>
                      <a:pt x="2581" y="24271"/>
                    </a:lnTo>
                    <a:lnTo>
                      <a:pt x="2579" y="24278"/>
                    </a:lnTo>
                    <a:lnTo>
                      <a:pt x="2557" y="24362"/>
                    </a:lnTo>
                    <a:lnTo>
                      <a:pt x="2553" y="24377"/>
                    </a:lnTo>
                    <a:lnTo>
                      <a:pt x="2544" y="24411"/>
                    </a:lnTo>
                    <a:lnTo>
                      <a:pt x="2506" y="24550"/>
                    </a:lnTo>
                    <a:lnTo>
                      <a:pt x="2478" y="24714"/>
                    </a:lnTo>
                    <a:lnTo>
                      <a:pt x="2437" y="24844"/>
                    </a:lnTo>
                    <a:lnTo>
                      <a:pt x="2408" y="24945"/>
                    </a:lnTo>
                    <a:lnTo>
                      <a:pt x="2373" y="25122"/>
                    </a:lnTo>
                    <a:lnTo>
                      <a:pt x="2347" y="25208"/>
                    </a:lnTo>
                    <a:lnTo>
                      <a:pt x="2281" y="25422"/>
                    </a:lnTo>
                    <a:lnTo>
                      <a:pt x="2249" y="25533"/>
                    </a:lnTo>
                    <a:lnTo>
                      <a:pt x="2226" y="25637"/>
                    </a:lnTo>
                    <a:lnTo>
                      <a:pt x="2183" y="25804"/>
                    </a:lnTo>
                    <a:lnTo>
                      <a:pt x="2150" y="25900"/>
                    </a:lnTo>
                    <a:lnTo>
                      <a:pt x="2130" y="25983"/>
                    </a:lnTo>
                    <a:lnTo>
                      <a:pt x="2087" y="26097"/>
                    </a:lnTo>
                    <a:lnTo>
                      <a:pt x="2066" y="26183"/>
                    </a:lnTo>
                    <a:lnTo>
                      <a:pt x="2039" y="26286"/>
                    </a:lnTo>
                    <a:lnTo>
                      <a:pt x="2011" y="26408"/>
                    </a:lnTo>
                    <a:lnTo>
                      <a:pt x="1975" y="26516"/>
                    </a:lnTo>
                    <a:lnTo>
                      <a:pt x="1907" y="26665"/>
                    </a:lnTo>
                    <a:lnTo>
                      <a:pt x="1907" y="26665"/>
                    </a:lnTo>
                    <a:lnTo>
                      <a:pt x="1806" y="26635"/>
                    </a:lnTo>
                    <a:lnTo>
                      <a:pt x="1730" y="26592"/>
                    </a:lnTo>
                    <a:lnTo>
                      <a:pt x="1629" y="26529"/>
                    </a:lnTo>
                    <a:lnTo>
                      <a:pt x="1525" y="26461"/>
                    </a:lnTo>
                    <a:lnTo>
                      <a:pt x="1439" y="26413"/>
                    </a:lnTo>
                    <a:lnTo>
                      <a:pt x="1307" y="26352"/>
                    </a:lnTo>
                    <a:lnTo>
                      <a:pt x="1179" y="26310"/>
                    </a:lnTo>
                    <a:lnTo>
                      <a:pt x="1075" y="26272"/>
                    </a:lnTo>
                    <a:lnTo>
                      <a:pt x="972" y="26236"/>
                    </a:lnTo>
                    <a:lnTo>
                      <a:pt x="850" y="26208"/>
                    </a:lnTo>
                    <a:lnTo>
                      <a:pt x="656" y="26193"/>
                    </a:lnTo>
                    <a:lnTo>
                      <a:pt x="549" y="26198"/>
                    </a:lnTo>
                    <a:lnTo>
                      <a:pt x="430" y="26236"/>
                    </a:lnTo>
                    <a:lnTo>
                      <a:pt x="347" y="26274"/>
                    </a:lnTo>
                    <a:lnTo>
                      <a:pt x="279" y="26337"/>
                    </a:lnTo>
                    <a:lnTo>
                      <a:pt x="164" y="26436"/>
                    </a:lnTo>
                    <a:lnTo>
                      <a:pt x="160" y="26439"/>
                    </a:lnTo>
                    <a:lnTo>
                      <a:pt x="154" y="26447"/>
                    </a:lnTo>
                    <a:lnTo>
                      <a:pt x="148" y="26455"/>
                    </a:lnTo>
                    <a:lnTo>
                      <a:pt x="145" y="26460"/>
                    </a:lnTo>
                    <a:lnTo>
                      <a:pt x="132" y="26478"/>
                    </a:lnTo>
                    <a:lnTo>
                      <a:pt x="109" y="26512"/>
                    </a:lnTo>
                    <a:lnTo>
                      <a:pt x="92" y="26556"/>
                    </a:lnTo>
                    <a:lnTo>
                      <a:pt x="82" y="26581"/>
                    </a:lnTo>
                    <a:lnTo>
                      <a:pt x="69" y="26605"/>
                    </a:lnTo>
                    <a:lnTo>
                      <a:pt x="57" y="26643"/>
                    </a:lnTo>
                    <a:lnTo>
                      <a:pt x="56" y="26646"/>
                    </a:lnTo>
                    <a:lnTo>
                      <a:pt x="53" y="26657"/>
                    </a:lnTo>
                    <a:lnTo>
                      <a:pt x="16" y="26773"/>
                    </a:lnTo>
                    <a:lnTo>
                      <a:pt x="16" y="26781"/>
                    </a:lnTo>
                    <a:lnTo>
                      <a:pt x="14" y="26788"/>
                    </a:lnTo>
                    <a:lnTo>
                      <a:pt x="10" y="26800"/>
                    </a:lnTo>
                    <a:lnTo>
                      <a:pt x="0" y="26931"/>
                    </a:lnTo>
                    <a:lnTo>
                      <a:pt x="1" y="27027"/>
                    </a:lnTo>
                    <a:lnTo>
                      <a:pt x="16" y="27146"/>
                    </a:lnTo>
                    <a:lnTo>
                      <a:pt x="49" y="27280"/>
                    </a:lnTo>
                    <a:lnTo>
                      <a:pt x="53" y="27291"/>
                    </a:lnTo>
                    <a:lnTo>
                      <a:pt x="58" y="27306"/>
                    </a:lnTo>
                    <a:lnTo>
                      <a:pt x="97" y="27416"/>
                    </a:lnTo>
                    <a:lnTo>
                      <a:pt x="142" y="27525"/>
                    </a:lnTo>
                    <a:lnTo>
                      <a:pt x="178" y="27629"/>
                    </a:lnTo>
                    <a:lnTo>
                      <a:pt x="216" y="27740"/>
                    </a:lnTo>
                    <a:lnTo>
                      <a:pt x="256" y="27841"/>
                    </a:lnTo>
                    <a:lnTo>
                      <a:pt x="291" y="27927"/>
                    </a:lnTo>
                    <a:lnTo>
                      <a:pt x="327" y="28036"/>
                    </a:lnTo>
                    <a:lnTo>
                      <a:pt x="370" y="28159"/>
                    </a:lnTo>
                    <a:lnTo>
                      <a:pt x="401" y="28245"/>
                    </a:lnTo>
                    <a:lnTo>
                      <a:pt x="446" y="28381"/>
                    </a:lnTo>
                    <a:lnTo>
                      <a:pt x="484" y="28485"/>
                    </a:lnTo>
                    <a:lnTo>
                      <a:pt x="522" y="28594"/>
                    </a:lnTo>
                    <a:lnTo>
                      <a:pt x="578" y="28758"/>
                    </a:lnTo>
                    <a:lnTo>
                      <a:pt x="605" y="28839"/>
                    </a:lnTo>
                    <a:lnTo>
                      <a:pt x="633" y="28919"/>
                    </a:lnTo>
                    <a:lnTo>
                      <a:pt x="634" y="28920"/>
                    </a:lnTo>
                    <a:lnTo>
                      <a:pt x="669" y="28996"/>
                    </a:lnTo>
                    <a:lnTo>
                      <a:pt x="702" y="29072"/>
                    </a:lnTo>
                    <a:lnTo>
                      <a:pt x="740" y="29160"/>
                    </a:lnTo>
                    <a:lnTo>
                      <a:pt x="805" y="29302"/>
                    </a:lnTo>
                    <a:lnTo>
                      <a:pt x="861" y="29413"/>
                    </a:lnTo>
                    <a:lnTo>
                      <a:pt x="863" y="29417"/>
                    </a:lnTo>
                    <a:lnTo>
                      <a:pt x="869" y="29430"/>
                    </a:lnTo>
                    <a:lnTo>
                      <a:pt x="903" y="29474"/>
                    </a:lnTo>
                    <a:lnTo>
                      <a:pt x="914" y="29488"/>
                    </a:lnTo>
                    <a:lnTo>
                      <a:pt x="940" y="29521"/>
                    </a:lnTo>
                    <a:lnTo>
                      <a:pt x="1038" y="29612"/>
                    </a:lnTo>
                    <a:lnTo>
                      <a:pt x="1147" y="29703"/>
                    </a:lnTo>
                    <a:lnTo>
                      <a:pt x="1191" y="29740"/>
                    </a:lnTo>
                    <a:lnTo>
                      <a:pt x="1193" y="29742"/>
                    </a:lnTo>
                    <a:lnTo>
                      <a:pt x="1215" y="29761"/>
                    </a:lnTo>
                    <a:lnTo>
                      <a:pt x="1301" y="29827"/>
                    </a:lnTo>
                    <a:lnTo>
                      <a:pt x="1360" y="29883"/>
                    </a:lnTo>
                    <a:lnTo>
                      <a:pt x="1468" y="29994"/>
                    </a:lnTo>
                    <a:lnTo>
                      <a:pt x="1524" y="30108"/>
                    </a:lnTo>
                    <a:lnTo>
                      <a:pt x="1527" y="30130"/>
                    </a:lnTo>
                    <a:lnTo>
                      <a:pt x="1537" y="30201"/>
                    </a:lnTo>
                    <a:lnTo>
                      <a:pt x="1538" y="30206"/>
                    </a:lnTo>
                    <a:lnTo>
                      <a:pt x="1567" y="30348"/>
                    </a:lnTo>
                    <a:lnTo>
                      <a:pt x="1587" y="30446"/>
                    </a:lnTo>
                    <a:lnTo>
                      <a:pt x="1612" y="30557"/>
                    </a:lnTo>
                    <a:lnTo>
                      <a:pt x="1635" y="30688"/>
                    </a:lnTo>
                    <a:lnTo>
                      <a:pt x="1660" y="30815"/>
                    </a:lnTo>
                    <a:lnTo>
                      <a:pt x="1689" y="30963"/>
                    </a:lnTo>
                    <a:lnTo>
                      <a:pt x="1714" y="31105"/>
                    </a:lnTo>
                    <a:lnTo>
                      <a:pt x="1728" y="31236"/>
                    </a:lnTo>
                    <a:lnTo>
                      <a:pt x="1731" y="31262"/>
                    </a:lnTo>
                    <a:lnTo>
                      <a:pt x="1733" y="31279"/>
                    </a:lnTo>
                    <a:lnTo>
                      <a:pt x="1737" y="31337"/>
                    </a:lnTo>
                    <a:lnTo>
                      <a:pt x="1743" y="31427"/>
                    </a:lnTo>
                    <a:lnTo>
                      <a:pt x="1763" y="31699"/>
                    </a:lnTo>
                    <a:lnTo>
                      <a:pt x="1774" y="31810"/>
                    </a:lnTo>
                    <a:lnTo>
                      <a:pt x="1780" y="31946"/>
                    </a:lnTo>
                    <a:lnTo>
                      <a:pt x="1785" y="31987"/>
                    </a:lnTo>
                    <a:lnTo>
                      <a:pt x="1797" y="32094"/>
                    </a:lnTo>
                    <a:lnTo>
                      <a:pt x="1798" y="32103"/>
                    </a:lnTo>
                    <a:lnTo>
                      <a:pt x="1803" y="32199"/>
                    </a:lnTo>
                    <a:lnTo>
                      <a:pt x="1808" y="32285"/>
                    </a:lnTo>
                    <a:lnTo>
                      <a:pt x="1814" y="32367"/>
                    </a:lnTo>
                    <a:lnTo>
                      <a:pt x="1828" y="32498"/>
                    </a:lnTo>
                    <a:lnTo>
                      <a:pt x="1837" y="32617"/>
                    </a:lnTo>
                    <a:lnTo>
                      <a:pt x="1845" y="32742"/>
                    </a:lnTo>
                    <a:lnTo>
                      <a:pt x="1846" y="32935"/>
                    </a:lnTo>
                    <a:lnTo>
                      <a:pt x="1848" y="32992"/>
                    </a:lnTo>
                    <a:lnTo>
                      <a:pt x="1848" y="32999"/>
                    </a:lnTo>
                    <a:lnTo>
                      <a:pt x="1849" y="33046"/>
                    </a:lnTo>
                    <a:lnTo>
                      <a:pt x="1778" y="33148"/>
                    </a:lnTo>
                    <a:lnTo>
                      <a:pt x="1741" y="33227"/>
                    </a:lnTo>
                    <a:lnTo>
                      <a:pt x="1737" y="33235"/>
                    </a:lnTo>
                    <a:lnTo>
                      <a:pt x="1724" y="33262"/>
                    </a:lnTo>
                    <a:lnTo>
                      <a:pt x="1768" y="33287"/>
                    </a:lnTo>
                    <a:lnTo>
                      <a:pt x="1769" y="33287"/>
                    </a:lnTo>
                    <a:lnTo>
                      <a:pt x="1775" y="33290"/>
                    </a:lnTo>
                    <a:lnTo>
                      <a:pt x="1780" y="33293"/>
                    </a:lnTo>
                    <a:lnTo>
                      <a:pt x="1826" y="33319"/>
                    </a:lnTo>
                    <a:lnTo>
                      <a:pt x="1909" y="33356"/>
                    </a:lnTo>
                    <a:lnTo>
                      <a:pt x="1988" y="33393"/>
                    </a:lnTo>
                    <a:lnTo>
                      <a:pt x="2065" y="33427"/>
                    </a:lnTo>
                    <a:lnTo>
                      <a:pt x="2142" y="33467"/>
                    </a:lnTo>
                    <a:lnTo>
                      <a:pt x="2264" y="33538"/>
                    </a:lnTo>
                    <a:lnTo>
                      <a:pt x="2395" y="33606"/>
                    </a:lnTo>
                    <a:lnTo>
                      <a:pt x="2506" y="33680"/>
                    </a:lnTo>
                    <a:lnTo>
                      <a:pt x="2600" y="33723"/>
                    </a:lnTo>
                    <a:lnTo>
                      <a:pt x="2731" y="33767"/>
                    </a:lnTo>
                    <a:lnTo>
                      <a:pt x="2799" y="33815"/>
                    </a:lnTo>
                    <a:lnTo>
                      <a:pt x="2838" y="33888"/>
                    </a:lnTo>
                    <a:lnTo>
                      <a:pt x="2917" y="33951"/>
                    </a:lnTo>
                    <a:lnTo>
                      <a:pt x="2976" y="33966"/>
                    </a:lnTo>
                    <a:lnTo>
                      <a:pt x="2979" y="33966"/>
                    </a:lnTo>
                    <a:lnTo>
                      <a:pt x="3040" y="33982"/>
                    </a:lnTo>
                    <a:lnTo>
                      <a:pt x="3131" y="33995"/>
                    </a:lnTo>
                    <a:lnTo>
                      <a:pt x="3150" y="33998"/>
                    </a:lnTo>
                    <a:lnTo>
                      <a:pt x="3180" y="34003"/>
                    </a:lnTo>
                    <a:lnTo>
                      <a:pt x="3273" y="34019"/>
                    </a:lnTo>
                    <a:lnTo>
                      <a:pt x="3362" y="34032"/>
                    </a:lnTo>
                    <a:lnTo>
                      <a:pt x="3453" y="34050"/>
                    </a:lnTo>
                    <a:lnTo>
                      <a:pt x="3626" y="34089"/>
                    </a:lnTo>
                    <a:lnTo>
                      <a:pt x="3710" y="34110"/>
                    </a:lnTo>
                    <a:lnTo>
                      <a:pt x="3851" y="34160"/>
                    </a:lnTo>
                    <a:lnTo>
                      <a:pt x="3969" y="34204"/>
                    </a:lnTo>
                    <a:lnTo>
                      <a:pt x="4089" y="34267"/>
                    </a:lnTo>
                    <a:lnTo>
                      <a:pt x="4173" y="34332"/>
                    </a:lnTo>
                    <a:lnTo>
                      <a:pt x="4249" y="34398"/>
                    </a:lnTo>
                    <a:lnTo>
                      <a:pt x="4293" y="34458"/>
                    </a:lnTo>
                    <a:lnTo>
                      <a:pt x="4296" y="34462"/>
                    </a:lnTo>
                    <a:lnTo>
                      <a:pt x="4309" y="34479"/>
                    </a:lnTo>
                    <a:lnTo>
                      <a:pt x="4322" y="34576"/>
                    </a:lnTo>
                    <a:lnTo>
                      <a:pt x="4283" y="34691"/>
                    </a:lnTo>
                    <a:lnTo>
                      <a:pt x="4220" y="34805"/>
                    </a:lnTo>
                    <a:lnTo>
                      <a:pt x="4154" y="34913"/>
                    </a:lnTo>
                    <a:lnTo>
                      <a:pt x="4073" y="35020"/>
                    </a:lnTo>
                    <a:lnTo>
                      <a:pt x="4021" y="35088"/>
                    </a:lnTo>
                    <a:lnTo>
                      <a:pt x="3971" y="35158"/>
                    </a:lnTo>
                    <a:lnTo>
                      <a:pt x="3911" y="35234"/>
                    </a:lnTo>
                    <a:lnTo>
                      <a:pt x="3843" y="35365"/>
                    </a:lnTo>
                    <a:lnTo>
                      <a:pt x="3796" y="35470"/>
                    </a:lnTo>
                    <a:lnTo>
                      <a:pt x="3780" y="35556"/>
                    </a:lnTo>
                    <a:lnTo>
                      <a:pt x="3784" y="35658"/>
                    </a:lnTo>
                    <a:lnTo>
                      <a:pt x="3785" y="35662"/>
                    </a:lnTo>
                    <a:lnTo>
                      <a:pt x="3785" y="35673"/>
                    </a:lnTo>
                    <a:lnTo>
                      <a:pt x="3816" y="35768"/>
                    </a:lnTo>
                    <a:lnTo>
                      <a:pt x="3856" y="35857"/>
                    </a:lnTo>
                    <a:lnTo>
                      <a:pt x="3892" y="35932"/>
                    </a:lnTo>
                    <a:lnTo>
                      <a:pt x="3943" y="36022"/>
                    </a:lnTo>
                    <a:lnTo>
                      <a:pt x="4002" y="36115"/>
                    </a:lnTo>
                    <a:lnTo>
                      <a:pt x="4060" y="36183"/>
                    </a:lnTo>
                    <a:lnTo>
                      <a:pt x="4079" y="36198"/>
                    </a:lnTo>
                    <a:lnTo>
                      <a:pt x="4081" y="36199"/>
                    </a:lnTo>
                    <a:lnTo>
                      <a:pt x="4128" y="36243"/>
                    </a:lnTo>
                    <a:lnTo>
                      <a:pt x="4129" y="36245"/>
                    </a:lnTo>
                    <a:lnTo>
                      <a:pt x="4142" y="36248"/>
                    </a:lnTo>
                    <a:lnTo>
                      <a:pt x="4162" y="36263"/>
                    </a:lnTo>
                    <a:lnTo>
                      <a:pt x="4272" y="36300"/>
                    </a:lnTo>
                    <a:lnTo>
                      <a:pt x="4376" y="36306"/>
                    </a:lnTo>
                    <a:lnTo>
                      <a:pt x="4466" y="36299"/>
                    </a:lnTo>
                    <a:lnTo>
                      <a:pt x="4545" y="36295"/>
                    </a:lnTo>
                    <a:lnTo>
                      <a:pt x="4565" y="36294"/>
                    </a:lnTo>
                    <a:lnTo>
                      <a:pt x="4570" y="36294"/>
                    </a:lnTo>
                    <a:lnTo>
                      <a:pt x="4680" y="36291"/>
                    </a:lnTo>
                    <a:lnTo>
                      <a:pt x="4809" y="36323"/>
                    </a:lnTo>
                    <a:lnTo>
                      <a:pt x="4924" y="36372"/>
                    </a:lnTo>
                    <a:lnTo>
                      <a:pt x="5016" y="36408"/>
                    </a:lnTo>
                    <a:lnTo>
                      <a:pt x="5109" y="36450"/>
                    </a:lnTo>
                    <a:lnTo>
                      <a:pt x="5191" y="36542"/>
                    </a:lnTo>
                    <a:lnTo>
                      <a:pt x="5257" y="36644"/>
                    </a:lnTo>
                    <a:lnTo>
                      <a:pt x="5328" y="36749"/>
                    </a:lnTo>
                    <a:lnTo>
                      <a:pt x="5391" y="36859"/>
                    </a:lnTo>
                    <a:lnTo>
                      <a:pt x="5397" y="36873"/>
                    </a:lnTo>
                    <a:lnTo>
                      <a:pt x="5398" y="36877"/>
                    </a:lnTo>
                    <a:lnTo>
                      <a:pt x="5437" y="36973"/>
                    </a:lnTo>
                    <a:lnTo>
                      <a:pt x="5481" y="37090"/>
                    </a:lnTo>
                    <a:lnTo>
                      <a:pt x="5535" y="37257"/>
                    </a:lnTo>
                    <a:lnTo>
                      <a:pt x="5558" y="37333"/>
                    </a:lnTo>
                    <a:lnTo>
                      <a:pt x="5564" y="37332"/>
                    </a:lnTo>
                    <a:lnTo>
                      <a:pt x="5565" y="37332"/>
                    </a:lnTo>
                    <a:lnTo>
                      <a:pt x="5566" y="37332"/>
                    </a:lnTo>
                    <a:lnTo>
                      <a:pt x="5566" y="37332"/>
                    </a:lnTo>
                    <a:lnTo>
                      <a:pt x="6031" y="37296"/>
                    </a:lnTo>
                    <a:lnTo>
                      <a:pt x="6949" y="38289"/>
                    </a:lnTo>
                    <a:lnTo>
                      <a:pt x="7883" y="38525"/>
                    </a:lnTo>
                    <a:lnTo>
                      <a:pt x="8258" y="38585"/>
                    </a:lnTo>
                    <a:lnTo>
                      <a:pt x="8514" y="38648"/>
                    </a:lnTo>
                    <a:lnTo>
                      <a:pt x="8651" y="38757"/>
                    </a:lnTo>
                    <a:lnTo>
                      <a:pt x="8830" y="38580"/>
                    </a:lnTo>
                    <a:lnTo>
                      <a:pt x="8933" y="38757"/>
                    </a:lnTo>
                    <a:lnTo>
                      <a:pt x="9048" y="38969"/>
                    </a:lnTo>
                    <a:lnTo>
                      <a:pt x="9152" y="39199"/>
                    </a:lnTo>
                    <a:lnTo>
                      <a:pt x="9223" y="39428"/>
                    </a:lnTo>
                    <a:lnTo>
                      <a:pt x="9298" y="39628"/>
                    </a:lnTo>
                    <a:lnTo>
                      <a:pt x="9565" y="39749"/>
                    </a:lnTo>
                    <a:lnTo>
                      <a:pt x="9686" y="39922"/>
                    </a:lnTo>
                    <a:lnTo>
                      <a:pt x="9700" y="40145"/>
                    </a:lnTo>
                    <a:lnTo>
                      <a:pt x="9904" y="40134"/>
                    </a:lnTo>
                    <a:lnTo>
                      <a:pt x="10130" y="40123"/>
                    </a:lnTo>
                    <a:lnTo>
                      <a:pt x="10391" y="40118"/>
                    </a:lnTo>
                    <a:lnTo>
                      <a:pt x="10532" y="40108"/>
                    </a:lnTo>
                    <a:lnTo>
                      <a:pt x="10567" y="40205"/>
                    </a:lnTo>
                    <a:lnTo>
                      <a:pt x="10599" y="40417"/>
                    </a:lnTo>
                    <a:lnTo>
                      <a:pt x="10673" y="40498"/>
                    </a:lnTo>
                    <a:lnTo>
                      <a:pt x="10770" y="40555"/>
                    </a:lnTo>
                    <a:lnTo>
                      <a:pt x="11016" y="40642"/>
                    </a:lnTo>
                    <a:lnTo>
                      <a:pt x="11221" y="40683"/>
                    </a:lnTo>
                    <a:lnTo>
                      <a:pt x="11431" y="40695"/>
                    </a:lnTo>
                    <a:lnTo>
                      <a:pt x="11669" y="40668"/>
                    </a:lnTo>
                    <a:lnTo>
                      <a:pt x="11805" y="40645"/>
                    </a:lnTo>
                    <a:lnTo>
                      <a:pt x="11992" y="40583"/>
                    </a:lnTo>
                    <a:lnTo>
                      <a:pt x="12152" y="40653"/>
                    </a:lnTo>
                    <a:lnTo>
                      <a:pt x="12613" y="40334"/>
                    </a:lnTo>
                    <a:lnTo>
                      <a:pt x="12827" y="40203"/>
                    </a:lnTo>
                    <a:lnTo>
                      <a:pt x="13048" y="40095"/>
                    </a:lnTo>
                    <a:lnTo>
                      <a:pt x="13209" y="40228"/>
                    </a:lnTo>
                    <a:lnTo>
                      <a:pt x="13407" y="40395"/>
                    </a:lnTo>
                    <a:lnTo>
                      <a:pt x="13581" y="40546"/>
                    </a:lnTo>
                    <a:lnTo>
                      <a:pt x="13745" y="40685"/>
                    </a:lnTo>
                    <a:lnTo>
                      <a:pt x="13940" y="40703"/>
                    </a:lnTo>
                    <a:lnTo>
                      <a:pt x="14152" y="40719"/>
                    </a:lnTo>
                    <a:lnTo>
                      <a:pt x="14256" y="40726"/>
                    </a:lnTo>
                    <a:lnTo>
                      <a:pt x="14458" y="40931"/>
                    </a:lnTo>
                    <a:lnTo>
                      <a:pt x="15210" y="41606"/>
                    </a:lnTo>
                    <a:lnTo>
                      <a:pt x="15404" y="41428"/>
                    </a:lnTo>
                    <a:lnTo>
                      <a:pt x="15628" y="41385"/>
                    </a:lnTo>
                    <a:lnTo>
                      <a:pt x="15860" y="41346"/>
                    </a:lnTo>
                    <a:lnTo>
                      <a:pt x="16085" y="41251"/>
                    </a:lnTo>
                    <a:lnTo>
                      <a:pt x="16284" y="41037"/>
                    </a:lnTo>
                    <a:lnTo>
                      <a:pt x="16448" y="40884"/>
                    </a:lnTo>
                    <a:lnTo>
                      <a:pt x="16700" y="40544"/>
                    </a:lnTo>
                    <a:lnTo>
                      <a:pt x="16881" y="40336"/>
                    </a:lnTo>
                    <a:lnTo>
                      <a:pt x="17108" y="40229"/>
                    </a:lnTo>
                    <a:lnTo>
                      <a:pt x="17352" y="40122"/>
                    </a:lnTo>
                    <a:lnTo>
                      <a:pt x="17531" y="40088"/>
                    </a:lnTo>
                    <a:lnTo>
                      <a:pt x="17725" y="40121"/>
                    </a:lnTo>
                    <a:lnTo>
                      <a:pt x="17895" y="40335"/>
                    </a:lnTo>
                    <a:lnTo>
                      <a:pt x="18111" y="40310"/>
                    </a:lnTo>
                    <a:lnTo>
                      <a:pt x="18193" y="40159"/>
                    </a:lnTo>
                    <a:lnTo>
                      <a:pt x="18284" y="40052"/>
                    </a:lnTo>
                    <a:lnTo>
                      <a:pt x="18363" y="39978"/>
                    </a:lnTo>
                    <a:lnTo>
                      <a:pt x="18503" y="39847"/>
                    </a:lnTo>
                    <a:lnTo>
                      <a:pt x="18668" y="39884"/>
                    </a:lnTo>
                    <a:lnTo>
                      <a:pt x="18868" y="39916"/>
                    </a:lnTo>
                    <a:lnTo>
                      <a:pt x="19085" y="39841"/>
                    </a:lnTo>
                    <a:lnTo>
                      <a:pt x="19426" y="39708"/>
                    </a:lnTo>
                    <a:lnTo>
                      <a:pt x="19650" y="39645"/>
                    </a:lnTo>
                    <a:lnTo>
                      <a:pt x="19862" y="39575"/>
                    </a:lnTo>
                    <a:lnTo>
                      <a:pt x="19923" y="39637"/>
                    </a:lnTo>
                    <a:lnTo>
                      <a:pt x="19973" y="39676"/>
                    </a:lnTo>
                    <a:lnTo>
                      <a:pt x="20045" y="39676"/>
                    </a:lnTo>
                    <a:lnTo>
                      <a:pt x="20068" y="39625"/>
                    </a:lnTo>
                    <a:lnTo>
                      <a:pt x="20063" y="39546"/>
                    </a:lnTo>
                    <a:lnTo>
                      <a:pt x="20058" y="39489"/>
                    </a:lnTo>
                    <a:lnTo>
                      <a:pt x="20198" y="39426"/>
                    </a:lnTo>
                    <a:lnTo>
                      <a:pt x="20372" y="39340"/>
                    </a:lnTo>
                    <a:lnTo>
                      <a:pt x="20523" y="39266"/>
                    </a:lnTo>
                    <a:lnTo>
                      <a:pt x="20697" y="39208"/>
                    </a:lnTo>
                    <a:lnTo>
                      <a:pt x="20836" y="39219"/>
                    </a:lnTo>
                    <a:lnTo>
                      <a:pt x="20920" y="39202"/>
                    </a:lnTo>
                    <a:lnTo>
                      <a:pt x="21015" y="39150"/>
                    </a:lnTo>
                    <a:lnTo>
                      <a:pt x="21104" y="39144"/>
                    </a:lnTo>
                    <a:lnTo>
                      <a:pt x="21188" y="39161"/>
                    </a:lnTo>
                    <a:lnTo>
                      <a:pt x="21087" y="39280"/>
                    </a:lnTo>
                    <a:lnTo>
                      <a:pt x="20997" y="39354"/>
                    </a:lnTo>
                    <a:lnTo>
                      <a:pt x="20973" y="39479"/>
                    </a:lnTo>
                    <a:lnTo>
                      <a:pt x="20972" y="39632"/>
                    </a:lnTo>
                    <a:lnTo>
                      <a:pt x="20982" y="39876"/>
                    </a:lnTo>
                    <a:lnTo>
                      <a:pt x="21003" y="40121"/>
                    </a:lnTo>
                    <a:lnTo>
                      <a:pt x="21086" y="40331"/>
                    </a:lnTo>
                    <a:lnTo>
                      <a:pt x="21175" y="40541"/>
                    </a:lnTo>
                    <a:lnTo>
                      <a:pt x="21382" y="40564"/>
                    </a:lnTo>
                    <a:lnTo>
                      <a:pt x="21521" y="40701"/>
                    </a:lnTo>
                    <a:lnTo>
                      <a:pt x="21683" y="40832"/>
                    </a:lnTo>
                    <a:lnTo>
                      <a:pt x="21699" y="41038"/>
                    </a:lnTo>
                    <a:lnTo>
                      <a:pt x="21716" y="41261"/>
                    </a:lnTo>
                    <a:lnTo>
                      <a:pt x="21982" y="41185"/>
                    </a:lnTo>
                    <a:lnTo>
                      <a:pt x="22228" y="41094"/>
                    </a:lnTo>
                    <a:lnTo>
                      <a:pt x="22474" y="41037"/>
                    </a:lnTo>
                    <a:lnTo>
                      <a:pt x="22653" y="41210"/>
                    </a:lnTo>
                    <a:lnTo>
                      <a:pt x="22771" y="41457"/>
                    </a:lnTo>
                    <a:lnTo>
                      <a:pt x="22928" y="41724"/>
                    </a:lnTo>
                    <a:lnTo>
                      <a:pt x="23048" y="41989"/>
                    </a:lnTo>
                    <a:lnTo>
                      <a:pt x="23254" y="42355"/>
                    </a:lnTo>
                    <a:lnTo>
                      <a:pt x="23399" y="42588"/>
                    </a:lnTo>
                    <a:lnTo>
                      <a:pt x="23538" y="42919"/>
                    </a:lnTo>
                    <a:lnTo>
                      <a:pt x="23633" y="43154"/>
                    </a:lnTo>
                    <a:lnTo>
                      <a:pt x="23706" y="43374"/>
                    </a:lnTo>
                    <a:lnTo>
                      <a:pt x="23879" y="43825"/>
                    </a:lnTo>
                    <a:lnTo>
                      <a:pt x="24058" y="44300"/>
                    </a:lnTo>
                    <a:lnTo>
                      <a:pt x="24233" y="44735"/>
                    </a:lnTo>
                    <a:lnTo>
                      <a:pt x="24345" y="44996"/>
                    </a:lnTo>
                    <a:lnTo>
                      <a:pt x="24412" y="45200"/>
                    </a:lnTo>
                    <a:lnTo>
                      <a:pt x="24513" y="45416"/>
                    </a:lnTo>
                    <a:lnTo>
                      <a:pt x="24620" y="45615"/>
                    </a:lnTo>
                    <a:lnTo>
                      <a:pt x="24698" y="45808"/>
                    </a:lnTo>
                    <a:lnTo>
                      <a:pt x="24491" y="45928"/>
                    </a:lnTo>
                    <a:lnTo>
                      <a:pt x="24296" y="46014"/>
                    </a:lnTo>
                    <a:lnTo>
                      <a:pt x="24094" y="46122"/>
                    </a:lnTo>
                    <a:lnTo>
                      <a:pt x="24050" y="46333"/>
                    </a:lnTo>
                    <a:lnTo>
                      <a:pt x="24011" y="46556"/>
                    </a:lnTo>
                    <a:lnTo>
                      <a:pt x="24257" y="46515"/>
                    </a:lnTo>
                    <a:lnTo>
                      <a:pt x="24666" y="46486"/>
                    </a:lnTo>
                    <a:lnTo>
                      <a:pt x="24756" y="46703"/>
                    </a:lnTo>
                    <a:lnTo>
                      <a:pt x="24807" y="46920"/>
                    </a:lnTo>
                    <a:lnTo>
                      <a:pt x="24763" y="47575"/>
                    </a:lnTo>
                    <a:lnTo>
                      <a:pt x="24721" y="47890"/>
                    </a:lnTo>
                    <a:lnTo>
                      <a:pt x="24764" y="48025"/>
                    </a:lnTo>
                    <a:lnTo>
                      <a:pt x="24870" y="48333"/>
                    </a:lnTo>
                    <a:lnTo>
                      <a:pt x="24955" y="48610"/>
                    </a:lnTo>
                    <a:lnTo>
                      <a:pt x="25047" y="48924"/>
                    </a:lnTo>
                    <a:lnTo>
                      <a:pt x="25097" y="49059"/>
                    </a:lnTo>
                    <a:lnTo>
                      <a:pt x="25191" y="49216"/>
                    </a:lnTo>
                    <a:lnTo>
                      <a:pt x="25322" y="49321"/>
                    </a:lnTo>
                    <a:lnTo>
                      <a:pt x="25461" y="49403"/>
                    </a:lnTo>
                    <a:lnTo>
                      <a:pt x="25680" y="49568"/>
                    </a:lnTo>
                    <a:lnTo>
                      <a:pt x="25811" y="49642"/>
                    </a:lnTo>
                    <a:lnTo>
                      <a:pt x="25959" y="49553"/>
                    </a:lnTo>
                    <a:lnTo>
                      <a:pt x="26211" y="49418"/>
                    </a:lnTo>
                    <a:lnTo>
                      <a:pt x="26632" y="49172"/>
                    </a:lnTo>
                    <a:lnTo>
                      <a:pt x="26950" y="49000"/>
                    </a:lnTo>
                    <a:lnTo>
                      <a:pt x="27061" y="48940"/>
                    </a:lnTo>
                    <a:lnTo>
                      <a:pt x="27246" y="48888"/>
                    </a:lnTo>
                    <a:lnTo>
                      <a:pt x="27561" y="48751"/>
                    </a:lnTo>
                    <a:lnTo>
                      <a:pt x="27783" y="48608"/>
                    </a:lnTo>
                    <a:lnTo>
                      <a:pt x="28013" y="48436"/>
                    </a:lnTo>
                    <a:lnTo>
                      <a:pt x="28265" y="48309"/>
                    </a:lnTo>
                    <a:lnTo>
                      <a:pt x="28524" y="48204"/>
                    </a:lnTo>
                    <a:lnTo>
                      <a:pt x="28650" y="48129"/>
                    </a:lnTo>
                    <a:lnTo>
                      <a:pt x="28748" y="47927"/>
                    </a:lnTo>
                    <a:lnTo>
                      <a:pt x="28839" y="47754"/>
                    </a:lnTo>
                    <a:lnTo>
                      <a:pt x="28902" y="47506"/>
                    </a:lnTo>
                    <a:lnTo>
                      <a:pt x="28986" y="47296"/>
                    </a:lnTo>
                    <a:lnTo>
                      <a:pt x="29047" y="47176"/>
                    </a:lnTo>
                    <a:lnTo>
                      <a:pt x="29137" y="47070"/>
                    </a:lnTo>
                    <a:lnTo>
                      <a:pt x="29248" y="47003"/>
                    </a:lnTo>
                    <a:lnTo>
                      <a:pt x="29498" y="47033"/>
                    </a:lnTo>
                    <a:lnTo>
                      <a:pt x="30343" y="47071"/>
                    </a:lnTo>
                    <a:lnTo>
                      <a:pt x="30614" y="47094"/>
                    </a:lnTo>
                    <a:lnTo>
                      <a:pt x="30893" y="47117"/>
                    </a:lnTo>
                    <a:lnTo>
                      <a:pt x="31195" y="47109"/>
                    </a:lnTo>
                    <a:lnTo>
                      <a:pt x="31467" y="47110"/>
                    </a:lnTo>
                    <a:lnTo>
                      <a:pt x="31725" y="47080"/>
                    </a:lnTo>
                    <a:lnTo>
                      <a:pt x="31975" y="47072"/>
                    </a:lnTo>
                    <a:lnTo>
                      <a:pt x="32269" y="47080"/>
                    </a:lnTo>
                    <a:lnTo>
                      <a:pt x="32534" y="47080"/>
                    </a:lnTo>
                    <a:lnTo>
                      <a:pt x="32799" y="47058"/>
                    </a:lnTo>
                    <a:lnTo>
                      <a:pt x="33123" y="47073"/>
                    </a:lnTo>
                    <a:lnTo>
                      <a:pt x="33395" y="47058"/>
                    </a:lnTo>
                    <a:lnTo>
                      <a:pt x="33660" y="47058"/>
                    </a:lnTo>
                    <a:lnTo>
                      <a:pt x="33943" y="47134"/>
                    </a:lnTo>
                    <a:lnTo>
                      <a:pt x="33986" y="47186"/>
                    </a:lnTo>
                    <a:lnTo>
                      <a:pt x="34029" y="47232"/>
                    </a:lnTo>
                    <a:lnTo>
                      <a:pt x="34087" y="47269"/>
                    </a:lnTo>
                    <a:lnTo>
                      <a:pt x="34183" y="47299"/>
                    </a:lnTo>
                    <a:lnTo>
                      <a:pt x="34300" y="47299"/>
                    </a:lnTo>
                    <a:lnTo>
                      <a:pt x="34440" y="47299"/>
                    </a:lnTo>
                    <a:lnTo>
                      <a:pt x="34602" y="47277"/>
                    </a:lnTo>
                    <a:lnTo>
                      <a:pt x="34749" y="47269"/>
                    </a:lnTo>
                    <a:lnTo>
                      <a:pt x="34853" y="47209"/>
                    </a:lnTo>
                    <a:lnTo>
                      <a:pt x="34935" y="47164"/>
                    </a:lnTo>
                    <a:lnTo>
                      <a:pt x="35134" y="47119"/>
                    </a:lnTo>
                    <a:lnTo>
                      <a:pt x="36250" y="47385"/>
                    </a:lnTo>
                    <a:lnTo>
                      <a:pt x="37565" y="47909"/>
                    </a:lnTo>
                    <a:lnTo>
                      <a:pt x="38141" y="48290"/>
                    </a:lnTo>
                    <a:lnTo>
                      <a:pt x="38461" y="48618"/>
                    </a:lnTo>
                    <a:lnTo>
                      <a:pt x="38606" y="48911"/>
                    </a:lnTo>
                    <a:lnTo>
                      <a:pt x="38622" y="49190"/>
                    </a:lnTo>
                    <a:lnTo>
                      <a:pt x="38489" y="49555"/>
                    </a:lnTo>
                    <a:lnTo>
                      <a:pt x="38409" y="49539"/>
                    </a:lnTo>
                    <a:lnTo>
                      <a:pt x="37597" y="49629"/>
                    </a:lnTo>
                    <a:lnTo>
                      <a:pt x="37468" y="49724"/>
                    </a:lnTo>
                    <a:lnTo>
                      <a:pt x="37389" y="49747"/>
                    </a:lnTo>
                    <a:lnTo>
                      <a:pt x="37314" y="49784"/>
                    </a:lnTo>
                    <a:lnTo>
                      <a:pt x="37291" y="49918"/>
                    </a:lnTo>
                    <a:lnTo>
                      <a:pt x="37290" y="50000"/>
                    </a:lnTo>
                    <a:lnTo>
                      <a:pt x="37326" y="50060"/>
                    </a:lnTo>
                    <a:lnTo>
                      <a:pt x="37407" y="50089"/>
                    </a:lnTo>
                    <a:lnTo>
                      <a:pt x="37627" y="50119"/>
                    </a:lnTo>
                    <a:lnTo>
                      <a:pt x="37935" y="50238"/>
                    </a:lnTo>
                    <a:lnTo>
                      <a:pt x="38110" y="50274"/>
                    </a:lnTo>
                    <a:lnTo>
                      <a:pt x="38139" y="50465"/>
                    </a:lnTo>
                    <a:lnTo>
                      <a:pt x="38060" y="50483"/>
                    </a:lnTo>
                    <a:lnTo>
                      <a:pt x="37877" y="50526"/>
                    </a:lnTo>
                    <a:lnTo>
                      <a:pt x="37602" y="50594"/>
                    </a:lnTo>
                    <a:lnTo>
                      <a:pt x="37346" y="50687"/>
                    </a:lnTo>
                    <a:lnTo>
                      <a:pt x="37047" y="50785"/>
                    </a:lnTo>
                    <a:lnTo>
                      <a:pt x="36669" y="50866"/>
                    </a:lnTo>
                    <a:lnTo>
                      <a:pt x="36658" y="51445"/>
                    </a:lnTo>
                    <a:lnTo>
                      <a:pt x="36810" y="51482"/>
                    </a:lnTo>
                    <a:lnTo>
                      <a:pt x="36925" y="51549"/>
                    </a:lnTo>
                    <a:lnTo>
                      <a:pt x="37028" y="51648"/>
                    </a:lnTo>
                    <a:lnTo>
                      <a:pt x="37149" y="51783"/>
                    </a:lnTo>
                    <a:lnTo>
                      <a:pt x="37246" y="51875"/>
                    </a:lnTo>
                    <a:lnTo>
                      <a:pt x="37330" y="51943"/>
                    </a:lnTo>
                    <a:lnTo>
                      <a:pt x="37672" y="51838"/>
                    </a:lnTo>
                    <a:lnTo>
                      <a:pt x="37934" y="51777"/>
                    </a:lnTo>
                    <a:lnTo>
                      <a:pt x="38148" y="52607"/>
                    </a:lnTo>
                    <a:lnTo>
                      <a:pt x="37746" y="52663"/>
                    </a:lnTo>
                    <a:lnTo>
                      <a:pt x="37571" y="53407"/>
                    </a:lnTo>
                    <a:lnTo>
                      <a:pt x="36457" y="53395"/>
                    </a:lnTo>
                    <a:lnTo>
                      <a:pt x="36457" y="53462"/>
                    </a:lnTo>
                    <a:lnTo>
                      <a:pt x="36475" y="53555"/>
                    </a:lnTo>
                    <a:lnTo>
                      <a:pt x="36517" y="53690"/>
                    </a:lnTo>
                    <a:lnTo>
                      <a:pt x="36583" y="53856"/>
                    </a:lnTo>
                    <a:lnTo>
                      <a:pt x="36713" y="54033"/>
                    </a:lnTo>
                    <a:lnTo>
                      <a:pt x="36822" y="54224"/>
                    </a:lnTo>
                    <a:lnTo>
                      <a:pt x="36961" y="54359"/>
                    </a:lnTo>
                    <a:lnTo>
                      <a:pt x="37095" y="54432"/>
                    </a:lnTo>
                    <a:lnTo>
                      <a:pt x="37271" y="54469"/>
                    </a:lnTo>
                    <a:lnTo>
                      <a:pt x="37411" y="54494"/>
                    </a:lnTo>
                    <a:lnTo>
                      <a:pt x="37453" y="54622"/>
                    </a:lnTo>
                    <a:lnTo>
                      <a:pt x="37531" y="54880"/>
                    </a:lnTo>
                    <a:lnTo>
                      <a:pt x="37597" y="55028"/>
                    </a:lnTo>
                    <a:lnTo>
                      <a:pt x="37632" y="55304"/>
                    </a:lnTo>
                    <a:lnTo>
                      <a:pt x="37656" y="55408"/>
                    </a:lnTo>
                    <a:lnTo>
                      <a:pt x="37717" y="55562"/>
                    </a:lnTo>
                    <a:lnTo>
                      <a:pt x="37789" y="55838"/>
                    </a:lnTo>
                    <a:lnTo>
                      <a:pt x="38010" y="56936"/>
                    </a:lnTo>
                    <a:lnTo>
                      <a:pt x="38064" y="57224"/>
                    </a:lnTo>
                    <a:lnTo>
                      <a:pt x="38210" y="57230"/>
                    </a:lnTo>
                    <a:lnTo>
                      <a:pt x="38825" y="57291"/>
                    </a:lnTo>
                    <a:lnTo>
                      <a:pt x="38842" y="57690"/>
                    </a:lnTo>
                    <a:lnTo>
                      <a:pt x="38951" y="57837"/>
                    </a:lnTo>
                    <a:lnTo>
                      <a:pt x="38847" y="58036"/>
                    </a:lnTo>
                    <a:lnTo>
                      <a:pt x="39090" y="58274"/>
                    </a:lnTo>
                    <a:lnTo>
                      <a:pt x="40200" y="59454"/>
                    </a:lnTo>
                    <a:lnTo>
                      <a:pt x="40431" y="59673"/>
                    </a:lnTo>
                    <a:lnTo>
                      <a:pt x="41347" y="59427"/>
                    </a:lnTo>
                    <a:lnTo>
                      <a:pt x="41644" y="59365"/>
                    </a:lnTo>
                    <a:lnTo>
                      <a:pt x="42293" y="59188"/>
                    </a:lnTo>
                    <a:lnTo>
                      <a:pt x="42857" y="59042"/>
                    </a:lnTo>
                    <a:lnTo>
                      <a:pt x="43498" y="58888"/>
                    </a:lnTo>
                    <a:lnTo>
                      <a:pt x="44071" y="58703"/>
                    </a:lnTo>
                    <a:lnTo>
                      <a:pt x="44296" y="59044"/>
                    </a:lnTo>
                    <a:lnTo>
                      <a:pt x="44263" y="59283"/>
                    </a:lnTo>
                    <a:lnTo>
                      <a:pt x="44183" y="60061"/>
                    </a:lnTo>
                    <a:lnTo>
                      <a:pt x="44119" y="60601"/>
                    </a:lnTo>
                    <a:lnTo>
                      <a:pt x="44062" y="61110"/>
                    </a:lnTo>
                    <a:lnTo>
                      <a:pt x="44038" y="61356"/>
                    </a:lnTo>
                    <a:lnTo>
                      <a:pt x="44038" y="61602"/>
                    </a:lnTo>
                    <a:lnTo>
                      <a:pt x="44037" y="61904"/>
                    </a:lnTo>
                    <a:lnTo>
                      <a:pt x="44037" y="62158"/>
                    </a:lnTo>
                    <a:lnTo>
                      <a:pt x="44084" y="62380"/>
                    </a:lnTo>
                    <a:lnTo>
                      <a:pt x="44258" y="62555"/>
                    </a:lnTo>
                    <a:lnTo>
                      <a:pt x="44834" y="62800"/>
                    </a:lnTo>
                    <a:lnTo>
                      <a:pt x="45095" y="62919"/>
                    </a:lnTo>
                    <a:lnTo>
                      <a:pt x="45593" y="63141"/>
                    </a:lnTo>
                    <a:lnTo>
                      <a:pt x="45830" y="63252"/>
                    </a:lnTo>
                    <a:lnTo>
                      <a:pt x="46130" y="63347"/>
                    </a:lnTo>
                    <a:lnTo>
                      <a:pt x="46335" y="63465"/>
                    </a:lnTo>
                    <a:lnTo>
                      <a:pt x="46572" y="63561"/>
                    </a:lnTo>
                    <a:lnTo>
                      <a:pt x="46841" y="63671"/>
                    </a:lnTo>
                    <a:lnTo>
                      <a:pt x="46884" y="64051"/>
                    </a:lnTo>
                    <a:lnTo>
                      <a:pt x="46954" y="65082"/>
                    </a:lnTo>
                    <a:lnTo>
                      <a:pt x="47016" y="66487"/>
                    </a:lnTo>
                    <a:lnTo>
                      <a:pt x="46976" y="67542"/>
                    </a:lnTo>
                    <a:lnTo>
                      <a:pt x="46913" y="68438"/>
                    </a:lnTo>
                    <a:lnTo>
                      <a:pt x="46897" y="69207"/>
                    </a:lnTo>
                    <a:lnTo>
                      <a:pt x="46865" y="69794"/>
                    </a:lnTo>
                    <a:lnTo>
                      <a:pt x="46825" y="70325"/>
                    </a:lnTo>
                    <a:lnTo>
                      <a:pt x="46833" y="70864"/>
                    </a:lnTo>
                    <a:lnTo>
                      <a:pt x="46817" y="71094"/>
                    </a:lnTo>
                    <a:lnTo>
                      <a:pt x="46761" y="71848"/>
                    </a:lnTo>
                    <a:lnTo>
                      <a:pt x="46682" y="72601"/>
                    </a:lnTo>
                    <a:lnTo>
                      <a:pt x="46651" y="72744"/>
                    </a:lnTo>
                    <a:lnTo>
                      <a:pt x="46666" y="72934"/>
                    </a:lnTo>
                    <a:lnTo>
                      <a:pt x="46777" y="73164"/>
                    </a:lnTo>
                    <a:lnTo>
                      <a:pt x="46919" y="73409"/>
                    </a:lnTo>
                    <a:lnTo>
                      <a:pt x="47093" y="73655"/>
                    </a:lnTo>
                    <a:lnTo>
                      <a:pt x="47195" y="73837"/>
                    </a:lnTo>
                    <a:lnTo>
                      <a:pt x="47290" y="74012"/>
                    </a:lnTo>
                    <a:lnTo>
                      <a:pt x="47400" y="74281"/>
                    </a:lnTo>
                    <a:lnTo>
                      <a:pt x="47440" y="74519"/>
                    </a:lnTo>
                    <a:lnTo>
                      <a:pt x="47479" y="74630"/>
                    </a:lnTo>
                    <a:lnTo>
                      <a:pt x="47534" y="74725"/>
                    </a:lnTo>
                    <a:lnTo>
                      <a:pt x="47577" y="74867"/>
                    </a:lnTo>
                    <a:lnTo>
                      <a:pt x="48014" y="75354"/>
                    </a:lnTo>
                    <a:lnTo>
                      <a:pt x="48528" y="75659"/>
                    </a:lnTo>
                    <a:lnTo>
                      <a:pt x="48432" y="76261"/>
                    </a:lnTo>
                    <a:lnTo>
                      <a:pt x="47538" y="76347"/>
                    </a:lnTo>
                    <a:lnTo>
                      <a:pt x="47443" y="77168"/>
                    </a:lnTo>
                    <a:lnTo>
                      <a:pt x="48493" y="77256"/>
                    </a:lnTo>
                    <a:lnTo>
                      <a:pt x="49416" y="77381"/>
                    </a:lnTo>
                    <a:lnTo>
                      <a:pt x="50024" y="78241"/>
                    </a:lnTo>
                    <a:lnTo>
                      <a:pt x="50157" y="78470"/>
                    </a:lnTo>
                    <a:lnTo>
                      <a:pt x="50195" y="78651"/>
                    </a:lnTo>
                    <a:lnTo>
                      <a:pt x="50204" y="78842"/>
                    </a:lnTo>
                    <a:lnTo>
                      <a:pt x="50803" y="78719"/>
                    </a:lnTo>
                    <a:lnTo>
                      <a:pt x="51013" y="78193"/>
                    </a:lnTo>
                    <a:lnTo>
                      <a:pt x="51421" y="78480"/>
                    </a:lnTo>
                    <a:lnTo>
                      <a:pt x="51326" y="78633"/>
                    </a:lnTo>
                    <a:lnTo>
                      <a:pt x="53122" y="80469"/>
                    </a:lnTo>
                    <a:lnTo>
                      <a:pt x="53161" y="80268"/>
                    </a:lnTo>
                    <a:close/>
                  </a:path>
                </a:pathLst>
              </a:custGeom>
              <a:solidFill>
                <a:srgbClr val="FEF5EB"/>
              </a:solidFill>
              <a:ln w="4763" cap="rnd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5">
                <a:extLst>
                  <a:ext uri="{FF2B5EF4-FFF2-40B4-BE49-F238E27FC236}">
                    <a16:creationId xmlns:a16="http://schemas.microsoft.com/office/drawing/2014/main" id="{0998B53B-0115-C355-FB5D-8C0517F629E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8" y="1284"/>
                <a:ext cx="568" cy="617"/>
              </a:xfrm>
              <a:custGeom>
                <a:avLst/>
                <a:gdLst>
                  <a:gd name="T0" fmla="*/ 77211 w 131497"/>
                  <a:gd name="T1" fmla="*/ 142221 h 142922"/>
                  <a:gd name="T2" fmla="*/ 81710 w 131497"/>
                  <a:gd name="T3" fmla="*/ 141922 h 142922"/>
                  <a:gd name="T4" fmla="*/ 85381 w 131497"/>
                  <a:gd name="T5" fmla="*/ 140071 h 142922"/>
                  <a:gd name="T6" fmla="*/ 88519 w 131497"/>
                  <a:gd name="T7" fmla="*/ 137322 h 142922"/>
                  <a:gd name="T8" fmla="*/ 91975 w 131497"/>
                  <a:gd name="T9" fmla="*/ 135754 h 142922"/>
                  <a:gd name="T10" fmla="*/ 95369 w 131497"/>
                  <a:gd name="T11" fmla="*/ 134879 h 142922"/>
                  <a:gd name="T12" fmla="*/ 99389 w 131497"/>
                  <a:gd name="T13" fmla="*/ 133886 h 142922"/>
                  <a:gd name="T14" fmla="*/ 103400 w 131497"/>
                  <a:gd name="T15" fmla="*/ 132405 h 142922"/>
                  <a:gd name="T16" fmla="*/ 107360 w 131497"/>
                  <a:gd name="T17" fmla="*/ 131540 h 142922"/>
                  <a:gd name="T18" fmla="*/ 111027 w 131497"/>
                  <a:gd name="T19" fmla="*/ 130152 h 142922"/>
                  <a:gd name="T20" fmla="*/ 114864 w 131497"/>
                  <a:gd name="T21" fmla="*/ 127480 h 142922"/>
                  <a:gd name="T22" fmla="*/ 118591 w 131497"/>
                  <a:gd name="T23" fmla="*/ 128432 h 142922"/>
                  <a:gd name="T24" fmla="*/ 122633 w 131497"/>
                  <a:gd name="T25" fmla="*/ 127600 h 142922"/>
                  <a:gd name="T26" fmla="*/ 124603 w 131497"/>
                  <a:gd name="T27" fmla="*/ 123665 h 142922"/>
                  <a:gd name="T28" fmla="*/ 126167 w 131497"/>
                  <a:gd name="T29" fmla="*/ 117909 h 142922"/>
                  <a:gd name="T30" fmla="*/ 124865 w 131497"/>
                  <a:gd name="T31" fmla="*/ 113070 h 142922"/>
                  <a:gd name="T32" fmla="*/ 123721 w 131497"/>
                  <a:gd name="T33" fmla="*/ 113090 h 142922"/>
                  <a:gd name="T34" fmla="*/ 121472 w 131497"/>
                  <a:gd name="T35" fmla="*/ 113378 h 142922"/>
                  <a:gd name="T36" fmla="*/ 122550 w 131497"/>
                  <a:gd name="T37" fmla="*/ 108917 h 142922"/>
                  <a:gd name="T38" fmla="*/ 124144 w 131497"/>
                  <a:gd name="T39" fmla="*/ 103860 h 142922"/>
                  <a:gd name="T40" fmla="*/ 122212 w 131497"/>
                  <a:gd name="T41" fmla="*/ 98015 h 142922"/>
                  <a:gd name="T42" fmla="*/ 122044 w 131497"/>
                  <a:gd name="T43" fmla="*/ 90785 h 142922"/>
                  <a:gd name="T44" fmla="*/ 124531 w 131497"/>
                  <a:gd name="T45" fmla="*/ 85938 h 142922"/>
                  <a:gd name="T46" fmla="*/ 126255 w 131497"/>
                  <a:gd name="T47" fmla="*/ 80006 h 142922"/>
                  <a:gd name="T48" fmla="*/ 124219 w 131497"/>
                  <a:gd name="T49" fmla="*/ 77004 h 142922"/>
                  <a:gd name="T50" fmla="*/ 122286 w 131497"/>
                  <a:gd name="T51" fmla="*/ 73493 h 142922"/>
                  <a:gd name="T52" fmla="*/ 127450 w 131497"/>
                  <a:gd name="T53" fmla="*/ 67780 h 142922"/>
                  <a:gd name="T54" fmla="*/ 127509 w 131497"/>
                  <a:gd name="T55" fmla="*/ 61189 h 142922"/>
                  <a:gd name="T56" fmla="*/ 123550 w 131497"/>
                  <a:gd name="T57" fmla="*/ 58158 h 142922"/>
                  <a:gd name="T58" fmla="*/ 126954 w 131497"/>
                  <a:gd name="T59" fmla="*/ 50480 h 142922"/>
                  <a:gd name="T60" fmla="*/ 128584 w 131497"/>
                  <a:gd name="T61" fmla="*/ 44564 h 142922"/>
                  <a:gd name="T62" fmla="*/ 129176 w 131497"/>
                  <a:gd name="T63" fmla="*/ 39915 h 142922"/>
                  <a:gd name="T64" fmla="*/ 128283 w 131497"/>
                  <a:gd name="T65" fmla="*/ 37526 h 142922"/>
                  <a:gd name="T66" fmla="*/ 125432 w 131497"/>
                  <a:gd name="T67" fmla="*/ 36755 h 142922"/>
                  <a:gd name="T68" fmla="*/ 125979 w 131497"/>
                  <a:gd name="T69" fmla="*/ 33403 h 142922"/>
                  <a:gd name="T70" fmla="*/ 129780 w 131497"/>
                  <a:gd name="T71" fmla="*/ 32595 h 142922"/>
                  <a:gd name="T72" fmla="*/ 130837 w 131497"/>
                  <a:gd name="T73" fmla="*/ 27188 h 142922"/>
                  <a:gd name="T74" fmla="*/ 127293 w 131497"/>
                  <a:gd name="T75" fmla="*/ 24423 h 142922"/>
                  <a:gd name="T76" fmla="*/ 130749 w 131497"/>
                  <a:gd name="T77" fmla="*/ 19930 h 142922"/>
                  <a:gd name="T78" fmla="*/ 126704 w 131497"/>
                  <a:gd name="T79" fmla="*/ 19976 h 142922"/>
                  <a:gd name="T80" fmla="*/ 125903 w 131497"/>
                  <a:gd name="T81" fmla="*/ 13738 h 142922"/>
                  <a:gd name="T82" fmla="*/ 131049 w 131497"/>
                  <a:gd name="T83" fmla="*/ 10346 h 142922"/>
                  <a:gd name="T84" fmla="*/ 124638 w 131497"/>
                  <a:gd name="T85" fmla="*/ 10341 h 142922"/>
                  <a:gd name="T86" fmla="*/ 118069 w 131497"/>
                  <a:gd name="T87" fmla="*/ 11439 h 142922"/>
                  <a:gd name="T88" fmla="*/ 111156 w 131497"/>
                  <a:gd name="T89" fmla="*/ 9245 h 142922"/>
                  <a:gd name="T90" fmla="*/ 109007 w 131497"/>
                  <a:gd name="T91" fmla="*/ 5228 h 142922"/>
                  <a:gd name="T92" fmla="*/ 88200 w 131497"/>
                  <a:gd name="T93" fmla="*/ 8555 h 142922"/>
                  <a:gd name="T94" fmla="*/ 55763 w 131497"/>
                  <a:gd name="T95" fmla="*/ 33772 h 142922"/>
                  <a:gd name="T96" fmla="*/ 54636 w 131497"/>
                  <a:gd name="T97" fmla="*/ 38681 h 142922"/>
                  <a:gd name="T98" fmla="*/ 48872 w 131497"/>
                  <a:gd name="T99" fmla="*/ 44880 h 142922"/>
                  <a:gd name="T100" fmla="*/ 36028 w 131497"/>
                  <a:gd name="T101" fmla="*/ 50169 h 142922"/>
                  <a:gd name="T102" fmla="*/ 27364 w 131497"/>
                  <a:gd name="T103" fmla="*/ 61156 h 142922"/>
                  <a:gd name="T104" fmla="*/ 13342 w 131497"/>
                  <a:gd name="T105" fmla="*/ 61306 h 142922"/>
                  <a:gd name="T106" fmla="*/ 5593 w 131497"/>
                  <a:gd name="T107" fmla="*/ 80993 h 142922"/>
                  <a:gd name="T108" fmla="*/ 5294 w 131497"/>
                  <a:gd name="T109" fmla="*/ 98821 h 142922"/>
                  <a:gd name="T110" fmla="*/ 17430 w 131497"/>
                  <a:gd name="T111" fmla="*/ 115272 h 142922"/>
                  <a:gd name="T112" fmla="*/ 27832 w 131497"/>
                  <a:gd name="T113" fmla="*/ 122833 h 142922"/>
                  <a:gd name="T114" fmla="*/ 46813 w 131497"/>
                  <a:gd name="T115" fmla="*/ 130953 h 142922"/>
                  <a:gd name="T116" fmla="*/ 56958 w 131497"/>
                  <a:gd name="T117" fmla="*/ 141715 h 142922"/>
                  <a:gd name="T118" fmla="*/ 60699 w 131497"/>
                  <a:gd name="T119" fmla="*/ 139546 h 142922"/>
                  <a:gd name="T120" fmla="*/ 64492 w 131497"/>
                  <a:gd name="T121" fmla="*/ 139402 h 142922"/>
                  <a:gd name="T122" fmla="*/ 65340 w 131497"/>
                  <a:gd name="T123" fmla="*/ 141688 h 142922"/>
                  <a:gd name="T124" fmla="*/ 69078 w 131497"/>
                  <a:gd name="T125" fmla="*/ 142265 h 142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1497" h="142922">
                    <a:moveTo>
                      <a:pt x="72098" y="142866"/>
                    </a:moveTo>
                    <a:lnTo>
                      <a:pt x="72152" y="142805"/>
                    </a:lnTo>
                    <a:lnTo>
                      <a:pt x="72218" y="142744"/>
                    </a:lnTo>
                    <a:lnTo>
                      <a:pt x="72306" y="142731"/>
                    </a:lnTo>
                    <a:lnTo>
                      <a:pt x="72387" y="142721"/>
                    </a:lnTo>
                    <a:lnTo>
                      <a:pt x="72468" y="142705"/>
                    </a:lnTo>
                    <a:lnTo>
                      <a:pt x="72559" y="142670"/>
                    </a:lnTo>
                    <a:lnTo>
                      <a:pt x="72644" y="142639"/>
                    </a:lnTo>
                    <a:lnTo>
                      <a:pt x="72726" y="142618"/>
                    </a:lnTo>
                    <a:lnTo>
                      <a:pt x="72790" y="142551"/>
                    </a:lnTo>
                    <a:lnTo>
                      <a:pt x="72832" y="142476"/>
                    </a:lnTo>
                    <a:lnTo>
                      <a:pt x="72894" y="142401"/>
                    </a:lnTo>
                    <a:lnTo>
                      <a:pt x="72956" y="142349"/>
                    </a:lnTo>
                    <a:lnTo>
                      <a:pt x="73039" y="142303"/>
                    </a:lnTo>
                    <a:lnTo>
                      <a:pt x="73114" y="142257"/>
                    </a:lnTo>
                    <a:lnTo>
                      <a:pt x="73192" y="142223"/>
                    </a:lnTo>
                    <a:lnTo>
                      <a:pt x="73292" y="142190"/>
                    </a:lnTo>
                    <a:lnTo>
                      <a:pt x="73378" y="142175"/>
                    </a:lnTo>
                    <a:lnTo>
                      <a:pt x="73463" y="142165"/>
                    </a:lnTo>
                    <a:lnTo>
                      <a:pt x="73555" y="142171"/>
                    </a:lnTo>
                    <a:lnTo>
                      <a:pt x="73644" y="142183"/>
                    </a:lnTo>
                    <a:lnTo>
                      <a:pt x="73736" y="142215"/>
                    </a:lnTo>
                    <a:lnTo>
                      <a:pt x="73820" y="142240"/>
                    </a:lnTo>
                    <a:lnTo>
                      <a:pt x="73910" y="142263"/>
                    </a:lnTo>
                    <a:lnTo>
                      <a:pt x="73994" y="142278"/>
                    </a:lnTo>
                    <a:lnTo>
                      <a:pt x="74077" y="142262"/>
                    </a:lnTo>
                    <a:lnTo>
                      <a:pt x="74172" y="142240"/>
                    </a:lnTo>
                    <a:lnTo>
                      <a:pt x="74263" y="142226"/>
                    </a:lnTo>
                    <a:lnTo>
                      <a:pt x="74342" y="142207"/>
                    </a:lnTo>
                    <a:lnTo>
                      <a:pt x="74422" y="142189"/>
                    </a:lnTo>
                    <a:lnTo>
                      <a:pt x="74522" y="142161"/>
                    </a:lnTo>
                    <a:lnTo>
                      <a:pt x="74607" y="142143"/>
                    </a:lnTo>
                    <a:lnTo>
                      <a:pt x="74738" y="142149"/>
                    </a:lnTo>
                    <a:lnTo>
                      <a:pt x="74824" y="142164"/>
                    </a:lnTo>
                    <a:lnTo>
                      <a:pt x="76196" y="142392"/>
                    </a:lnTo>
                    <a:lnTo>
                      <a:pt x="76268" y="142442"/>
                    </a:lnTo>
                    <a:lnTo>
                      <a:pt x="76336" y="142494"/>
                    </a:lnTo>
                    <a:lnTo>
                      <a:pt x="76419" y="142540"/>
                    </a:lnTo>
                    <a:lnTo>
                      <a:pt x="76507" y="142557"/>
                    </a:lnTo>
                    <a:lnTo>
                      <a:pt x="76590" y="142576"/>
                    </a:lnTo>
                    <a:lnTo>
                      <a:pt x="76693" y="142549"/>
                    </a:lnTo>
                    <a:lnTo>
                      <a:pt x="76754" y="142478"/>
                    </a:lnTo>
                    <a:lnTo>
                      <a:pt x="76808" y="142395"/>
                    </a:lnTo>
                    <a:lnTo>
                      <a:pt x="76845" y="142307"/>
                    </a:lnTo>
                    <a:lnTo>
                      <a:pt x="76892" y="142235"/>
                    </a:lnTo>
                    <a:lnTo>
                      <a:pt x="76991" y="142205"/>
                    </a:lnTo>
                    <a:lnTo>
                      <a:pt x="77119" y="142215"/>
                    </a:lnTo>
                    <a:lnTo>
                      <a:pt x="77211" y="142221"/>
                    </a:lnTo>
                    <a:lnTo>
                      <a:pt x="77352" y="142218"/>
                    </a:lnTo>
                    <a:lnTo>
                      <a:pt x="77448" y="142215"/>
                    </a:lnTo>
                    <a:lnTo>
                      <a:pt x="77618" y="142218"/>
                    </a:lnTo>
                    <a:lnTo>
                      <a:pt x="77698" y="142223"/>
                    </a:lnTo>
                    <a:lnTo>
                      <a:pt x="77798" y="142230"/>
                    </a:lnTo>
                    <a:lnTo>
                      <a:pt x="77928" y="142226"/>
                    </a:lnTo>
                    <a:lnTo>
                      <a:pt x="78039" y="142229"/>
                    </a:lnTo>
                    <a:lnTo>
                      <a:pt x="78134" y="142235"/>
                    </a:lnTo>
                    <a:lnTo>
                      <a:pt x="78224" y="142235"/>
                    </a:lnTo>
                    <a:lnTo>
                      <a:pt x="78334" y="142233"/>
                    </a:lnTo>
                    <a:lnTo>
                      <a:pt x="78446" y="142242"/>
                    </a:lnTo>
                    <a:lnTo>
                      <a:pt x="78555" y="142236"/>
                    </a:lnTo>
                    <a:lnTo>
                      <a:pt x="78604" y="142232"/>
                    </a:lnTo>
                    <a:lnTo>
                      <a:pt x="78610" y="142232"/>
                    </a:lnTo>
                    <a:lnTo>
                      <a:pt x="78638" y="142229"/>
                    </a:lnTo>
                    <a:lnTo>
                      <a:pt x="78731" y="142209"/>
                    </a:lnTo>
                    <a:lnTo>
                      <a:pt x="78816" y="142202"/>
                    </a:lnTo>
                    <a:lnTo>
                      <a:pt x="78905" y="142197"/>
                    </a:lnTo>
                    <a:lnTo>
                      <a:pt x="78986" y="142195"/>
                    </a:lnTo>
                    <a:lnTo>
                      <a:pt x="79074" y="142177"/>
                    </a:lnTo>
                    <a:lnTo>
                      <a:pt x="79171" y="142159"/>
                    </a:lnTo>
                    <a:lnTo>
                      <a:pt x="79276" y="142147"/>
                    </a:lnTo>
                    <a:lnTo>
                      <a:pt x="79357" y="142136"/>
                    </a:lnTo>
                    <a:lnTo>
                      <a:pt x="79442" y="142127"/>
                    </a:lnTo>
                    <a:lnTo>
                      <a:pt x="79547" y="142120"/>
                    </a:lnTo>
                    <a:lnTo>
                      <a:pt x="79640" y="142103"/>
                    </a:lnTo>
                    <a:lnTo>
                      <a:pt x="79729" y="142089"/>
                    </a:lnTo>
                    <a:lnTo>
                      <a:pt x="79830" y="142074"/>
                    </a:lnTo>
                    <a:lnTo>
                      <a:pt x="79924" y="142062"/>
                    </a:lnTo>
                    <a:lnTo>
                      <a:pt x="80012" y="142052"/>
                    </a:lnTo>
                    <a:lnTo>
                      <a:pt x="80117" y="142049"/>
                    </a:lnTo>
                    <a:lnTo>
                      <a:pt x="80251" y="142037"/>
                    </a:lnTo>
                    <a:lnTo>
                      <a:pt x="80350" y="142022"/>
                    </a:lnTo>
                    <a:lnTo>
                      <a:pt x="80430" y="142009"/>
                    </a:lnTo>
                    <a:lnTo>
                      <a:pt x="80516" y="141996"/>
                    </a:lnTo>
                    <a:lnTo>
                      <a:pt x="80602" y="141990"/>
                    </a:lnTo>
                    <a:lnTo>
                      <a:pt x="80703" y="141991"/>
                    </a:lnTo>
                    <a:lnTo>
                      <a:pt x="80802" y="141989"/>
                    </a:lnTo>
                    <a:lnTo>
                      <a:pt x="80885" y="141990"/>
                    </a:lnTo>
                    <a:lnTo>
                      <a:pt x="80976" y="141977"/>
                    </a:lnTo>
                    <a:lnTo>
                      <a:pt x="81087" y="141964"/>
                    </a:lnTo>
                    <a:lnTo>
                      <a:pt x="81172" y="141963"/>
                    </a:lnTo>
                    <a:lnTo>
                      <a:pt x="81266" y="141952"/>
                    </a:lnTo>
                    <a:lnTo>
                      <a:pt x="81354" y="141962"/>
                    </a:lnTo>
                    <a:lnTo>
                      <a:pt x="81452" y="141958"/>
                    </a:lnTo>
                    <a:lnTo>
                      <a:pt x="81532" y="141947"/>
                    </a:lnTo>
                    <a:lnTo>
                      <a:pt x="81625" y="141940"/>
                    </a:lnTo>
                    <a:lnTo>
                      <a:pt x="81710" y="141922"/>
                    </a:lnTo>
                    <a:lnTo>
                      <a:pt x="81792" y="141911"/>
                    </a:lnTo>
                    <a:lnTo>
                      <a:pt x="81869" y="141883"/>
                    </a:lnTo>
                    <a:lnTo>
                      <a:pt x="81962" y="141872"/>
                    </a:lnTo>
                    <a:lnTo>
                      <a:pt x="82046" y="141858"/>
                    </a:lnTo>
                    <a:lnTo>
                      <a:pt x="82126" y="141846"/>
                    </a:lnTo>
                    <a:lnTo>
                      <a:pt x="82217" y="141818"/>
                    </a:lnTo>
                    <a:lnTo>
                      <a:pt x="82313" y="141795"/>
                    </a:lnTo>
                    <a:lnTo>
                      <a:pt x="82403" y="141764"/>
                    </a:lnTo>
                    <a:lnTo>
                      <a:pt x="82481" y="141737"/>
                    </a:lnTo>
                    <a:lnTo>
                      <a:pt x="82571" y="141718"/>
                    </a:lnTo>
                    <a:lnTo>
                      <a:pt x="82653" y="141705"/>
                    </a:lnTo>
                    <a:lnTo>
                      <a:pt x="82743" y="141672"/>
                    </a:lnTo>
                    <a:lnTo>
                      <a:pt x="82823" y="141649"/>
                    </a:lnTo>
                    <a:lnTo>
                      <a:pt x="82903" y="141623"/>
                    </a:lnTo>
                    <a:lnTo>
                      <a:pt x="82987" y="141613"/>
                    </a:lnTo>
                    <a:lnTo>
                      <a:pt x="83070" y="141574"/>
                    </a:lnTo>
                    <a:lnTo>
                      <a:pt x="83150" y="141534"/>
                    </a:lnTo>
                    <a:lnTo>
                      <a:pt x="83236" y="141507"/>
                    </a:lnTo>
                    <a:lnTo>
                      <a:pt x="83327" y="141475"/>
                    </a:lnTo>
                    <a:lnTo>
                      <a:pt x="83404" y="141441"/>
                    </a:lnTo>
                    <a:lnTo>
                      <a:pt x="83485" y="141390"/>
                    </a:lnTo>
                    <a:lnTo>
                      <a:pt x="83581" y="141338"/>
                    </a:lnTo>
                    <a:lnTo>
                      <a:pt x="83653" y="141303"/>
                    </a:lnTo>
                    <a:lnTo>
                      <a:pt x="83733" y="141249"/>
                    </a:lnTo>
                    <a:lnTo>
                      <a:pt x="83807" y="141216"/>
                    </a:lnTo>
                    <a:lnTo>
                      <a:pt x="83882" y="141172"/>
                    </a:lnTo>
                    <a:lnTo>
                      <a:pt x="83954" y="141130"/>
                    </a:lnTo>
                    <a:lnTo>
                      <a:pt x="84007" y="141094"/>
                    </a:lnTo>
                    <a:lnTo>
                      <a:pt x="84034" y="141075"/>
                    </a:lnTo>
                    <a:lnTo>
                      <a:pt x="84045" y="141068"/>
                    </a:lnTo>
                    <a:lnTo>
                      <a:pt x="84123" y="141019"/>
                    </a:lnTo>
                    <a:lnTo>
                      <a:pt x="84215" y="140967"/>
                    </a:lnTo>
                    <a:lnTo>
                      <a:pt x="84289" y="140912"/>
                    </a:lnTo>
                    <a:lnTo>
                      <a:pt x="84376" y="140853"/>
                    </a:lnTo>
                    <a:lnTo>
                      <a:pt x="84450" y="140798"/>
                    </a:lnTo>
                    <a:lnTo>
                      <a:pt x="84511" y="140739"/>
                    </a:lnTo>
                    <a:lnTo>
                      <a:pt x="84582" y="140685"/>
                    </a:lnTo>
                    <a:lnTo>
                      <a:pt x="84656" y="140632"/>
                    </a:lnTo>
                    <a:lnTo>
                      <a:pt x="84730" y="140581"/>
                    </a:lnTo>
                    <a:lnTo>
                      <a:pt x="84813" y="140528"/>
                    </a:lnTo>
                    <a:lnTo>
                      <a:pt x="84874" y="140472"/>
                    </a:lnTo>
                    <a:lnTo>
                      <a:pt x="84955" y="140413"/>
                    </a:lnTo>
                    <a:lnTo>
                      <a:pt x="85031" y="140359"/>
                    </a:lnTo>
                    <a:lnTo>
                      <a:pt x="85102" y="140299"/>
                    </a:lnTo>
                    <a:lnTo>
                      <a:pt x="85166" y="140249"/>
                    </a:lnTo>
                    <a:lnTo>
                      <a:pt x="85241" y="140186"/>
                    </a:lnTo>
                    <a:lnTo>
                      <a:pt x="85300" y="140129"/>
                    </a:lnTo>
                    <a:lnTo>
                      <a:pt x="85381" y="140071"/>
                    </a:lnTo>
                    <a:lnTo>
                      <a:pt x="85451" y="140007"/>
                    </a:lnTo>
                    <a:lnTo>
                      <a:pt x="85519" y="139937"/>
                    </a:lnTo>
                    <a:lnTo>
                      <a:pt x="85595" y="139879"/>
                    </a:lnTo>
                    <a:lnTo>
                      <a:pt x="85672" y="139815"/>
                    </a:lnTo>
                    <a:lnTo>
                      <a:pt x="85742" y="139760"/>
                    </a:lnTo>
                    <a:lnTo>
                      <a:pt x="85819" y="139692"/>
                    </a:lnTo>
                    <a:lnTo>
                      <a:pt x="85894" y="139624"/>
                    </a:lnTo>
                    <a:lnTo>
                      <a:pt x="85964" y="139561"/>
                    </a:lnTo>
                    <a:lnTo>
                      <a:pt x="86025" y="139507"/>
                    </a:lnTo>
                    <a:lnTo>
                      <a:pt x="86096" y="139452"/>
                    </a:lnTo>
                    <a:lnTo>
                      <a:pt x="86166" y="139388"/>
                    </a:lnTo>
                    <a:lnTo>
                      <a:pt x="86226" y="139330"/>
                    </a:lnTo>
                    <a:lnTo>
                      <a:pt x="86295" y="139264"/>
                    </a:lnTo>
                    <a:lnTo>
                      <a:pt x="86366" y="139203"/>
                    </a:lnTo>
                    <a:lnTo>
                      <a:pt x="86425" y="139147"/>
                    </a:lnTo>
                    <a:lnTo>
                      <a:pt x="86490" y="139098"/>
                    </a:lnTo>
                    <a:lnTo>
                      <a:pt x="86582" y="139045"/>
                    </a:lnTo>
                    <a:lnTo>
                      <a:pt x="86649" y="138983"/>
                    </a:lnTo>
                    <a:lnTo>
                      <a:pt x="86712" y="138927"/>
                    </a:lnTo>
                    <a:lnTo>
                      <a:pt x="86804" y="138845"/>
                    </a:lnTo>
                    <a:lnTo>
                      <a:pt x="86867" y="138794"/>
                    </a:lnTo>
                    <a:lnTo>
                      <a:pt x="86974" y="138702"/>
                    </a:lnTo>
                    <a:lnTo>
                      <a:pt x="87070" y="138627"/>
                    </a:lnTo>
                    <a:lnTo>
                      <a:pt x="87158" y="138556"/>
                    </a:lnTo>
                    <a:lnTo>
                      <a:pt x="87238" y="138483"/>
                    </a:lnTo>
                    <a:lnTo>
                      <a:pt x="87299" y="138426"/>
                    </a:lnTo>
                    <a:lnTo>
                      <a:pt x="87374" y="138361"/>
                    </a:lnTo>
                    <a:lnTo>
                      <a:pt x="87464" y="138284"/>
                    </a:lnTo>
                    <a:lnTo>
                      <a:pt x="87546" y="138215"/>
                    </a:lnTo>
                    <a:lnTo>
                      <a:pt x="87625" y="138147"/>
                    </a:lnTo>
                    <a:lnTo>
                      <a:pt x="87685" y="138093"/>
                    </a:lnTo>
                    <a:lnTo>
                      <a:pt x="87758" y="138031"/>
                    </a:lnTo>
                    <a:lnTo>
                      <a:pt x="87779" y="138014"/>
                    </a:lnTo>
                    <a:lnTo>
                      <a:pt x="87805" y="137994"/>
                    </a:lnTo>
                    <a:lnTo>
                      <a:pt x="87810" y="137990"/>
                    </a:lnTo>
                    <a:lnTo>
                      <a:pt x="87842" y="137966"/>
                    </a:lnTo>
                    <a:lnTo>
                      <a:pt x="87921" y="137897"/>
                    </a:lnTo>
                    <a:lnTo>
                      <a:pt x="87993" y="137836"/>
                    </a:lnTo>
                    <a:lnTo>
                      <a:pt x="88058" y="137779"/>
                    </a:lnTo>
                    <a:lnTo>
                      <a:pt x="88121" y="137722"/>
                    </a:lnTo>
                    <a:lnTo>
                      <a:pt x="88183" y="137666"/>
                    </a:lnTo>
                    <a:lnTo>
                      <a:pt x="88264" y="137587"/>
                    </a:lnTo>
                    <a:lnTo>
                      <a:pt x="88292" y="137557"/>
                    </a:lnTo>
                    <a:lnTo>
                      <a:pt x="88325" y="137523"/>
                    </a:lnTo>
                    <a:lnTo>
                      <a:pt x="88338" y="137510"/>
                    </a:lnTo>
                    <a:lnTo>
                      <a:pt x="88388" y="137459"/>
                    </a:lnTo>
                    <a:lnTo>
                      <a:pt x="88445" y="137400"/>
                    </a:lnTo>
                    <a:lnTo>
                      <a:pt x="88519" y="137322"/>
                    </a:lnTo>
                    <a:lnTo>
                      <a:pt x="88583" y="137270"/>
                    </a:lnTo>
                    <a:lnTo>
                      <a:pt x="88645" y="137213"/>
                    </a:lnTo>
                    <a:lnTo>
                      <a:pt x="88710" y="137165"/>
                    </a:lnTo>
                    <a:lnTo>
                      <a:pt x="88815" y="137082"/>
                    </a:lnTo>
                    <a:lnTo>
                      <a:pt x="88888" y="137017"/>
                    </a:lnTo>
                    <a:lnTo>
                      <a:pt x="88968" y="136974"/>
                    </a:lnTo>
                    <a:lnTo>
                      <a:pt x="89049" y="136953"/>
                    </a:lnTo>
                    <a:lnTo>
                      <a:pt x="89136" y="136911"/>
                    </a:lnTo>
                    <a:lnTo>
                      <a:pt x="89228" y="136870"/>
                    </a:lnTo>
                    <a:lnTo>
                      <a:pt x="89321" y="136835"/>
                    </a:lnTo>
                    <a:lnTo>
                      <a:pt x="89360" y="136823"/>
                    </a:lnTo>
                    <a:lnTo>
                      <a:pt x="89403" y="136809"/>
                    </a:lnTo>
                    <a:lnTo>
                      <a:pt x="89432" y="136800"/>
                    </a:lnTo>
                    <a:lnTo>
                      <a:pt x="89554" y="136766"/>
                    </a:lnTo>
                    <a:lnTo>
                      <a:pt x="89636" y="136734"/>
                    </a:lnTo>
                    <a:lnTo>
                      <a:pt x="89717" y="136698"/>
                    </a:lnTo>
                    <a:lnTo>
                      <a:pt x="89732" y="136691"/>
                    </a:lnTo>
                    <a:lnTo>
                      <a:pt x="89735" y="136689"/>
                    </a:lnTo>
                    <a:lnTo>
                      <a:pt x="89808" y="136655"/>
                    </a:lnTo>
                    <a:lnTo>
                      <a:pt x="89816" y="136651"/>
                    </a:lnTo>
                    <a:lnTo>
                      <a:pt x="89890" y="136610"/>
                    </a:lnTo>
                    <a:lnTo>
                      <a:pt x="89962" y="136573"/>
                    </a:lnTo>
                    <a:lnTo>
                      <a:pt x="90043" y="136536"/>
                    </a:lnTo>
                    <a:lnTo>
                      <a:pt x="90136" y="136497"/>
                    </a:lnTo>
                    <a:lnTo>
                      <a:pt x="90227" y="136459"/>
                    </a:lnTo>
                    <a:lnTo>
                      <a:pt x="90314" y="136427"/>
                    </a:lnTo>
                    <a:lnTo>
                      <a:pt x="90390" y="136397"/>
                    </a:lnTo>
                    <a:lnTo>
                      <a:pt x="90472" y="136366"/>
                    </a:lnTo>
                    <a:lnTo>
                      <a:pt x="90554" y="136327"/>
                    </a:lnTo>
                    <a:lnTo>
                      <a:pt x="90632" y="136287"/>
                    </a:lnTo>
                    <a:lnTo>
                      <a:pt x="90708" y="136256"/>
                    </a:lnTo>
                    <a:lnTo>
                      <a:pt x="90789" y="136220"/>
                    </a:lnTo>
                    <a:lnTo>
                      <a:pt x="90876" y="136181"/>
                    </a:lnTo>
                    <a:lnTo>
                      <a:pt x="90962" y="136143"/>
                    </a:lnTo>
                    <a:lnTo>
                      <a:pt x="91037" y="136106"/>
                    </a:lnTo>
                    <a:lnTo>
                      <a:pt x="91115" y="136067"/>
                    </a:lnTo>
                    <a:lnTo>
                      <a:pt x="91205" y="136026"/>
                    </a:lnTo>
                    <a:lnTo>
                      <a:pt x="91288" y="135996"/>
                    </a:lnTo>
                    <a:lnTo>
                      <a:pt x="91369" y="135961"/>
                    </a:lnTo>
                    <a:lnTo>
                      <a:pt x="91445" y="135926"/>
                    </a:lnTo>
                    <a:lnTo>
                      <a:pt x="91528" y="135888"/>
                    </a:lnTo>
                    <a:lnTo>
                      <a:pt x="91612" y="135863"/>
                    </a:lnTo>
                    <a:lnTo>
                      <a:pt x="91696" y="135834"/>
                    </a:lnTo>
                    <a:lnTo>
                      <a:pt x="91784" y="135809"/>
                    </a:lnTo>
                    <a:lnTo>
                      <a:pt x="91864" y="135788"/>
                    </a:lnTo>
                    <a:lnTo>
                      <a:pt x="91891" y="135779"/>
                    </a:lnTo>
                    <a:lnTo>
                      <a:pt x="91941" y="135763"/>
                    </a:lnTo>
                    <a:lnTo>
                      <a:pt x="91975" y="135754"/>
                    </a:lnTo>
                    <a:lnTo>
                      <a:pt x="92004" y="135746"/>
                    </a:lnTo>
                    <a:lnTo>
                      <a:pt x="92072" y="135728"/>
                    </a:lnTo>
                    <a:lnTo>
                      <a:pt x="92163" y="135708"/>
                    </a:lnTo>
                    <a:lnTo>
                      <a:pt x="92259" y="135689"/>
                    </a:lnTo>
                    <a:lnTo>
                      <a:pt x="92266" y="135687"/>
                    </a:lnTo>
                    <a:lnTo>
                      <a:pt x="92285" y="135684"/>
                    </a:lnTo>
                    <a:lnTo>
                      <a:pt x="92355" y="135670"/>
                    </a:lnTo>
                    <a:lnTo>
                      <a:pt x="92436" y="135654"/>
                    </a:lnTo>
                    <a:lnTo>
                      <a:pt x="92534" y="135630"/>
                    </a:lnTo>
                    <a:lnTo>
                      <a:pt x="92632" y="135607"/>
                    </a:lnTo>
                    <a:lnTo>
                      <a:pt x="92721" y="135584"/>
                    </a:lnTo>
                    <a:lnTo>
                      <a:pt x="92802" y="135566"/>
                    </a:lnTo>
                    <a:lnTo>
                      <a:pt x="92882" y="135546"/>
                    </a:lnTo>
                    <a:lnTo>
                      <a:pt x="92966" y="135517"/>
                    </a:lnTo>
                    <a:lnTo>
                      <a:pt x="93044" y="135490"/>
                    </a:lnTo>
                    <a:lnTo>
                      <a:pt x="93124" y="135478"/>
                    </a:lnTo>
                    <a:lnTo>
                      <a:pt x="93204" y="135457"/>
                    </a:lnTo>
                    <a:lnTo>
                      <a:pt x="93281" y="135431"/>
                    </a:lnTo>
                    <a:lnTo>
                      <a:pt x="93363" y="135417"/>
                    </a:lnTo>
                    <a:lnTo>
                      <a:pt x="93448" y="135403"/>
                    </a:lnTo>
                    <a:lnTo>
                      <a:pt x="93526" y="135380"/>
                    </a:lnTo>
                    <a:lnTo>
                      <a:pt x="93629" y="135347"/>
                    </a:lnTo>
                    <a:lnTo>
                      <a:pt x="93719" y="135320"/>
                    </a:lnTo>
                    <a:lnTo>
                      <a:pt x="93823" y="135304"/>
                    </a:lnTo>
                    <a:lnTo>
                      <a:pt x="93914" y="135283"/>
                    </a:lnTo>
                    <a:lnTo>
                      <a:pt x="94001" y="135260"/>
                    </a:lnTo>
                    <a:lnTo>
                      <a:pt x="94081" y="135240"/>
                    </a:lnTo>
                    <a:lnTo>
                      <a:pt x="94171" y="135215"/>
                    </a:lnTo>
                    <a:lnTo>
                      <a:pt x="94211" y="135202"/>
                    </a:lnTo>
                    <a:lnTo>
                      <a:pt x="94222" y="135199"/>
                    </a:lnTo>
                    <a:lnTo>
                      <a:pt x="94262" y="135186"/>
                    </a:lnTo>
                    <a:lnTo>
                      <a:pt x="94356" y="135155"/>
                    </a:lnTo>
                    <a:lnTo>
                      <a:pt x="94435" y="135130"/>
                    </a:lnTo>
                    <a:lnTo>
                      <a:pt x="94515" y="135110"/>
                    </a:lnTo>
                    <a:lnTo>
                      <a:pt x="94606" y="135087"/>
                    </a:lnTo>
                    <a:lnTo>
                      <a:pt x="94686" y="135070"/>
                    </a:lnTo>
                    <a:lnTo>
                      <a:pt x="94730" y="135061"/>
                    </a:lnTo>
                    <a:lnTo>
                      <a:pt x="94771" y="135053"/>
                    </a:lnTo>
                    <a:lnTo>
                      <a:pt x="94784" y="135050"/>
                    </a:lnTo>
                    <a:lnTo>
                      <a:pt x="94860" y="135030"/>
                    </a:lnTo>
                    <a:lnTo>
                      <a:pt x="94887" y="135021"/>
                    </a:lnTo>
                    <a:lnTo>
                      <a:pt x="94945" y="135002"/>
                    </a:lnTo>
                    <a:lnTo>
                      <a:pt x="94950" y="135000"/>
                    </a:lnTo>
                    <a:lnTo>
                      <a:pt x="95025" y="134971"/>
                    </a:lnTo>
                    <a:lnTo>
                      <a:pt x="95116" y="134943"/>
                    </a:lnTo>
                    <a:lnTo>
                      <a:pt x="95208" y="134914"/>
                    </a:lnTo>
                    <a:lnTo>
                      <a:pt x="95287" y="134895"/>
                    </a:lnTo>
                    <a:lnTo>
                      <a:pt x="95369" y="134879"/>
                    </a:lnTo>
                    <a:lnTo>
                      <a:pt x="95381" y="134876"/>
                    </a:lnTo>
                    <a:lnTo>
                      <a:pt x="95474" y="134856"/>
                    </a:lnTo>
                    <a:lnTo>
                      <a:pt x="95475" y="134856"/>
                    </a:lnTo>
                    <a:lnTo>
                      <a:pt x="95578" y="134821"/>
                    </a:lnTo>
                    <a:lnTo>
                      <a:pt x="95659" y="134792"/>
                    </a:lnTo>
                    <a:lnTo>
                      <a:pt x="95740" y="134779"/>
                    </a:lnTo>
                    <a:lnTo>
                      <a:pt x="95819" y="134763"/>
                    </a:lnTo>
                    <a:lnTo>
                      <a:pt x="95906" y="134737"/>
                    </a:lnTo>
                    <a:lnTo>
                      <a:pt x="95970" y="134717"/>
                    </a:lnTo>
                    <a:lnTo>
                      <a:pt x="95997" y="134709"/>
                    </a:lnTo>
                    <a:lnTo>
                      <a:pt x="96007" y="134707"/>
                    </a:lnTo>
                    <a:lnTo>
                      <a:pt x="96091" y="134686"/>
                    </a:lnTo>
                    <a:lnTo>
                      <a:pt x="96184" y="134661"/>
                    </a:lnTo>
                    <a:lnTo>
                      <a:pt x="96193" y="134659"/>
                    </a:lnTo>
                    <a:lnTo>
                      <a:pt x="96240" y="134649"/>
                    </a:lnTo>
                    <a:lnTo>
                      <a:pt x="96267" y="134643"/>
                    </a:lnTo>
                    <a:lnTo>
                      <a:pt x="96371" y="134625"/>
                    </a:lnTo>
                    <a:lnTo>
                      <a:pt x="96454" y="134606"/>
                    </a:lnTo>
                    <a:lnTo>
                      <a:pt x="96533" y="134590"/>
                    </a:lnTo>
                    <a:lnTo>
                      <a:pt x="96624" y="134571"/>
                    </a:lnTo>
                    <a:lnTo>
                      <a:pt x="96703" y="134555"/>
                    </a:lnTo>
                    <a:lnTo>
                      <a:pt x="96791" y="134534"/>
                    </a:lnTo>
                    <a:lnTo>
                      <a:pt x="96887" y="134506"/>
                    </a:lnTo>
                    <a:lnTo>
                      <a:pt x="96970" y="134489"/>
                    </a:lnTo>
                    <a:lnTo>
                      <a:pt x="96981" y="134487"/>
                    </a:lnTo>
                    <a:lnTo>
                      <a:pt x="97018" y="134480"/>
                    </a:lnTo>
                    <a:lnTo>
                      <a:pt x="97077" y="134470"/>
                    </a:lnTo>
                    <a:lnTo>
                      <a:pt x="97163" y="134441"/>
                    </a:lnTo>
                    <a:lnTo>
                      <a:pt x="97253" y="134421"/>
                    </a:lnTo>
                    <a:lnTo>
                      <a:pt x="97331" y="134402"/>
                    </a:lnTo>
                    <a:lnTo>
                      <a:pt x="97423" y="134386"/>
                    </a:lnTo>
                    <a:lnTo>
                      <a:pt x="97504" y="134368"/>
                    </a:lnTo>
                    <a:lnTo>
                      <a:pt x="97634" y="134353"/>
                    </a:lnTo>
                    <a:lnTo>
                      <a:pt x="97745" y="134337"/>
                    </a:lnTo>
                    <a:lnTo>
                      <a:pt x="97874" y="134305"/>
                    </a:lnTo>
                    <a:lnTo>
                      <a:pt x="98008" y="134275"/>
                    </a:lnTo>
                    <a:lnTo>
                      <a:pt x="98119" y="134243"/>
                    </a:lnTo>
                    <a:lnTo>
                      <a:pt x="98219" y="134213"/>
                    </a:lnTo>
                    <a:lnTo>
                      <a:pt x="98329" y="134179"/>
                    </a:lnTo>
                    <a:lnTo>
                      <a:pt x="98434" y="134152"/>
                    </a:lnTo>
                    <a:lnTo>
                      <a:pt x="98555" y="134119"/>
                    </a:lnTo>
                    <a:lnTo>
                      <a:pt x="98721" y="134074"/>
                    </a:lnTo>
                    <a:lnTo>
                      <a:pt x="98849" y="134035"/>
                    </a:lnTo>
                    <a:lnTo>
                      <a:pt x="99004" y="133995"/>
                    </a:lnTo>
                    <a:lnTo>
                      <a:pt x="99139" y="133960"/>
                    </a:lnTo>
                    <a:lnTo>
                      <a:pt x="99219" y="133944"/>
                    </a:lnTo>
                    <a:lnTo>
                      <a:pt x="99298" y="133916"/>
                    </a:lnTo>
                    <a:lnTo>
                      <a:pt x="99389" y="133886"/>
                    </a:lnTo>
                    <a:lnTo>
                      <a:pt x="99476" y="133862"/>
                    </a:lnTo>
                    <a:lnTo>
                      <a:pt x="99585" y="133834"/>
                    </a:lnTo>
                    <a:lnTo>
                      <a:pt x="99702" y="133802"/>
                    </a:lnTo>
                    <a:lnTo>
                      <a:pt x="99806" y="133780"/>
                    </a:lnTo>
                    <a:lnTo>
                      <a:pt x="99908" y="133756"/>
                    </a:lnTo>
                    <a:lnTo>
                      <a:pt x="100003" y="133725"/>
                    </a:lnTo>
                    <a:lnTo>
                      <a:pt x="100095" y="133697"/>
                    </a:lnTo>
                    <a:lnTo>
                      <a:pt x="100197" y="133665"/>
                    </a:lnTo>
                    <a:lnTo>
                      <a:pt x="100286" y="133640"/>
                    </a:lnTo>
                    <a:lnTo>
                      <a:pt x="100383" y="133619"/>
                    </a:lnTo>
                    <a:lnTo>
                      <a:pt x="100496" y="133589"/>
                    </a:lnTo>
                    <a:lnTo>
                      <a:pt x="100601" y="133555"/>
                    </a:lnTo>
                    <a:lnTo>
                      <a:pt x="100703" y="133523"/>
                    </a:lnTo>
                    <a:lnTo>
                      <a:pt x="100794" y="133503"/>
                    </a:lnTo>
                    <a:lnTo>
                      <a:pt x="100851" y="133480"/>
                    </a:lnTo>
                    <a:lnTo>
                      <a:pt x="100884" y="133467"/>
                    </a:lnTo>
                    <a:lnTo>
                      <a:pt x="100892" y="133467"/>
                    </a:lnTo>
                    <a:lnTo>
                      <a:pt x="101047" y="133458"/>
                    </a:lnTo>
                    <a:lnTo>
                      <a:pt x="101144" y="133416"/>
                    </a:lnTo>
                    <a:lnTo>
                      <a:pt x="101223" y="133380"/>
                    </a:lnTo>
                    <a:lnTo>
                      <a:pt x="101328" y="133334"/>
                    </a:lnTo>
                    <a:lnTo>
                      <a:pt x="101421" y="133287"/>
                    </a:lnTo>
                    <a:lnTo>
                      <a:pt x="101507" y="133248"/>
                    </a:lnTo>
                    <a:lnTo>
                      <a:pt x="101607" y="133208"/>
                    </a:lnTo>
                    <a:lnTo>
                      <a:pt x="101625" y="133199"/>
                    </a:lnTo>
                    <a:lnTo>
                      <a:pt x="101668" y="133179"/>
                    </a:lnTo>
                    <a:lnTo>
                      <a:pt x="101691" y="133168"/>
                    </a:lnTo>
                    <a:lnTo>
                      <a:pt x="101735" y="133155"/>
                    </a:lnTo>
                    <a:lnTo>
                      <a:pt x="101795" y="133136"/>
                    </a:lnTo>
                    <a:lnTo>
                      <a:pt x="101827" y="133121"/>
                    </a:lnTo>
                    <a:lnTo>
                      <a:pt x="101876" y="133098"/>
                    </a:lnTo>
                    <a:lnTo>
                      <a:pt x="101971" y="133054"/>
                    </a:lnTo>
                    <a:lnTo>
                      <a:pt x="102057" y="133009"/>
                    </a:lnTo>
                    <a:lnTo>
                      <a:pt x="102162" y="132957"/>
                    </a:lnTo>
                    <a:lnTo>
                      <a:pt x="102277" y="132907"/>
                    </a:lnTo>
                    <a:lnTo>
                      <a:pt x="102382" y="132861"/>
                    </a:lnTo>
                    <a:lnTo>
                      <a:pt x="102479" y="132825"/>
                    </a:lnTo>
                    <a:lnTo>
                      <a:pt x="102560" y="132787"/>
                    </a:lnTo>
                    <a:lnTo>
                      <a:pt x="102641" y="132747"/>
                    </a:lnTo>
                    <a:lnTo>
                      <a:pt x="102729" y="132708"/>
                    </a:lnTo>
                    <a:lnTo>
                      <a:pt x="102804" y="132669"/>
                    </a:lnTo>
                    <a:lnTo>
                      <a:pt x="102885" y="132634"/>
                    </a:lnTo>
                    <a:lnTo>
                      <a:pt x="102985" y="132598"/>
                    </a:lnTo>
                    <a:lnTo>
                      <a:pt x="103082" y="132557"/>
                    </a:lnTo>
                    <a:lnTo>
                      <a:pt x="103158" y="132523"/>
                    </a:lnTo>
                    <a:lnTo>
                      <a:pt x="103240" y="132487"/>
                    </a:lnTo>
                    <a:lnTo>
                      <a:pt x="103329" y="132447"/>
                    </a:lnTo>
                    <a:lnTo>
                      <a:pt x="103400" y="132405"/>
                    </a:lnTo>
                    <a:lnTo>
                      <a:pt x="103517" y="132364"/>
                    </a:lnTo>
                    <a:lnTo>
                      <a:pt x="103620" y="132343"/>
                    </a:lnTo>
                    <a:lnTo>
                      <a:pt x="103715" y="132300"/>
                    </a:lnTo>
                    <a:lnTo>
                      <a:pt x="103803" y="132281"/>
                    </a:lnTo>
                    <a:lnTo>
                      <a:pt x="103834" y="132270"/>
                    </a:lnTo>
                    <a:lnTo>
                      <a:pt x="103868" y="132258"/>
                    </a:lnTo>
                    <a:lnTo>
                      <a:pt x="103895" y="132248"/>
                    </a:lnTo>
                    <a:lnTo>
                      <a:pt x="103982" y="132214"/>
                    </a:lnTo>
                    <a:lnTo>
                      <a:pt x="104073" y="132179"/>
                    </a:lnTo>
                    <a:lnTo>
                      <a:pt x="104156" y="132145"/>
                    </a:lnTo>
                    <a:lnTo>
                      <a:pt x="104158" y="132144"/>
                    </a:lnTo>
                    <a:lnTo>
                      <a:pt x="104185" y="132131"/>
                    </a:lnTo>
                    <a:lnTo>
                      <a:pt x="104242" y="132103"/>
                    </a:lnTo>
                    <a:lnTo>
                      <a:pt x="104341" y="132052"/>
                    </a:lnTo>
                    <a:lnTo>
                      <a:pt x="104455" y="132010"/>
                    </a:lnTo>
                    <a:lnTo>
                      <a:pt x="104552" y="131967"/>
                    </a:lnTo>
                    <a:lnTo>
                      <a:pt x="104632" y="131937"/>
                    </a:lnTo>
                    <a:lnTo>
                      <a:pt x="104716" y="131907"/>
                    </a:lnTo>
                    <a:lnTo>
                      <a:pt x="104816" y="131875"/>
                    </a:lnTo>
                    <a:lnTo>
                      <a:pt x="104934" y="131859"/>
                    </a:lnTo>
                    <a:lnTo>
                      <a:pt x="105030" y="131845"/>
                    </a:lnTo>
                    <a:lnTo>
                      <a:pt x="105124" y="131824"/>
                    </a:lnTo>
                    <a:lnTo>
                      <a:pt x="105232" y="131807"/>
                    </a:lnTo>
                    <a:lnTo>
                      <a:pt x="105330" y="131792"/>
                    </a:lnTo>
                    <a:lnTo>
                      <a:pt x="105438" y="131784"/>
                    </a:lnTo>
                    <a:lnTo>
                      <a:pt x="105537" y="131784"/>
                    </a:lnTo>
                    <a:lnTo>
                      <a:pt x="105642" y="131787"/>
                    </a:lnTo>
                    <a:lnTo>
                      <a:pt x="105684" y="131791"/>
                    </a:lnTo>
                    <a:lnTo>
                      <a:pt x="105709" y="131794"/>
                    </a:lnTo>
                    <a:lnTo>
                      <a:pt x="105744" y="131797"/>
                    </a:lnTo>
                    <a:lnTo>
                      <a:pt x="105865" y="131794"/>
                    </a:lnTo>
                    <a:lnTo>
                      <a:pt x="105943" y="131783"/>
                    </a:lnTo>
                    <a:lnTo>
                      <a:pt x="105981" y="131778"/>
                    </a:lnTo>
                    <a:lnTo>
                      <a:pt x="105995" y="131776"/>
                    </a:lnTo>
                    <a:lnTo>
                      <a:pt x="106112" y="131768"/>
                    </a:lnTo>
                    <a:lnTo>
                      <a:pt x="106247" y="131757"/>
                    </a:lnTo>
                    <a:lnTo>
                      <a:pt x="106333" y="131751"/>
                    </a:lnTo>
                    <a:lnTo>
                      <a:pt x="106425" y="131738"/>
                    </a:lnTo>
                    <a:lnTo>
                      <a:pt x="106521" y="131720"/>
                    </a:lnTo>
                    <a:lnTo>
                      <a:pt x="106629" y="131705"/>
                    </a:lnTo>
                    <a:lnTo>
                      <a:pt x="106710" y="131684"/>
                    </a:lnTo>
                    <a:lnTo>
                      <a:pt x="106789" y="131656"/>
                    </a:lnTo>
                    <a:lnTo>
                      <a:pt x="106889" y="131626"/>
                    </a:lnTo>
                    <a:lnTo>
                      <a:pt x="106977" y="131607"/>
                    </a:lnTo>
                    <a:lnTo>
                      <a:pt x="107079" y="131591"/>
                    </a:lnTo>
                    <a:lnTo>
                      <a:pt x="107188" y="131574"/>
                    </a:lnTo>
                    <a:lnTo>
                      <a:pt x="107284" y="131556"/>
                    </a:lnTo>
                    <a:lnTo>
                      <a:pt x="107360" y="131540"/>
                    </a:lnTo>
                    <a:lnTo>
                      <a:pt x="107379" y="131536"/>
                    </a:lnTo>
                    <a:lnTo>
                      <a:pt x="107402" y="131527"/>
                    </a:lnTo>
                    <a:lnTo>
                      <a:pt x="107453" y="131506"/>
                    </a:lnTo>
                    <a:lnTo>
                      <a:pt x="107470" y="131503"/>
                    </a:lnTo>
                    <a:lnTo>
                      <a:pt x="107490" y="131495"/>
                    </a:lnTo>
                    <a:lnTo>
                      <a:pt x="107494" y="131494"/>
                    </a:lnTo>
                    <a:lnTo>
                      <a:pt x="107591" y="131450"/>
                    </a:lnTo>
                    <a:lnTo>
                      <a:pt x="107670" y="131410"/>
                    </a:lnTo>
                    <a:lnTo>
                      <a:pt x="107761" y="131361"/>
                    </a:lnTo>
                    <a:lnTo>
                      <a:pt x="107851" y="131314"/>
                    </a:lnTo>
                    <a:lnTo>
                      <a:pt x="107891" y="131291"/>
                    </a:lnTo>
                    <a:lnTo>
                      <a:pt x="107901" y="131285"/>
                    </a:lnTo>
                    <a:lnTo>
                      <a:pt x="107940" y="131262"/>
                    </a:lnTo>
                    <a:lnTo>
                      <a:pt x="108054" y="131196"/>
                    </a:lnTo>
                    <a:lnTo>
                      <a:pt x="108139" y="131147"/>
                    </a:lnTo>
                    <a:lnTo>
                      <a:pt x="108237" y="131084"/>
                    </a:lnTo>
                    <a:lnTo>
                      <a:pt x="108333" y="131037"/>
                    </a:lnTo>
                    <a:lnTo>
                      <a:pt x="108430" y="130997"/>
                    </a:lnTo>
                    <a:lnTo>
                      <a:pt x="108545" y="130932"/>
                    </a:lnTo>
                    <a:lnTo>
                      <a:pt x="108558" y="130925"/>
                    </a:lnTo>
                    <a:lnTo>
                      <a:pt x="108557" y="130928"/>
                    </a:lnTo>
                    <a:lnTo>
                      <a:pt x="108541" y="131054"/>
                    </a:lnTo>
                    <a:lnTo>
                      <a:pt x="108662" y="131068"/>
                    </a:lnTo>
                    <a:lnTo>
                      <a:pt x="108772" y="131031"/>
                    </a:lnTo>
                    <a:lnTo>
                      <a:pt x="108848" y="131000"/>
                    </a:lnTo>
                    <a:lnTo>
                      <a:pt x="108952" y="130952"/>
                    </a:lnTo>
                    <a:lnTo>
                      <a:pt x="109046" y="130910"/>
                    </a:lnTo>
                    <a:lnTo>
                      <a:pt x="109154" y="130860"/>
                    </a:lnTo>
                    <a:lnTo>
                      <a:pt x="109231" y="130827"/>
                    </a:lnTo>
                    <a:lnTo>
                      <a:pt x="109330" y="130783"/>
                    </a:lnTo>
                    <a:lnTo>
                      <a:pt x="109409" y="130765"/>
                    </a:lnTo>
                    <a:lnTo>
                      <a:pt x="109521" y="130741"/>
                    </a:lnTo>
                    <a:lnTo>
                      <a:pt x="109644" y="130721"/>
                    </a:lnTo>
                    <a:lnTo>
                      <a:pt x="109741" y="130699"/>
                    </a:lnTo>
                    <a:lnTo>
                      <a:pt x="109835" y="130686"/>
                    </a:lnTo>
                    <a:lnTo>
                      <a:pt x="109933" y="130664"/>
                    </a:lnTo>
                    <a:lnTo>
                      <a:pt x="110021" y="130640"/>
                    </a:lnTo>
                    <a:lnTo>
                      <a:pt x="110135" y="130602"/>
                    </a:lnTo>
                    <a:lnTo>
                      <a:pt x="110243" y="130563"/>
                    </a:lnTo>
                    <a:lnTo>
                      <a:pt x="110344" y="130528"/>
                    </a:lnTo>
                    <a:lnTo>
                      <a:pt x="110423" y="130506"/>
                    </a:lnTo>
                    <a:lnTo>
                      <a:pt x="110513" y="130464"/>
                    </a:lnTo>
                    <a:lnTo>
                      <a:pt x="110603" y="130389"/>
                    </a:lnTo>
                    <a:lnTo>
                      <a:pt x="110689" y="130319"/>
                    </a:lnTo>
                    <a:lnTo>
                      <a:pt x="110779" y="130264"/>
                    </a:lnTo>
                    <a:lnTo>
                      <a:pt x="110852" y="130222"/>
                    </a:lnTo>
                    <a:lnTo>
                      <a:pt x="110948" y="130183"/>
                    </a:lnTo>
                    <a:lnTo>
                      <a:pt x="111027" y="130152"/>
                    </a:lnTo>
                    <a:lnTo>
                      <a:pt x="111098" y="130110"/>
                    </a:lnTo>
                    <a:lnTo>
                      <a:pt x="111172" y="130062"/>
                    </a:lnTo>
                    <a:lnTo>
                      <a:pt x="111245" y="130011"/>
                    </a:lnTo>
                    <a:lnTo>
                      <a:pt x="111320" y="129966"/>
                    </a:lnTo>
                    <a:lnTo>
                      <a:pt x="111441" y="129905"/>
                    </a:lnTo>
                    <a:lnTo>
                      <a:pt x="111529" y="129854"/>
                    </a:lnTo>
                    <a:lnTo>
                      <a:pt x="111599" y="129815"/>
                    </a:lnTo>
                    <a:lnTo>
                      <a:pt x="111663" y="129762"/>
                    </a:lnTo>
                    <a:lnTo>
                      <a:pt x="111733" y="129703"/>
                    </a:lnTo>
                    <a:lnTo>
                      <a:pt x="111819" y="129632"/>
                    </a:lnTo>
                    <a:lnTo>
                      <a:pt x="111883" y="129582"/>
                    </a:lnTo>
                    <a:lnTo>
                      <a:pt x="111955" y="129527"/>
                    </a:lnTo>
                    <a:lnTo>
                      <a:pt x="112048" y="129446"/>
                    </a:lnTo>
                    <a:lnTo>
                      <a:pt x="112144" y="129332"/>
                    </a:lnTo>
                    <a:lnTo>
                      <a:pt x="112206" y="129268"/>
                    </a:lnTo>
                    <a:lnTo>
                      <a:pt x="112321" y="129159"/>
                    </a:lnTo>
                    <a:lnTo>
                      <a:pt x="112394" y="129080"/>
                    </a:lnTo>
                    <a:lnTo>
                      <a:pt x="112482" y="128976"/>
                    </a:lnTo>
                    <a:lnTo>
                      <a:pt x="112548" y="128891"/>
                    </a:lnTo>
                    <a:lnTo>
                      <a:pt x="112640" y="128766"/>
                    </a:lnTo>
                    <a:lnTo>
                      <a:pt x="112704" y="128691"/>
                    </a:lnTo>
                    <a:lnTo>
                      <a:pt x="112785" y="128608"/>
                    </a:lnTo>
                    <a:lnTo>
                      <a:pt x="112862" y="128526"/>
                    </a:lnTo>
                    <a:lnTo>
                      <a:pt x="112934" y="128443"/>
                    </a:lnTo>
                    <a:lnTo>
                      <a:pt x="113025" y="128362"/>
                    </a:lnTo>
                    <a:lnTo>
                      <a:pt x="113117" y="128293"/>
                    </a:lnTo>
                    <a:lnTo>
                      <a:pt x="113187" y="128252"/>
                    </a:lnTo>
                    <a:lnTo>
                      <a:pt x="113273" y="128201"/>
                    </a:lnTo>
                    <a:lnTo>
                      <a:pt x="113364" y="128130"/>
                    </a:lnTo>
                    <a:lnTo>
                      <a:pt x="113450" y="128066"/>
                    </a:lnTo>
                    <a:lnTo>
                      <a:pt x="113566" y="128009"/>
                    </a:lnTo>
                    <a:lnTo>
                      <a:pt x="113679" y="127987"/>
                    </a:lnTo>
                    <a:lnTo>
                      <a:pt x="113782" y="127943"/>
                    </a:lnTo>
                    <a:lnTo>
                      <a:pt x="113870" y="127908"/>
                    </a:lnTo>
                    <a:lnTo>
                      <a:pt x="113969" y="127877"/>
                    </a:lnTo>
                    <a:lnTo>
                      <a:pt x="114092" y="127838"/>
                    </a:lnTo>
                    <a:lnTo>
                      <a:pt x="114157" y="127814"/>
                    </a:lnTo>
                    <a:lnTo>
                      <a:pt x="114178" y="127807"/>
                    </a:lnTo>
                    <a:lnTo>
                      <a:pt x="114202" y="127798"/>
                    </a:lnTo>
                    <a:lnTo>
                      <a:pt x="114312" y="127764"/>
                    </a:lnTo>
                    <a:lnTo>
                      <a:pt x="114314" y="127763"/>
                    </a:lnTo>
                    <a:lnTo>
                      <a:pt x="114347" y="127748"/>
                    </a:lnTo>
                    <a:lnTo>
                      <a:pt x="114415" y="127715"/>
                    </a:lnTo>
                    <a:lnTo>
                      <a:pt x="114500" y="127664"/>
                    </a:lnTo>
                    <a:lnTo>
                      <a:pt x="114621" y="127594"/>
                    </a:lnTo>
                    <a:lnTo>
                      <a:pt x="114727" y="127533"/>
                    </a:lnTo>
                    <a:lnTo>
                      <a:pt x="114851" y="127485"/>
                    </a:lnTo>
                    <a:lnTo>
                      <a:pt x="114864" y="127480"/>
                    </a:lnTo>
                    <a:lnTo>
                      <a:pt x="114870" y="127478"/>
                    </a:lnTo>
                    <a:lnTo>
                      <a:pt x="115001" y="127449"/>
                    </a:lnTo>
                    <a:lnTo>
                      <a:pt x="115120" y="127445"/>
                    </a:lnTo>
                    <a:lnTo>
                      <a:pt x="115252" y="127456"/>
                    </a:lnTo>
                    <a:lnTo>
                      <a:pt x="115362" y="127482"/>
                    </a:lnTo>
                    <a:lnTo>
                      <a:pt x="115494" y="127520"/>
                    </a:lnTo>
                    <a:lnTo>
                      <a:pt x="115623" y="127553"/>
                    </a:lnTo>
                    <a:lnTo>
                      <a:pt x="115746" y="127588"/>
                    </a:lnTo>
                    <a:lnTo>
                      <a:pt x="115836" y="127619"/>
                    </a:lnTo>
                    <a:lnTo>
                      <a:pt x="115928" y="127654"/>
                    </a:lnTo>
                    <a:lnTo>
                      <a:pt x="116027" y="127687"/>
                    </a:lnTo>
                    <a:lnTo>
                      <a:pt x="116167" y="127740"/>
                    </a:lnTo>
                    <a:lnTo>
                      <a:pt x="116169" y="127740"/>
                    </a:lnTo>
                    <a:lnTo>
                      <a:pt x="116194" y="127750"/>
                    </a:lnTo>
                    <a:lnTo>
                      <a:pt x="116286" y="127786"/>
                    </a:lnTo>
                    <a:lnTo>
                      <a:pt x="116372" y="127816"/>
                    </a:lnTo>
                    <a:lnTo>
                      <a:pt x="116466" y="127849"/>
                    </a:lnTo>
                    <a:lnTo>
                      <a:pt x="116543" y="127874"/>
                    </a:lnTo>
                    <a:lnTo>
                      <a:pt x="116556" y="127878"/>
                    </a:lnTo>
                    <a:lnTo>
                      <a:pt x="116569" y="127883"/>
                    </a:lnTo>
                    <a:lnTo>
                      <a:pt x="116633" y="127907"/>
                    </a:lnTo>
                    <a:lnTo>
                      <a:pt x="116723" y="127944"/>
                    </a:lnTo>
                    <a:lnTo>
                      <a:pt x="116815" y="127988"/>
                    </a:lnTo>
                    <a:lnTo>
                      <a:pt x="116865" y="128022"/>
                    </a:lnTo>
                    <a:lnTo>
                      <a:pt x="116872" y="128027"/>
                    </a:lnTo>
                    <a:lnTo>
                      <a:pt x="116886" y="128036"/>
                    </a:lnTo>
                    <a:lnTo>
                      <a:pt x="116965" y="128087"/>
                    </a:lnTo>
                    <a:lnTo>
                      <a:pt x="117073" y="128137"/>
                    </a:lnTo>
                    <a:lnTo>
                      <a:pt x="117154" y="128201"/>
                    </a:lnTo>
                    <a:lnTo>
                      <a:pt x="117232" y="128243"/>
                    </a:lnTo>
                    <a:lnTo>
                      <a:pt x="117283" y="128254"/>
                    </a:lnTo>
                    <a:lnTo>
                      <a:pt x="117285" y="128255"/>
                    </a:lnTo>
                    <a:lnTo>
                      <a:pt x="117316" y="128261"/>
                    </a:lnTo>
                    <a:lnTo>
                      <a:pt x="117404" y="128274"/>
                    </a:lnTo>
                    <a:lnTo>
                      <a:pt x="117516" y="128292"/>
                    </a:lnTo>
                    <a:lnTo>
                      <a:pt x="117615" y="128307"/>
                    </a:lnTo>
                    <a:lnTo>
                      <a:pt x="117628" y="128309"/>
                    </a:lnTo>
                    <a:lnTo>
                      <a:pt x="117635" y="128310"/>
                    </a:lnTo>
                    <a:lnTo>
                      <a:pt x="117756" y="128323"/>
                    </a:lnTo>
                    <a:lnTo>
                      <a:pt x="117876" y="128342"/>
                    </a:lnTo>
                    <a:lnTo>
                      <a:pt x="117980" y="128362"/>
                    </a:lnTo>
                    <a:lnTo>
                      <a:pt x="118017" y="128373"/>
                    </a:lnTo>
                    <a:lnTo>
                      <a:pt x="118018" y="128373"/>
                    </a:lnTo>
                    <a:lnTo>
                      <a:pt x="118092" y="128395"/>
                    </a:lnTo>
                    <a:lnTo>
                      <a:pt x="118204" y="128406"/>
                    </a:lnTo>
                    <a:lnTo>
                      <a:pt x="118289" y="128415"/>
                    </a:lnTo>
                    <a:lnTo>
                      <a:pt x="118448" y="128424"/>
                    </a:lnTo>
                    <a:lnTo>
                      <a:pt x="118591" y="128432"/>
                    </a:lnTo>
                    <a:lnTo>
                      <a:pt x="118696" y="128432"/>
                    </a:lnTo>
                    <a:lnTo>
                      <a:pt x="118729" y="128435"/>
                    </a:lnTo>
                    <a:lnTo>
                      <a:pt x="118739" y="128436"/>
                    </a:lnTo>
                    <a:lnTo>
                      <a:pt x="118810" y="128441"/>
                    </a:lnTo>
                    <a:lnTo>
                      <a:pt x="118946" y="128463"/>
                    </a:lnTo>
                    <a:lnTo>
                      <a:pt x="119039" y="128476"/>
                    </a:lnTo>
                    <a:lnTo>
                      <a:pt x="119124" y="128459"/>
                    </a:lnTo>
                    <a:lnTo>
                      <a:pt x="119223" y="128453"/>
                    </a:lnTo>
                    <a:lnTo>
                      <a:pt x="119240" y="128452"/>
                    </a:lnTo>
                    <a:lnTo>
                      <a:pt x="119313" y="128448"/>
                    </a:lnTo>
                    <a:lnTo>
                      <a:pt x="119405" y="128463"/>
                    </a:lnTo>
                    <a:lnTo>
                      <a:pt x="119500" y="128474"/>
                    </a:lnTo>
                    <a:lnTo>
                      <a:pt x="119610" y="128485"/>
                    </a:lnTo>
                    <a:lnTo>
                      <a:pt x="119711" y="128483"/>
                    </a:lnTo>
                    <a:lnTo>
                      <a:pt x="119831" y="128483"/>
                    </a:lnTo>
                    <a:lnTo>
                      <a:pt x="119970" y="128487"/>
                    </a:lnTo>
                    <a:lnTo>
                      <a:pt x="120095" y="128488"/>
                    </a:lnTo>
                    <a:lnTo>
                      <a:pt x="120201" y="128470"/>
                    </a:lnTo>
                    <a:lnTo>
                      <a:pt x="120278" y="128430"/>
                    </a:lnTo>
                    <a:lnTo>
                      <a:pt x="120374" y="128371"/>
                    </a:lnTo>
                    <a:lnTo>
                      <a:pt x="120541" y="128281"/>
                    </a:lnTo>
                    <a:lnTo>
                      <a:pt x="120642" y="128233"/>
                    </a:lnTo>
                    <a:lnTo>
                      <a:pt x="120719" y="128189"/>
                    </a:lnTo>
                    <a:lnTo>
                      <a:pt x="120809" y="128156"/>
                    </a:lnTo>
                    <a:lnTo>
                      <a:pt x="120904" y="128160"/>
                    </a:lnTo>
                    <a:lnTo>
                      <a:pt x="121005" y="128193"/>
                    </a:lnTo>
                    <a:lnTo>
                      <a:pt x="121086" y="128270"/>
                    </a:lnTo>
                    <a:lnTo>
                      <a:pt x="121105" y="128293"/>
                    </a:lnTo>
                    <a:lnTo>
                      <a:pt x="121105" y="128294"/>
                    </a:lnTo>
                    <a:lnTo>
                      <a:pt x="121143" y="128343"/>
                    </a:lnTo>
                    <a:lnTo>
                      <a:pt x="121203" y="128424"/>
                    </a:lnTo>
                    <a:lnTo>
                      <a:pt x="121286" y="128534"/>
                    </a:lnTo>
                    <a:lnTo>
                      <a:pt x="121365" y="128626"/>
                    </a:lnTo>
                    <a:lnTo>
                      <a:pt x="121375" y="128637"/>
                    </a:lnTo>
                    <a:lnTo>
                      <a:pt x="121383" y="128646"/>
                    </a:lnTo>
                    <a:lnTo>
                      <a:pt x="121431" y="128702"/>
                    </a:lnTo>
                    <a:lnTo>
                      <a:pt x="121435" y="128706"/>
                    </a:lnTo>
                    <a:lnTo>
                      <a:pt x="121528" y="128815"/>
                    </a:lnTo>
                    <a:lnTo>
                      <a:pt x="121646" y="128687"/>
                    </a:lnTo>
                    <a:lnTo>
                      <a:pt x="121728" y="128591"/>
                    </a:lnTo>
                    <a:lnTo>
                      <a:pt x="121829" y="128480"/>
                    </a:lnTo>
                    <a:lnTo>
                      <a:pt x="121925" y="128355"/>
                    </a:lnTo>
                    <a:lnTo>
                      <a:pt x="122041" y="128230"/>
                    </a:lnTo>
                    <a:lnTo>
                      <a:pt x="122151" y="128110"/>
                    </a:lnTo>
                    <a:lnTo>
                      <a:pt x="122310" y="127932"/>
                    </a:lnTo>
                    <a:lnTo>
                      <a:pt x="122421" y="127812"/>
                    </a:lnTo>
                    <a:lnTo>
                      <a:pt x="122551" y="127697"/>
                    </a:lnTo>
                    <a:lnTo>
                      <a:pt x="122633" y="127600"/>
                    </a:lnTo>
                    <a:lnTo>
                      <a:pt x="122724" y="127528"/>
                    </a:lnTo>
                    <a:lnTo>
                      <a:pt x="122864" y="127413"/>
                    </a:lnTo>
                    <a:lnTo>
                      <a:pt x="123056" y="127245"/>
                    </a:lnTo>
                    <a:lnTo>
                      <a:pt x="123239" y="127105"/>
                    </a:lnTo>
                    <a:lnTo>
                      <a:pt x="123424" y="126972"/>
                    </a:lnTo>
                    <a:lnTo>
                      <a:pt x="123540" y="126933"/>
                    </a:lnTo>
                    <a:lnTo>
                      <a:pt x="123722" y="126924"/>
                    </a:lnTo>
                    <a:lnTo>
                      <a:pt x="123891" y="126934"/>
                    </a:lnTo>
                    <a:lnTo>
                      <a:pt x="124059" y="126934"/>
                    </a:lnTo>
                    <a:lnTo>
                      <a:pt x="124223" y="126905"/>
                    </a:lnTo>
                    <a:lnTo>
                      <a:pt x="124406" y="126861"/>
                    </a:lnTo>
                    <a:lnTo>
                      <a:pt x="124603" y="126770"/>
                    </a:lnTo>
                    <a:lnTo>
                      <a:pt x="124771" y="126645"/>
                    </a:lnTo>
                    <a:lnTo>
                      <a:pt x="124921" y="126544"/>
                    </a:lnTo>
                    <a:lnTo>
                      <a:pt x="125025" y="126498"/>
                    </a:lnTo>
                    <a:lnTo>
                      <a:pt x="125167" y="126469"/>
                    </a:lnTo>
                    <a:lnTo>
                      <a:pt x="125321" y="126440"/>
                    </a:lnTo>
                    <a:lnTo>
                      <a:pt x="125514" y="126394"/>
                    </a:lnTo>
                    <a:lnTo>
                      <a:pt x="125639" y="126319"/>
                    </a:lnTo>
                    <a:lnTo>
                      <a:pt x="125722" y="126227"/>
                    </a:lnTo>
                    <a:lnTo>
                      <a:pt x="125735" y="126135"/>
                    </a:lnTo>
                    <a:lnTo>
                      <a:pt x="125710" y="125993"/>
                    </a:lnTo>
                    <a:lnTo>
                      <a:pt x="125667" y="125942"/>
                    </a:lnTo>
                    <a:lnTo>
                      <a:pt x="125664" y="125937"/>
                    </a:lnTo>
                    <a:lnTo>
                      <a:pt x="125651" y="125923"/>
                    </a:lnTo>
                    <a:lnTo>
                      <a:pt x="125488" y="125711"/>
                    </a:lnTo>
                    <a:lnTo>
                      <a:pt x="125346" y="125565"/>
                    </a:lnTo>
                    <a:lnTo>
                      <a:pt x="125246" y="125444"/>
                    </a:lnTo>
                    <a:lnTo>
                      <a:pt x="125154" y="125327"/>
                    </a:lnTo>
                    <a:lnTo>
                      <a:pt x="125114" y="125261"/>
                    </a:lnTo>
                    <a:lnTo>
                      <a:pt x="125108" y="125252"/>
                    </a:lnTo>
                    <a:lnTo>
                      <a:pt x="125096" y="125231"/>
                    </a:lnTo>
                    <a:lnTo>
                      <a:pt x="125080" y="125213"/>
                    </a:lnTo>
                    <a:lnTo>
                      <a:pt x="125073" y="125205"/>
                    </a:lnTo>
                    <a:lnTo>
                      <a:pt x="125004" y="125127"/>
                    </a:lnTo>
                    <a:lnTo>
                      <a:pt x="124975" y="125067"/>
                    </a:lnTo>
                    <a:lnTo>
                      <a:pt x="124971" y="125059"/>
                    </a:lnTo>
                    <a:lnTo>
                      <a:pt x="124945" y="125006"/>
                    </a:lnTo>
                    <a:lnTo>
                      <a:pt x="124900" y="124922"/>
                    </a:lnTo>
                    <a:lnTo>
                      <a:pt x="124820" y="124751"/>
                    </a:lnTo>
                    <a:lnTo>
                      <a:pt x="124770" y="124648"/>
                    </a:lnTo>
                    <a:lnTo>
                      <a:pt x="124742" y="124591"/>
                    </a:lnTo>
                    <a:lnTo>
                      <a:pt x="124683" y="124452"/>
                    </a:lnTo>
                    <a:lnTo>
                      <a:pt x="124632" y="124343"/>
                    </a:lnTo>
                    <a:lnTo>
                      <a:pt x="124603" y="124190"/>
                    </a:lnTo>
                    <a:lnTo>
                      <a:pt x="124596" y="124088"/>
                    </a:lnTo>
                    <a:lnTo>
                      <a:pt x="124596" y="123913"/>
                    </a:lnTo>
                    <a:lnTo>
                      <a:pt x="124603" y="123665"/>
                    </a:lnTo>
                    <a:lnTo>
                      <a:pt x="124603" y="123497"/>
                    </a:lnTo>
                    <a:lnTo>
                      <a:pt x="124581" y="123402"/>
                    </a:lnTo>
                    <a:lnTo>
                      <a:pt x="124567" y="123249"/>
                    </a:lnTo>
                    <a:lnTo>
                      <a:pt x="124552" y="123147"/>
                    </a:lnTo>
                    <a:lnTo>
                      <a:pt x="124559" y="123023"/>
                    </a:lnTo>
                    <a:lnTo>
                      <a:pt x="124625" y="122929"/>
                    </a:lnTo>
                    <a:lnTo>
                      <a:pt x="124742" y="122783"/>
                    </a:lnTo>
                    <a:lnTo>
                      <a:pt x="124859" y="122630"/>
                    </a:lnTo>
                    <a:lnTo>
                      <a:pt x="124983" y="122498"/>
                    </a:lnTo>
                    <a:lnTo>
                      <a:pt x="125107" y="122375"/>
                    </a:lnTo>
                    <a:lnTo>
                      <a:pt x="125340" y="122149"/>
                    </a:lnTo>
                    <a:lnTo>
                      <a:pt x="125555" y="121927"/>
                    </a:lnTo>
                    <a:lnTo>
                      <a:pt x="125686" y="121788"/>
                    </a:lnTo>
                    <a:lnTo>
                      <a:pt x="125781" y="121694"/>
                    </a:lnTo>
                    <a:lnTo>
                      <a:pt x="125861" y="121533"/>
                    </a:lnTo>
                    <a:lnTo>
                      <a:pt x="125898" y="121366"/>
                    </a:lnTo>
                    <a:lnTo>
                      <a:pt x="125927" y="121110"/>
                    </a:lnTo>
                    <a:lnTo>
                      <a:pt x="125949" y="120855"/>
                    </a:lnTo>
                    <a:lnTo>
                      <a:pt x="125978" y="120724"/>
                    </a:lnTo>
                    <a:lnTo>
                      <a:pt x="126022" y="120593"/>
                    </a:lnTo>
                    <a:lnTo>
                      <a:pt x="126051" y="120513"/>
                    </a:lnTo>
                    <a:lnTo>
                      <a:pt x="126117" y="120389"/>
                    </a:lnTo>
                    <a:lnTo>
                      <a:pt x="126192" y="120224"/>
                    </a:lnTo>
                    <a:lnTo>
                      <a:pt x="126308" y="119989"/>
                    </a:lnTo>
                    <a:lnTo>
                      <a:pt x="126397" y="119784"/>
                    </a:lnTo>
                    <a:lnTo>
                      <a:pt x="126463" y="119645"/>
                    </a:lnTo>
                    <a:lnTo>
                      <a:pt x="126494" y="119479"/>
                    </a:lnTo>
                    <a:lnTo>
                      <a:pt x="126524" y="119321"/>
                    </a:lnTo>
                    <a:lnTo>
                      <a:pt x="126532" y="119152"/>
                    </a:lnTo>
                    <a:lnTo>
                      <a:pt x="126509" y="118978"/>
                    </a:lnTo>
                    <a:lnTo>
                      <a:pt x="126491" y="118918"/>
                    </a:lnTo>
                    <a:lnTo>
                      <a:pt x="126486" y="118905"/>
                    </a:lnTo>
                    <a:lnTo>
                      <a:pt x="126463" y="118828"/>
                    </a:lnTo>
                    <a:lnTo>
                      <a:pt x="126405" y="118719"/>
                    </a:lnTo>
                    <a:lnTo>
                      <a:pt x="126351" y="118627"/>
                    </a:lnTo>
                    <a:lnTo>
                      <a:pt x="126289" y="118546"/>
                    </a:lnTo>
                    <a:lnTo>
                      <a:pt x="126239" y="118434"/>
                    </a:lnTo>
                    <a:lnTo>
                      <a:pt x="126212" y="118304"/>
                    </a:lnTo>
                    <a:lnTo>
                      <a:pt x="126209" y="118288"/>
                    </a:lnTo>
                    <a:lnTo>
                      <a:pt x="126207" y="118282"/>
                    </a:lnTo>
                    <a:lnTo>
                      <a:pt x="126195" y="118221"/>
                    </a:lnTo>
                    <a:lnTo>
                      <a:pt x="126188" y="118192"/>
                    </a:lnTo>
                    <a:lnTo>
                      <a:pt x="126173" y="118091"/>
                    </a:lnTo>
                    <a:lnTo>
                      <a:pt x="126163" y="117992"/>
                    </a:lnTo>
                    <a:lnTo>
                      <a:pt x="126163" y="117983"/>
                    </a:lnTo>
                    <a:lnTo>
                      <a:pt x="126163" y="117970"/>
                    </a:lnTo>
                    <a:lnTo>
                      <a:pt x="126163" y="117935"/>
                    </a:lnTo>
                    <a:lnTo>
                      <a:pt x="126167" y="117909"/>
                    </a:lnTo>
                    <a:lnTo>
                      <a:pt x="126169" y="117868"/>
                    </a:lnTo>
                    <a:lnTo>
                      <a:pt x="126178" y="117833"/>
                    </a:lnTo>
                    <a:lnTo>
                      <a:pt x="126212" y="117702"/>
                    </a:lnTo>
                    <a:lnTo>
                      <a:pt x="126254" y="117505"/>
                    </a:lnTo>
                    <a:lnTo>
                      <a:pt x="126301" y="117362"/>
                    </a:lnTo>
                    <a:lnTo>
                      <a:pt x="126335" y="117239"/>
                    </a:lnTo>
                    <a:lnTo>
                      <a:pt x="126366" y="117104"/>
                    </a:lnTo>
                    <a:lnTo>
                      <a:pt x="126390" y="116981"/>
                    </a:lnTo>
                    <a:lnTo>
                      <a:pt x="126386" y="116861"/>
                    </a:lnTo>
                    <a:lnTo>
                      <a:pt x="126370" y="116718"/>
                    </a:lnTo>
                    <a:lnTo>
                      <a:pt x="126332" y="116583"/>
                    </a:lnTo>
                    <a:lnTo>
                      <a:pt x="126300" y="116495"/>
                    </a:lnTo>
                    <a:lnTo>
                      <a:pt x="126293" y="116474"/>
                    </a:lnTo>
                    <a:lnTo>
                      <a:pt x="126272" y="116411"/>
                    </a:lnTo>
                    <a:lnTo>
                      <a:pt x="126247" y="116333"/>
                    </a:lnTo>
                    <a:lnTo>
                      <a:pt x="126169" y="116152"/>
                    </a:lnTo>
                    <a:lnTo>
                      <a:pt x="126110" y="115993"/>
                    </a:lnTo>
                    <a:lnTo>
                      <a:pt x="126102" y="115971"/>
                    </a:lnTo>
                    <a:lnTo>
                      <a:pt x="126096" y="115955"/>
                    </a:lnTo>
                    <a:lnTo>
                      <a:pt x="126023" y="115778"/>
                    </a:lnTo>
                    <a:lnTo>
                      <a:pt x="125957" y="115638"/>
                    </a:lnTo>
                    <a:lnTo>
                      <a:pt x="125947" y="115617"/>
                    </a:lnTo>
                    <a:lnTo>
                      <a:pt x="125926" y="115573"/>
                    </a:lnTo>
                    <a:lnTo>
                      <a:pt x="125868" y="115434"/>
                    </a:lnTo>
                    <a:lnTo>
                      <a:pt x="125822" y="115342"/>
                    </a:lnTo>
                    <a:lnTo>
                      <a:pt x="125741" y="115245"/>
                    </a:lnTo>
                    <a:lnTo>
                      <a:pt x="125664" y="115149"/>
                    </a:lnTo>
                    <a:lnTo>
                      <a:pt x="125606" y="115068"/>
                    </a:lnTo>
                    <a:lnTo>
                      <a:pt x="125540" y="114952"/>
                    </a:lnTo>
                    <a:lnTo>
                      <a:pt x="125466" y="114781"/>
                    </a:lnTo>
                    <a:lnTo>
                      <a:pt x="125403" y="114619"/>
                    </a:lnTo>
                    <a:lnTo>
                      <a:pt x="125362" y="114509"/>
                    </a:lnTo>
                    <a:lnTo>
                      <a:pt x="125346" y="114466"/>
                    </a:lnTo>
                    <a:lnTo>
                      <a:pt x="125335" y="114437"/>
                    </a:lnTo>
                    <a:lnTo>
                      <a:pt x="125262" y="114265"/>
                    </a:lnTo>
                    <a:lnTo>
                      <a:pt x="125238" y="114201"/>
                    </a:lnTo>
                    <a:lnTo>
                      <a:pt x="125222" y="114158"/>
                    </a:lnTo>
                    <a:lnTo>
                      <a:pt x="125178" y="114040"/>
                    </a:lnTo>
                    <a:lnTo>
                      <a:pt x="125095" y="113806"/>
                    </a:lnTo>
                    <a:lnTo>
                      <a:pt x="125038" y="113644"/>
                    </a:lnTo>
                    <a:lnTo>
                      <a:pt x="125024" y="113600"/>
                    </a:lnTo>
                    <a:lnTo>
                      <a:pt x="125019" y="113583"/>
                    </a:lnTo>
                    <a:lnTo>
                      <a:pt x="124991" y="113487"/>
                    </a:lnTo>
                    <a:lnTo>
                      <a:pt x="124960" y="113385"/>
                    </a:lnTo>
                    <a:lnTo>
                      <a:pt x="124948" y="113347"/>
                    </a:lnTo>
                    <a:lnTo>
                      <a:pt x="124938" y="113315"/>
                    </a:lnTo>
                    <a:lnTo>
                      <a:pt x="124902" y="113190"/>
                    </a:lnTo>
                    <a:lnTo>
                      <a:pt x="124865" y="113070"/>
                    </a:lnTo>
                    <a:lnTo>
                      <a:pt x="124824" y="112950"/>
                    </a:lnTo>
                    <a:lnTo>
                      <a:pt x="124754" y="112794"/>
                    </a:lnTo>
                    <a:lnTo>
                      <a:pt x="124717" y="112697"/>
                    </a:lnTo>
                    <a:lnTo>
                      <a:pt x="124680" y="112613"/>
                    </a:lnTo>
                    <a:lnTo>
                      <a:pt x="124633" y="112488"/>
                    </a:lnTo>
                    <a:lnTo>
                      <a:pt x="124627" y="112460"/>
                    </a:lnTo>
                    <a:lnTo>
                      <a:pt x="124624" y="112445"/>
                    </a:lnTo>
                    <a:lnTo>
                      <a:pt x="124606" y="112359"/>
                    </a:lnTo>
                    <a:lnTo>
                      <a:pt x="124569" y="112224"/>
                    </a:lnTo>
                    <a:lnTo>
                      <a:pt x="124536" y="112062"/>
                    </a:lnTo>
                    <a:lnTo>
                      <a:pt x="124481" y="111919"/>
                    </a:lnTo>
                    <a:lnTo>
                      <a:pt x="124439" y="111799"/>
                    </a:lnTo>
                    <a:lnTo>
                      <a:pt x="124399" y="111726"/>
                    </a:lnTo>
                    <a:lnTo>
                      <a:pt x="124388" y="111705"/>
                    </a:lnTo>
                    <a:lnTo>
                      <a:pt x="124383" y="111697"/>
                    </a:lnTo>
                    <a:lnTo>
                      <a:pt x="124323" y="111586"/>
                    </a:lnTo>
                    <a:lnTo>
                      <a:pt x="124258" y="111479"/>
                    </a:lnTo>
                    <a:lnTo>
                      <a:pt x="124198" y="111382"/>
                    </a:lnTo>
                    <a:lnTo>
                      <a:pt x="124124" y="111299"/>
                    </a:lnTo>
                    <a:lnTo>
                      <a:pt x="123976" y="111243"/>
                    </a:lnTo>
                    <a:lnTo>
                      <a:pt x="123878" y="111234"/>
                    </a:lnTo>
                    <a:lnTo>
                      <a:pt x="123777" y="111234"/>
                    </a:lnTo>
                    <a:lnTo>
                      <a:pt x="123684" y="111266"/>
                    </a:lnTo>
                    <a:lnTo>
                      <a:pt x="123568" y="111336"/>
                    </a:lnTo>
                    <a:lnTo>
                      <a:pt x="123452" y="111433"/>
                    </a:lnTo>
                    <a:lnTo>
                      <a:pt x="123337" y="111539"/>
                    </a:lnTo>
                    <a:lnTo>
                      <a:pt x="123276" y="111650"/>
                    </a:lnTo>
                    <a:lnTo>
                      <a:pt x="123225" y="111789"/>
                    </a:lnTo>
                    <a:lnTo>
                      <a:pt x="123193" y="112002"/>
                    </a:lnTo>
                    <a:lnTo>
                      <a:pt x="123191" y="112082"/>
                    </a:lnTo>
                    <a:lnTo>
                      <a:pt x="123190" y="112113"/>
                    </a:lnTo>
                    <a:lnTo>
                      <a:pt x="123188" y="112164"/>
                    </a:lnTo>
                    <a:lnTo>
                      <a:pt x="123195" y="112181"/>
                    </a:lnTo>
                    <a:lnTo>
                      <a:pt x="123199" y="112192"/>
                    </a:lnTo>
                    <a:lnTo>
                      <a:pt x="123230" y="112271"/>
                    </a:lnTo>
                    <a:lnTo>
                      <a:pt x="123243" y="112306"/>
                    </a:lnTo>
                    <a:lnTo>
                      <a:pt x="123247" y="112316"/>
                    </a:lnTo>
                    <a:lnTo>
                      <a:pt x="123276" y="112396"/>
                    </a:lnTo>
                    <a:lnTo>
                      <a:pt x="123387" y="112576"/>
                    </a:lnTo>
                    <a:lnTo>
                      <a:pt x="123506" y="112735"/>
                    </a:lnTo>
                    <a:lnTo>
                      <a:pt x="123516" y="112749"/>
                    </a:lnTo>
                    <a:lnTo>
                      <a:pt x="123536" y="112775"/>
                    </a:lnTo>
                    <a:lnTo>
                      <a:pt x="123551" y="112803"/>
                    </a:lnTo>
                    <a:lnTo>
                      <a:pt x="123559" y="112819"/>
                    </a:lnTo>
                    <a:lnTo>
                      <a:pt x="123610" y="112914"/>
                    </a:lnTo>
                    <a:lnTo>
                      <a:pt x="123657" y="112988"/>
                    </a:lnTo>
                    <a:lnTo>
                      <a:pt x="123663" y="112998"/>
                    </a:lnTo>
                    <a:lnTo>
                      <a:pt x="123721" y="113090"/>
                    </a:lnTo>
                    <a:lnTo>
                      <a:pt x="123763" y="113215"/>
                    </a:lnTo>
                    <a:lnTo>
                      <a:pt x="123798" y="113361"/>
                    </a:lnTo>
                    <a:lnTo>
                      <a:pt x="123805" y="113391"/>
                    </a:lnTo>
                    <a:lnTo>
                      <a:pt x="123813" y="113428"/>
                    </a:lnTo>
                    <a:lnTo>
                      <a:pt x="123833" y="113492"/>
                    </a:lnTo>
                    <a:lnTo>
                      <a:pt x="123836" y="113502"/>
                    </a:lnTo>
                    <a:lnTo>
                      <a:pt x="123864" y="113594"/>
                    </a:lnTo>
                    <a:lnTo>
                      <a:pt x="123873" y="113700"/>
                    </a:lnTo>
                    <a:lnTo>
                      <a:pt x="123832" y="113811"/>
                    </a:lnTo>
                    <a:lnTo>
                      <a:pt x="123748" y="113973"/>
                    </a:lnTo>
                    <a:lnTo>
                      <a:pt x="123669" y="114107"/>
                    </a:lnTo>
                    <a:lnTo>
                      <a:pt x="123581" y="114269"/>
                    </a:lnTo>
                    <a:lnTo>
                      <a:pt x="123475" y="114408"/>
                    </a:lnTo>
                    <a:lnTo>
                      <a:pt x="123308" y="114560"/>
                    </a:lnTo>
                    <a:lnTo>
                      <a:pt x="123169" y="114695"/>
                    </a:lnTo>
                    <a:lnTo>
                      <a:pt x="123058" y="114769"/>
                    </a:lnTo>
                    <a:lnTo>
                      <a:pt x="122900" y="114926"/>
                    </a:lnTo>
                    <a:lnTo>
                      <a:pt x="122657" y="115140"/>
                    </a:lnTo>
                    <a:lnTo>
                      <a:pt x="122527" y="115224"/>
                    </a:lnTo>
                    <a:lnTo>
                      <a:pt x="122444" y="115252"/>
                    </a:lnTo>
                    <a:lnTo>
                      <a:pt x="122324" y="115242"/>
                    </a:lnTo>
                    <a:lnTo>
                      <a:pt x="122101" y="115214"/>
                    </a:lnTo>
                    <a:lnTo>
                      <a:pt x="121948" y="115210"/>
                    </a:lnTo>
                    <a:lnTo>
                      <a:pt x="121809" y="115224"/>
                    </a:lnTo>
                    <a:lnTo>
                      <a:pt x="121708" y="115228"/>
                    </a:lnTo>
                    <a:lnTo>
                      <a:pt x="121606" y="115256"/>
                    </a:lnTo>
                    <a:lnTo>
                      <a:pt x="121513" y="115288"/>
                    </a:lnTo>
                    <a:lnTo>
                      <a:pt x="121397" y="115376"/>
                    </a:lnTo>
                    <a:lnTo>
                      <a:pt x="121268" y="115437"/>
                    </a:lnTo>
                    <a:lnTo>
                      <a:pt x="121138" y="115483"/>
                    </a:lnTo>
                    <a:lnTo>
                      <a:pt x="121013" y="115497"/>
                    </a:lnTo>
                    <a:lnTo>
                      <a:pt x="120874" y="115469"/>
                    </a:lnTo>
                    <a:lnTo>
                      <a:pt x="120804" y="115400"/>
                    </a:lnTo>
                    <a:lnTo>
                      <a:pt x="120758" y="115316"/>
                    </a:lnTo>
                    <a:lnTo>
                      <a:pt x="120758" y="115285"/>
                    </a:lnTo>
                    <a:lnTo>
                      <a:pt x="120758" y="115273"/>
                    </a:lnTo>
                    <a:lnTo>
                      <a:pt x="120758" y="115224"/>
                    </a:lnTo>
                    <a:lnTo>
                      <a:pt x="120781" y="115126"/>
                    </a:lnTo>
                    <a:lnTo>
                      <a:pt x="120823" y="115048"/>
                    </a:lnTo>
                    <a:lnTo>
                      <a:pt x="120957" y="114807"/>
                    </a:lnTo>
                    <a:lnTo>
                      <a:pt x="121045" y="114627"/>
                    </a:lnTo>
                    <a:lnTo>
                      <a:pt x="121115" y="114460"/>
                    </a:lnTo>
                    <a:lnTo>
                      <a:pt x="121180" y="114303"/>
                    </a:lnTo>
                    <a:lnTo>
                      <a:pt x="121272" y="114057"/>
                    </a:lnTo>
                    <a:lnTo>
                      <a:pt x="121314" y="113918"/>
                    </a:lnTo>
                    <a:lnTo>
                      <a:pt x="121398" y="113702"/>
                    </a:lnTo>
                    <a:lnTo>
                      <a:pt x="121435" y="113549"/>
                    </a:lnTo>
                    <a:lnTo>
                      <a:pt x="121472" y="113378"/>
                    </a:lnTo>
                    <a:lnTo>
                      <a:pt x="121490" y="113285"/>
                    </a:lnTo>
                    <a:lnTo>
                      <a:pt x="121495" y="113174"/>
                    </a:lnTo>
                    <a:lnTo>
                      <a:pt x="121476" y="113017"/>
                    </a:lnTo>
                    <a:lnTo>
                      <a:pt x="121467" y="112892"/>
                    </a:lnTo>
                    <a:lnTo>
                      <a:pt x="121398" y="112744"/>
                    </a:lnTo>
                    <a:lnTo>
                      <a:pt x="121351" y="112646"/>
                    </a:lnTo>
                    <a:lnTo>
                      <a:pt x="121346" y="112639"/>
                    </a:lnTo>
                    <a:lnTo>
                      <a:pt x="121338" y="112626"/>
                    </a:lnTo>
                    <a:lnTo>
                      <a:pt x="121286" y="112545"/>
                    </a:lnTo>
                    <a:lnTo>
                      <a:pt x="121222" y="112424"/>
                    </a:lnTo>
                    <a:lnTo>
                      <a:pt x="121166" y="112318"/>
                    </a:lnTo>
                    <a:lnTo>
                      <a:pt x="121115" y="112184"/>
                    </a:lnTo>
                    <a:lnTo>
                      <a:pt x="121083" y="112086"/>
                    </a:lnTo>
                    <a:lnTo>
                      <a:pt x="121059" y="111961"/>
                    </a:lnTo>
                    <a:lnTo>
                      <a:pt x="121055" y="111878"/>
                    </a:lnTo>
                    <a:lnTo>
                      <a:pt x="121055" y="111869"/>
                    </a:lnTo>
                    <a:lnTo>
                      <a:pt x="121054" y="111850"/>
                    </a:lnTo>
                    <a:lnTo>
                      <a:pt x="121053" y="111842"/>
                    </a:lnTo>
                    <a:lnTo>
                      <a:pt x="121053" y="111777"/>
                    </a:lnTo>
                    <a:lnTo>
                      <a:pt x="121050" y="111629"/>
                    </a:lnTo>
                    <a:lnTo>
                      <a:pt x="121053" y="111617"/>
                    </a:lnTo>
                    <a:lnTo>
                      <a:pt x="121096" y="111435"/>
                    </a:lnTo>
                    <a:lnTo>
                      <a:pt x="121110" y="111301"/>
                    </a:lnTo>
                    <a:lnTo>
                      <a:pt x="121115" y="111213"/>
                    </a:lnTo>
                    <a:lnTo>
                      <a:pt x="121115" y="111102"/>
                    </a:lnTo>
                    <a:lnTo>
                      <a:pt x="121133" y="110963"/>
                    </a:lnTo>
                    <a:lnTo>
                      <a:pt x="121180" y="110824"/>
                    </a:lnTo>
                    <a:lnTo>
                      <a:pt x="121221" y="110676"/>
                    </a:lnTo>
                    <a:lnTo>
                      <a:pt x="121328" y="110495"/>
                    </a:lnTo>
                    <a:lnTo>
                      <a:pt x="121430" y="110319"/>
                    </a:lnTo>
                    <a:lnTo>
                      <a:pt x="121536" y="110171"/>
                    </a:lnTo>
                    <a:lnTo>
                      <a:pt x="121611" y="110093"/>
                    </a:lnTo>
                    <a:lnTo>
                      <a:pt x="121722" y="110014"/>
                    </a:lnTo>
                    <a:lnTo>
                      <a:pt x="121930" y="109944"/>
                    </a:lnTo>
                    <a:lnTo>
                      <a:pt x="122083" y="109898"/>
                    </a:lnTo>
                    <a:lnTo>
                      <a:pt x="122208" y="109852"/>
                    </a:lnTo>
                    <a:lnTo>
                      <a:pt x="122329" y="109792"/>
                    </a:lnTo>
                    <a:lnTo>
                      <a:pt x="122467" y="109727"/>
                    </a:lnTo>
                    <a:lnTo>
                      <a:pt x="122594" y="109655"/>
                    </a:lnTo>
                    <a:lnTo>
                      <a:pt x="122677" y="109586"/>
                    </a:lnTo>
                    <a:lnTo>
                      <a:pt x="122742" y="109521"/>
                    </a:lnTo>
                    <a:lnTo>
                      <a:pt x="122767" y="109419"/>
                    </a:lnTo>
                    <a:lnTo>
                      <a:pt x="122767" y="109329"/>
                    </a:lnTo>
                    <a:lnTo>
                      <a:pt x="122767" y="109317"/>
                    </a:lnTo>
                    <a:lnTo>
                      <a:pt x="122767" y="109311"/>
                    </a:lnTo>
                    <a:lnTo>
                      <a:pt x="122704" y="109130"/>
                    </a:lnTo>
                    <a:lnTo>
                      <a:pt x="122650" y="109030"/>
                    </a:lnTo>
                    <a:lnTo>
                      <a:pt x="122550" y="108917"/>
                    </a:lnTo>
                    <a:lnTo>
                      <a:pt x="122451" y="108818"/>
                    </a:lnTo>
                    <a:lnTo>
                      <a:pt x="122383" y="108750"/>
                    </a:lnTo>
                    <a:lnTo>
                      <a:pt x="122288" y="108687"/>
                    </a:lnTo>
                    <a:lnTo>
                      <a:pt x="122189" y="108619"/>
                    </a:lnTo>
                    <a:lnTo>
                      <a:pt x="122080" y="108538"/>
                    </a:lnTo>
                    <a:lnTo>
                      <a:pt x="121989" y="108456"/>
                    </a:lnTo>
                    <a:lnTo>
                      <a:pt x="121908" y="108375"/>
                    </a:lnTo>
                    <a:lnTo>
                      <a:pt x="121836" y="108280"/>
                    </a:lnTo>
                    <a:lnTo>
                      <a:pt x="121799" y="108158"/>
                    </a:lnTo>
                    <a:lnTo>
                      <a:pt x="121788" y="108071"/>
                    </a:lnTo>
                    <a:lnTo>
                      <a:pt x="121786" y="108057"/>
                    </a:lnTo>
                    <a:lnTo>
                      <a:pt x="121784" y="108040"/>
                    </a:lnTo>
                    <a:lnTo>
                      <a:pt x="121782" y="108026"/>
                    </a:lnTo>
                    <a:lnTo>
                      <a:pt x="121781" y="108018"/>
                    </a:lnTo>
                    <a:lnTo>
                      <a:pt x="121795" y="107927"/>
                    </a:lnTo>
                    <a:lnTo>
                      <a:pt x="121798" y="107922"/>
                    </a:lnTo>
                    <a:lnTo>
                      <a:pt x="121804" y="107914"/>
                    </a:lnTo>
                    <a:lnTo>
                      <a:pt x="121872" y="107805"/>
                    </a:lnTo>
                    <a:lnTo>
                      <a:pt x="121971" y="107652"/>
                    </a:lnTo>
                    <a:lnTo>
                      <a:pt x="122084" y="107502"/>
                    </a:lnTo>
                    <a:lnTo>
                      <a:pt x="122198" y="107335"/>
                    </a:lnTo>
                    <a:lnTo>
                      <a:pt x="122252" y="107214"/>
                    </a:lnTo>
                    <a:lnTo>
                      <a:pt x="122320" y="107065"/>
                    </a:lnTo>
                    <a:lnTo>
                      <a:pt x="122392" y="106907"/>
                    </a:lnTo>
                    <a:lnTo>
                      <a:pt x="122510" y="106649"/>
                    </a:lnTo>
                    <a:lnTo>
                      <a:pt x="122596" y="106437"/>
                    </a:lnTo>
                    <a:lnTo>
                      <a:pt x="122691" y="106233"/>
                    </a:lnTo>
                    <a:lnTo>
                      <a:pt x="122786" y="106066"/>
                    </a:lnTo>
                    <a:lnTo>
                      <a:pt x="122903" y="105863"/>
                    </a:lnTo>
                    <a:lnTo>
                      <a:pt x="123053" y="105682"/>
                    </a:lnTo>
                    <a:lnTo>
                      <a:pt x="123211" y="105451"/>
                    </a:lnTo>
                    <a:lnTo>
                      <a:pt x="123384" y="105217"/>
                    </a:lnTo>
                    <a:lnTo>
                      <a:pt x="123493" y="105086"/>
                    </a:lnTo>
                    <a:lnTo>
                      <a:pt x="123592" y="104964"/>
                    </a:lnTo>
                    <a:lnTo>
                      <a:pt x="123683" y="104864"/>
                    </a:lnTo>
                    <a:lnTo>
                      <a:pt x="123809" y="104752"/>
                    </a:lnTo>
                    <a:lnTo>
                      <a:pt x="123918" y="104652"/>
                    </a:lnTo>
                    <a:lnTo>
                      <a:pt x="124081" y="104489"/>
                    </a:lnTo>
                    <a:lnTo>
                      <a:pt x="124149" y="104376"/>
                    </a:lnTo>
                    <a:lnTo>
                      <a:pt x="124176" y="104272"/>
                    </a:lnTo>
                    <a:lnTo>
                      <a:pt x="124185" y="104155"/>
                    </a:lnTo>
                    <a:lnTo>
                      <a:pt x="124184" y="104144"/>
                    </a:lnTo>
                    <a:lnTo>
                      <a:pt x="124183" y="104131"/>
                    </a:lnTo>
                    <a:lnTo>
                      <a:pt x="124176" y="104064"/>
                    </a:lnTo>
                    <a:lnTo>
                      <a:pt x="124176" y="103961"/>
                    </a:lnTo>
                    <a:lnTo>
                      <a:pt x="124176" y="103940"/>
                    </a:lnTo>
                    <a:lnTo>
                      <a:pt x="124176" y="103892"/>
                    </a:lnTo>
                    <a:lnTo>
                      <a:pt x="124144" y="103860"/>
                    </a:lnTo>
                    <a:lnTo>
                      <a:pt x="124140" y="103856"/>
                    </a:lnTo>
                    <a:lnTo>
                      <a:pt x="124064" y="103780"/>
                    </a:lnTo>
                    <a:lnTo>
                      <a:pt x="123897" y="103680"/>
                    </a:lnTo>
                    <a:lnTo>
                      <a:pt x="123752" y="103602"/>
                    </a:lnTo>
                    <a:lnTo>
                      <a:pt x="123618" y="103557"/>
                    </a:lnTo>
                    <a:lnTo>
                      <a:pt x="123517" y="103524"/>
                    </a:lnTo>
                    <a:lnTo>
                      <a:pt x="123395" y="103479"/>
                    </a:lnTo>
                    <a:lnTo>
                      <a:pt x="123328" y="103412"/>
                    </a:lnTo>
                    <a:lnTo>
                      <a:pt x="123223" y="103338"/>
                    </a:lnTo>
                    <a:lnTo>
                      <a:pt x="123127" y="103261"/>
                    </a:lnTo>
                    <a:lnTo>
                      <a:pt x="123031" y="103155"/>
                    </a:lnTo>
                    <a:lnTo>
                      <a:pt x="122877" y="102992"/>
                    </a:lnTo>
                    <a:lnTo>
                      <a:pt x="122783" y="102873"/>
                    </a:lnTo>
                    <a:lnTo>
                      <a:pt x="122765" y="102851"/>
                    </a:lnTo>
                    <a:lnTo>
                      <a:pt x="122732" y="102809"/>
                    </a:lnTo>
                    <a:lnTo>
                      <a:pt x="122709" y="102783"/>
                    </a:lnTo>
                    <a:lnTo>
                      <a:pt x="122696" y="102769"/>
                    </a:lnTo>
                    <a:lnTo>
                      <a:pt x="122540" y="102598"/>
                    </a:lnTo>
                    <a:lnTo>
                      <a:pt x="122396" y="102420"/>
                    </a:lnTo>
                    <a:lnTo>
                      <a:pt x="122304" y="102324"/>
                    </a:lnTo>
                    <a:lnTo>
                      <a:pt x="122198" y="102213"/>
                    </a:lnTo>
                    <a:lnTo>
                      <a:pt x="122059" y="102045"/>
                    </a:lnTo>
                    <a:lnTo>
                      <a:pt x="121953" y="101978"/>
                    </a:lnTo>
                    <a:lnTo>
                      <a:pt x="121881" y="101915"/>
                    </a:lnTo>
                    <a:lnTo>
                      <a:pt x="121795" y="101824"/>
                    </a:lnTo>
                    <a:lnTo>
                      <a:pt x="121666" y="101724"/>
                    </a:lnTo>
                    <a:lnTo>
                      <a:pt x="121537" y="101614"/>
                    </a:lnTo>
                    <a:lnTo>
                      <a:pt x="121421" y="101522"/>
                    </a:lnTo>
                    <a:lnTo>
                      <a:pt x="121349" y="101441"/>
                    </a:lnTo>
                    <a:lnTo>
                      <a:pt x="121291" y="101330"/>
                    </a:lnTo>
                    <a:lnTo>
                      <a:pt x="121291" y="101294"/>
                    </a:lnTo>
                    <a:lnTo>
                      <a:pt x="121291" y="101289"/>
                    </a:lnTo>
                    <a:lnTo>
                      <a:pt x="121291" y="101205"/>
                    </a:lnTo>
                    <a:lnTo>
                      <a:pt x="121373" y="101003"/>
                    </a:lnTo>
                    <a:lnTo>
                      <a:pt x="121465" y="100850"/>
                    </a:lnTo>
                    <a:lnTo>
                      <a:pt x="121551" y="100686"/>
                    </a:lnTo>
                    <a:lnTo>
                      <a:pt x="121599" y="100499"/>
                    </a:lnTo>
                    <a:lnTo>
                      <a:pt x="121628" y="100321"/>
                    </a:lnTo>
                    <a:lnTo>
                      <a:pt x="121671" y="100133"/>
                    </a:lnTo>
                    <a:lnTo>
                      <a:pt x="121720" y="99879"/>
                    </a:lnTo>
                    <a:lnTo>
                      <a:pt x="121744" y="99739"/>
                    </a:lnTo>
                    <a:lnTo>
                      <a:pt x="121822" y="99433"/>
                    </a:lnTo>
                    <a:lnTo>
                      <a:pt x="121903" y="99116"/>
                    </a:lnTo>
                    <a:lnTo>
                      <a:pt x="121985" y="98846"/>
                    </a:lnTo>
                    <a:lnTo>
                      <a:pt x="122043" y="98625"/>
                    </a:lnTo>
                    <a:lnTo>
                      <a:pt x="122104" y="98449"/>
                    </a:lnTo>
                    <a:lnTo>
                      <a:pt x="122165" y="98189"/>
                    </a:lnTo>
                    <a:lnTo>
                      <a:pt x="122212" y="98015"/>
                    </a:lnTo>
                    <a:lnTo>
                      <a:pt x="122243" y="97759"/>
                    </a:lnTo>
                    <a:lnTo>
                      <a:pt x="122286" y="97452"/>
                    </a:lnTo>
                    <a:lnTo>
                      <a:pt x="122330" y="97092"/>
                    </a:lnTo>
                    <a:lnTo>
                      <a:pt x="122382" y="96619"/>
                    </a:lnTo>
                    <a:lnTo>
                      <a:pt x="122399" y="96381"/>
                    </a:lnTo>
                    <a:lnTo>
                      <a:pt x="122438" y="96147"/>
                    </a:lnTo>
                    <a:lnTo>
                      <a:pt x="122473" y="95969"/>
                    </a:lnTo>
                    <a:lnTo>
                      <a:pt x="122547" y="95683"/>
                    </a:lnTo>
                    <a:lnTo>
                      <a:pt x="122616" y="95445"/>
                    </a:lnTo>
                    <a:lnTo>
                      <a:pt x="122724" y="95132"/>
                    </a:lnTo>
                    <a:lnTo>
                      <a:pt x="122850" y="94838"/>
                    </a:lnTo>
                    <a:lnTo>
                      <a:pt x="122928" y="94604"/>
                    </a:lnTo>
                    <a:lnTo>
                      <a:pt x="123050" y="94317"/>
                    </a:lnTo>
                    <a:lnTo>
                      <a:pt x="123129" y="94075"/>
                    </a:lnTo>
                    <a:lnTo>
                      <a:pt x="123150" y="93919"/>
                    </a:lnTo>
                    <a:lnTo>
                      <a:pt x="123120" y="93763"/>
                    </a:lnTo>
                    <a:lnTo>
                      <a:pt x="123090" y="93685"/>
                    </a:lnTo>
                    <a:lnTo>
                      <a:pt x="123033" y="93598"/>
                    </a:lnTo>
                    <a:lnTo>
                      <a:pt x="123003" y="93559"/>
                    </a:lnTo>
                    <a:lnTo>
                      <a:pt x="122999" y="93554"/>
                    </a:lnTo>
                    <a:lnTo>
                      <a:pt x="122955" y="93499"/>
                    </a:lnTo>
                    <a:lnTo>
                      <a:pt x="122790" y="93347"/>
                    </a:lnTo>
                    <a:lnTo>
                      <a:pt x="122686" y="93264"/>
                    </a:lnTo>
                    <a:lnTo>
                      <a:pt x="122569" y="93178"/>
                    </a:lnTo>
                    <a:lnTo>
                      <a:pt x="122400" y="93056"/>
                    </a:lnTo>
                    <a:lnTo>
                      <a:pt x="122252" y="92969"/>
                    </a:lnTo>
                    <a:lnTo>
                      <a:pt x="122155" y="92906"/>
                    </a:lnTo>
                    <a:lnTo>
                      <a:pt x="122059" y="92836"/>
                    </a:lnTo>
                    <a:lnTo>
                      <a:pt x="121947" y="92761"/>
                    </a:lnTo>
                    <a:lnTo>
                      <a:pt x="121858" y="92672"/>
                    </a:lnTo>
                    <a:lnTo>
                      <a:pt x="121818" y="92623"/>
                    </a:lnTo>
                    <a:lnTo>
                      <a:pt x="121813" y="92616"/>
                    </a:lnTo>
                    <a:lnTo>
                      <a:pt x="121795" y="92595"/>
                    </a:lnTo>
                    <a:lnTo>
                      <a:pt x="121754" y="92517"/>
                    </a:lnTo>
                    <a:lnTo>
                      <a:pt x="121740" y="92379"/>
                    </a:lnTo>
                    <a:lnTo>
                      <a:pt x="121769" y="92224"/>
                    </a:lnTo>
                    <a:lnTo>
                      <a:pt x="121799" y="92094"/>
                    </a:lnTo>
                    <a:lnTo>
                      <a:pt x="121817" y="91979"/>
                    </a:lnTo>
                    <a:lnTo>
                      <a:pt x="121817" y="91845"/>
                    </a:lnTo>
                    <a:lnTo>
                      <a:pt x="121829" y="91719"/>
                    </a:lnTo>
                    <a:lnTo>
                      <a:pt x="121877" y="91623"/>
                    </a:lnTo>
                    <a:lnTo>
                      <a:pt x="121936" y="91526"/>
                    </a:lnTo>
                    <a:lnTo>
                      <a:pt x="121966" y="91445"/>
                    </a:lnTo>
                    <a:lnTo>
                      <a:pt x="121985" y="91356"/>
                    </a:lnTo>
                    <a:lnTo>
                      <a:pt x="121999" y="91252"/>
                    </a:lnTo>
                    <a:lnTo>
                      <a:pt x="122022" y="91104"/>
                    </a:lnTo>
                    <a:lnTo>
                      <a:pt x="122025" y="90934"/>
                    </a:lnTo>
                    <a:lnTo>
                      <a:pt x="122044" y="90785"/>
                    </a:lnTo>
                    <a:lnTo>
                      <a:pt x="122040" y="90641"/>
                    </a:lnTo>
                    <a:lnTo>
                      <a:pt x="122033" y="90515"/>
                    </a:lnTo>
                    <a:lnTo>
                      <a:pt x="121996" y="90381"/>
                    </a:lnTo>
                    <a:lnTo>
                      <a:pt x="121925" y="90270"/>
                    </a:lnTo>
                    <a:lnTo>
                      <a:pt x="121825" y="90151"/>
                    </a:lnTo>
                    <a:lnTo>
                      <a:pt x="121764" y="90085"/>
                    </a:lnTo>
                    <a:lnTo>
                      <a:pt x="121758" y="90078"/>
                    </a:lnTo>
                    <a:lnTo>
                      <a:pt x="121743" y="90062"/>
                    </a:lnTo>
                    <a:lnTo>
                      <a:pt x="121650" y="89936"/>
                    </a:lnTo>
                    <a:lnTo>
                      <a:pt x="121576" y="89832"/>
                    </a:lnTo>
                    <a:lnTo>
                      <a:pt x="121506" y="89713"/>
                    </a:lnTo>
                    <a:lnTo>
                      <a:pt x="121450" y="89624"/>
                    </a:lnTo>
                    <a:lnTo>
                      <a:pt x="121385" y="89540"/>
                    </a:lnTo>
                    <a:lnTo>
                      <a:pt x="121331" y="89471"/>
                    </a:lnTo>
                    <a:lnTo>
                      <a:pt x="121322" y="89458"/>
                    </a:lnTo>
                    <a:lnTo>
                      <a:pt x="121320" y="89457"/>
                    </a:lnTo>
                    <a:lnTo>
                      <a:pt x="121310" y="89444"/>
                    </a:lnTo>
                    <a:lnTo>
                      <a:pt x="121304" y="89436"/>
                    </a:lnTo>
                    <a:lnTo>
                      <a:pt x="121234" y="89336"/>
                    </a:lnTo>
                    <a:lnTo>
                      <a:pt x="121171" y="89236"/>
                    </a:lnTo>
                    <a:lnTo>
                      <a:pt x="121156" y="89205"/>
                    </a:lnTo>
                    <a:lnTo>
                      <a:pt x="121152" y="89195"/>
                    </a:lnTo>
                    <a:lnTo>
                      <a:pt x="121119" y="89125"/>
                    </a:lnTo>
                    <a:lnTo>
                      <a:pt x="121074" y="89017"/>
                    </a:lnTo>
                    <a:lnTo>
                      <a:pt x="121037" y="88898"/>
                    </a:lnTo>
                    <a:lnTo>
                      <a:pt x="121011" y="88802"/>
                    </a:lnTo>
                    <a:lnTo>
                      <a:pt x="120985" y="88527"/>
                    </a:lnTo>
                    <a:lnTo>
                      <a:pt x="120963" y="88323"/>
                    </a:lnTo>
                    <a:lnTo>
                      <a:pt x="120959" y="88149"/>
                    </a:lnTo>
                    <a:lnTo>
                      <a:pt x="120952" y="87990"/>
                    </a:lnTo>
                    <a:lnTo>
                      <a:pt x="120981" y="87905"/>
                    </a:lnTo>
                    <a:lnTo>
                      <a:pt x="121074" y="87809"/>
                    </a:lnTo>
                    <a:lnTo>
                      <a:pt x="121178" y="87742"/>
                    </a:lnTo>
                    <a:lnTo>
                      <a:pt x="121433" y="87608"/>
                    </a:lnTo>
                    <a:lnTo>
                      <a:pt x="121568" y="87551"/>
                    </a:lnTo>
                    <a:lnTo>
                      <a:pt x="121830" y="87473"/>
                    </a:lnTo>
                    <a:lnTo>
                      <a:pt x="122157" y="87364"/>
                    </a:lnTo>
                    <a:lnTo>
                      <a:pt x="122423" y="87272"/>
                    </a:lnTo>
                    <a:lnTo>
                      <a:pt x="122645" y="87185"/>
                    </a:lnTo>
                    <a:lnTo>
                      <a:pt x="122915" y="87085"/>
                    </a:lnTo>
                    <a:lnTo>
                      <a:pt x="123168" y="86980"/>
                    </a:lnTo>
                    <a:lnTo>
                      <a:pt x="123430" y="86872"/>
                    </a:lnTo>
                    <a:lnTo>
                      <a:pt x="123661" y="86745"/>
                    </a:lnTo>
                    <a:lnTo>
                      <a:pt x="123744" y="86684"/>
                    </a:lnTo>
                    <a:lnTo>
                      <a:pt x="123949" y="86532"/>
                    </a:lnTo>
                    <a:lnTo>
                      <a:pt x="124149" y="86362"/>
                    </a:lnTo>
                    <a:lnTo>
                      <a:pt x="124311" y="86201"/>
                    </a:lnTo>
                    <a:lnTo>
                      <a:pt x="124531" y="85938"/>
                    </a:lnTo>
                    <a:lnTo>
                      <a:pt x="124666" y="85772"/>
                    </a:lnTo>
                    <a:lnTo>
                      <a:pt x="124779" y="85589"/>
                    </a:lnTo>
                    <a:lnTo>
                      <a:pt x="124893" y="85358"/>
                    </a:lnTo>
                    <a:lnTo>
                      <a:pt x="124984" y="85141"/>
                    </a:lnTo>
                    <a:lnTo>
                      <a:pt x="125067" y="84968"/>
                    </a:lnTo>
                    <a:lnTo>
                      <a:pt x="125124" y="84872"/>
                    </a:lnTo>
                    <a:lnTo>
                      <a:pt x="125150" y="84796"/>
                    </a:lnTo>
                    <a:lnTo>
                      <a:pt x="125163" y="84700"/>
                    </a:lnTo>
                    <a:lnTo>
                      <a:pt x="125169" y="84604"/>
                    </a:lnTo>
                    <a:lnTo>
                      <a:pt x="125160" y="84569"/>
                    </a:lnTo>
                    <a:lnTo>
                      <a:pt x="125158" y="84558"/>
                    </a:lnTo>
                    <a:lnTo>
                      <a:pt x="125142" y="84495"/>
                    </a:lnTo>
                    <a:lnTo>
                      <a:pt x="125131" y="84451"/>
                    </a:lnTo>
                    <a:lnTo>
                      <a:pt x="125120" y="84422"/>
                    </a:lnTo>
                    <a:lnTo>
                      <a:pt x="125073" y="84304"/>
                    </a:lnTo>
                    <a:lnTo>
                      <a:pt x="125057" y="84243"/>
                    </a:lnTo>
                    <a:lnTo>
                      <a:pt x="125053" y="84225"/>
                    </a:lnTo>
                    <a:lnTo>
                      <a:pt x="125050" y="84214"/>
                    </a:lnTo>
                    <a:lnTo>
                      <a:pt x="125041" y="84183"/>
                    </a:lnTo>
                    <a:lnTo>
                      <a:pt x="125009" y="84048"/>
                    </a:lnTo>
                    <a:lnTo>
                      <a:pt x="124990" y="83902"/>
                    </a:lnTo>
                    <a:lnTo>
                      <a:pt x="124989" y="83887"/>
                    </a:lnTo>
                    <a:lnTo>
                      <a:pt x="124989" y="83879"/>
                    </a:lnTo>
                    <a:lnTo>
                      <a:pt x="124985" y="83823"/>
                    </a:lnTo>
                    <a:lnTo>
                      <a:pt x="124977" y="83723"/>
                    </a:lnTo>
                    <a:lnTo>
                      <a:pt x="124982" y="83672"/>
                    </a:lnTo>
                    <a:lnTo>
                      <a:pt x="124985" y="83638"/>
                    </a:lnTo>
                    <a:lnTo>
                      <a:pt x="124997" y="83493"/>
                    </a:lnTo>
                    <a:lnTo>
                      <a:pt x="125050" y="83159"/>
                    </a:lnTo>
                    <a:lnTo>
                      <a:pt x="125061" y="83091"/>
                    </a:lnTo>
                    <a:lnTo>
                      <a:pt x="125075" y="83049"/>
                    </a:lnTo>
                    <a:lnTo>
                      <a:pt x="125150" y="82842"/>
                    </a:lnTo>
                    <a:lnTo>
                      <a:pt x="125265" y="82541"/>
                    </a:lnTo>
                    <a:lnTo>
                      <a:pt x="125399" y="82280"/>
                    </a:lnTo>
                    <a:lnTo>
                      <a:pt x="125549" y="82033"/>
                    </a:lnTo>
                    <a:lnTo>
                      <a:pt x="125719" y="81800"/>
                    </a:lnTo>
                    <a:lnTo>
                      <a:pt x="125755" y="81757"/>
                    </a:lnTo>
                    <a:lnTo>
                      <a:pt x="125772" y="81739"/>
                    </a:lnTo>
                    <a:lnTo>
                      <a:pt x="125812" y="81688"/>
                    </a:lnTo>
                    <a:lnTo>
                      <a:pt x="125928" y="81549"/>
                    </a:lnTo>
                    <a:lnTo>
                      <a:pt x="126200" y="81204"/>
                    </a:lnTo>
                    <a:lnTo>
                      <a:pt x="126353" y="80996"/>
                    </a:lnTo>
                    <a:lnTo>
                      <a:pt x="126421" y="80856"/>
                    </a:lnTo>
                    <a:lnTo>
                      <a:pt x="126460" y="80715"/>
                    </a:lnTo>
                    <a:lnTo>
                      <a:pt x="126468" y="80545"/>
                    </a:lnTo>
                    <a:lnTo>
                      <a:pt x="126426" y="80350"/>
                    </a:lnTo>
                    <a:lnTo>
                      <a:pt x="126379" y="80227"/>
                    </a:lnTo>
                    <a:lnTo>
                      <a:pt x="126255" y="80006"/>
                    </a:lnTo>
                    <a:lnTo>
                      <a:pt x="126188" y="79915"/>
                    </a:lnTo>
                    <a:lnTo>
                      <a:pt x="126181" y="79906"/>
                    </a:lnTo>
                    <a:lnTo>
                      <a:pt x="126136" y="79844"/>
                    </a:lnTo>
                    <a:lnTo>
                      <a:pt x="125987" y="79602"/>
                    </a:lnTo>
                    <a:lnTo>
                      <a:pt x="125968" y="79577"/>
                    </a:lnTo>
                    <a:lnTo>
                      <a:pt x="125962" y="79569"/>
                    </a:lnTo>
                    <a:lnTo>
                      <a:pt x="125861" y="79437"/>
                    </a:lnTo>
                    <a:lnTo>
                      <a:pt x="125852" y="79423"/>
                    </a:lnTo>
                    <a:lnTo>
                      <a:pt x="125846" y="79417"/>
                    </a:lnTo>
                    <a:lnTo>
                      <a:pt x="125681" y="79245"/>
                    </a:lnTo>
                    <a:lnTo>
                      <a:pt x="125502" y="79066"/>
                    </a:lnTo>
                    <a:lnTo>
                      <a:pt x="125358" y="78947"/>
                    </a:lnTo>
                    <a:lnTo>
                      <a:pt x="125217" y="78841"/>
                    </a:lnTo>
                    <a:lnTo>
                      <a:pt x="125051" y="78705"/>
                    </a:lnTo>
                    <a:lnTo>
                      <a:pt x="125007" y="78666"/>
                    </a:lnTo>
                    <a:lnTo>
                      <a:pt x="125006" y="78665"/>
                    </a:lnTo>
                    <a:lnTo>
                      <a:pt x="125003" y="78662"/>
                    </a:lnTo>
                    <a:lnTo>
                      <a:pt x="124936" y="78604"/>
                    </a:lnTo>
                    <a:lnTo>
                      <a:pt x="124921" y="78591"/>
                    </a:lnTo>
                    <a:lnTo>
                      <a:pt x="124899" y="78572"/>
                    </a:lnTo>
                    <a:lnTo>
                      <a:pt x="124805" y="78492"/>
                    </a:lnTo>
                    <a:lnTo>
                      <a:pt x="124767" y="78457"/>
                    </a:lnTo>
                    <a:lnTo>
                      <a:pt x="124765" y="78454"/>
                    </a:lnTo>
                    <a:lnTo>
                      <a:pt x="124740" y="78430"/>
                    </a:lnTo>
                    <a:lnTo>
                      <a:pt x="124734" y="78425"/>
                    </a:lnTo>
                    <a:lnTo>
                      <a:pt x="124694" y="78386"/>
                    </a:lnTo>
                    <a:lnTo>
                      <a:pt x="124579" y="78229"/>
                    </a:lnTo>
                    <a:lnTo>
                      <a:pt x="124519" y="78145"/>
                    </a:lnTo>
                    <a:lnTo>
                      <a:pt x="124480" y="78056"/>
                    </a:lnTo>
                    <a:lnTo>
                      <a:pt x="124489" y="77907"/>
                    </a:lnTo>
                    <a:lnTo>
                      <a:pt x="124540" y="77767"/>
                    </a:lnTo>
                    <a:lnTo>
                      <a:pt x="124612" y="77644"/>
                    </a:lnTo>
                    <a:lnTo>
                      <a:pt x="124638" y="77601"/>
                    </a:lnTo>
                    <a:lnTo>
                      <a:pt x="124641" y="77593"/>
                    </a:lnTo>
                    <a:lnTo>
                      <a:pt x="124676" y="77491"/>
                    </a:lnTo>
                    <a:lnTo>
                      <a:pt x="124676" y="77411"/>
                    </a:lnTo>
                    <a:lnTo>
                      <a:pt x="124676" y="77399"/>
                    </a:lnTo>
                    <a:lnTo>
                      <a:pt x="124676" y="77367"/>
                    </a:lnTo>
                    <a:lnTo>
                      <a:pt x="124658" y="77329"/>
                    </a:lnTo>
                    <a:lnTo>
                      <a:pt x="124652" y="77315"/>
                    </a:lnTo>
                    <a:lnTo>
                      <a:pt x="124629" y="77265"/>
                    </a:lnTo>
                    <a:lnTo>
                      <a:pt x="124603" y="77239"/>
                    </a:lnTo>
                    <a:lnTo>
                      <a:pt x="124598" y="77234"/>
                    </a:lnTo>
                    <a:lnTo>
                      <a:pt x="124536" y="77172"/>
                    </a:lnTo>
                    <a:lnTo>
                      <a:pt x="124438" y="77087"/>
                    </a:lnTo>
                    <a:lnTo>
                      <a:pt x="124272" y="77040"/>
                    </a:lnTo>
                    <a:lnTo>
                      <a:pt x="124224" y="77007"/>
                    </a:lnTo>
                    <a:lnTo>
                      <a:pt x="124219" y="77004"/>
                    </a:lnTo>
                    <a:lnTo>
                      <a:pt x="124110" y="76930"/>
                    </a:lnTo>
                    <a:lnTo>
                      <a:pt x="124445" y="76887"/>
                    </a:lnTo>
                    <a:lnTo>
                      <a:pt x="124467" y="76884"/>
                    </a:lnTo>
                    <a:lnTo>
                      <a:pt x="124706" y="76853"/>
                    </a:lnTo>
                    <a:lnTo>
                      <a:pt x="124625" y="76760"/>
                    </a:lnTo>
                    <a:lnTo>
                      <a:pt x="124557" y="76708"/>
                    </a:lnTo>
                    <a:lnTo>
                      <a:pt x="124441" y="76680"/>
                    </a:lnTo>
                    <a:lnTo>
                      <a:pt x="124328" y="76668"/>
                    </a:lnTo>
                    <a:lnTo>
                      <a:pt x="124200" y="76664"/>
                    </a:lnTo>
                    <a:lnTo>
                      <a:pt x="124107" y="76644"/>
                    </a:lnTo>
                    <a:lnTo>
                      <a:pt x="124011" y="76604"/>
                    </a:lnTo>
                    <a:lnTo>
                      <a:pt x="123878" y="76524"/>
                    </a:lnTo>
                    <a:lnTo>
                      <a:pt x="123702" y="76403"/>
                    </a:lnTo>
                    <a:lnTo>
                      <a:pt x="123577" y="76307"/>
                    </a:lnTo>
                    <a:lnTo>
                      <a:pt x="123489" y="76227"/>
                    </a:lnTo>
                    <a:lnTo>
                      <a:pt x="123401" y="76139"/>
                    </a:lnTo>
                    <a:lnTo>
                      <a:pt x="123332" y="76054"/>
                    </a:lnTo>
                    <a:lnTo>
                      <a:pt x="123248" y="75938"/>
                    </a:lnTo>
                    <a:lnTo>
                      <a:pt x="123188" y="75834"/>
                    </a:lnTo>
                    <a:lnTo>
                      <a:pt x="123148" y="75701"/>
                    </a:lnTo>
                    <a:lnTo>
                      <a:pt x="123144" y="75593"/>
                    </a:lnTo>
                    <a:lnTo>
                      <a:pt x="123136" y="75449"/>
                    </a:lnTo>
                    <a:lnTo>
                      <a:pt x="123140" y="75300"/>
                    </a:lnTo>
                    <a:lnTo>
                      <a:pt x="123120" y="75152"/>
                    </a:lnTo>
                    <a:lnTo>
                      <a:pt x="123092" y="75035"/>
                    </a:lnTo>
                    <a:lnTo>
                      <a:pt x="123015" y="74963"/>
                    </a:lnTo>
                    <a:lnTo>
                      <a:pt x="122903" y="74875"/>
                    </a:lnTo>
                    <a:lnTo>
                      <a:pt x="122740" y="74775"/>
                    </a:lnTo>
                    <a:lnTo>
                      <a:pt x="122612" y="74707"/>
                    </a:lnTo>
                    <a:lnTo>
                      <a:pt x="122471" y="74663"/>
                    </a:lnTo>
                    <a:lnTo>
                      <a:pt x="122327" y="74623"/>
                    </a:lnTo>
                    <a:lnTo>
                      <a:pt x="122146" y="74575"/>
                    </a:lnTo>
                    <a:lnTo>
                      <a:pt x="122030" y="74535"/>
                    </a:lnTo>
                    <a:lnTo>
                      <a:pt x="121889" y="74470"/>
                    </a:lnTo>
                    <a:lnTo>
                      <a:pt x="121805" y="74414"/>
                    </a:lnTo>
                    <a:lnTo>
                      <a:pt x="121712" y="74334"/>
                    </a:lnTo>
                    <a:lnTo>
                      <a:pt x="121700" y="74206"/>
                    </a:lnTo>
                    <a:lnTo>
                      <a:pt x="121733" y="74113"/>
                    </a:lnTo>
                    <a:lnTo>
                      <a:pt x="121808" y="74009"/>
                    </a:lnTo>
                    <a:lnTo>
                      <a:pt x="121825" y="73985"/>
                    </a:lnTo>
                    <a:lnTo>
                      <a:pt x="121842" y="73964"/>
                    </a:lnTo>
                    <a:lnTo>
                      <a:pt x="121942" y="73841"/>
                    </a:lnTo>
                    <a:lnTo>
                      <a:pt x="122003" y="73767"/>
                    </a:lnTo>
                    <a:lnTo>
                      <a:pt x="122006" y="73764"/>
                    </a:lnTo>
                    <a:lnTo>
                      <a:pt x="122008" y="73762"/>
                    </a:lnTo>
                    <a:lnTo>
                      <a:pt x="122072" y="73699"/>
                    </a:lnTo>
                    <a:lnTo>
                      <a:pt x="122230" y="73543"/>
                    </a:lnTo>
                    <a:lnTo>
                      <a:pt x="122286" y="73493"/>
                    </a:lnTo>
                    <a:lnTo>
                      <a:pt x="122355" y="73431"/>
                    </a:lnTo>
                    <a:lnTo>
                      <a:pt x="122455" y="73399"/>
                    </a:lnTo>
                    <a:lnTo>
                      <a:pt x="122636" y="73347"/>
                    </a:lnTo>
                    <a:lnTo>
                      <a:pt x="122929" y="73311"/>
                    </a:lnTo>
                    <a:lnTo>
                      <a:pt x="123142" y="73279"/>
                    </a:lnTo>
                    <a:lnTo>
                      <a:pt x="123395" y="73239"/>
                    </a:lnTo>
                    <a:lnTo>
                      <a:pt x="123499" y="73223"/>
                    </a:lnTo>
                    <a:lnTo>
                      <a:pt x="123680" y="73179"/>
                    </a:lnTo>
                    <a:lnTo>
                      <a:pt x="123894" y="73063"/>
                    </a:lnTo>
                    <a:lnTo>
                      <a:pt x="124027" y="73007"/>
                    </a:lnTo>
                    <a:lnTo>
                      <a:pt x="124180" y="72939"/>
                    </a:lnTo>
                    <a:lnTo>
                      <a:pt x="124344" y="72874"/>
                    </a:lnTo>
                    <a:lnTo>
                      <a:pt x="124473" y="72786"/>
                    </a:lnTo>
                    <a:lnTo>
                      <a:pt x="124665" y="72634"/>
                    </a:lnTo>
                    <a:lnTo>
                      <a:pt x="124798" y="72554"/>
                    </a:lnTo>
                    <a:lnTo>
                      <a:pt x="124890" y="72473"/>
                    </a:lnTo>
                    <a:lnTo>
                      <a:pt x="125252" y="72258"/>
                    </a:lnTo>
                    <a:lnTo>
                      <a:pt x="125483" y="72150"/>
                    </a:lnTo>
                    <a:lnTo>
                      <a:pt x="125546" y="72104"/>
                    </a:lnTo>
                    <a:lnTo>
                      <a:pt x="125568" y="72088"/>
                    </a:lnTo>
                    <a:lnTo>
                      <a:pt x="125568" y="72088"/>
                    </a:lnTo>
                    <a:lnTo>
                      <a:pt x="125614" y="72000"/>
                    </a:lnTo>
                    <a:lnTo>
                      <a:pt x="125637" y="71842"/>
                    </a:lnTo>
                    <a:lnTo>
                      <a:pt x="125641" y="71634"/>
                    </a:lnTo>
                    <a:lnTo>
                      <a:pt x="125668" y="71522"/>
                    </a:lnTo>
                    <a:lnTo>
                      <a:pt x="125707" y="71395"/>
                    </a:lnTo>
                    <a:lnTo>
                      <a:pt x="125815" y="71063"/>
                    </a:lnTo>
                    <a:lnTo>
                      <a:pt x="125865" y="70949"/>
                    </a:lnTo>
                    <a:lnTo>
                      <a:pt x="125998" y="70716"/>
                    </a:lnTo>
                    <a:lnTo>
                      <a:pt x="126149" y="70510"/>
                    </a:lnTo>
                    <a:lnTo>
                      <a:pt x="126158" y="70364"/>
                    </a:lnTo>
                    <a:lnTo>
                      <a:pt x="126181" y="70203"/>
                    </a:lnTo>
                    <a:lnTo>
                      <a:pt x="126259" y="70071"/>
                    </a:lnTo>
                    <a:lnTo>
                      <a:pt x="126291" y="69988"/>
                    </a:lnTo>
                    <a:lnTo>
                      <a:pt x="126341" y="69860"/>
                    </a:lnTo>
                    <a:lnTo>
                      <a:pt x="126405" y="69664"/>
                    </a:lnTo>
                    <a:lnTo>
                      <a:pt x="126465" y="69531"/>
                    </a:lnTo>
                    <a:lnTo>
                      <a:pt x="126529" y="69398"/>
                    </a:lnTo>
                    <a:lnTo>
                      <a:pt x="126593" y="69275"/>
                    </a:lnTo>
                    <a:lnTo>
                      <a:pt x="126759" y="69043"/>
                    </a:lnTo>
                    <a:lnTo>
                      <a:pt x="126841" y="68929"/>
                    </a:lnTo>
                    <a:lnTo>
                      <a:pt x="126928" y="68805"/>
                    </a:lnTo>
                    <a:lnTo>
                      <a:pt x="127043" y="68691"/>
                    </a:lnTo>
                    <a:lnTo>
                      <a:pt x="127107" y="68581"/>
                    </a:lnTo>
                    <a:lnTo>
                      <a:pt x="127157" y="68476"/>
                    </a:lnTo>
                    <a:lnTo>
                      <a:pt x="127267" y="68210"/>
                    </a:lnTo>
                    <a:lnTo>
                      <a:pt x="127381" y="67909"/>
                    </a:lnTo>
                    <a:lnTo>
                      <a:pt x="127450" y="67780"/>
                    </a:lnTo>
                    <a:lnTo>
                      <a:pt x="127533" y="67630"/>
                    </a:lnTo>
                    <a:lnTo>
                      <a:pt x="127652" y="67433"/>
                    </a:lnTo>
                    <a:lnTo>
                      <a:pt x="127735" y="67288"/>
                    </a:lnTo>
                    <a:lnTo>
                      <a:pt x="127808" y="67123"/>
                    </a:lnTo>
                    <a:lnTo>
                      <a:pt x="127890" y="66922"/>
                    </a:lnTo>
                    <a:lnTo>
                      <a:pt x="127982" y="66712"/>
                    </a:lnTo>
                    <a:lnTo>
                      <a:pt x="128069" y="66465"/>
                    </a:lnTo>
                    <a:lnTo>
                      <a:pt x="128115" y="66273"/>
                    </a:lnTo>
                    <a:lnTo>
                      <a:pt x="128156" y="66122"/>
                    </a:lnTo>
                    <a:lnTo>
                      <a:pt x="128174" y="65980"/>
                    </a:lnTo>
                    <a:lnTo>
                      <a:pt x="128199" y="65781"/>
                    </a:lnTo>
                    <a:lnTo>
                      <a:pt x="128208" y="65571"/>
                    </a:lnTo>
                    <a:lnTo>
                      <a:pt x="128221" y="65395"/>
                    </a:lnTo>
                    <a:lnTo>
                      <a:pt x="128238" y="65245"/>
                    </a:lnTo>
                    <a:lnTo>
                      <a:pt x="128264" y="65086"/>
                    </a:lnTo>
                    <a:lnTo>
                      <a:pt x="128272" y="64996"/>
                    </a:lnTo>
                    <a:lnTo>
                      <a:pt x="128259" y="64902"/>
                    </a:lnTo>
                    <a:lnTo>
                      <a:pt x="128208" y="64658"/>
                    </a:lnTo>
                    <a:lnTo>
                      <a:pt x="128131" y="64503"/>
                    </a:lnTo>
                    <a:lnTo>
                      <a:pt x="128105" y="64368"/>
                    </a:lnTo>
                    <a:lnTo>
                      <a:pt x="128084" y="64278"/>
                    </a:lnTo>
                    <a:lnTo>
                      <a:pt x="128062" y="64154"/>
                    </a:lnTo>
                    <a:lnTo>
                      <a:pt x="128041" y="64025"/>
                    </a:lnTo>
                    <a:lnTo>
                      <a:pt x="128019" y="63905"/>
                    </a:lnTo>
                    <a:lnTo>
                      <a:pt x="127985" y="63776"/>
                    </a:lnTo>
                    <a:lnTo>
                      <a:pt x="127938" y="63665"/>
                    </a:lnTo>
                    <a:lnTo>
                      <a:pt x="127852" y="63511"/>
                    </a:lnTo>
                    <a:lnTo>
                      <a:pt x="127796" y="63433"/>
                    </a:lnTo>
                    <a:lnTo>
                      <a:pt x="127723" y="63365"/>
                    </a:lnTo>
                    <a:lnTo>
                      <a:pt x="127655" y="63275"/>
                    </a:lnTo>
                    <a:lnTo>
                      <a:pt x="127539" y="63138"/>
                    </a:lnTo>
                    <a:lnTo>
                      <a:pt x="127453" y="63035"/>
                    </a:lnTo>
                    <a:lnTo>
                      <a:pt x="127337" y="62868"/>
                    </a:lnTo>
                    <a:lnTo>
                      <a:pt x="127290" y="62748"/>
                    </a:lnTo>
                    <a:lnTo>
                      <a:pt x="127246" y="62534"/>
                    </a:lnTo>
                    <a:lnTo>
                      <a:pt x="127216" y="62389"/>
                    </a:lnTo>
                    <a:lnTo>
                      <a:pt x="127199" y="62196"/>
                    </a:lnTo>
                    <a:lnTo>
                      <a:pt x="127194" y="61908"/>
                    </a:lnTo>
                    <a:lnTo>
                      <a:pt x="127190" y="61655"/>
                    </a:lnTo>
                    <a:lnTo>
                      <a:pt x="127203" y="61540"/>
                    </a:lnTo>
                    <a:lnTo>
                      <a:pt x="127237" y="61463"/>
                    </a:lnTo>
                    <a:lnTo>
                      <a:pt x="127289" y="61385"/>
                    </a:lnTo>
                    <a:lnTo>
                      <a:pt x="127345" y="61321"/>
                    </a:lnTo>
                    <a:lnTo>
                      <a:pt x="127378" y="61299"/>
                    </a:lnTo>
                    <a:lnTo>
                      <a:pt x="127401" y="61284"/>
                    </a:lnTo>
                    <a:lnTo>
                      <a:pt x="127473" y="61235"/>
                    </a:lnTo>
                    <a:lnTo>
                      <a:pt x="127500" y="61202"/>
                    </a:lnTo>
                    <a:lnTo>
                      <a:pt x="127509" y="61189"/>
                    </a:lnTo>
                    <a:lnTo>
                      <a:pt x="127576" y="61103"/>
                    </a:lnTo>
                    <a:lnTo>
                      <a:pt x="127615" y="61000"/>
                    </a:lnTo>
                    <a:lnTo>
                      <a:pt x="127662" y="60901"/>
                    </a:lnTo>
                    <a:lnTo>
                      <a:pt x="127679" y="60777"/>
                    </a:lnTo>
                    <a:lnTo>
                      <a:pt x="127671" y="60606"/>
                    </a:lnTo>
                    <a:lnTo>
                      <a:pt x="127650" y="60495"/>
                    </a:lnTo>
                    <a:lnTo>
                      <a:pt x="127537" y="60220"/>
                    </a:lnTo>
                    <a:lnTo>
                      <a:pt x="127368" y="60079"/>
                    </a:lnTo>
                    <a:lnTo>
                      <a:pt x="127242" y="60009"/>
                    </a:lnTo>
                    <a:lnTo>
                      <a:pt x="127125" y="59939"/>
                    </a:lnTo>
                    <a:lnTo>
                      <a:pt x="126984" y="59888"/>
                    </a:lnTo>
                    <a:lnTo>
                      <a:pt x="126900" y="59859"/>
                    </a:lnTo>
                    <a:lnTo>
                      <a:pt x="126831" y="59843"/>
                    </a:lnTo>
                    <a:lnTo>
                      <a:pt x="126818" y="59840"/>
                    </a:lnTo>
                    <a:lnTo>
                      <a:pt x="126783" y="59831"/>
                    </a:lnTo>
                    <a:lnTo>
                      <a:pt x="126724" y="59824"/>
                    </a:lnTo>
                    <a:lnTo>
                      <a:pt x="126702" y="59822"/>
                    </a:lnTo>
                    <a:lnTo>
                      <a:pt x="126666" y="59817"/>
                    </a:lnTo>
                    <a:lnTo>
                      <a:pt x="126539" y="59799"/>
                    </a:lnTo>
                    <a:lnTo>
                      <a:pt x="126446" y="59785"/>
                    </a:lnTo>
                    <a:lnTo>
                      <a:pt x="126296" y="59738"/>
                    </a:lnTo>
                    <a:lnTo>
                      <a:pt x="126221" y="59700"/>
                    </a:lnTo>
                    <a:lnTo>
                      <a:pt x="126095" y="59588"/>
                    </a:lnTo>
                    <a:lnTo>
                      <a:pt x="125973" y="59452"/>
                    </a:lnTo>
                    <a:lnTo>
                      <a:pt x="125847" y="59312"/>
                    </a:lnTo>
                    <a:lnTo>
                      <a:pt x="125744" y="59186"/>
                    </a:lnTo>
                    <a:lnTo>
                      <a:pt x="125627" y="59069"/>
                    </a:lnTo>
                    <a:lnTo>
                      <a:pt x="125491" y="58952"/>
                    </a:lnTo>
                    <a:lnTo>
                      <a:pt x="125416" y="58877"/>
                    </a:lnTo>
                    <a:lnTo>
                      <a:pt x="125299" y="58797"/>
                    </a:lnTo>
                    <a:lnTo>
                      <a:pt x="125168" y="58704"/>
                    </a:lnTo>
                    <a:lnTo>
                      <a:pt x="125074" y="58666"/>
                    </a:lnTo>
                    <a:lnTo>
                      <a:pt x="124943" y="58629"/>
                    </a:lnTo>
                    <a:lnTo>
                      <a:pt x="124803" y="58592"/>
                    </a:lnTo>
                    <a:lnTo>
                      <a:pt x="124571" y="58550"/>
                    </a:lnTo>
                    <a:lnTo>
                      <a:pt x="124424" y="58544"/>
                    </a:lnTo>
                    <a:lnTo>
                      <a:pt x="124393" y="58542"/>
                    </a:lnTo>
                    <a:lnTo>
                      <a:pt x="124370" y="58541"/>
                    </a:lnTo>
                    <a:lnTo>
                      <a:pt x="124178" y="58541"/>
                    </a:lnTo>
                    <a:lnTo>
                      <a:pt x="124004" y="58550"/>
                    </a:lnTo>
                    <a:lnTo>
                      <a:pt x="123978" y="58551"/>
                    </a:lnTo>
                    <a:lnTo>
                      <a:pt x="123959" y="58550"/>
                    </a:lnTo>
                    <a:lnTo>
                      <a:pt x="123778" y="58550"/>
                    </a:lnTo>
                    <a:lnTo>
                      <a:pt x="123673" y="58541"/>
                    </a:lnTo>
                    <a:lnTo>
                      <a:pt x="123579" y="58483"/>
                    </a:lnTo>
                    <a:lnTo>
                      <a:pt x="123545" y="58391"/>
                    </a:lnTo>
                    <a:lnTo>
                      <a:pt x="123524" y="58303"/>
                    </a:lnTo>
                    <a:lnTo>
                      <a:pt x="123550" y="58158"/>
                    </a:lnTo>
                    <a:lnTo>
                      <a:pt x="123638" y="58008"/>
                    </a:lnTo>
                    <a:lnTo>
                      <a:pt x="123679" y="57895"/>
                    </a:lnTo>
                    <a:lnTo>
                      <a:pt x="123721" y="57766"/>
                    </a:lnTo>
                    <a:lnTo>
                      <a:pt x="123798" y="57549"/>
                    </a:lnTo>
                    <a:lnTo>
                      <a:pt x="123860" y="57259"/>
                    </a:lnTo>
                    <a:lnTo>
                      <a:pt x="123922" y="56985"/>
                    </a:lnTo>
                    <a:lnTo>
                      <a:pt x="124005" y="56639"/>
                    </a:lnTo>
                    <a:lnTo>
                      <a:pt x="124083" y="56396"/>
                    </a:lnTo>
                    <a:lnTo>
                      <a:pt x="124207" y="56043"/>
                    </a:lnTo>
                    <a:lnTo>
                      <a:pt x="124207" y="56041"/>
                    </a:lnTo>
                    <a:lnTo>
                      <a:pt x="124209" y="56032"/>
                    </a:lnTo>
                    <a:lnTo>
                      <a:pt x="124223" y="55977"/>
                    </a:lnTo>
                    <a:lnTo>
                      <a:pt x="124244" y="55891"/>
                    </a:lnTo>
                    <a:lnTo>
                      <a:pt x="124280" y="55710"/>
                    </a:lnTo>
                    <a:lnTo>
                      <a:pt x="124306" y="55534"/>
                    </a:lnTo>
                    <a:lnTo>
                      <a:pt x="124330" y="55377"/>
                    </a:lnTo>
                    <a:lnTo>
                      <a:pt x="124342" y="55297"/>
                    </a:lnTo>
                    <a:lnTo>
                      <a:pt x="124388" y="55059"/>
                    </a:lnTo>
                    <a:lnTo>
                      <a:pt x="124437" y="54812"/>
                    </a:lnTo>
                    <a:lnTo>
                      <a:pt x="124488" y="54543"/>
                    </a:lnTo>
                    <a:lnTo>
                      <a:pt x="124505" y="54269"/>
                    </a:lnTo>
                    <a:lnTo>
                      <a:pt x="124514" y="54200"/>
                    </a:lnTo>
                    <a:lnTo>
                      <a:pt x="124517" y="54176"/>
                    </a:lnTo>
                    <a:lnTo>
                      <a:pt x="124540" y="53995"/>
                    </a:lnTo>
                    <a:lnTo>
                      <a:pt x="124568" y="53761"/>
                    </a:lnTo>
                    <a:lnTo>
                      <a:pt x="124597" y="53595"/>
                    </a:lnTo>
                    <a:lnTo>
                      <a:pt x="124637" y="53429"/>
                    </a:lnTo>
                    <a:lnTo>
                      <a:pt x="124683" y="53338"/>
                    </a:lnTo>
                    <a:lnTo>
                      <a:pt x="124757" y="53224"/>
                    </a:lnTo>
                    <a:lnTo>
                      <a:pt x="124825" y="53150"/>
                    </a:lnTo>
                    <a:lnTo>
                      <a:pt x="124888" y="53031"/>
                    </a:lnTo>
                    <a:lnTo>
                      <a:pt x="124967" y="52956"/>
                    </a:lnTo>
                    <a:lnTo>
                      <a:pt x="125219" y="52807"/>
                    </a:lnTo>
                    <a:lnTo>
                      <a:pt x="125565" y="52635"/>
                    </a:lnTo>
                    <a:lnTo>
                      <a:pt x="125812" y="52511"/>
                    </a:lnTo>
                    <a:lnTo>
                      <a:pt x="126074" y="52403"/>
                    </a:lnTo>
                    <a:lnTo>
                      <a:pt x="126405" y="52279"/>
                    </a:lnTo>
                    <a:lnTo>
                      <a:pt x="126637" y="52156"/>
                    </a:lnTo>
                    <a:lnTo>
                      <a:pt x="126835" y="52043"/>
                    </a:lnTo>
                    <a:lnTo>
                      <a:pt x="126973" y="51964"/>
                    </a:lnTo>
                    <a:lnTo>
                      <a:pt x="127052" y="51865"/>
                    </a:lnTo>
                    <a:lnTo>
                      <a:pt x="127057" y="51751"/>
                    </a:lnTo>
                    <a:lnTo>
                      <a:pt x="127022" y="51529"/>
                    </a:lnTo>
                    <a:lnTo>
                      <a:pt x="126983" y="51347"/>
                    </a:lnTo>
                    <a:lnTo>
                      <a:pt x="126958" y="51169"/>
                    </a:lnTo>
                    <a:lnTo>
                      <a:pt x="126958" y="50962"/>
                    </a:lnTo>
                    <a:lnTo>
                      <a:pt x="126953" y="50695"/>
                    </a:lnTo>
                    <a:lnTo>
                      <a:pt x="126954" y="50480"/>
                    </a:lnTo>
                    <a:lnTo>
                      <a:pt x="126934" y="50313"/>
                    </a:lnTo>
                    <a:lnTo>
                      <a:pt x="126909" y="50115"/>
                    </a:lnTo>
                    <a:lnTo>
                      <a:pt x="126865" y="49947"/>
                    </a:lnTo>
                    <a:lnTo>
                      <a:pt x="126825" y="49834"/>
                    </a:lnTo>
                    <a:lnTo>
                      <a:pt x="126786" y="49750"/>
                    </a:lnTo>
                    <a:lnTo>
                      <a:pt x="126737" y="49641"/>
                    </a:lnTo>
                    <a:lnTo>
                      <a:pt x="126686" y="49490"/>
                    </a:lnTo>
                    <a:lnTo>
                      <a:pt x="126604" y="49335"/>
                    </a:lnTo>
                    <a:lnTo>
                      <a:pt x="126541" y="49195"/>
                    </a:lnTo>
                    <a:lnTo>
                      <a:pt x="126497" y="49098"/>
                    </a:lnTo>
                    <a:lnTo>
                      <a:pt x="126449" y="48968"/>
                    </a:lnTo>
                    <a:lnTo>
                      <a:pt x="126396" y="48804"/>
                    </a:lnTo>
                    <a:lnTo>
                      <a:pt x="126367" y="48678"/>
                    </a:lnTo>
                    <a:lnTo>
                      <a:pt x="126304" y="48514"/>
                    </a:lnTo>
                    <a:lnTo>
                      <a:pt x="126251" y="48325"/>
                    </a:lnTo>
                    <a:lnTo>
                      <a:pt x="126164" y="48147"/>
                    </a:lnTo>
                    <a:lnTo>
                      <a:pt x="126111" y="48021"/>
                    </a:lnTo>
                    <a:lnTo>
                      <a:pt x="126062" y="47881"/>
                    </a:lnTo>
                    <a:lnTo>
                      <a:pt x="126019" y="47712"/>
                    </a:lnTo>
                    <a:lnTo>
                      <a:pt x="125995" y="47567"/>
                    </a:lnTo>
                    <a:lnTo>
                      <a:pt x="125961" y="47330"/>
                    </a:lnTo>
                    <a:lnTo>
                      <a:pt x="125912" y="47081"/>
                    </a:lnTo>
                    <a:lnTo>
                      <a:pt x="125859" y="46829"/>
                    </a:lnTo>
                    <a:lnTo>
                      <a:pt x="125815" y="46622"/>
                    </a:lnTo>
                    <a:lnTo>
                      <a:pt x="125782" y="46448"/>
                    </a:lnTo>
                    <a:lnTo>
                      <a:pt x="125753" y="46264"/>
                    </a:lnTo>
                    <a:lnTo>
                      <a:pt x="125748" y="46076"/>
                    </a:lnTo>
                    <a:lnTo>
                      <a:pt x="125762" y="45916"/>
                    </a:lnTo>
                    <a:lnTo>
                      <a:pt x="125787" y="45729"/>
                    </a:lnTo>
                    <a:lnTo>
                      <a:pt x="125845" y="45579"/>
                    </a:lnTo>
                    <a:lnTo>
                      <a:pt x="125917" y="45444"/>
                    </a:lnTo>
                    <a:lnTo>
                      <a:pt x="126014" y="45285"/>
                    </a:lnTo>
                    <a:lnTo>
                      <a:pt x="126082" y="45183"/>
                    </a:lnTo>
                    <a:lnTo>
                      <a:pt x="126145" y="45101"/>
                    </a:lnTo>
                    <a:lnTo>
                      <a:pt x="126290" y="44995"/>
                    </a:lnTo>
                    <a:lnTo>
                      <a:pt x="126430" y="44913"/>
                    </a:lnTo>
                    <a:lnTo>
                      <a:pt x="126556" y="44874"/>
                    </a:lnTo>
                    <a:lnTo>
                      <a:pt x="126686" y="44850"/>
                    </a:lnTo>
                    <a:lnTo>
                      <a:pt x="127058" y="44816"/>
                    </a:lnTo>
                    <a:lnTo>
                      <a:pt x="127204" y="44826"/>
                    </a:lnTo>
                    <a:lnTo>
                      <a:pt x="127479" y="44855"/>
                    </a:lnTo>
                    <a:lnTo>
                      <a:pt x="127697" y="44889"/>
                    </a:lnTo>
                    <a:lnTo>
                      <a:pt x="127803" y="44903"/>
                    </a:lnTo>
                    <a:lnTo>
                      <a:pt x="127943" y="44908"/>
                    </a:lnTo>
                    <a:lnTo>
                      <a:pt x="128120" y="44878"/>
                    </a:lnTo>
                    <a:lnTo>
                      <a:pt x="128279" y="44820"/>
                    </a:lnTo>
                    <a:lnTo>
                      <a:pt x="128453" y="44709"/>
                    </a:lnTo>
                    <a:lnTo>
                      <a:pt x="128584" y="44564"/>
                    </a:lnTo>
                    <a:lnTo>
                      <a:pt x="128671" y="44448"/>
                    </a:lnTo>
                    <a:lnTo>
                      <a:pt x="128758" y="44328"/>
                    </a:lnTo>
                    <a:lnTo>
                      <a:pt x="128835" y="44188"/>
                    </a:lnTo>
                    <a:lnTo>
                      <a:pt x="128981" y="43814"/>
                    </a:lnTo>
                    <a:lnTo>
                      <a:pt x="129054" y="43598"/>
                    </a:lnTo>
                    <a:lnTo>
                      <a:pt x="129111" y="43374"/>
                    </a:lnTo>
                    <a:lnTo>
                      <a:pt x="129169" y="43165"/>
                    </a:lnTo>
                    <a:lnTo>
                      <a:pt x="129198" y="42826"/>
                    </a:lnTo>
                    <a:lnTo>
                      <a:pt x="129198" y="42581"/>
                    </a:lnTo>
                    <a:lnTo>
                      <a:pt x="129184" y="42372"/>
                    </a:lnTo>
                    <a:lnTo>
                      <a:pt x="129169" y="42263"/>
                    </a:lnTo>
                    <a:lnTo>
                      <a:pt x="129184" y="42141"/>
                    </a:lnTo>
                    <a:lnTo>
                      <a:pt x="129256" y="41946"/>
                    </a:lnTo>
                    <a:lnTo>
                      <a:pt x="129386" y="41766"/>
                    </a:lnTo>
                    <a:lnTo>
                      <a:pt x="129537" y="41658"/>
                    </a:lnTo>
                    <a:lnTo>
                      <a:pt x="129754" y="41470"/>
                    </a:lnTo>
                    <a:lnTo>
                      <a:pt x="129978" y="41355"/>
                    </a:lnTo>
                    <a:lnTo>
                      <a:pt x="130122" y="41333"/>
                    </a:lnTo>
                    <a:lnTo>
                      <a:pt x="130252" y="41268"/>
                    </a:lnTo>
                    <a:lnTo>
                      <a:pt x="130411" y="41138"/>
                    </a:lnTo>
                    <a:lnTo>
                      <a:pt x="130490" y="41037"/>
                    </a:lnTo>
                    <a:lnTo>
                      <a:pt x="130541" y="40900"/>
                    </a:lnTo>
                    <a:lnTo>
                      <a:pt x="130526" y="40763"/>
                    </a:lnTo>
                    <a:lnTo>
                      <a:pt x="130495" y="40673"/>
                    </a:lnTo>
                    <a:lnTo>
                      <a:pt x="130476" y="40619"/>
                    </a:lnTo>
                    <a:lnTo>
                      <a:pt x="130467" y="40601"/>
                    </a:lnTo>
                    <a:lnTo>
                      <a:pt x="130421" y="40514"/>
                    </a:lnTo>
                    <a:lnTo>
                      <a:pt x="130419" y="40510"/>
                    </a:lnTo>
                    <a:lnTo>
                      <a:pt x="130389" y="40453"/>
                    </a:lnTo>
                    <a:lnTo>
                      <a:pt x="130270" y="40258"/>
                    </a:lnTo>
                    <a:lnTo>
                      <a:pt x="130263" y="40246"/>
                    </a:lnTo>
                    <a:lnTo>
                      <a:pt x="130223" y="40182"/>
                    </a:lnTo>
                    <a:lnTo>
                      <a:pt x="130217" y="40170"/>
                    </a:lnTo>
                    <a:lnTo>
                      <a:pt x="130208" y="40156"/>
                    </a:lnTo>
                    <a:lnTo>
                      <a:pt x="130171" y="40102"/>
                    </a:lnTo>
                    <a:lnTo>
                      <a:pt x="130153" y="40060"/>
                    </a:lnTo>
                    <a:lnTo>
                      <a:pt x="130144" y="40045"/>
                    </a:lnTo>
                    <a:lnTo>
                      <a:pt x="130079" y="39900"/>
                    </a:lnTo>
                    <a:lnTo>
                      <a:pt x="130036" y="39814"/>
                    </a:lnTo>
                    <a:lnTo>
                      <a:pt x="129958" y="39745"/>
                    </a:lnTo>
                    <a:lnTo>
                      <a:pt x="129955" y="39743"/>
                    </a:lnTo>
                    <a:lnTo>
                      <a:pt x="129913" y="39706"/>
                    </a:lnTo>
                    <a:lnTo>
                      <a:pt x="129790" y="39698"/>
                    </a:lnTo>
                    <a:lnTo>
                      <a:pt x="129617" y="39691"/>
                    </a:lnTo>
                    <a:lnTo>
                      <a:pt x="129509" y="39691"/>
                    </a:lnTo>
                    <a:lnTo>
                      <a:pt x="129328" y="39763"/>
                    </a:lnTo>
                    <a:lnTo>
                      <a:pt x="129234" y="39799"/>
                    </a:lnTo>
                    <a:lnTo>
                      <a:pt x="129176" y="39915"/>
                    </a:lnTo>
                    <a:lnTo>
                      <a:pt x="129148" y="40001"/>
                    </a:lnTo>
                    <a:lnTo>
                      <a:pt x="129046" y="40008"/>
                    </a:lnTo>
                    <a:lnTo>
                      <a:pt x="129011" y="39988"/>
                    </a:lnTo>
                    <a:lnTo>
                      <a:pt x="129010" y="39987"/>
                    </a:lnTo>
                    <a:lnTo>
                      <a:pt x="128960" y="39958"/>
                    </a:lnTo>
                    <a:lnTo>
                      <a:pt x="128801" y="39806"/>
                    </a:lnTo>
                    <a:lnTo>
                      <a:pt x="128635" y="39684"/>
                    </a:lnTo>
                    <a:lnTo>
                      <a:pt x="128548" y="39594"/>
                    </a:lnTo>
                    <a:lnTo>
                      <a:pt x="128546" y="39592"/>
                    </a:lnTo>
                    <a:lnTo>
                      <a:pt x="128411" y="39453"/>
                    </a:lnTo>
                    <a:lnTo>
                      <a:pt x="128291" y="39338"/>
                    </a:lnTo>
                    <a:lnTo>
                      <a:pt x="128284" y="39331"/>
                    </a:lnTo>
                    <a:lnTo>
                      <a:pt x="128260" y="39309"/>
                    </a:lnTo>
                    <a:lnTo>
                      <a:pt x="128166" y="39197"/>
                    </a:lnTo>
                    <a:lnTo>
                      <a:pt x="128157" y="39186"/>
                    </a:lnTo>
                    <a:lnTo>
                      <a:pt x="128151" y="39179"/>
                    </a:lnTo>
                    <a:lnTo>
                      <a:pt x="128103" y="39123"/>
                    </a:lnTo>
                    <a:lnTo>
                      <a:pt x="128097" y="39117"/>
                    </a:lnTo>
                    <a:lnTo>
                      <a:pt x="128058" y="39071"/>
                    </a:lnTo>
                    <a:lnTo>
                      <a:pt x="128042" y="39026"/>
                    </a:lnTo>
                    <a:lnTo>
                      <a:pt x="128041" y="39023"/>
                    </a:lnTo>
                    <a:lnTo>
                      <a:pt x="128014" y="38948"/>
                    </a:lnTo>
                    <a:lnTo>
                      <a:pt x="128022" y="38847"/>
                    </a:lnTo>
                    <a:lnTo>
                      <a:pt x="128043" y="38717"/>
                    </a:lnTo>
                    <a:lnTo>
                      <a:pt x="128085" y="38629"/>
                    </a:lnTo>
                    <a:lnTo>
                      <a:pt x="128170" y="38534"/>
                    </a:lnTo>
                    <a:lnTo>
                      <a:pt x="128261" y="38494"/>
                    </a:lnTo>
                    <a:lnTo>
                      <a:pt x="128364" y="38462"/>
                    </a:lnTo>
                    <a:lnTo>
                      <a:pt x="128468" y="38449"/>
                    </a:lnTo>
                    <a:lnTo>
                      <a:pt x="128617" y="38426"/>
                    </a:lnTo>
                    <a:lnTo>
                      <a:pt x="128725" y="38422"/>
                    </a:lnTo>
                    <a:lnTo>
                      <a:pt x="128864" y="38431"/>
                    </a:lnTo>
                    <a:lnTo>
                      <a:pt x="128991" y="38431"/>
                    </a:lnTo>
                    <a:lnTo>
                      <a:pt x="129108" y="38404"/>
                    </a:lnTo>
                    <a:lnTo>
                      <a:pt x="129239" y="38327"/>
                    </a:lnTo>
                    <a:lnTo>
                      <a:pt x="129315" y="38260"/>
                    </a:lnTo>
                    <a:lnTo>
                      <a:pt x="129342" y="38161"/>
                    </a:lnTo>
                    <a:lnTo>
                      <a:pt x="129342" y="38044"/>
                    </a:lnTo>
                    <a:lnTo>
                      <a:pt x="129309" y="37985"/>
                    </a:lnTo>
                    <a:lnTo>
                      <a:pt x="129307" y="37981"/>
                    </a:lnTo>
                    <a:lnTo>
                      <a:pt x="129270" y="37917"/>
                    </a:lnTo>
                    <a:lnTo>
                      <a:pt x="129117" y="37814"/>
                    </a:lnTo>
                    <a:lnTo>
                      <a:pt x="128973" y="37737"/>
                    </a:lnTo>
                    <a:lnTo>
                      <a:pt x="128856" y="37625"/>
                    </a:lnTo>
                    <a:lnTo>
                      <a:pt x="128720" y="37494"/>
                    </a:lnTo>
                    <a:lnTo>
                      <a:pt x="128612" y="37458"/>
                    </a:lnTo>
                    <a:lnTo>
                      <a:pt x="128490" y="37458"/>
                    </a:lnTo>
                    <a:lnTo>
                      <a:pt x="128283" y="37526"/>
                    </a:lnTo>
                    <a:lnTo>
                      <a:pt x="128148" y="37580"/>
                    </a:lnTo>
                    <a:lnTo>
                      <a:pt x="127950" y="37688"/>
                    </a:lnTo>
                    <a:lnTo>
                      <a:pt x="127760" y="37818"/>
                    </a:lnTo>
                    <a:lnTo>
                      <a:pt x="127636" y="37940"/>
                    </a:lnTo>
                    <a:lnTo>
                      <a:pt x="127496" y="38143"/>
                    </a:lnTo>
                    <a:lnTo>
                      <a:pt x="127406" y="38260"/>
                    </a:lnTo>
                    <a:lnTo>
                      <a:pt x="127379" y="38363"/>
                    </a:lnTo>
                    <a:lnTo>
                      <a:pt x="127366" y="38489"/>
                    </a:lnTo>
                    <a:lnTo>
                      <a:pt x="127354" y="38710"/>
                    </a:lnTo>
                    <a:lnTo>
                      <a:pt x="127333" y="38912"/>
                    </a:lnTo>
                    <a:lnTo>
                      <a:pt x="127282" y="39070"/>
                    </a:lnTo>
                    <a:lnTo>
                      <a:pt x="127203" y="39200"/>
                    </a:lnTo>
                    <a:lnTo>
                      <a:pt x="127029" y="39395"/>
                    </a:lnTo>
                    <a:lnTo>
                      <a:pt x="126827" y="39546"/>
                    </a:lnTo>
                    <a:lnTo>
                      <a:pt x="126575" y="39705"/>
                    </a:lnTo>
                    <a:lnTo>
                      <a:pt x="126358" y="39741"/>
                    </a:lnTo>
                    <a:lnTo>
                      <a:pt x="126273" y="39730"/>
                    </a:lnTo>
                    <a:lnTo>
                      <a:pt x="126270" y="39729"/>
                    </a:lnTo>
                    <a:lnTo>
                      <a:pt x="126250" y="39727"/>
                    </a:lnTo>
                    <a:lnTo>
                      <a:pt x="126170" y="39597"/>
                    </a:lnTo>
                    <a:lnTo>
                      <a:pt x="126134" y="39431"/>
                    </a:lnTo>
                    <a:lnTo>
                      <a:pt x="126120" y="39229"/>
                    </a:lnTo>
                    <a:lnTo>
                      <a:pt x="126105" y="38984"/>
                    </a:lnTo>
                    <a:lnTo>
                      <a:pt x="126098" y="38753"/>
                    </a:lnTo>
                    <a:lnTo>
                      <a:pt x="126117" y="38512"/>
                    </a:lnTo>
                    <a:lnTo>
                      <a:pt x="126144" y="38332"/>
                    </a:lnTo>
                    <a:lnTo>
                      <a:pt x="126153" y="38093"/>
                    </a:lnTo>
                    <a:lnTo>
                      <a:pt x="126171" y="37940"/>
                    </a:lnTo>
                    <a:lnTo>
                      <a:pt x="126212" y="37809"/>
                    </a:lnTo>
                    <a:lnTo>
                      <a:pt x="126275" y="37710"/>
                    </a:lnTo>
                    <a:lnTo>
                      <a:pt x="126343" y="37611"/>
                    </a:lnTo>
                    <a:lnTo>
                      <a:pt x="126410" y="37525"/>
                    </a:lnTo>
                    <a:lnTo>
                      <a:pt x="126478" y="37422"/>
                    </a:lnTo>
                    <a:lnTo>
                      <a:pt x="126545" y="37314"/>
                    </a:lnTo>
                    <a:lnTo>
                      <a:pt x="126554" y="37233"/>
                    </a:lnTo>
                    <a:lnTo>
                      <a:pt x="126541" y="37116"/>
                    </a:lnTo>
                    <a:lnTo>
                      <a:pt x="126517" y="37051"/>
                    </a:lnTo>
                    <a:lnTo>
                      <a:pt x="126517" y="37051"/>
                    </a:lnTo>
                    <a:lnTo>
                      <a:pt x="126509" y="37030"/>
                    </a:lnTo>
                    <a:lnTo>
                      <a:pt x="126397" y="36891"/>
                    </a:lnTo>
                    <a:lnTo>
                      <a:pt x="126307" y="36823"/>
                    </a:lnTo>
                    <a:lnTo>
                      <a:pt x="126189" y="36755"/>
                    </a:lnTo>
                    <a:lnTo>
                      <a:pt x="126068" y="36719"/>
                    </a:lnTo>
                    <a:lnTo>
                      <a:pt x="125964" y="36701"/>
                    </a:lnTo>
                    <a:lnTo>
                      <a:pt x="125829" y="36679"/>
                    </a:lnTo>
                    <a:lnTo>
                      <a:pt x="125635" y="36670"/>
                    </a:lnTo>
                    <a:lnTo>
                      <a:pt x="125527" y="36692"/>
                    </a:lnTo>
                    <a:lnTo>
                      <a:pt x="125432" y="36755"/>
                    </a:lnTo>
                    <a:lnTo>
                      <a:pt x="125383" y="36836"/>
                    </a:lnTo>
                    <a:lnTo>
                      <a:pt x="125333" y="36954"/>
                    </a:lnTo>
                    <a:lnTo>
                      <a:pt x="125333" y="37071"/>
                    </a:lnTo>
                    <a:lnTo>
                      <a:pt x="125297" y="37183"/>
                    </a:lnTo>
                    <a:lnTo>
                      <a:pt x="125238" y="37300"/>
                    </a:lnTo>
                    <a:lnTo>
                      <a:pt x="125162" y="37372"/>
                    </a:lnTo>
                    <a:lnTo>
                      <a:pt x="125067" y="37440"/>
                    </a:lnTo>
                    <a:lnTo>
                      <a:pt x="124973" y="37476"/>
                    </a:lnTo>
                    <a:lnTo>
                      <a:pt x="124815" y="37503"/>
                    </a:lnTo>
                    <a:lnTo>
                      <a:pt x="124641" y="37549"/>
                    </a:lnTo>
                    <a:lnTo>
                      <a:pt x="124436" y="37549"/>
                    </a:lnTo>
                    <a:lnTo>
                      <a:pt x="124280" y="37560"/>
                    </a:lnTo>
                    <a:lnTo>
                      <a:pt x="124119" y="37543"/>
                    </a:lnTo>
                    <a:lnTo>
                      <a:pt x="124036" y="37527"/>
                    </a:lnTo>
                    <a:lnTo>
                      <a:pt x="123897" y="37466"/>
                    </a:lnTo>
                    <a:lnTo>
                      <a:pt x="123809" y="37405"/>
                    </a:lnTo>
                    <a:lnTo>
                      <a:pt x="123720" y="37310"/>
                    </a:lnTo>
                    <a:lnTo>
                      <a:pt x="123659" y="37244"/>
                    </a:lnTo>
                    <a:lnTo>
                      <a:pt x="123633" y="37127"/>
                    </a:lnTo>
                    <a:lnTo>
                      <a:pt x="123626" y="37094"/>
                    </a:lnTo>
                    <a:lnTo>
                      <a:pt x="123626" y="37094"/>
                    </a:lnTo>
                    <a:lnTo>
                      <a:pt x="123620" y="36895"/>
                    </a:lnTo>
                    <a:lnTo>
                      <a:pt x="123653" y="36700"/>
                    </a:lnTo>
                    <a:lnTo>
                      <a:pt x="123764" y="36490"/>
                    </a:lnTo>
                    <a:lnTo>
                      <a:pt x="123831" y="36290"/>
                    </a:lnTo>
                    <a:lnTo>
                      <a:pt x="123903" y="36118"/>
                    </a:lnTo>
                    <a:lnTo>
                      <a:pt x="124003" y="35863"/>
                    </a:lnTo>
                    <a:lnTo>
                      <a:pt x="124053" y="35752"/>
                    </a:lnTo>
                    <a:lnTo>
                      <a:pt x="124103" y="35669"/>
                    </a:lnTo>
                    <a:lnTo>
                      <a:pt x="124319" y="35514"/>
                    </a:lnTo>
                    <a:lnTo>
                      <a:pt x="124458" y="35442"/>
                    </a:lnTo>
                    <a:lnTo>
                      <a:pt x="124669" y="35353"/>
                    </a:lnTo>
                    <a:lnTo>
                      <a:pt x="124780" y="35320"/>
                    </a:lnTo>
                    <a:lnTo>
                      <a:pt x="124855" y="35272"/>
                    </a:lnTo>
                    <a:lnTo>
                      <a:pt x="124970" y="35236"/>
                    </a:lnTo>
                    <a:lnTo>
                      <a:pt x="125164" y="35184"/>
                    </a:lnTo>
                    <a:lnTo>
                      <a:pt x="125373" y="35147"/>
                    </a:lnTo>
                    <a:lnTo>
                      <a:pt x="125472" y="35111"/>
                    </a:lnTo>
                    <a:lnTo>
                      <a:pt x="125566" y="35074"/>
                    </a:lnTo>
                    <a:lnTo>
                      <a:pt x="125660" y="35001"/>
                    </a:lnTo>
                    <a:lnTo>
                      <a:pt x="125744" y="34849"/>
                    </a:lnTo>
                    <a:lnTo>
                      <a:pt x="125801" y="34682"/>
                    </a:lnTo>
                    <a:lnTo>
                      <a:pt x="125853" y="34474"/>
                    </a:lnTo>
                    <a:lnTo>
                      <a:pt x="125906" y="34218"/>
                    </a:lnTo>
                    <a:lnTo>
                      <a:pt x="125927" y="34040"/>
                    </a:lnTo>
                    <a:lnTo>
                      <a:pt x="125947" y="33805"/>
                    </a:lnTo>
                    <a:lnTo>
                      <a:pt x="125958" y="33638"/>
                    </a:lnTo>
                    <a:lnTo>
                      <a:pt x="125979" y="33403"/>
                    </a:lnTo>
                    <a:lnTo>
                      <a:pt x="125995" y="33288"/>
                    </a:lnTo>
                    <a:lnTo>
                      <a:pt x="126020" y="33069"/>
                    </a:lnTo>
                    <a:lnTo>
                      <a:pt x="126039" y="32851"/>
                    </a:lnTo>
                    <a:lnTo>
                      <a:pt x="126057" y="32736"/>
                    </a:lnTo>
                    <a:lnTo>
                      <a:pt x="126085" y="32602"/>
                    </a:lnTo>
                    <a:lnTo>
                      <a:pt x="126145" y="32447"/>
                    </a:lnTo>
                    <a:lnTo>
                      <a:pt x="126213" y="32279"/>
                    </a:lnTo>
                    <a:lnTo>
                      <a:pt x="126291" y="32133"/>
                    </a:lnTo>
                    <a:lnTo>
                      <a:pt x="126378" y="31999"/>
                    </a:lnTo>
                    <a:lnTo>
                      <a:pt x="126509" y="31850"/>
                    </a:lnTo>
                    <a:lnTo>
                      <a:pt x="126628" y="31748"/>
                    </a:lnTo>
                    <a:lnTo>
                      <a:pt x="126734" y="31651"/>
                    </a:lnTo>
                    <a:lnTo>
                      <a:pt x="126893" y="31602"/>
                    </a:lnTo>
                    <a:lnTo>
                      <a:pt x="127114" y="31586"/>
                    </a:lnTo>
                    <a:lnTo>
                      <a:pt x="127298" y="31586"/>
                    </a:lnTo>
                    <a:lnTo>
                      <a:pt x="127562" y="31620"/>
                    </a:lnTo>
                    <a:lnTo>
                      <a:pt x="127699" y="31648"/>
                    </a:lnTo>
                    <a:lnTo>
                      <a:pt x="127861" y="31692"/>
                    </a:lnTo>
                    <a:lnTo>
                      <a:pt x="128048" y="31763"/>
                    </a:lnTo>
                    <a:lnTo>
                      <a:pt x="128185" y="31857"/>
                    </a:lnTo>
                    <a:lnTo>
                      <a:pt x="128275" y="31975"/>
                    </a:lnTo>
                    <a:lnTo>
                      <a:pt x="128331" y="32071"/>
                    </a:lnTo>
                    <a:lnTo>
                      <a:pt x="128345" y="32186"/>
                    </a:lnTo>
                    <a:lnTo>
                      <a:pt x="128347" y="32207"/>
                    </a:lnTo>
                    <a:lnTo>
                      <a:pt x="128351" y="32241"/>
                    </a:lnTo>
                    <a:lnTo>
                      <a:pt x="128336" y="32512"/>
                    </a:lnTo>
                    <a:lnTo>
                      <a:pt x="128311" y="32739"/>
                    </a:lnTo>
                    <a:lnTo>
                      <a:pt x="128301" y="32827"/>
                    </a:lnTo>
                    <a:lnTo>
                      <a:pt x="128295" y="32878"/>
                    </a:lnTo>
                    <a:lnTo>
                      <a:pt x="128289" y="32929"/>
                    </a:lnTo>
                    <a:lnTo>
                      <a:pt x="128270" y="33072"/>
                    </a:lnTo>
                    <a:lnTo>
                      <a:pt x="128293" y="33207"/>
                    </a:lnTo>
                    <a:lnTo>
                      <a:pt x="128377" y="33285"/>
                    </a:lnTo>
                    <a:lnTo>
                      <a:pt x="128529" y="33307"/>
                    </a:lnTo>
                    <a:lnTo>
                      <a:pt x="128728" y="33304"/>
                    </a:lnTo>
                    <a:lnTo>
                      <a:pt x="128943" y="33288"/>
                    </a:lnTo>
                    <a:lnTo>
                      <a:pt x="129111" y="33241"/>
                    </a:lnTo>
                    <a:lnTo>
                      <a:pt x="129314" y="33145"/>
                    </a:lnTo>
                    <a:lnTo>
                      <a:pt x="129432" y="33064"/>
                    </a:lnTo>
                    <a:lnTo>
                      <a:pt x="129578" y="32965"/>
                    </a:lnTo>
                    <a:lnTo>
                      <a:pt x="129701" y="32874"/>
                    </a:lnTo>
                    <a:lnTo>
                      <a:pt x="129709" y="32868"/>
                    </a:lnTo>
                    <a:lnTo>
                      <a:pt x="129722" y="32859"/>
                    </a:lnTo>
                    <a:lnTo>
                      <a:pt x="129728" y="32830"/>
                    </a:lnTo>
                    <a:lnTo>
                      <a:pt x="129731" y="32814"/>
                    </a:lnTo>
                    <a:lnTo>
                      <a:pt x="129747" y="32744"/>
                    </a:lnTo>
                    <a:lnTo>
                      <a:pt x="129774" y="32622"/>
                    </a:lnTo>
                    <a:lnTo>
                      <a:pt x="129780" y="32595"/>
                    </a:lnTo>
                    <a:lnTo>
                      <a:pt x="129784" y="32576"/>
                    </a:lnTo>
                    <a:lnTo>
                      <a:pt x="129807" y="32396"/>
                    </a:lnTo>
                    <a:lnTo>
                      <a:pt x="129791" y="32166"/>
                    </a:lnTo>
                    <a:lnTo>
                      <a:pt x="129779" y="32029"/>
                    </a:lnTo>
                    <a:lnTo>
                      <a:pt x="129779" y="31873"/>
                    </a:lnTo>
                    <a:lnTo>
                      <a:pt x="129782" y="31674"/>
                    </a:lnTo>
                    <a:lnTo>
                      <a:pt x="129757" y="31427"/>
                    </a:lnTo>
                    <a:lnTo>
                      <a:pt x="129735" y="31240"/>
                    </a:lnTo>
                    <a:lnTo>
                      <a:pt x="129713" y="30982"/>
                    </a:lnTo>
                    <a:lnTo>
                      <a:pt x="129698" y="30789"/>
                    </a:lnTo>
                    <a:lnTo>
                      <a:pt x="129657" y="30490"/>
                    </a:lnTo>
                    <a:lnTo>
                      <a:pt x="129623" y="30288"/>
                    </a:lnTo>
                    <a:lnTo>
                      <a:pt x="129601" y="30024"/>
                    </a:lnTo>
                    <a:lnTo>
                      <a:pt x="129595" y="29853"/>
                    </a:lnTo>
                    <a:lnTo>
                      <a:pt x="129588" y="29672"/>
                    </a:lnTo>
                    <a:lnTo>
                      <a:pt x="129588" y="29670"/>
                    </a:lnTo>
                    <a:lnTo>
                      <a:pt x="129585" y="29592"/>
                    </a:lnTo>
                    <a:lnTo>
                      <a:pt x="129579" y="29343"/>
                    </a:lnTo>
                    <a:lnTo>
                      <a:pt x="129589" y="29122"/>
                    </a:lnTo>
                    <a:lnTo>
                      <a:pt x="129576" y="29007"/>
                    </a:lnTo>
                    <a:lnTo>
                      <a:pt x="129557" y="28898"/>
                    </a:lnTo>
                    <a:lnTo>
                      <a:pt x="129485" y="28706"/>
                    </a:lnTo>
                    <a:lnTo>
                      <a:pt x="129398" y="28544"/>
                    </a:lnTo>
                    <a:lnTo>
                      <a:pt x="129314" y="28426"/>
                    </a:lnTo>
                    <a:lnTo>
                      <a:pt x="129249" y="28323"/>
                    </a:lnTo>
                    <a:lnTo>
                      <a:pt x="129152" y="28171"/>
                    </a:lnTo>
                    <a:lnTo>
                      <a:pt x="129105" y="28093"/>
                    </a:lnTo>
                    <a:lnTo>
                      <a:pt x="129012" y="27925"/>
                    </a:lnTo>
                    <a:lnTo>
                      <a:pt x="128987" y="27835"/>
                    </a:lnTo>
                    <a:lnTo>
                      <a:pt x="128953" y="27694"/>
                    </a:lnTo>
                    <a:lnTo>
                      <a:pt x="128953" y="27527"/>
                    </a:lnTo>
                    <a:lnTo>
                      <a:pt x="128953" y="27473"/>
                    </a:lnTo>
                    <a:lnTo>
                      <a:pt x="128953" y="27449"/>
                    </a:lnTo>
                    <a:lnTo>
                      <a:pt x="128953" y="27386"/>
                    </a:lnTo>
                    <a:lnTo>
                      <a:pt x="128979" y="27239"/>
                    </a:lnTo>
                    <a:lnTo>
                      <a:pt x="129024" y="27117"/>
                    </a:lnTo>
                    <a:lnTo>
                      <a:pt x="129094" y="27015"/>
                    </a:lnTo>
                    <a:lnTo>
                      <a:pt x="129197" y="26912"/>
                    </a:lnTo>
                    <a:lnTo>
                      <a:pt x="129319" y="26848"/>
                    </a:lnTo>
                    <a:lnTo>
                      <a:pt x="129460" y="26829"/>
                    </a:lnTo>
                    <a:lnTo>
                      <a:pt x="129690" y="26861"/>
                    </a:lnTo>
                    <a:lnTo>
                      <a:pt x="129863" y="26919"/>
                    </a:lnTo>
                    <a:lnTo>
                      <a:pt x="130062" y="26964"/>
                    </a:lnTo>
                    <a:lnTo>
                      <a:pt x="130197" y="27021"/>
                    </a:lnTo>
                    <a:lnTo>
                      <a:pt x="130421" y="27111"/>
                    </a:lnTo>
                    <a:lnTo>
                      <a:pt x="130568" y="27137"/>
                    </a:lnTo>
                    <a:lnTo>
                      <a:pt x="130690" y="27169"/>
                    </a:lnTo>
                    <a:lnTo>
                      <a:pt x="130837" y="27188"/>
                    </a:lnTo>
                    <a:lnTo>
                      <a:pt x="130921" y="27143"/>
                    </a:lnTo>
                    <a:lnTo>
                      <a:pt x="130969" y="27047"/>
                    </a:lnTo>
                    <a:lnTo>
                      <a:pt x="130991" y="27002"/>
                    </a:lnTo>
                    <a:lnTo>
                      <a:pt x="130995" y="26988"/>
                    </a:lnTo>
                    <a:lnTo>
                      <a:pt x="131030" y="26842"/>
                    </a:lnTo>
                    <a:lnTo>
                      <a:pt x="131119" y="26682"/>
                    </a:lnTo>
                    <a:lnTo>
                      <a:pt x="131235" y="26484"/>
                    </a:lnTo>
                    <a:lnTo>
                      <a:pt x="131344" y="26311"/>
                    </a:lnTo>
                    <a:lnTo>
                      <a:pt x="131386" y="26192"/>
                    </a:lnTo>
                    <a:lnTo>
                      <a:pt x="131390" y="26183"/>
                    </a:lnTo>
                    <a:lnTo>
                      <a:pt x="131408" y="26131"/>
                    </a:lnTo>
                    <a:lnTo>
                      <a:pt x="131414" y="25984"/>
                    </a:lnTo>
                    <a:lnTo>
                      <a:pt x="131357" y="25817"/>
                    </a:lnTo>
                    <a:lnTo>
                      <a:pt x="131280" y="25702"/>
                    </a:lnTo>
                    <a:lnTo>
                      <a:pt x="131177" y="25587"/>
                    </a:lnTo>
                    <a:lnTo>
                      <a:pt x="131068" y="25529"/>
                    </a:lnTo>
                    <a:lnTo>
                      <a:pt x="130940" y="25497"/>
                    </a:lnTo>
                    <a:lnTo>
                      <a:pt x="130812" y="25484"/>
                    </a:lnTo>
                    <a:lnTo>
                      <a:pt x="130607" y="25504"/>
                    </a:lnTo>
                    <a:lnTo>
                      <a:pt x="130383" y="25568"/>
                    </a:lnTo>
                    <a:lnTo>
                      <a:pt x="130197" y="25638"/>
                    </a:lnTo>
                    <a:lnTo>
                      <a:pt x="129947" y="25766"/>
                    </a:lnTo>
                    <a:lnTo>
                      <a:pt x="129742" y="25856"/>
                    </a:lnTo>
                    <a:lnTo>
                      <a:pt x="129607" y="25926"/>
                    </a:lnTo>
                    <a:lnTo>
                      <a:pt x="129370" y="26022"/>
                    </a:lnTo>
                    <a:lnTo>
                      <a:pt x="129203" y="26061"/>
                    </a:lnTo>
                    <a:lnTo>
                      <a:pt x="129075" y="26067"/>
                    </a:lnTo>
                    <a:lnTo>
                      <a:pt x="128915" y="26035"/>
                    </a:lnTo>
                    <a:lnTo>
                      <a:pt x="128761" y="25990"/>
                    </a:lnTo>
                    <a:lnTo>
                      <a:pt x="128601" y="25913"/>
                    </a:lnTo>
                    <a:lnTo>
                      <a:pt x="128466" y="25792"/>
                    </a:lnTo>
                    <a:lnTo>
                      <a:pt x="128377" y="25715"/>
                    </a:lnTo>
                    <a:lnTo>
                      <a:pt x="128300" y="25664"/>
                    </a:lnTo>
                    <a:lnTo>
                      <a:pt x="128229" y="25612"/>
                    </a:lnTo>
                    <a:lnTo>
                      <a:pt x="128107" y="25555"/>
                    </a:lnTo>
                    <a:lnTo>
                      <a:pt x="127966" y="25497"/>
                    </a:lnTo>
                    <a:lnTo>
                      <a:pt x="127870" y="25446"/>
                    </a:lnTo>
                    <a:lnTo>
                      <a:pt x="127742" y="25375"/>
                    </a:lnTo>
                    <a:lnTo>
                      <a:pt x="127588" y="25324"/>
                    </a:lnTo>
                    <a:lnTo>
                      <a:pt x="127428" y="25260"/>
                    </a:lnTo>
                    <a:lnTo>
                      <a:pt x="127294" y="25170"/>
                    </a:lnTo>
                    <a:lnTo>
                      <a:pt x="127210" y="25081"/>
                    </a:lnTo>
                    <a:lnTo>
                      <a:pt x="127160" y="24947"/>
                    </a:lnTo>
                    <a:lnTo>
                      <a:pt x="127156" y="24936"/>
                    </a:lnTo>
                    <a:lnTo>
                      <a:pt x="127133" y="24876"/>
                    </a:lnTo>
                    <a:lnTo>
                      <a:pt x="127140" y="24684"/>
                    </a:lnTo>
                    <a:lnTo>
                      <a:pt x="127190" y="24538"/>
                    </a:lnTo>
                    <a:lnTo>
                      <a:pt x="127293" y="24423"/>
                    </a:lnTo>
                    <a:lnTo>
                      <a:pt x="127421" y="24282"/>
                    </a:lnTo>
                    <a:lnTo>
                      <a:pt x="127562" y="24141"/>
                    </a:lnTo>
                    <a:lnTo>
                      <a:pt x="127793" y="23962"/>
                    </a:lnTo>
                    <a:lnTo>
                      <a:pt x="127998" y="23789"/>
                    </a:lnTo>
                    <a:lnTo>
                      <a:pt x="128209" y="23590"/>
                    </a:lnTo>
                    <a:lnTo>
                      <a:pt x="128395" y="23405"/>
                    </a:lnTo>
                    <a:lnTo>
                      <a:pt x="128542" y="23270"/>
                    </a:lnTo>
                    <a:lnTo>
                      <a:pt x="128696" y="23161"/>
                    </a:lnTo>
                    <a:lnTo>
                      <a:pt x="128889" y="23072"/>
                    </a:lnTo>
                    <a:lnTo>
                      <a:pt x="129113" y="22976"/>
                    </a:lnTo>
                    <a:lnTo>
                      <a:pt x="129292" y="22963"/>
                    </a:lnTo>
                    <a:lnTo>
                      <a:pt x="129388" y="22995"/>
                    </a:lnTo>
                    <a:lnTo>
                      <a:pt x="129523" y="23136"/>
                    </a:lnTo>
                    <a:lnTo>
                      <a:pt x="129606" y="23283"/>
                    </a:lnTo>
                    <a:lnTo>
                      <a:pt x="129754" y="23501"/>
                    </a:lnTo>
                    <a:lnTo>
                      <a:pt x="129863" y="23642"/>
                    </a:lnTo>
                    <a:lnTo>
                      <a:pt x="129972" y="23750"/>
                    </a:lnTo>
                    <a:lnTo>
                      <a:pt x="130119" y="23808"/>
                    </a:lnTo>
                    <a:lnTo>
                      <a:pt x="130215" y="23789"/>
                    </a:lnTo>
                    <a:lnTo>
                      <a:pt x="130420" y="23674"/>
                    </a:lnTo>
                    <a:lnTo>
                      <a:pt x="130619" y="23443"/>
                    </a:lnTo>
                    <a:lnTo>
                      <a:pt x="130753" y="23161"/>
                    </a:lnTo>
                    <a:lnTo>
                      <a:pt x="130856" y="22905"/>
                    </a:lnTo>
                    <a:lnTo>
                      <a:pt x="130920" y="22675"/>
                    </a:lnTo>
                    <a:lnTo>
                      <a:pt x="130978" y="22585"/>
                    </a:lnTo>
                    <a:lnTo>
                      <a:pt x="131023" y="22483"/>
                    </a:lnTo>
                    <a:lnTo>
                      <a:pt x="131018" y="22249"/>
                    </a:lnTo>
                    <a:lnTo>
                      <a:pt x="131002" y="22028"/>
                    </a:lnTo>
                    <a:lnTo>
                      <a:pt x="131023" y="21851"/>
                    </a:lnTo>
                    <a:lnTo>
                      <a:pt x="131093" y="21668"/>
                    </a:lnTo>
                    <a:lnTo>
                      <a:pt x="131147" y="21506"/>
                    </a:lnTo>
                    <a:lnTo>
                      <a:pt x="131141" y="21350"/>
                    </a:lnTo>
                    <a:lnTo>
                      <a:pt x="131142" y="21151"/>
                    </a:lnTo>
                    <a:lnTo>
                      <a:pt x="131142" y="20968"/>
                    </a:lnTo>
                    <a:lnTo>
                      <a:pt x="131152" y="20829"/>
                    </a:lnTo>
                    <a:lnTo>
                      <a:pt x="131260" y="20640"/>
                    </a:lnTo>
                    <a:lnTo>
                      <a:pt x="131395" y="20457"/>
                    </a:lnTo>
                    <a:lnTo>
                      <a:pt x="131465" y="20328"/>
                    </a:lnTo>
                    <a:lnTo>
                      <a:pt x="131486" y="20221"/>
                    </a:lnTo>
                    <a:lnTo>
                      <a:pt x="131497" y="20129"/>
                    </a:lnTo>
                    <a:lnTo>
                      <a:pt x="131443" y="20011"/>
                    </a:lnTo>
                    <a:lnTo>
                      <a:pt x="131276" y="19914"/>
                    </a:lnTo>
                    <a:lnTo>
                      <a:pt x="131103" y="19909"/>
                    </a:lnTo>
                    <a:lnTo>
                      <a:pt x="131093" y="19909"/>
                    </a:lnTo>
                    <a:lnTo>
                      <a:pt x="130952" y="19916"/>
                    </a:lnTo>
                    <a:lnTo>
                      <a:pt x="130938" y="19917"/>
                    </a:lnTo>
                    <a:lnTo>
                      <a:pt x="130883" y="19920"/>
                    </a:lnTo>
                    <a:lnTo>
                      <a:pt x="130749" y="19930"/>
                    </a:lnTo>
                    <a:lnTo>
                      <a:pt x="130662" y="19984"/>
                    </a:lnTo>
                    <a:lnTo>
                      <a:pt x="130582" y="20086"/>
                    </a:lnTo>
                    <a:lnTo>
                      <a:pt x="130506" y="20162"/>
                    </a:lnTo>
                    <a:lnTo>
                      <a:pt x="130447" y="20237"/>
                    </a:lnTo>
                    <a:lnTo>
                      <a:pt x="130366" y="20301"/>
                    </a:lnTo>
                    <a:lnTo>
                      <a:pt x="130278" y="20355"/>
                    </a:lnTo>
                    <a:lnTo>
                      <a:pt x="130270" y="20361"/>
                    </a:lnTo>
                    <a:lnTo>
                      <a:pt x="130228" y="20368"/>
                    </a:lnTo>
                    <a:lnTo>
                      <a:pt x="130221" y="20369"/>
                    </a:lnTo>
                    <a:lnTo>
                      <a:pt x="130212" y="20371"/>
                    </a:lnTo>
                    <a:lnTo>
                      <a:pt x="130126" y="20386"/>
                    </a:lnTo>
                    <a:lnTo>
                      <a:pt x="129987" y="20391"/>
                    </a:lnTo>
                    <a:lnTo>
                      <a:pt x="129815" y="20358"/>
                    </a:lnTo>
                    <a:lnTo>
                      <a:pt x="129693" y="20319"/>
                    </a:lnTo>
                    <a:lnTo>
                      <a:pt x="129566" y="20264"/>
                    </a:lnTo>
                    <a:lnTo>
                      <a:pt x="129416" y="20192"/>
                    </a:lnTo>
                    <a:lnTo>
                      <a:pt x="129272" y="20087"/>
                    </a:lnTo>
                    <a:lnTo>
                      <a:pt x="129167" y="20020"/>
                    </a:lnTo>
                    <a:lnTo>
                      <a:pt x="128984" y="19871"/>
                    </a:lnTo>
                    <a:lnTo>
                      <a:pt x="128835" y="19738"/>
                    </a:lnTo>
                    <a:lnTo>
                      <a:pt x="128724" y="19622"/>
                    </a:lnTo>
                    <a:lnTo>
                      <a:pt x="128646" y="19522"/>
                    </a:lnTo>
                    <a:lnTo>
                      <a:pt x="128563" y="19428"/>
                    </a:lnTo>
                    <a:lnTo>
                      <a:pt x="128486" y="19267"/>
                    </a:lnTo>
                    <a:lnTo>
                      <a:pt x="128391" y="19046"/>
                    </a:lnTo>
                    <a:lnTo>
                      <a:pt x="128358" y="18907"/>
                    </a:lnTo>
                    <a:lnTo>
                      <a:pt x="128292" y="18780"/>
                    </a:lnTo>
                    <a:lnTo>
                      <a:pt x="128186" y="18703"/>
                    </a:lnTo>
                    <a:lnTo>
                      <a:pt x="128112" y="18698"/>
                    </a:lnTo>
                    <a:lnTo>
                      <a:pt x="128102" y="18698"/>
                    </a:lnTo>
                    <a:lnTo>
                      <a:pt x="128092" y="18697"/>
                    </a:lnTo>
                    <a:lnTo>
                      <a:pt x="127959" y="18719"/>
                    </a:lnTo>
                    <a:lnTo>
                      <a:pt x="127804" y="18774"/>
                    </a:lnTo>
                    <a:lnTo>
                      <a:pt x="127649" y="18863"/>
                    </a:lnTo>
                    <a:lnTo>
                      <a:pt x="127538" y="18968"/>
                    </a:lnTo>
                    <a:lnTo>
                      <a:pt x="127494" y="19057"/>
                    </a:lnTo>
                    <a:lnTo>
                      <a:pt x="127411" y="19223"/>
                    </a:lnTo>
                    <a:lnTo>
                      <a:pt x="127339" y="19455"/>
                    </a:lnTo>
                    <a:lnTo>
                      <a:pt x="127339" y="19710"/>
                    </a:lnTo>
                    <a:lnTo>
                      <a:pt x="127333" y="19909"/>
                    </a:lnTo>
                    <a:lnTo>
                      <a:pt x="127305" y="20026"/>
                    </a:lnTo>
                    <a:lnTo>
                      <a:pt x="127267" y="20098"/>
                    </a:lnTo>
                    <a:lnTo>
                      <a:pt x="127222" y="20118"/>
                    </a:lnTo>
                    <a:lnTo>
                      <a:pt x="127214" y="20122"/>
                    </a:lnTo>
                    <a:lnTo>
                      <a:pt x="127122" y="20164"/>
                    </a:lnTo>
                    <a:lnTo>
                      <a:pt x="126945" y="20114"/>
                    </a:lnTo>
                    <a:lnTo>
                      <a:pt x="126840" y="20059"/>
                    </a:lnTo>
                    <a:lnTo>
                      <a:pt x="126704" y="19976"/>
                    </a:lnTo>
                    <a:lnTo>
                      <a:pt x="126632" y="19887"/>
                    </a:lnTo>
                    <a:lnTo>
                      <a:pt x="126560" y="19682"/>
                    </a:lnTo>
                    <a:lnTo>
                      <a:pt x="126460" y="19383"/>
                    </a:lnTo>
                    <a:lnTo>
                      <a:pt x="126372" y="19123"/>
                    </a:lnTo>
                    <a:lnTo>
                      <a:pt x="126327" y="18963"/>
                    </a:lnTo>
                    <a:lnTo>
                      <a:pt x="126289" y="18819"/>
                    </a:lnTo>
                    <a:lnTo>
                      <a:pt x="126250" y="18664"/>
                    </a:lnTo>
                    <a:lnTo>
                      <a:pt x="126261" y="18442"/>
                    </a:lnTo>
                    <a:lnTo>
                      <a:pt x="126266" y="18287"/>
                    </a:lnTo>
                    <a:lnTo>
                      <a:pt x="126301" y="18089"/>
                    </a:lnTo>
                    <a:lnTo>
                      <a:pt x="126378" y="17951"/>
                    </a:lnTo>
                    <a:lnTo>
                      <a:pt x="126467" y="17851"/>
                    </a:lnTo>
                    <a:lnTo>
                      <a:pt x="126661" y="17707"/>
                    </a:lnTo>
                    <a:lnTo>
                      <a:pt x="126905" y="17591"/>
                    </a:lnTo>
                    <a:lnTo>
                      <a:pt x="127159" y="17480"/>
                    </a:lnTo>
                    <a:lnTo>
                      <a:pt x="127247" y="17459"/>
                    </a:lnTo>
                    <a:lnTo>
                      <a:pt x="127275" y="17452"/>
                    </a:lnTo>
                    <a:lnTo>
                      <a:pt x="127387" y="17425"/>
                    </a:lnTo>
                    <a:lnTo>
                      <a:pt x="127486" y="17378"/>
                    </a:lnTo>
                    <a:lnTo>
                      <a:pt x="127501" y="17372"/>
                    </a:lnTo>
                    <a:lnTo>
                      <a:pt x="127553" y="17347"/>
                    </a:lnTo>
                    <a:lnTo>
                      <a:pt x="127658" y="17264"/>
                    </a:lnTo>
                    <a:lnTo>
                      <a:pt x="127697" y="17176"/>
                    </a:lnTo>
                    <a:lnTo>
                      <a:pt x="127719" y="17087"/>
                    </a:lnTo>
                    <a:lnTo>
                      <a:pt x="127691" y="16949"/>
                    </a:lnTo>
                    <a:lnTo>
                      <a:pt x="127612" y="16731"/>
                    </a:lnTo>
                    <a:lnTo>
                      <a:pt x="127490" y="16565"/>
                    </a:lnTo>
                    <a:lnTo>
                      <a:pt x="127368" y="16428"/>
                    </a:lnTo>
                    <a:lnTo>
                      <a:pt x="127276" y="16350"/>
                    </a:lnTo>
                    <a:lnTo>
                      <a:pt x="127207" y="16287"/>
                    </a:lnTo>
                    <a:lnTo>
                      <a:pt x="127144" y="16199"/>
                    </a:lnTo>
                    <a:lnTo>
                      <a:pt x="127066" y="16097"/>
                    </a:lnTo>
                    <a:lnTo>
                      <a:pt x="127022" y="16014"/>
                    </a:lnTo>
                    <a:lnTo>
                      <a:pt x="126978" y="15902"/>
                    </a:lnTo>
                    <a:lnTo>
                      <a:pt x="126939" y="15765"/>
                    </a:lnTo>
                    <a:lnTo>
                      <a:pt x="126890" y="15604"/>
                    </a:lnTo>
                    <a:lnTo>
                      <a:pt x="126822" y="15409"/>
                    </a:lnTo>
                    <a:lnTo>
                      <a:pt x="126739" y="15190"/>
                    </a:lnTo>
                    <a:lnTo>
                      <a:pt x="126622" y="14975"/>
                    </a:lnTo>
                    <a:lnTo>
                      <a:pt x="126548" y="14868"/>
                    </a:lnTo>
                    <a:lnTo>
                      <a:pt x="126431" y="14741"/>
                    </a:lnTo>
                    <a:lnTo>
                      <a:pt x="126284" y="14577"/>
                    </a:lnTo>
                    <a:lnTo>
                      <a:pt x="126191" y="14445"/>
                    </a:lnTo>
                    <a:lnTo>
                      <a:pt x="126094" y="14284"/>
                    </a:lnTo>
                    <a:lnTo>
                      <a:pt x="126020" y="14153"/>
                    </a:lnTo>
                    <a:lnTo>
                      <a:pt x="125967" y="14040"/>
                    </a:lnTo>
                    <a:lnTo>
                      <a:pt x="125933" y="13894"/>
                    </a:lnTo>
                    <a:lnTo>
                      <a:pt x="125903" y="13738"/>
                    </a:lnTo>
                    <a:lnTo>
                      <a:pt x="125908" y="13494"/>
                    </a:lnTo>
                    <a:lnTo>
                      <a:pt x="125947" y="13387"/>
                    </a:lnTo>
                    <a:lnTo>
                      <a:pt x="125991" y="13304"/>
                    </a:lnTo>
                    <a:lnTo>
                      <a:pt x="126103" y="13168"/>
                    </a:lnTo>
                    <a:lnTo>
                      <a:pt x="126201" y="13080"/>
                    </a:lnTo>
                    <a:lnTo>
                      <a:pt x="126343" y="13016"/>
                    </a:lnTo>
                    <a:lnTo>
                      <a:pt x="126440" y="13001"/>
                    </a:lnTo>
                    <a:lnTo>
                      <a:pt x="126450" y="12999"/>
                    </a:lnTo>
                    <a:lnTo>
                      <a:pt x="126587" y="12977"/>
                    </a:lnTo>
                    <a:lnTo>
                      <a:pt x="126762" y="12977"/>
                    </a:lnTo>
                    <a:lnTo>
                      <a:pt x="126938" y="13007"/>
                    </a:lnTo>
                    <a:lnTo>
                      <a:pt x="127182" y="13099"/>
                    </a:lnTo>
                    <a:lnTo>
                      <a:pt x="127338" y="13202"/>
                    </a:lnTo>
                    <a:lnTo>
                      <a:pt x="127568" y="13368"/>
                    </a:lnTo>
                    <a:lnTo>
                      <a:pt x="127773" y="13553"/>
                    </a:lnTo>
                    <a:lnTo>
                      <a:pt x="127992" y="13807"/>
                    </a:lnTo>
                    <a:lnTo>
                      <a:pt x="128134" y="13968"/>
                    </a:lnTo>
                    <a:lnTo>
                      <a:pt x="128309" y="14128"/>
                    </a:lnTo>
                    <a:lnTo>
                      <a:pt x="128475" y="14245"/>
                    </a:lnTo>
                    <a:lnTo>
                      <a:pt x="128664" y="14349"/>
                    </a:lnTo>
                    <a:lnTo>
                      <a:pt x="128869" y="14422"/>
                    </a:lnTo>
                    <a:lnTo>
                      <a:pt x="129020" y="14441"/>
                    </a:lnTo>
                    <a:lnTo>
                      <a:pt x="129206" y="14446"/>
                    </a:lnTo>
                    <a:lnTo>
                      <a:pt x="129274" y="14424"/>
                    </a:lnTo>
                    <a:lnTo>
                      <a:pt x="129287" y="14420"/>
                    </a:lnTo>
                    <a:lnTo>
                      <a:pt x="129421" y="14378"/>
                    </a:lnTo>
                    <a:lnTo>
                      <a:pt x="129509" y="14305"/>
                    </a:lnTo>
                    <a:lnTo>
                      <a:pt x="129591" y="14188"/>
                    </a:lnTo>
                    <a:lnTo>
                      <a:pt x="129655" y="14041"/>
                    </a:lnTo>
                    <a:lnTo>
                      <a:pt x="129660" y="13807"/>
                    </a:lnTo>
                    <a:lnTo>
                      <a:pt x="129665" y="13554"/>
                    </a:lnTo>
                    <a:lnTo>
                      <a:pt x="129626" y="13199"/>
                    </a:lnTo>
                    <a:lnTo>
                      <a:pt x="129591" y="12897"/>
                    </a:lnTo>
                    <a:lnTo>
                      <a:pt x="129577" y="12668"/>
                    </a:lnTo>
                    <a:lnTo>
                      <a:pt x="129577" y="12453"/>
                    </a:lnTo>
                    <a:lnTo>
                      <a:pt x="129582" y="12214"/>
                    </a:lnTo>
                    <a:lnTo>
                      <a:pt x="129616" y="12014"/>
                    </a:lnTo>
                    <a:lnTo>
                      <a:pt x="129694" y="11839"/>
                    </a:lnTo>
                    <a:lnTo>
                      <a:pt x="129782" y="11668"/>
                    </a:lnTo>
                    <a:lnTo>
                      <a:pt x="129938" y="11488"/>
                    </a:lnTo>
                    <a:lnTo>
                      <a:pt x="130021" y="11364"/>
                    </a:lnTo>
                    <a:lnTo>
                      <a:pt x="130160" y="11241"/>
                    </a:lnTo>
                    <a:lnTo>
                      <a:pt x="130271" y="11131"/>
                    </a:lnTo>
                    <a:lnTo>
                      <a:pt x="130486" y="10916"/>
                    </a:lnTo>
                    <a:lnTo>
                      <a:pt x="130706" y="10713"/>
                    </a:lnTo>
                    <a:lnTo>
                      <a:pt x="130845" y="10590"/>
                    </a:lnTo>
                    <a:lnTo>
                      <a:pt x="130996" y="10444"/>
                    </a:lnTo>
                    <a:lnTo>
                      <a:pt x="131049" y="10346"/>
                    </a:lnTo>
                    <a:lnTo>
                      <a:pt x="131073" y="10256"/>
                    </a:lnTo>
                    <a:lnTo>
                      <a:pt x="131077" y="10159"/>
                    </a:lnTo>
                    <a:lnTo>
                      <a:pt x="131049" y="10032"/>
                    </a:lnTo>
                    <a:lnTo>
                      <a:pt x="130996" y="9930"/>
                    </a:lnTo>
                    <a:lnTo>
                      <a:pt x="130906" y="9841"/>
                    </a:lnTo>
                    <a:lnTo>
                      <a:pt x="130812" y="9768"/>
                    </a:lnTo>
                    <a:lnTo>
                      <a:pt x="130714" y="9731"/>
                    </a:lnTo>
                    <a:lnTo>
                      <a:pt x="130580" y="9686"/>
                    </a:lnTo>
                    <a:lnTo>
                      <a:pt x="130445" y="9670"/>
                    </a:lnTo>
                    <a:lnTo>
                      <a:pt x="130266" y="9658"/>
                    </a:lnTo>
                    <a:lnTo>
                      <a:pt x="130131" y="9649"/>
                    </a:lnTo>
                    <a:lnTo>
                      <a:pt x="129986" y="9649"/>
                    </a:lnTo>
                    <a:lnTo>
                      <a:pt x="129954" y="9649"/>
                    </a:lnTo>
                    <a:lnTo>
                      <a:pt x="129829" y="9649"/>
                    </a:lnTo>
                    <a:lnTo>
                      <a:pt x="129815" y="9647"/>
                    </a:lnTo>
                    <a:lnTo>
                      <a:pt x="129757" y="9642"/>
                    </a:lnTo>
                    <a:lnTo>
                      <a:pt x="129742" y="9641"/>
                    </a:lnTo>
                    <a:lnTo>
                      <a:pt x="129695" y="9637"/>
                    </a:lnTo>
                    <a:lnTo>
                      <a:pt x="129532" y="9614"/>
                    </a:lnTo>
                    <a:lnTo>
                      <a:pt x="129457" y="9585"/>
                    </a:lnTo>
                    <a:lnTo>
                      <a:pt x="129363" y="9532"/>
                    </a:lnTo>
                    <a:lnTo>
                      <a:pt x="129282" y="9433"/>
                    </a:lnTo>
                    <a:lnTo>
                      <a:pt x="129247" y="9329"/>
                    </a:lnTo>
                    <a:lnTo>
                      <a:pt x="129241" y="9201"/>
                    </a:lnTo>
                    <a:lnTo>
                      <a:pt x="129253" y="9044"/>
                    </a:lnTo>
                    <a:lnTo>
                      <a:pt x="129369" y="8835"/>
                    </a:lnTo>
                    <a:lnTo>
                      <a:pt x="129403" y="8777"/>
                    </a:lnTo>
                    <a:lnTo>
                      <a:pt x="129122" y="8798"/>
                    </a:lnTo>
                    <a:lnTo>
                      <a:pt x="128878" y="8845"/>
                    </a:lnTo>
                    <a:lnTo>
                      <a:pt x="128582" y="8914"/>
                    </a:lnTo>
                    <a:lnTo>
                      <a:pt x="128056" y="9036"/>
                    </a:lnTo>
                    <a:lnTo>
                      <a:pt x="127718" y="9140"/>
                    </a:lnTo>
                    <a:lnTo>
                      <a:pt x="127483" y="9252"/>
                    </a:lnTo>
                    <a:lnTo>
                      <a:pt x="127342" y="9355"/>
                    </a:lnTo>
                    <a:lnTo>
                      <a:pt x="127136" y="9496"/>
                    </a:lnTo>
                    <a:lnTo>
                      <a:pt x="126995" y="9599"/>
                    </a:lnTo>
                    <a:lnTo>
                      <a:pt x="126854" y="9703"/>
                    </a:lnTo>
                    <a:lnTo>
                      <a:pt x="126648" y="9750"/>
                    </a:lnTo>
                    <a:lnTo>
                      <a:pt x="126460" y="9806"/>
                    </a:lnTo>
                    <a:lnTo>
                      <a:pt x="126244" y="9843"/>
                    </a:lnTo>
                    <a:lnTo>
                      <a:pt x="126009" y="9900"/>
                    </a:lnTo>
                    <a:lnTo>
                      <a:pt x="125784" y="9937"/>
                    </a:lnTo>
                    <a:lnTo>
                      <a:pt x="125502" y="9937"/>
                    </a:lnTo>
                    <a:lnTo>
                      <a:pt x="125221" y="9928"/>
                    </a:lnTo>
                    <a:lnTo>
                      <a:pt x="125042" y="9956"/>
                    </a:lnTo>
                    <a:lnTo>
                      <a:pt x="124939" y="10022"/>
                    </a:lnTo>
                    <a:lnTo>
                      <a:pt x="124798" y="10144"/>
                    </a:lnTo>
                    <a:lnTo>
                      <a:pt x="124638" y="10341"/>
                    </a:lnTo>
                    <a:lnTo>
                      <a:pt x="124451" y="10594"/>
                    </a:lnTo>
                    <a:lnTo>
                      <a:pt x="124338" y="10800"/>
                    </a:lnTo>
                    <a:lnTo>
                      <a:pt x="124178" y="11044"/>
                    </a:lnTo>
                    <a:lnTo>
                      <a:pt x="124131" y="11110"/>
                    </a:lnTo>
                    <a:lnTo>
                      <a:pt x="124056" y="11148"/>
                    </a:lnTo>
                    <a:lnTo>
                      <a:pt x="123972" y="11176"/>
                    </a:lnTo>
                    <a:lnTo>
                      <a:pt x="123859" y="11204"/>
                    </a:lnTo>
                    <a:lnTo>
                      <a:pt x="123624" y="11232"/>
                    </a:lnTo>
                    <a:lnTo>
                      <a:pt x="123399" y="11354"/>
                    </a:lnTo>
                    <a:lnTo>
                      <a:pt x="123211" y="11476"/>
                    </a:lnTo>
                    <a:lnTo>
                      <a:pt x="122995" y="11589"/>
                    </a:lnTo>
                    <a:lnTo>
                      <a:pt x="122808" y="11786"/>
                    </a:lnTo>
                    <a:lnTo>
                      <a:pt x="122676" y="11870"/>
                    </a:lnTo>
                    <a:lnTo>
                      <a:pt x="122517" y="11945"/>
                    </a:lnTo>
                    <a:lnTo>
                      <a:pt x="122310" y="12001"/>
                    </a:lnTo>
                    <a:lnTo>
                      <a:pt x="122028" y="12030"/>
                    </a:lnTo>
                    <a:lnTo>
                      <a:pt x="121841" y="12058"/>
                    </a:lnTo>
                    <a:lnTo>
                      <a:pt x="121653" y="12067"/>
                    </a:lnTo>
                    <a:lnTo>
                      <a:pt x="121578" y="12020"/>
                    </a:lnTo>
                    <a:lnTo>
                      <a:pt x="121493" y="11936"/>
                    </a:lnTo>
                    <a:lnTo>
                      <a:pt x="121409" y="11823"/>
                    </a:lnTo>
                    <a:lnTo>
                      <a:pt x="121296" y="11720"/>
                    </a:lnTo>
                    <a:lnTo>
                      <a:pt x="121071" y="11617"/>
                    </a:lnTo>
                    <a:lnTo>
                      <a:pt x="120892" y="11523"/>
                    </a:lnTo>
                    <a:lnTo>
                      <a:pt x="120583" y="11401"/>
                    </a:lnTo>
                    <a:lnTo>
                      <a:pt x="120376" y="11354"/>
                    </a:lnTo>
                    <a:lnTo>
                      <a:pt x="120301" y="11316"/>
                    </a:lnTo>
                    <a:lnTo>
                      <a:pt x="120207" y="11316"/>
                    </a:lnTo>
                    <a:lnTo>
                      <a:pt x="120057" y="11344"/>
                    </a:lnTo>
                    <a:lnTo>
                      <a:pt x="119862" y="11298"/>
                    </a:lnTo>
                    <a:lnTo>
                      <a:pt x="119758" y="11242"/>
                    </a:lnTo>
                    <a:lnTo>
                      <a:pt x="119693" y="11148"/>
                    </a:lnTo>
                    <a:lnTo>
                      <a:pt x="119665" y="11063"/>
                    </a:lnTo>
                    <a:lnTo>
                      <a:pt x="119599" y="11016"/>
                    </a:lnTo>
                    <a:lnTo>
                      <a:pt x="119552" y="10960"/>
                    </a:lnTo>
                    <a:lnTo>
                      <a:pt x="119477" y="10904"/>
                    </a:lnTo>
                    <a:lnTo>
                      <a:pt x="119355" y="10960"/>
                    </a:lnTo>
                    <a:lnTo>
                      <a:pt x="119251" y="11073"/>
                    </a:lnTo>
                    <a:lnTo>
                      <a:pt x="119158" y="11129"/>
                    </a:lnTo>
                    <a:lnTo>
                      <a:pt x="119082" y="11195"/>
                    </a:lnTo>
                    <a:lnTo>
                      <a:pt x="118970" y="11214"/>
                    </a:lnTo>
                    <a:lnTo>
                      <a:pt x="118876" y="11167"/>
                    </a:lnTo>
                    <a:lnTo>
                      <a:pt x="118716" y="11157"/>
                    </a:lnTo>
                    <a:lnTo>
                      <a:pt x="118604" y="11167"/>
                    </a:lnTo>
                    <a:lnTo>
                      <a:pt x="118482" y="11223"/>
                    </a:lnTo>
                    <a:lnTo>
                      <a:pt x="118378" y="11289"/>
                    </a:lnTo>
                    <a:lnTo>
                      <a:pt x="118228" y="11354"/>
                    </a:lnTo>
                    <a:lnTo>
                      <a:pt x="118069" y="11439"/>
                    </a:lnTo>
                    <a:lnTo>
                      <a:pt x="117928" y="11476"/>
                    </a:lnTo>
                    <a:lnTo>
                      <a:pt x="117806" y="11486"/>
                    </a:lnTo>
                    <a:lnTo>
                      <a:pt x="117684" y="11504"/>
                    </a:lnTo>
                    <a:lnTo>
                      <a:pt x="117571" y="11551"/>
                    </a:lnTo>
                    <a:lnTo>
                      <a:pt x="117430" y="11664"/>
                    </a:lnTo>
                    <a:lnTo>
                      <a:pt x="117252" y="11720"/>
                    </a:lnTo>
                    <a:lnTo>
                      <a:pt x="117064" y="11739"/>
                    </a:lnTo>
                    <a:lnTo>
                      <a:pt x="116839" y="11739"/>
                    </a:lnTo>
                    <a:lnTo>
                      <a:pt x="116679" y="11701"/>
                    </a:lnTo>
                    <a:lnTo>
                      <a:pt x="116548" y="11626"/>
                    </a:lnTo>
                    <a:lnTo>
                      <a:pt x="116463" y="11542"/>
                    </a:lnTo>
                    <a:lnTo>
                      <a:pt x="116388" y="11495"/>
                    </a:lnTo>
                    <a:lnTo>
                      <a:pt x="116313" y="11457"/>
                    </a:lnTo>
                    <a:lnTo>
                      <a:pt x="116210" y="11467"/>
                    </a:lnTo>
                    <a:lnTo>
                      <a:pt x="115947" y="11579"/>
                    </a:lnTo>
                    <a:lnTo>
                      <a:pt x="115825" y="11607"/>
                    </a:lnTo>
                    <a:lnTo>
                      <a:pt x="115646" y="11579"/>
                    </a:lnTo>
                    <a:lnTo>
                      <a:pt x="115412" y="11401"/>
                    </a:lnTo>
                    <a:lnTo>
                      <a:pt x="115186" y="11288"/>
                    </a:lnTo>
                    <a:lnTo>
                      <a:pt x="114970" y="11185"/>
                    </a:lnTo>
                    <a:lnTo>
                      <a:pt x="114698" y="11148"/>
                    </a:lnTo>
                    <a:lnTo>
                      <a:pt x="114576" y="11138"/>
                    </a:lnTo>
                    <a:lnTo>
                      <a:pt x="114454" y="11091"/>
                    </a:lnTo>
                    <a:lnTo>
                      <a:pt x="114323" y="11026"/>
                    </a:lnTo>
                    <a:lnTo>
                      <a:pt x="114144" y="10932"/>
                    </a:lnTo>
                    <a:lnTo>
                      <a:pt x="113891" y="10875"/>
                    </a:lnTo>
                    <a:lnTo>
                      <a:pt x="113731" y="10885"/>
                    </a:lnTo>
                    <a:lnTo>
                      <a:pt x="113572" y="10950"/>
                    </a:lnTo>
                    <a:lnTo>
                      <a:pt x="113449" y="10997"/>
                    </a:lnTo>
                    <a:lnTo>
                      <a:pt x="113327" y="11063"/>
                    </a:lnTo>
                    <a:lnTo>
                      <a:pt x="113243" y="11007"/>
                    </a:lnTo>
                    <a:lnTo>
                      <a:pt x="113130" y="10866"/>
                    </a:lnTo>
                    <a:lnTo>
                      <a:pt x="113065" y="10791"/>
                    </a:lnTo>
                    <a:lnTo>
                      <a:pt x="113034" y="10624"/>
                    </a:lnTo>
                    <a:lnTo>
                      <a:pt x="113043" y="10390"/>
                    </a:lnTo>
                    <a:lnTo>
                      <a:pt x="113034" y="10277"/>
                    </a:lnTo>
                    <a:lnTo>
                      <a:pt x="113006" y="10164"/>
                    </a:lnTo>
                    <a:lnTo>
                      <a:pt x="112978" y="10061"/>
                    </a:lnTo>
                    <a:lnTo>
                      <a:pt x="112912" y="9939"/>
                    </a:lnTo>
                    <a:lnTo>
                      <a:pt x="112809" y="9855"/>
                    </a:lnTo>
                    <a:lnTo>
                      <a:pt x="112593" y="9733"/>
                    </a:lnTo>
                    <a:lnTo>
                      <a:pt x="112273" y="9639"/>
                    </a:lnTo>
                    <a:lnTo>
                      <a:pt x="112029" y="9517"/>
                    </a:lnTo>
                    <a:lnTo>
                      <a:pt x="111823" y="9395"/>
                    </a:lnTo>
                    <a:lnTo>
                      <a:pt x="111682" y="9367"/>
                    </a:lnTo>
                    <a:lnTo>
                      <a:pt x="111504" y="9338"/>
                    </a:lnTo>
                    <a:lnTo>
                      <a:pt x="111288" y="9282"/>
                    </a:lnTo>
                    <a:lnTo>
                      <a:pt x="111156" y="9245"/>
                    </a:lnTo>
                    <a:lnTo>
                      <a:pt x="111006" y="9179"/>
                    </a:lnTo>
                    <a:lnTo>
                      <a:pt x="110893" y="9113"/>
                    </a:lnTo>
                    <a:lnTo>
                      <a:pt x="110677" y="8972"/>
                    </a:lnTo>
                    <a:lnTo>
                      <a:pt x="110499" y="8803"/>
                    </a:lnTo>
                    <a:lnTo>
                      <a:pt x="110452" y="8719"/>
                    </a:lnTo>
                    <a:lnTo>
                      <a:pt x="110443" y="8588"/>
                    </a:lnTo>
                    <a:lnTo>
                      <a:pt x="110462" y="8438"/>
                    </a:lnTo>
                    <a:lnTo>
                      <a:pt x="110509" y="8137"/>
                    </a:lnTo>
                    <a:lnTo>
                      <a:pt x="110546" y="8062"/>
                    </a:lnTo>
                    <a:lnTo>
                      <a:pt x="110602" y="7987"/>
                    </a:lnTo>
                    <a:lnTo>
                      <a:pt x="110668" y="7931"/>
                    </a:lnTo>
                    <a:lnTo>
                      <a:pt x="110828" y="7828"/>
                    </a:lnTo>
                    <a:lnTo>
                      <a:pt x="110903" y="7743"/>
                    </a:lnTo>
                    <a:lnTo>
                      <a:pt x="110950" y="7668"/>
                    </a:lnTo>
                    <a:lnTo>
                      <a:pt x="110940" y="7527"/>
                    </a:lnTo>
                    <a:lnTo>
                      <a:pt x="110922" y="7433"/>
                    </a:lnTo>
                    <a:lnTo>
                      <a:pt x="110865" y="7340"/>
                    </a:lnTo>
                    <a:lnTo>
                      <a:pt x="110790" y="7264"/>
                    </a:lnTo>
                    <a:lnTo>
                      <a:pt x="110706" y="7227"/>
                    </a:lnTo>
                    <a:lnTo>
                      <a:pt x="110584" y="7180"/>
                    </a:lnTo>
                    <a:lnTo>
                      <a:pt x="110490" y="7142"/>
                    </a:lnTo>
                    <a:lnTo>
                      <a:pt x="110368" y="7105"/>
                    </a:lnTo>
                    <a:lnTo>
                      <a:pt x="110246" y="7058"/>
                    </a:lnTo>
                    <a:lnTo>
                      <a:pt x="110096" y="6974"/>
                    </a:lnTo>
                    <a:lnTo>
                      <a:pt x="109992" y="6927"/>
                    </a:lnTo>
                    <a:lnTo>
                      <a:pt x="109945" y="6889"/>
                    </a:lnTo>
                    <a:lnTo>
                      <a:pt x="109889" y="6823"/>
                    </a:lnTo>
                    <a:lnTo>
                      <a:pt x="109833" y="6730"/>
                    </a:lnTo>
                    <a:lnTo>
                      <a:pt x="109776" y="6673"/>
                    </a:lnTo>
                    <a:lnTo>
                      <a:pt x="109701" y="6598"/>
                    </a:lnTo>
                    <a:lnTo>
                      <a:pt x="109598" y="6542"/>
                    </a:lnTo>
                    <a:lnTo>
                      <a:pt x="109514" y="6485"/>
                    </a:lnTo>
                    <a:lnTo>
                      <a:pt x="109373" y="6420"/>
                    </a:lnTo>
                    <a:lnTo>
                      <a:pt x="109288" y="6392"/>
                    </a:lnTo>
                    <a:lnTo>
                      <a:pt x="109100" y="6326"/>
                    </a:lnTo>
                    <a:lnTo>
                      <a:pt x="109082" y="6270"/>
                    </a:lnTo>
                    <a:lnTo>
                      <a:pt x="109072" y="6204"/>
                    </a:lnTo>
                    <a:lnTo>
                      <a:pt x="109082" y="6129"/>
                    </a:lnTo>
                    <a:lnTo>
                      <a:pt x="109082" y="6044"/>
                    </a:lnTo>
                    <a:lnTo>
                      <a:pt x="109063" y="5941"/>
                    </a:lnTo>
                    <a:lnTo>
                      <a:pt x="109054" y="5838"/>
                    </a:lnTo>
                    <a:lnTo>
                      <a:pt x="109044" y="5753"/>
                    </a:lnTo>
                    <a:lnTo>
                      <a:pt x="109072" y="5641"/>
                    </a:lnTo>
                    <a:lnTo>
                      <a:pt x="109091" y="5556"/>
                    </a:lnTo>
                    <a:lnTo>
                      <a:pt x="109100" y="5481"/>
                    </a:lnTo>
                    <a:lnTo>
                      <a:pt x="109091" y="5388"/>
                    </a:lnTo>
                    <a:lnTo>
                      <a:pt x="109054" y="5303"/>
                    </a:lnTo>
                    <a:lnTo>
                      <a:pt x="109007" y="5228"/>
                    </a:lnTo>
                    <a:lnTo>
                      <a:pt x="108885" y="5172"/>
                    </a:lnTo>
                    <a:lnTo>
                      <a:pt x="108819" y="5125"/>
                    </a:lnTo>
                    <a:lnTo>
                      <a:pt x="108772" y="5087"/>
                    </a:lnTo>
                    <a:lnTo>
                      <a:pt x="108477" y="5081"/>
                    </a:lnTo>
                    <a:lnTo>
                      <a:pt x="108396" y="5039"/>
                    </a:lnTo>
                    <a:lnTo>
                      <a:pt x="108164" y="5005"/>
                    </a:lnTo>
                    <a:lnTo>
                      <a:pt x="107913" y="4971"/>
                    </a:lnTo>
                    <a:lnTo>
                      <a:pt x="107701" y="4969"/>
                    </a:lnTo>
                    <a:lnTo>
                      <a:pt x="107460" y="4945"/>
                    </a:lnTo>
                    <a:lnTo>
                      <a:pt x="107268" y="4902"/>
                    </a:lnTo>
                    <a:lnTo>
                      <a:pt x="107118" y="4809"/>
                    </a:lnTo>
                    <a:lnTo>
                      <a:pt x="106957" y="4654"/>
                    </a:lnTo>
                    <a:lnTo>
                      <a:pt x="106917" y="4541"/>
                    </a:lnTo>
                    <a:lnTo>
                      <a:pt x="106978" y="4440"/>
                    </a:lnTo>
                    <a:lnTo>
                      <a:pt x="107030" y="4236"/>
                    </a:lnTo>
                    <a:lnTo>
                      <a:pt x="107010" y="4083"/>
                    </a:lnTo>
                    <a:lnTo>
                      <a:pt x="106920" y="3949"/>
                    </a:lnTo>
                    <a:lnTo>
                      <a:pt x="106870" y="3816"/>
                    </a:lnTo>
                    <a:lnTo>
                      <a:pt x="106861" y="3683"/>
                    </a:lnTo>
                    <a:lnTo>
                      <a:pt x="106862" y="3397"/>
                    </a:lnTo>
                    <a:lnTo>
                      <a:pt x="106732" y="3131"/>
                    </a:lnTo>
                    <a:lnTo>
                      <a:pt x="106623" y="2874"/>
                    </a:lnTo>
                    <a:lnTo>
                      <a:pt x="106433" y="2658"/>
                    </a:lnTo>
                    <a:lnTo>
                      <a:pt x="106181" y="2615"/>
                    </a:lnTo>
                    <a:lnTo>
                      <a:pt x="106061" y="2491"/>
                    </a:lnTo>
                    <a:lnTo>
                      <a:pt x="105961" y="2327"/>
                    </a:lnTo>
                    <a:lnTo>
                      <a:pt x="105800" y="2264"/>
                    </a:lnTo>
                    <a:lnTo>
                      <a:pt x="105669" y="2304"/>
                    </a:lnTo>
                    <a:lnTo>
                      <a:pt x="104768" y="2343"/>
                    </a:lnTo>
                    <a:lnTo>
                      <a:pt x="104227" y="2973"/>
                    </a:lnTo>
                    <a:lnTo>
                      <a:pt x="103507" y="3604"/>
                    </a:lnTo>
                    <a:lnTo>
                      <a:pt x="103147" y="4144"/>
                    </a:lnTo>
                    <a:lnTo>
                      <a:pt x="102336" y="3964"/>
                    </a:lnTo>
                    <a:lnTo>
                      <a:pt x="101436" y="3333"/>
                    </a:lnTo>
                    <a:lnTo>
                      <a:pt x="100806" y="2793"/>
                    </a:lnTo>
                    <a:lnTo>
                      <a:pt x="100356" y="1983"/>
                    </a:lnTo>
                    <a:lnTo>
                      <a:pt x="99725" y="1892"/>
                    </a:lnTo>
                    <a:lnTo>
                      <a:pt x="98195" y="2252"/>
                    </a:lnTo>
                    <a:lnTo>
                      <a:pt x="96844" y="2613"/>
                    </a:lnTo>
                    <a:lnTo>
                      <a:pt x="95943" y="3063"/>
                    </a:lnTo>
                    <a:lnTo>
                      <a:pt x="94773" y="3693"/>
                    </a:lnTo>
                    <a:lnTo>
                      <a:pt x="93332" y="4503"/>
                    </a:lnTo>
                    <a:lnTo>
                      <a:pt x="92342" y="5764"/>
                    </a:lnTo>
                    <a:lnTo>
                      <a:pt x="91351" y="6664"/>
                    </a:lnTo>
                    <a:lnTo>
                      <a:pt x="90811" y="7294"/>
                    </a:lnTo>
                    <a:lnTo>
                      <a:pt x="90091" y="8105"/>
                    </a:lnTo>
                    <a:lnTo>
                      <a:pt x="89190" y="8465"/>
                    </a:lnTo>
                    <a:lnTo>
                      <a:pt x="88200" y="8555"/>
                    </a:lnTo>
                    <a:lnTo>
                      <a:pt x="87119" y="8375"/>
                    </a:lnTo>
                    <a:lnTo>
                      <a:pt x="85949" y="8014"/>
                    </a:lnTo>
                    <a:lnTo>
                      <a:pt x="85138" y="7204"/>
                    </a:lnTo>
                    <a:lnTo>
                      <a:pt x="84328" y="5853"/>
                    </a:lnTo>
                    <a:lnTo>
                      <a:pt x="83518" y="4503"/>
                    </a:lnTo>
                    <a:lnTo>
                      <a:pt x="82437" y="3242"/>
                    </a:lnTo>
                    <a:lnTo>
                      <a:pt x="81267" y="2341"/>
                    </a:lnTo>
                    <a:lnTo>
                      <a:pt x="79826" y="2251"/>
                    </a:lnTo>
                    <a:lnTo>
                      <a:pt x="79286" y="2341"/>
                    </a:lnTo>
                    <a:lnTo>
                      <a:pt x="78656" y="1891"/>
                    </a:lnTo>
                    <a:lnTo>
                      <a:pt x="77305" y="630"/>
                    </a:lnTo>
                    <a:lnTo>
                      <a:pt x="76315" y="0"/>
                    </a:lnTo>
                    <a:lnTo>
                      <a:pt x="75505" y="90"/>
                    </a:lnTo>
                    <a:lnTo>
                      <a:pt x="74964" y="990"/>
                    </a:lnTo>
                    <a:lnTo>
                      <a:pt x="75096" y="1210"/>
                    </a:lnTo>
                    <a:lnTo>
                      <a:pt x="75594" y="1981"/>
                    </a:lnTo>
                    <a:lnTo>
                      <a:pt x="76495" y="3602"/>
                    </a:lnTo>
                    <a:lnTo>
                      <a:pt x="77575" y="5943"/>
                    </a:lnTo>
                    <a:lnTo>
                      <a:pt x="78295" y="8824"/>
                    </a:lnTo>
                    <a:lnTo>
                      <a:pt x="78745" y="11525"/>
                    </a:lnTo>
                    <a:lnTo>
                      <a:pt x="79015" y="14767"/>
                    </a:lnTo>
                    <a:lnTo>
                      <a:pt x="78115" y="17468"/>
                    </a:lnTo>
                    <a:lnTo>
                      <a:pt x="76134" y="19179"/>
                    </a:lnTo>
                    <a:lnTo>
                      <a:pt x="73972" y="20619"/>
                    </a:lnTo>
                    <a:lnTo>
                      <a:pt x="71181" y="22330"/>
                    </a:lnTo>
                    <a:lnTo>
                      <a:pt x="68210" y="24311"/>
                    </a:lnTo>
                    <a:lnTo>
                      <a:pt x="65868" y="25841"/>
                    </a:lnTo>
                    <a:lnTo>
                      <a:pt x="63437" y="27822"/>
                    </a:lnTo>
                    <a:lnTo>
                      <a:pt x="61366" y="29082"/>
                    </a:lnTo>
                    <a:lnTo>
                      <a:pt x="60015" y="29893"/>
                    </a:lnTo>
                    <a:lnTo>
                      <a:pt x="58665" y="31243"/>
                    </a:lnTo>
                    <a:lnTo>
                      <a:pt x="58052" y="32609"/>
                    </a:lnTo>
                    <a:lnTo>
                      <a:pt x="58089" y="32682"/>
                    </a:lnTo>
                    <a:lnTo>
                      <a:pt x="58101" y="32811"/>
                    </a:lnTo>
                    <a:lnTo>
                      <a:pt x="58077" y="32926"/>
                    </a:lnTo>
                    <a:lnTo>
                      <a:pt x="58065" y="33049"/>
                    </a:lnTo>
                    <a:lnTo>
                      <a:pt x="57997" y="33280"/>
                    </a:lnTo>
                    <a:lnTo>
                      <a:pt x="57979" y="33372"/>
                    </a:lnTo>
                    <a:lnTo>
                      <a:pt x="57863" y="33531"/>
                    </a:lnTo>
                    <a:lnTo>
                      <a:pt x="57723" y="33616"/>
                    </a:lnTo>
                    <a:lnTo>
                      <a:pt x="57546" y="33762"/>
                    </a:lnTo>
                    <a:lnTo>
                      <a:pt x="57338" y="33976"/>
                    </a:lnTo>
                    <a:lnTo>
                      <a:pt x="57137" y="34031"/>
                    </a:lnTo>
                    <a:lnTo>
                      <a:pt x="56966" y="34110"/>
                    </a:lnTo>
                    <a:lnTo>
                      <a:pt x="56771" y="34098"/>
                    </a:lnTo>
                    <a:lnTo>
                      <a:pt x="56570" y="34043"/>
                    </a:lnTo>
                    <a:lnTo>
                      <a:pt x="55819" y="33678"/>
                    </a:lnTo>
                    <a:lnTo>
                      <a:pt x="55763" y="33772"/>
                    </a:lnTo>
                    <a:lnTo>
                      <a:pt x="55736" y="33835"/>
                    </a:lnTo>
                    <a:lnTo>
                      <a:pt x="55705" y="33903"/>
                    </a:lnTo>
                    <a:lnTo>
                      <a:pt x="55687" y="33980"/>
                    </a:lnTo>
                    <a:lnTo>
                      <a:pt x="55682" y="34043"/>
                    </a:lnTo>
                    <a:lnTo>
                      <a:pt x="55705" y="34155"/>
                    </a:lnTo>
                    <a:lnTo>
                      <a:pt x="55741" y="34290"/>
                    </a:lnTo>
                    <a:lnTo>
                      <a:pt x="55673" y="34412"/>
                    </a:lnTo>
                    <a:lnTo>
                      <a:pt x="55529" y="34642"/>
                    </a:lnTo>
                    <a:lnTo>
                      <a:pt x="55380" y="34898"/>
                    </a:lnTo>
                    <a:lnTo>
                      <a:pt x="55317" y="34966"/>
                    </a:lnTo>
                    <a:lnTo>
                      <a:pt x="55295" y="35033"/>
                    </a:lnTo>
                    <a:lnTo>
                      <a:pt x="55295" y="35132"/>
                    </a:lnTo>
                    <a:lnTo>
                      <a:pt x="55335" y="35213"/>
                    </a:lnTo>
                    <a:lnTo>
                      <a:pt x="55362" y="35263"/>
                    </a:lnTo>
                    <a:lnTo>
                      <a:pt x="55389" y="35330"/>
                    </a:lnTo>
                    <a:lnTo>
                      <a:pt x="55371" y="35393"/>
                    </a:lnTo>
                    <a:lnTo>
                      <a:pt x="55218" y="35587"/>
                    </a:lnTo>
                    <a:lnTo>
                      <a:pt x="55182" y="35697"/>
                    </a:lnTo>
                    <a:lnTo>
                      <a:pt x="55119" y="35878"/>
                    </a:lnTo>
                    <a:lnTo>
                      <a:pt x="55074" y="36053"/>
                    </a:lnTo>
                    <a:lnTo>
                      <a:pt x="55042" y="36125"/>
                    </a:lnTo>
                    <a:lnTo>
                      <a:pt x="54988" y="36229"/>
                    </a:lnTo>
                    <a:lnTo>
                      <a:pt x="54952" y="36310"/>
                    </a:lnTo>
                    <a:lnTo>
                      <a:pt x="54898" y="36359"/>
                    </a:lnTo>
                    <a:lnTo>
                      <a:pt x="54835" y="36404"/>
                    </a:lnTo>
                    <a:lnTo>
                      <a:pt x="54709" y="36490"/>
                    </a:lnTo>
                    <a:lnTo>
                      <a:pt x="54587" y="36774"/>
                    </a:lnTo>
                    <a:lnTo>
                      <a:pt x="54465" y="36967"/>
                    </a:lnTo>
                    <a:lnTo>
                      <a:pt x="54393" y="36981"/>
                    </a:lnTo>
                    <a:lnTo>
                      <a:pt x="54321" y="36985"/>
                    </a:lnTo>
                    <a:lnTo>
                      <a:pt x="54240" y="36999"/>
                    </a:lnTo>
                    <a:lnTo>
                      <a:pt x="54213" y="37048"/>
                    </a:lnTo>
                    <a:lnTo>
                      <a:pt x="54204" y="37120"/>
                    </a:lnTo>
                    <a:lnTo>
                      <a:pt x="54195" y="37280"/>
                    </a:lnTo>
                    <a:lnTo>
                      <a:pt x="54186" y="37420"/>
                    </a:lnTo>
                    <a:lnTo>
                      <a:pt x="54186" y="37600"/>
                    </a:lnTo>
                    <a:lnTo>
                      <a:pt x="54186" y="37694"/>
                    </a:lnTo>
                    <a:lnTo>
                      <a:pt x="54186" y="37798"/>
                    </a:lnTo>
                    <a:lnTo>
                      <a:pt x="54199" y="37915"/>
                    </a:lnTo>
                    <a:lnTo>
                      <a:pt x="54226" y="37992"/>
                    </a:lnTo>
                    <a:lnTo>
                      <a:pt x="54249" y="38104"/>
                    </a:lnTo>
                    <a:lnTo>
                      <a:pt x="54307" y="38199"/>
                    </a:lnTo>
                    <a:lnTo>
                      <a:pt x="54352" y="38253"/>
                    </a:lnTo>
                    <a:lnTo>
                      <a:pt x="54420" y="38320"/>
                    </a:lnTo>
                    <a:lnTo>
                      <a:pt x="54514" y="38393"/>
                    </a:lnTo>
                    <a:lnTo>
                      <a:pt x="54569" y="38456"/>
                    </a:lnTo>
                    <a:lnTo>
                      <a:pt x="54618" y="38591"/>
                    </a:lnTo>
                    <a:lnTo>
                      <a:pt x="54636" y="38681"/>
                    </a:lnTo>
                    <a:lnTo>
                      <a:pt x="54650" y="38753"/>
                    </a:lnTo>
                    <a:lnTo>
                      <a:pt x="54690" y="38874"/>
                    </a:lnTo>
                    <a:lnTo>
                      <a:pt x="54749" y="38910"/>
                    </a:lnTo>
                    <a:lnTo>
                      <a:pt x="54785" y="38996"/>
                    </a:lnTo>
                    <a:lnTo>
                      <a:pt x="54794" y="39064"/>
                    </a:lnTo>
                    <a:lnTo>
                      <a:pt x="54825" y="39149"/>
                    </a:lnTo>
                    <a:lnTo>
                      <a:pt x="54852" y="39199"/>
                    </a:lnTo>
                    <a:lnTo>
                      <a:pt x="54906" y="39262"/>
                    </a:lnTo>
                    <a:lnTo>
                      <a:pt x="54938" y="39316"/>
                    </a:lnTo>
                    <a:lnTo>
                      <a:pt x="54965" y="39374"/>
                    </a:lnTo>
                    <a:lnTo>
                      <a:pt x="54983" y="39428"/>
                    </a:lnTo>
                    <a:lnTo>
                      <a:pt x="55050" y="39567"/>
                    </a:lnTo>
                    <a:lnTo>
                      <a:pt x="55077" y="39643"/>
                    </a:lnTo>
                    <a:lnTo>
                      <a:pt x="55073" y="39702"/>
                    </a:lnTo>
                    <a:lnTo>
                      <a:pt x="55055" y="39846"/>
                    </a:lnTo>
                    <a:lnTo>
                      <a:pt x="55028" y="39976"/>
                    </a:lnTo>
                    <a:lnTo>
                      <a:pt x="55001" y="40053"/>
                    </a:lnTo>
                    <a:lnTo>
                      <a:pt x="54996" y="40121"/>
                    </a:lnTo>
                    <a:lnTo>
                      <a:pt x="54992" y="40224"/>
                    </a:lnTo>
                    <a:lnTo>
                      <a:pt x="55037" y="40283"/>
                    </a:lnTo>
                    <a:lnTo>
                      <a:pt x="55100" y="40346"/>
                    </a:lnTo>
                    <a:lnTo>
                      <a:pt x="55185" y="40418"/>
                    </a:lnTo>
                    <a:lnTo>
                      <a:pt x="55258" y="40512"/>
                    </a:lnTo>
                    <a:lnTo>
                      <a:pt x="55303" y="40571"/>
                    </a:lnTo>
                    <a:lnTo>
                      <a:pt x="55357" y="40665"/>
                    </a:lnTo>
                    <a:lnTo>
                      <a:pt x="55388" y="40755"/>
                    </a:lnTo>
                    <a:lnTo>
                      <a:pt x="55429" y="40891"/>
                    </a:lnTo>
                    <a:lnTo>
                      <a:pt x="54924" y="41242"/>
                    </a:lnTo>
                    <a:lnTo>
                      <a:pt x="54208" y="41656"/>
                    </a:lnTo>
                    <a:lnTo>
                      <a:pt x="54023" y="41764"/>
                    </a:lnTo>
                    <a:lnTo>
                      <a:pt x="53496" y="42050"/>
                    </a:lnTo>
                    <a:lnTo>
                      <a:pt x="53188" y="42242"/>
                    </a:lnTo>
                    <a:lnTo>
                      <a:pt x="52917" y="42402"/>
                    </a:lnTo>
                    <a:lnTo>
                      <a:pt x="52640" y="42594"/>
                    </a:lnTo>
                    <a:lnTo>
                      <a:pt x="52394" y="42753"/>
                    </a:lnTo>
                    <a:lnTo>
                      <a:pt x="52142" y="42900"/>
                    </a:lnTo>
                    <a:lnTo>
                      <a:pt x="51916" y="43003"/>
                    </a:lnTo>
                    <a:lnTo>
                      <a:pt x="51620" y="43200"/>
                    </a:lnTo>
                    <a:lnTo>
                      <a:pt x="51141" y="43519"/>
                    </a:lnTo>
                    <a:lnTo>
                      <a:pt x="50893" y="43669"/>
                    </a:lnTo>
                    <a:lnTo>
                      <a:pt x="50641" y="43841"/>
                    </a:lnTo>
                    <a:lnTo>
                      <a:pt x="50408" y="43994"/>
                    </a:lnTo>
                    <a:lnTo>
                      <a:pt x="50163" y="44141"/>
                    </a:lnTo>
                    <a:lnTo>
                      <a:pt x="49924" y="44288"/>
                    </a:lnTo>
                    <a:lnTo>
                      <a:pt x="49640" y="44479"/>
                    </a:lnTo>
                    <a:lnTo>
                      <a:pt x="49401" y="44619"/>
                    </a:lnTo>
                    <a:lnTo>
                      <a:pt x="49174" y="44740"/>
                    </a:lnTo>
                    <a:lnTo>
                      <a:pt x="48872" y="44880"/>
                    </a:lnTo>
                    <a:lnTo>
                      <a:pt x="48632" y="44938"/>
                    </a:lnTo>
                    <a:lnTo>
                      <a:pt x="48336" y="45046"/>
                    </a:lnTo>
                    <a:lnTo>
                      <a:pt x="48072" y="45053"/>
                    </a:lnTo>
                    <a:lnTo>
                      <a:pt x="47807" y="45073"/>
                    </a:lnTo>
                    <a:lnTo>
                      <a:pt x="47518" y="45118"/>
                    </a:lnTo>
                    <a:lnTo>
                      <a:pt x="47253" y="45125"/>
                    </a:lnTo>
                    <a:lnTo>
                      <a:pt x="47028" y="45266"/>
                    </a:lnTo>
                    <a:lnTo>
                      <a:pt x="46782" y="45387"/>
                    </a:lnTo>
                    <a:lnTo>
                      <a:pt x="46524" y="45508"/>
                    </a:lnTo>
                    <a:lnTo>
                      <a:pt x="46260" y="45622"/>
                    </a:lnTo>
                    <a:lnTo>
                      <a:pt x="45995" y="45724"/>
                    </a:lnTo>
                    <a:lnTo>
                      <a:pt x="45737" y="45795"/>
                    </a:lnTo>
                    <a:lnTo>
                      <a:pt x="45157" y="45923"/>
                    </a:lnTo>
                    <a:lnTo>
                      <a:pt x="44830" y="46025"/>
                    </a:lnTo>
                    <a:lnTo>
                      <a:pt x="44553" y="46082"/>
                    </a:lnTo>
                    <a:lnTo>
                      <a:pt x="44250" y="46178"/>
                    </a:lnTo>
                    <a:lnTo>
                      <a:pt x="43954" y="46229"/>
                    </a:lnTo>
                    <a:lnTo>
                      <a:pt x="43419" y="46306"/>
                    </a:lnTo>
                    <a:lnTo>
                      <a:pt x="43110" y="46345"/>
                    </a:lnTo>
                    <a:lnTo>
                      <a:pt x="42814" y="46390"/>
                    </a:lnTo>
                    <a:lnTo>
                      <a:pt x="42499" y="46435"/>
                    </a:lnTo>
                    <a:lnTo>
                      <a:pt x="42266" y="46454"/>
                    </a:lnTo>
                    <a:lnTo>
                      <a:pt x="42001" y="46486"/>
                    </a:lnTo>
                    <a:lnTo>
                      <a:pt x="41724" y="46538"/>
                    </a:lnTo>
                    <a:lnTo>
                      <a:pt x="41405" y="46560"/>
                    </a:lnTo>
                    <a:lnTo>
                      <a:pt x="41058" y="46630"/>
                    </a:lnTo>
                    <a:lnTo>
                      <a:pt x="40775" y="46675"/>
                    </a:lnTo>
                    <a:lnTo>
                      <a:pt x="40485" y="46726"/>
                    </a:lnTo>
                    <a:lnTo>
                      <a:pt x="40195" y="46771"/>
                    </a:lnTo>
                    <a:lnTo>
                      <a:pt x="39912" y="46809"/>
                    </a:lnTo>
                    <a:lnTo>
                      <a:pt x="39679" y="46860"/>
                    </a:lnTo>
                    <a:lnTo>
                      <a:pt x="39427" y="46969"/>
                    </a:lnTo>
                    <a:lnTo>
                      <a:pt x="39162" y="47165"/>
                    </a:lnTo>
                    <a:lnTo>
                      <a:pt x="38967" y="47330"/>
                    </a:lnTo>
                    <a:lnTo>
                      <a:pt x="38702" y="47521"/>
                    </a:lnTo>
                    <a:lnTo>
                      <a:pt x="38450" y="47705"/>
                    </a:lnTo>
                    <a:lnTo>
                      <a:pt x="38261" y="47857"/>
                    </a:lnTo>
                    <a:lnTo>
                      <a:pt x="38060" y="48016"/>
                    </a:lnTo>
                    <a:lnTo>
                      <a:pt x="37782" y="48232"/>
                    </a:lnTo>
                    <a:lnTo>
                      <a:pt x="37543" y="48397"/>
                    </a:lnTo>
                    <a:lnTo>
                      <a:pt x="37297" y="48562"/>
                    </a:lnTo>
                    <a:lnTo>
                      <a:pt x="37014" y="48841"/>
                    </a:lnTo>
                    <a:lnTo>
                      <a:pt x="36910" y="48990"/>
                    </a:lnTo>
                    <a:lnTo>
                      <a:pt x="36753" y="49206"/>
                    </a:lnTo>
                    <a:lnTo>
                      <a:pt x="36463" y="49593"/>
                    </a:lnTo>
                    <a:lnTo>
                      <a:pt x="36305" y="49789"/>
                    </a:lnTo>
                    <a:lnTo>
                      <a:pt x="36173" y="49948"/>
                    </a:lnTo>
                    <a:lnTo>
                      <a:pt x="36028" y="50169"/>
                    </a:lnTo>
                    <a:lnTo>
                      <a:pt x="35864" y="50385"/>
                    </a:lnTo>
                    <a:lnTo>
                      <a:pt x="35706" y="50613"/>
                    </a:lnTo>
                    <a:lnTo>
                      <a:pt x="35561" y="50797"/>
                    </a:lnTo>
                    <a:lnTo>
                      <a:pt x="35378" y="51012"/>
                    </a:lnTo>
                    <a:lnTo>
                      <a:pt x="35214" y="51209"/>
                    </a:lnTo>
                    <a:lnTo>
                      <a:pt x="35050" y="51430"/>
                    </a:lnTo>
                    <a:lnTo>
                      <a:pt x="34885" y="51637"/>
                    </a:lnTo>
                    <a:lnTo>
                      <a:pt x="34727" y="51821"/>
                    </a:lnTo>
                    <a:lnTo>
                      <a:pt x="34544" y="52049"/>
                    </a:lnTo>
                    <a:lnTo>
                      <a:pt x="34411" y="52226"/>
                    </a:lnTo>
                    <a:lnTo>
                      <a:pt x="34184" y="52505"/>
                    </a:lnTo>
                    <a:lnTo>
                      <a:pt x="34013" y="52701"/>
                    </a:lnTo>
                    <a:lnTo>
                      <a:pt x="33830" y="52948"/>
                    </a:lnTo>
                    <a:lnTo>
                      <a:pt x="33666" y="53169"/>
                    </a:lnTo>
                    <a:lnTo>
                      <a:pt x="33464" y="53397"/>
                    </a:lnTo>
                    <a:lnTo>
                      <a:pt x="33281" y="53644"/>
                    </a:lnTo>
                    <a:lnTo>
                      <a:pt x="33085" y="53878"/>
                    </a:lnTo>
                    <a:lnTo>
                      <a:pt x="32895" y="54113"/>
                    </a:lnTo>
                    <a:lnTo>
                      <a:pt x="32737" y="54328"/>
                    </a:lnTo>
                    <a:lnTo>
                      <a:pt x="32547" y="54568"/>
                    </a:lnTo>
                    <a:lnTo>
                      <a:pt x="32368" y="54832"/>
                    </a:lnTo>
                    <a:lnTo>
                      <a:pt x="32166" y="55073"/>
                    </a:lnTo>
                    <a:lnTo>
                      <a:pt x="32014" y="55300"/>
                    </a:lnTo>
                    <a:lnTo>
                      <a:pt x="31805" y="55541"/>
                    </a:lnTo>
                    <a:lnTo>
                      <a:pt x="31641" y="55769"/>
                    </a:lnTo>
                    <a:lnTo>
                      <a:pt x="31470" y="55996"/>
                    </a:lnTo>
                    <a:lnTo>
                      <a:pt x="31261" y="56230"/>
                    </a:lnTo>
                    <a:lnTo>
                      <a:pt x="31116" y="56420"/>
                    </a:lnTo>
                    <a:lnTo>
                      <a:pt x="30964" y="56610"/>
                    </a:lnTo>
                    <a:lnTo>
                      <a:pt x="30812" y="56800"/>
                    </a:lnTo>
                    <a:lnTo>
                      <a:pt x="30616" y="57084"/>
                    </a:lnTo>
                    <a:lnTo>
                      <a:pt x="30433" y="57318"/>
                    </a:lnTo>
                    <a:lnTo>
                      <a:pt x="30255" y="57559"/>
                    </a:lnTo>
                    <a:lnTo>
                      <a:pt x="30028" y="57856"/>
                    </a:lnTo>
                    <a:lnTo>
                      <a:pt x="29863" y="58052"/>
                    </a:lnTo>
                    <a:lnTo>
                      <a:pt x="29640" y="58309"/>
                    </a:lnTo>
                    <a:lnTo>
                      <a:pt x="29482" y="58505"/>
                    </a:lnTo>
                    <a:lnTo>
                      <a:pt x="29305" y="58739"/>
                    </a:lnTo>
                    <a:lnTo>
                      <a:pt x="29071" y="59062"/>
                    </a:lnTo>
                    <a:lnTo>
                      <a:pt x="28932" y="59239"/>
                    </a:lnTo>
                    <a:lnTo>
                      <a:pt x="28724" y="59467"/>
                    </a:lnTo>
                    <a:lnTo>
                      <a:pt x="28540" y="59752"/>
                    </a:lnTo>
                    <a:lnTo>
                      <a:pt x="28332" y="59986"/>
                    </a:lnTo>
                    <a:lnTo>
                      <a:pt x="28133" y="60218"/>
                    </a:lnTo>
                    <a:lnTo>
                      <a:pt x="27910" y="60497"/>
                    </a:lnTo>
                    <a:lnTo>
                      <a:pt x="27699" y="60754"/>
                    </a:lnTo>
                    <a:lnTo>
                      <a:pt x="27565" y="60922"/>
                    </a:lnTo>
                    <a:lnTo>
                      <a:pt x="27364" y="61156"/>
                    </a:lnTo>
                    <a:lnTo>
                      <a:pt x="27164" y="61380"/>
                    </a:lnTo>
                    <a:lnTo>
                      <a:pt x="26997" y="61614"/>
                    </a:lnTo>
                    <a:lnTo>
                      <a:pt x="26852" y="61793"/>
                    </a:lnTo>
                    <a:lnTo>
                      <a:pt x="26685" y="61994"/>
                    </a:lnTo>
                    <a:lnTo>
                      <a:pt x="26451" y="62195"/>
                    </a:lnTo>
                    <a:lnTo>
                      <a:pt x="26184" y="62396"/>
                    </a:lnTo>
                    <a:lnTo>
                      <a:pt x="25906" y="62519"/>
                    </a:lnTo>
                    <a:lnTo>
                      <a:pt x="25695" y="62654"/>
                    </a:lnTo>
                    <a:lnTo>
                      <a:pt x="25417" y="62777"/>
                    </a:lnTo>
                    <a:lnTo>
                      <a:pt x="25150" y="62911"/>
                    </a:lnTo>
                    <a:lnTo>
                      <a:pt x="24894" y="63034"/>
                    </a:lnTo>
                    <a:lnTo>
                      <a:pt x="24638" y="63157"/>
                    </a:lnTo>
                    <a:lnTo>
                      <a:pt x="24393" y="63291"/>
                    </a:lnTo>
                    <a:lnTo>
                      <a:pt x="24293" y="63379"/>
                    </a:lnTo>
                    <a:lnTo>
                      <a:pt x="24215" y="63437"/>
                    </a:lnTo>
                    <a:lnTo>
                      <a:pt x="23667" y="64170"/>
                    </a:lnTo>
                    <a:lnTo>
                      <a:pt x="23613" y="64262"/>
                    </a:lnTo>
                    <a:lnTo>
                      <a:pt x="23365" y="64458"/>
                    </a:lnTo>
                    <a:lnTo>
                      <a:pt x="23175" y="64627"/>
                    </a:lnTo>
                    <a:lnTo>
                      <a:pt x="22879" y="64859"/>
                    </a:lnTo>
                    <a:lnTo>
                      <a:pt x="22519" y="65007"/>
                    </a:lnTo>
                    <a:lnTo>
                      <a:pt x="22223" y="65155"/>
                    </a:lnTo>
                    <a:lnTo>
                      <a:pt x="21906" y="65451"/>
                    </a:lnTo>
                    <a:lnTo>
                      <a:pt x="21483" y="65811"/>
                    </a:lnTo>
                    <a:lnTo>
                      <a:pt x="21166" y="65811"/>
                    </a:lnTo>
                    <a:lnTo>
                      <a:pt x="20531" y="65811"/>
                    </a:lnTo>
                    <a:lnTo>
                      <a:pt x="19982" y="65684"/>
                    </a:lnTo>
                    <a:lnTo>
                      <a:pt x="19686" y="65515"/>
                    </a:lnTo>
                    <a:lnTo>
                      <a:pt x="19326" y="65261"/>
                    </a:lnTo>
                    <a:lnTo>
                      <a:pt x="19009" y="65028"/>
                    </a:lnTo>
                    <a:lnTo>
                      <a:pt x="18755" y="64880"/>
                    </a:lnTo>
                    <a:lnTo>
                      <a:pt x="18480" y="64648"/>
                    </a:lnTo>
                    <a:lnTo>
                      <a:pt x="18206" y="64373"/>
                    </a:lnTo>
                    <a:lnTo>
                      <a:pt x="18227" y="63908"/>
                    </a:lnTo>
                    <a:lnTo>
                      <a:pt x="18544" y="63442"/>
                    </a:lnTo>
                    <a:lnTo>
                      <a:pt x="19136" y="62723"/>
                    </a:lnTo>
                    <a:lnTo>
                      <a:pt x="19178" y="62385"/>
                    </a:lnTo>
                    <a:lnTo>
                      <a:pt x="19052" y="62089"/>
                    </a:lnTo>
                    <a:lnTo>
                      <a:pt x="18713" y="62131"/>
                    </a:lnTo>
                    <a:lnTo>
                      <a:pt x="18206" y="62237"/>
                    </a:lnTo>
                    <a:lnTo>
                      <a:pt x="17825" y="62343"/>
                    </a:lnTo>
                    <a:lnTo>
                      <a:pt x="17444" y="62512"/>
                    </a:lnTo>
                    <a:lnTo>
                      <a:pt x="17127" y="62702"/>
                    </a:lnTo>
                    <a:lnTo>
                      <a:pt x="16810" y="62808"/>
                    </a:lnTo>
                    <a:lnTo>
                      <a:pt x="16450" y="62829"/>
                    </a:lnTo>
                    <a:lnTo>
                      <a:pt x="15647" y="62279"/>
                    </a:lnTo>
                    <a:lnTo>
                      <a:pt x="14547" y="61581"/>
                    </a:lnTo>
                    <a:lnTo>
                      <a:pt x="13342" y="61306"/>
                    </a:lnTo>
                    <a:lnTo>
                      <a:pt x="13280" y="61319"/>
                    </a:lnTo>
                    <a:lnTo>
                      <a:pt x="12210" y="61184"/>
                    </a:lnTo>
                    <a:lnTo>
                      <a:pt x="11442" y="60816"/>
                    </a:lnTo>
                    <a:lnTo>
                      <a:pt x="10207" y="60586"/>
                    </a:lnTo>
                    <a:lnTo>
                      <a:pt x="8439" y="60962"/>
                    </a:lnTo>
                    <a:lnTo>
                      <a:pt x="6655" y="61744"/>
                    </a:lnTo>
                    <a:lnTo>
                      <a:pt x="4770" y="62457"/>
                    </a:lnTo>
                    <a:lnTo>
                      <a:pt x="3445" y="64427"/>
                    </a:lnTo>
                    <a:lnTo>
                      <a:pt x="2273" y="66092"/>
                    </a:lnTo>
                    <a:lnTo>
                      <a:pt x="2256" y="66329"/>
                    </a:lnTo>
                    <a:lnTo>
                      <a:pt x="2273" y="66618"/>
                    </a:lnTo>
                    <a:lnTo>
                      <a:pt x="2256" y="67739"/>
                    </a:lnTo>
                    <a:lnTo>
                      <a:pt x="2289" y="68317"/>
                    </a:lnTo>
                    <a:lnTo>
                      <a:pt x="2323" y="68707"/>
                    </a:lnTo>
                    <a:lnTo>
                      <a:pt x="2335" y="69190"/>
                    </a:lnTo>
                    <a:lnTo>
                      <a:pt x="2476" y="69808"/>
                    </a:lnTo>
                    <a:lnTo>
                      <a:pt x="2159" y="69871"/>
                    </a:lnTo>
                    <a:lnTo>
                      <a:pt x="1779" y="69998"/>
                    </a:lnTo>
                    <a:lnTo>
                      <a:pt x="1442" y="70114"/>
                    </a:lnTo>
                    <a:lnTo>
                      <a:pt x="1083" y="70210"/>
                    </a:lnTo>
                    <a:lnTo>
                      <a:pt x="778" y="70294"/>
                    </a:lnTo>
                    <a:lnTo>
                      <a:pt x="472" y="70421"/>
                    </a:lnTo>
                    <a:lnTo>
                      <a:pt x="241" y="70644"/>
                    </a:lnTo>
                    <a:lnTo>
                      <a:pt x="0" y="70973"/>
                    </a:lnTo>
                    <a:lnTo>
                      <a:pt x="1" y="71216"/>
                    </a:lnTo>
                    <a:lnTo>
                      <a:pt x="203" y="71418"/>
                    </a:lnTo>
                    <a:lnTo>
                      <a:pt x="627" y="71768"/>
                    </a:lnTo>
                    <a:lnTo>
                      <a:pt x="860" y="71970"/>
                    </a:lnTo>
                    <a:lnTo>
                      <a:pt x="1116" y="72288"/>
                    </a:lnTo>
                    <a:lnTo>
                      <a:pt x="1277" y="72745"/>
                    </a:lnTo>
                    <a:lnTo>
                      <a:pt x="1524" y="73265"/>
                    </a:lnTo>
                    <a:lnTo>
                      <a:pt x="1632" y="73488"/>
                    </a:lnTo>
                    <a:lnTo>
                      <a:pt x="1421" y="73678"/>
                    </a:lnTo>
                    <a:lnTo>
                      <a:pt x="632" y="74282"/>
                    </a:lnTo>
                    <a:lnTo>
                      <a:pt x="320" y="74507"/>
                    </a:lnTo>
                    <a:lnTo>
                      <a:pt x="200" y="74600"/>
                    </a:lnTo>
                    <a:lnTo>
                      <a:pt x="127" y="74780"/>
                    </a:lnTo>
                    <a:lnTo>
                      <a:pt x="583" y="74876"/>
                    </a:lnTo>
                    <a:lnTo>
                      <a:pt x="1633" y="75015"/>
                    </a:lnTo>
                    <a:lnTo>
                      <a:pt x="2355" y="75136"/>
                    </a:lnTo>
                    <a:lnTo>
                      <a:pt x="3080" y="75280"/>
                    </a:lnTo>
                    <a:lnTo>
                      <a:pt x="3397" y="75315"/>
                    </a:lnTo>
                    <a:lnTo>
                      <a:pt x="3712" y="75431"/>
                    </a:lnTo>
                    <a:lnTo>
                      <a:pt x="3651" y="76175"/>
                    </a:lnTo>
                    <a:lnTo>
                      <a:pt x="5218" y="76893"/>
                    </a:lnTo>
                    <a:lnTo>
                      <a:pt x="5215" y="77089"/>
                    </a:lnTo>
                    <a:lnTo>
                      <a:pt x="5504" y="80149"/>
                    </a:lnTo>
                    <a:lnTo>
                      <a:pt x="5593" y="80993"/>
                    </a:lnTo>
                    <a:lnTo>
                      <a:pt x="5699" y="82172"/>
                    </a:lnTo>
                    <a:lnTo>
                      <a:pt x="5527" y="82599"/>
                    </a:lnTo>
                    <a:lnTo>
                      <a:pt x="5533" y="82801"/>
                    </a:lnTo>
                    <a:lnTo>
                      <a:pt x="5561" y="83261"/>
                    </a:lnTo>
                    <a:lnTo>
                      <a:pt x="5564" y="83516"/>
                    </a:lnTo>
                    <a:lnTo>
                      <a:pt x="5710" y="83395"/>
                    </a:lnTo>
                    <a:lnTo>
                      <a:pt x="5919" y="83200"/>
                    </a:lnTo>
                    <a:lnTo>
                      <a:pt x="6532" y="82831"/>
                    </a:lnTo>
                    <a:lnTo>
                      <a:pt x="6974" y="82508"/>
                    </a:lnTo>
                    <a:lnTo>
                      <a:pt x="7852" y="81831"/>
                    </a:lnTo>
                    <a:lnTo>
                      <a:pt x="7920" y="81955"/>
                    </a:lnTo>
                    <a:lnTo>
                      <a:pt x="8357" y="82749"/>
                    </a:lnTo>
                    <a:lnTo>
                      <a:pt x="8771" y="83524"/>
                    </a:lnTo>
                    <a:lnTo>
                      <a:pt x="8982" y="83879"/>
                    </a:lnTo>
                    <a:lnTo>
                      <a:pt x="9435" y="84716"/>
                    </a:lnTo>
                    <a:lnTo>
                      <a:pt x="9771" y="85339"/>
                    </a:lnTo>
                    <a:lnTo>
                      <a:pt x="10044" y="85781"/>
                    </a:lnTo>
                    <a:lnTo>
                      <a:pt x="10440" y="86370"/>
                    </a:lnTo>
                    <a:lnTo>
                      <a:pt x="11072" y="87077"/>
                    </a:lnTo>
                    <a:lnTo>
                      <a:pt x="10869" y="87190"/>
                    </a:lnTo>
                    <a:lnTo>
                      <a:pt x="9878" y="87735"/>
                    </a:lnTo>
                    <a:lnTo>
                      <a:pt x="10831" y="88784"/>
                    </a:lnTo>
                    <a:lnTo>
                      <a:pt x="10265" y="88727"/>
                    </a:lnTo>
                    <a:lnTo>
                      <a:pt x="9904" y="88905"/>
                    </a:lnTo>
                    <a:lnTo>
                      <a:pt x="9598" y="89136"/>
                    </a:lnTo>
                    <a:lnTo>
                      <a:pt x="9285" y="89486"/>
                    </a:lnTo>
                    <a:lnTo>
                      <a:pt x="8945" y="89717"/>
                    </a:lnTo>
                    <a:lnTo>
                      <a:pt x="8569" y="90312"/>
                    </a:lnTo>
                    <a:lnTo>
                      <a:pt x="8125" y="90340"/>
                    </a:lnTo>
                    <a:lnTo>
                      <a:pt x="7931" y="90382"/>
                    </a:lnTo>
                    <a:lnTo>
                      <a:pt x="7611" y="90592"/>
                    </a:lnTo>
                    <a:lnTo>
                      <a:pt x="7239" y="90797"/>
                    </a:lnTo>
                    <a:lnTo>
                      <a:pt x="7138" y="91217"/>
                    </a:lnTo>
                    <a:lnTo>
                      <a:pt x="6912" y="91608"/>
                    </a:lnTo>
                    <a:lnTo>
                      <a:pt x="6497" y="92395"/>
                    </a:lnTo>
                    <a:lnTo>
                      <a:pt x="6121" y="93185"/>
                    </a:lnTo>
                    <a:lnTo>
                      <a:pt x="5629" y="94092"/>
                    </a:lnTo>
                    <a:lnTo>
                      <a:pt x="4949" y="94948"/>
                    </a:lnTo>
                    <a:lnTo>
                      <a:pt x="4033" y="96152"/>
                    </a:lnTo>
                    <a:lnTo>
                      <a:pt x="4486" y="96855"/>
                    </a:lnTo>
                    <a:lnTo>
                      <a:pt x="6911" y="96589"/>
                    </a:lnTo>
                    <a:lnTo>
                      <a:pt x="6868" y="97143"/>
                    </a:lnTo>
                    <a:lnTo>
                      <a:pt x="6878" y="97739"/>
                    </a:lnTo>
                    <a:lnTo>
                      <a:pt x="7241" y="97754"/>
                    </a:lnTo>
                    <a:lnTo>
                      <a:pt x="7251" y="97834"/>
                    </a:lnTo>
                    <a:lnTo>
                      <a:pt x="7276" y="98235"/>
                    </a:lnTo>
                    <a:lnTo>
                      <a:pt x="5911" y="98757"/>
                    </a:lnTo>
                    <a:lnTo>
                      <a:pt x="5294" y="98821"/>
                    </a:lnTo>
                    <a:lnTo>
                      <a:pt x="4671" y="99035"/>
                    </a:lnTo>
                    <a:lnTo>
                      <a:pt x="4658" y="99183"/>
                    </a:lnTo>
                    <a:lnTo>
                      <a:pt x="5162" y="99574"/>
                    </a:lnTo>
                    <a:lnTo>
                      <a:pt x="5697" y="99968"/>
                    </a:lnTo>
                    <a:lnTo>
                      <a:pt x="5989" y="100064"/>
                    </a:lnTo>
                    <a:lnTo>
                      <a:pt x="7351" y="100543"/>
                    </a:lnTo>
                    <a:lnTo>
                      <a:pt x="7938" y="100479"/>
                    </a:lnTo>
                    <a:lnTo>
                      <a:pt x="9517" y="100364"/>
                    </a:lnTo>
                    <a:lnTo>
                      <a:pt x="10247" y="100517"/>
                    </a:lnTo>
                    <a:lnTo>
                      <a:pt x="9475" y="101079"/>
                    </a:lnTo>
                    <a:lnTo>
                      <a:pt x="9558" y="101980"/>
                    </a:lnTo>
                    <a:lnTo>
                      <a:pt x="9689" y="103070"/>
                    </a:lnTo>
                    <a:lnTo>
                      <a:pt x="9604" y="103913"/>
                    </a:lnTo>
                    <a:lnTo>
                      <a:pt x="9497" y="104708"/>
                    </a:lnTo>
                    <a:lnTo>
                      <a:pt x="9324" y="104924"/>
                    </a:lnTo>
                    <a:lnTo>
                      <a:pt x="9161" y="105160"/>
                    </a:lnTo>
                    <a:lnTo>
                      <a:pt x="9853" y="105449"/>
                    </a:lnTo>
                    <a:lnTo>
                      <a:pt x="10293" y="105422"/>
                    </a:lnTo>
                    <a:lnTo>
                      <a:pt x="10733" y="105611"/>
                    </a:lnTo>
                    <a:lnTo>
                      <a:pt x="10797" y="105965"/>
                    </a:lnTo>
                    <a:lnTo>
                      <a:pt x="11052" y="106532"/>
                    </a:lnTo>
                    <a:lnTo>
                      <a:pt x="10047" y="106992"/>
                    </a:lnTo>
                    <a:lnTo>
                      <a:pt x="9809" y="107017"/>
                    </a:lnTo>
                    <a:lnTo>
                      <a:pt x="8934" y="107110"/>
                    </a:lnTo>
                    <a:lnTo>
                      <a:pt x="9362" y="109163"/>
                    </a:lnTo>
                    <a:lnTo>
                      <a:pt x="9771" y="110944"/>
                    </a:lnTo>
                    <a:lnTo>
                      <a:pt x="10090" y="112152"/>
                    </a:lnTo>
                    <a:lnTo>
                      <a:pt x="10402" y="112158"/>
                    </a:lnTo>
                    <a:lnTo>
                      <a:pt x="10882" y="112314"/>
                    </a:lnTo>
                    <a:lnTo>
                      <a:pt x="11288" y="112483"/>
                    </a:lnTo>
                    <a:lnTo>
                      <a:pt x="11689" y="112651"/>
                    </a:lnTo>
                    <a:lnTo>
                      <a:pt x="11936" y="113040"/>
                    </a:lnTo>
                    <a:lnTo>
                      <a:pt x="12109" y="113313"/>
                    </a:lnTo>
                    <a:lnTo>
                      <a:pt x="12558" y="113596"/>
                    </a:lnTo>
                    <a:lnTo>
                      <a:pt x="12976" y="113894"/>
                    </a:lnTo>
                    <a:lnTo>
                      <a:pt x="13075" y="114070"/>
                    </a:lnTo>
                    <a:lnTo>
                      <a:pt x="13159" y="114254"/>
                    </a:lnTo>
                    <a:lnTo>
                      <a:pt x="13981" y="114782"/>
                    </a:lnTo>
                    <a:lnTo>
                      <a:pt x="13973" y="114875"/>
                    </a:lnTo>
                    <a:lnTo>
                      <a:pt x="14536" y="115134"/>
                    </a:lnTo>
                    <a:lnTo>
                      <a:pt x="14955" y="115087"/>
                    </a:lnTo>
                    <a:lnTo>
                      <a:pt x="15419" y="115347"/>
                    </a:lnTo>
                    <a:lnTo>
                      <a:pt x="15672" y="115275"/>
                    </a:lnTo>
                    <a:lnTo>
                      <a:pt x="16067" y="115375"/>
                    </a:lnTo>
                    <a:lnTo>
                      <a:pt x="16206" y="115330"/>
                    </a:lnTo>
                    <a:lnTo>
                      <a:pt x="16735" y="115402"/>
                    </a:lnTo>
                    <a:lnTo>
                      <a:pt x="17024" y="115289"/>
                    </a:lnTo>
                    <a:lnTo>
                      <a:pt x="17430" y="115272"/>
                    </a:lnTo>
                    <a:lnTo>
                      <a:pt x="17724" y="115119"/>
                    </a:lnTo>
                    <a:lnTo>
                      <a:pt x="18025" y="115209"/>
                    </a:lnTo>
                    <a:lnTo>
                      <a:pt x="18369" y="115006"/>
                    </a:lnTo>
                    <a:lnTo>
                      <a:pt x="18636" y="115022"/>
                    </a:lnTo>
                    <a:lnTo>
                      <a:pt x="19558" y="114739"/>
                    </a:lnTo>
                    <a:lnTo>
                      <a:pt x="20121" y="114592"/>
                    </a:lnTo>
                    <a:lnTo>
                      <a:pt x="20334" y="114695"/>
                    </a:lnTo>
                    <a:lnTo>
                      <a:pt x="20535" y="114626"/>
                    </a:lnTo>
                    <a:lnTo>
                      <a:pt x="20943" y="114909"/>
                    </a:lnTo>
                    <a:lnTo>
                      <a:pt x="21220" y="115136"/>
                    </a:lnTo>
                    <a:lnTo>
                      <a:pt x="21780" y="115394"/>
                    </a:lnTo>
                    <a:lnTo>
                      <a:pt x="21995" y="115541"/>
                    </a:lnTo>
                    <a:lnTo>
                      <a:pt x="22273" y="115768"/>
                    </a:lnTo>
                    <a:lnTo>
                      <a:pt x="22781" y="116299"/>
                    </a:lnTo>
                    <a:lnTo>
                      <a:pt x="22810" y="116396"/>
                    </a:lnTo>
                    <a:lnTo>
                      <a:pt x="22791" y="116503"/>
                    </a:lnTo>
                    <a:lnTo>
                      <a:pt x="22782" y="116706"/>
                    </a:lnTo>
                    <a:lnTo>
                      <a:pt x="22849" y="116851"/>
                    </a:lnTo>
                    <a:lnTo>
                      <a:pt x="22935" y="116996"/>
                    </a:lnTo>
                    <a:lnTo>
                      <a:pt x="22916" y="117132"/>
                    </a:lnTo>
                    <a:lnTo>
                      <a:pt x="22906" y="117248"/>
                    </a:lnTo>
                    <a:lnTo>
                      <a:pt x="22954" y="117442"/>
                    </a:lnTo>
                    <a:lnTo>
                      <a:pt x="22897" y="117568"/>
                    </a:lnTo>
                    <a:lnTo>
                      <a:pt x="22772" y="117655"/>
                    </a:lnTo>
                    <a:lnTo>
                      <a:pt x="22581" y="117752"/>
                    </a:lnTo>
                    <a:lnTo>
                      <a:pt x="22466" y="117907"/>
                    </a:lnTo>
                    <a:lnTo>
                      <a:pt x="22341" y="118004"/>
                    </a:lnTo>
                    <a:lnTo>
                      <a:pt x="22159" y="118159"/>
                    </a:lnTo>
                    <a:lnTo>
                      <a:pt x="22044" y="118334"/>
                    </a:lnTo>
                    <a:lnTo>
                      <a:pt x="21939" y="118548"/>
                    </a:lnTo>
                    <a:lnTo>
                      <a:pt x="22169" y="118673"/>
                    </a:lnTo>
                    <a:lnTo>
                      <a:pt x="22320" y="118699"/>
                    </a:lnTo>
                    <a:lnTo>
                      <a:pt x="22977" y="118513"/>
                    </a:lnTo>
                    <a:lnTo>
                      <a:pt x="23560" y="118632"/>
                    </a:lnTo>
                    <a:lnTo>
                      <a:pt x="24675" y="118838"/>
                    </a:lnTo>
                    <a:lnTo>
                      <a:pt x="26169" y="118800"/>
                    </a:lnTo>
                    <a:lnTo>
                      <a:pt x="25717" y="119537"/>
                    </a:lnTo>
                    <a:lnTo>
                      <a:pt x="25680" y="119854"/>
                    </a:lnTo>
                    <a:lnTo>
                      <a:pt x="25043" y="120868"/>
                    </a:lnTo>
                    <a:lnTo>
                      <a:pt x="26863" y="120726"/>
                    </a:lnTo>
                    <a:lnTo>
                      <a:pt x="26753" y="120351"/>
                    </a:lnTo>
                    <a:lnTo>
                      <a:pt x="27343" y="120331"/>
                    </a:lnTo>
                    <a:lnTo>
                      <a:pt x="27343" y="120482"/>
                    </a:lnTo>
                    <a:lnTo>
                      <a:pt x="27223" y="120989"/>
                    </a:lnTo>
                    <a:lnTo>
                      <a:pt x="26993" y="121364"/>
                    </a:lnTo>
                    <a:lnTo>
                      <a:pt x="26683" y="121678"/>
                    </a:lnTo>
                    <a:lnTo>
                      <a:pt x="26703" y="122246"/>
                    </a:lnTo>
                    <a:lnTo>
                      <a:pt x="27832" y="122833"/>
                    </a:lnTo>
                    <a:lnTo>
                      <a:pt x="30181" y="124203"/>
                    </a:lnTo>
                    <a:lnTo>
                      <a:pt x="30059" y="122362"/>
                    </a:lnTo>
                    <a:lnTo>
                      <a:pt x="29970" y="120937"/>
                    </a:lnTo>
                    <a:lnTo>
                      <a:pt x="31310" y="119988"/>
                    </a:lnTo>
                    <a:lnTo>
                      <a:pt x="31399" y="119503"/>
                    </a:lnTo>
                    <a:lnTo>
                      <a:pt x="31958" y="118453"/>
                    </a:lnTo>
                    <a:lnTo>
                      <a:pt x="32658" y="118738"/>
                    </a:lnTo>
                    <a:lnTo>
                      <a:pt x="33071" y="117846"/>
                    </a:lnTo>
                    <a:lnTo>
                      <a:pt x="32419" y="117186"/>
                    </a:lnTo>
                    <a:lnTo>
                      <a:pt x="31984" y="117558"/>
                    </a:lnTo>
                    <a:lnTo>
                      <a:pt x="31103" y="117507"/>
                    </a:lnTo>
                    <a:lnTo>
                      <a:pt x="31180" y="117067"/>
                    </a:lnTo>
                    <a:lnTo>
                      <a:pt x="30860" y="116763"/>
                    </a:lnTo>
                    <a:lnTo>
                      <a:pt x="31131" y="115795"/>
                    </a:lnTo>
                    <a:lnTo>
                      <a:pt x="31837" y="116070"/>
                    </a:lnTo>
                    <a:lnTo>
                      <a:pt x="33540" y="114764"/>
                    </a:lnTo>
                    <a:lnTo>
                      <a:pt x="36432" y="117298"/>
                    </a:lnTo>
                    <a:lnTo>
                      <a:pt x="37249" y="117131"/>
                    </a:lnTo>
                    <a:lnTo>
                      <a:pt x="38359" y="118769"/>
                    </a:lnTo>
                    <a:lnTo>
                      <a:pt x="38820" y="119441"/>
                    </a:lnTo>
                    <a:lnTo>
                      <a:pt x="39135" y="119863"/>
                    </a:lnTo>
                    <a:lnTo>
                      <a:pt x="39305" y="120237"/>
                    </a:lnTo>
                    <a:lnTo>
                      <a:pt x="39436" y="120632"/>
                    </a:lnTo>
                    <a:lnTo>
                      <a:pt x="39556" y="121233"/>
                    </a:lnTo>
                    <a:lnTo>
                      <a:pt x="39548" y="121786"/>
                    </a:lnTo>
                    <a:lnTo>
                      <a:pt x="39542" y="122507"/>
                    </a:lnTo>
                    <a:lnTo>
                      <a:pt x="39554" y="122984"/>
                    </a:lnTo>
                    <a:lnTo>
                      <a:pt x="39548" y="123885"/>
                    </a:lnTo>
                    <a:lnTo>
                      <a:pt x="39519" y="124358"/>
                    </a:lnTo>
                    <a:lnTo>
                      <a:pt x="39608" y="125865"/>
                    </a:lnTo>
                    <a:lnTo>
                      <a:pt x="38485" y="126987"/>
                    </a:lnTo>
                    <a:lnTo>
                      <a:pt x="38551" y="127819"/>
                    </a:lnTo>
                    <a:lnTo>
                      <a:pt x="40192" y="128279"/>
                    </a:lnTo>
                    <a:lnTo>
                      <a:pt x="40687" y="127888"/>
                    </a:lnTo>
                    <a:lnTo>
                      <a:pt x="41421" y="127238"/>
                    </a:lnTo>
                    <a:lnTo>
                      <a:pt x="42317" y="127335"/>
                    </a:lnTo>
                    <a:lnTo>
                      <a:pt x="42589" y="127954"/>
                    </a:lnTo>
                    <a:lnTo>
                      <a:pt x="43674" y="127502"/>
                    </a:lnTo>
                    <a:lnTo>
                      <a:pt x="44263" y="127072"/>
                    </a:lnTo>
                    <a:lnTo>
                      <a:pt x="45204" y="126372"/>
                    </a:lnTo>
                    <a:lnTo>
                      <a:pt x="46181" y="125195"/>
                    </a:lnTo>
                    <a:lnTo>
                      <a:pt x="47245" y="123884"/>
                    </a:lnTo>
                    <a:lnTo>
                      <a:pt x="47664" y="124425"/>
                    </a:lnTo>
                    <a:lnTo>
                      <a:pt x="47098" y="124671"/>
                    </a:lnTo>
                    <a:lnTo>
                      <a:pt x="47747" y="125779"/>
                    </a:lnTo>
                    <a:lnTo>
                      <a:pt x="47737" y="126454"/>
                    </a:lnTo>
                    <a:lnTo>
                      <a:pt x="47711" y="128545"/>
                    </a:lnTo>
                    <a:lnTo>
                      <a:pt x="46813" y="130953"/>
                    </a:lnTo>
                    <a:lnTo>
                      <a:pt x="48252" y="131217"/>
                    </a:lnTo>
                    <a:lnTo>
                      <a:pt x="48709" y="131050"/>
                    </a:lnTo>
                    <a:lnTo>
                      <a:pt x="49473" y="130825"/>
                    </a:lnTo>
                    <a:lnTo>
                      <a:pt x="51563" y="130261"/>
                    </a:lnTo>
                    <a:lnTo>
                      <a:pt x="52251" y="130074"/>
                    </a:lnTo>
                    <a:lnTo>
                      <a:pt x="52532" y="129646"/>
                    </a:lnTo>
                    <a:lnTo>
                      <a:pt x="52500" y="129530"/>
                    </a:lnTo>
                    <a:lnTo>
                      <a:pt x="52324" y="129130"/>
                    </a:lnTo>
                    <a:lnTo>
                      <a:pt x="52192" y="128664"/>
                    </a:lnTo>
                    <a:lnTo>
                      <a:pt x="52008" y="128146"/>
                    </a:lnTo>
                    <a:lnTo>
                      <a:pt x="52296" y="127997"/>
                    </a:lnTo>
                    <a:lnTo>
                      <a:pt x="52368" y="128145"/>
                    </a:lnTo>
                    <a:lnTo>
                      <a:pt x="52564" y="128568"/>
                    </a:lnTo>
                    <a:lnTo>
                      <a:pt x="52761" y="128907"/>
                    </a:lnTo>
                    <a:lnTo>
                      <a:pt x="52916" y="129267"/>
                    </a:lnTo>
                    <a:lnTo>
                      <a:pt x="53187" y="129626"/>
                    </a:lnTo>
                    <a:lnTo>
                      <a:pt x="53374" y="129901"/>
                    </a:lnTo>
                    <a:lnTo>
                      <a:pt x="53570" y="130377"/>
                    </a:lnTo>
                    <a:lnTo>
                      <a:pt x="53630" y="130642"/>
                    </a:lnTo>
                    <a:lnTo>
                      <a:pt x="53670" y="130916"/>
                    </a:lnTo>
                    <a:lnTo>
                      <a:pt x="53784" y="131075"/>
                    </a:lnTo>
                    <a:lnTo>
                      <a:pt x="54020" y="131336"/>
                    </a:lnTo>
                    <a:lnTo>
                      <a:pt x="55670" y="134074"/>
                    </a:lnTo>
                    <a:lnTo>
                      <a:pt x="56191" y="134888"/>
                    </a:lnTo>
                    <a:lnTo>
                      <a:pt x="56801" y="135637"/>
                    </a:lnTo>
                    <a:lnTo>
                      <a:pt x="57084" y="135945"/>
                    </a:lnTo>
                    <a:lnTo>
                      <a:pt x="56969" y="137739"/>
                    </a:lnTo>
                    <a:lnTo>
                      <a:pt x="55937" y="139070"/>
                    </a:lnTo>
                    <a:lnTo>
                      <a:pt x="54922" y="141754"/>
                    </a:lnTo>
                    <a:lnTo>
                      <a:pt x="55316" y="141875"/>
                    </a:lnTo>
                    <a:lnTo>
                      <a:pt x="55633" y="141963"/>
                    </a:lnTo>
                    <a:lnTo>
                      <a:pt x="55940" y="142073"/>
                    </a:lnTo>
                    <a:lnTo>
                      <a:pt x="56155" y="142378"/>
                    </a:lnTo>
                    <a:lnTo>
                      <a:pt x="56158" y="142381"/>
                    </a:lnTo>
                    <a:lnTo>
                      <a:pt x="56158" y="142381"/>
                    </a:lnTo>
                    <a:lnTo>
                      <a:pt x="56193" y="142423"/>
                    </a:lnTo>
                    <a:lnTo>
                      <a:pt x="56255" y="142365"/>
                    </a:lnTo>
                    <a:lnTo>
                      <a:pt x="56334" y="142292"/>
                    </a:lnTo>
                    <a:lnTo>
                      <a:pt x="56370" y="142261"/>
                    </a:lnTo>
                    <a:lnTo>
                      <a:pt x="56388" y="142246"/>
                    </a:lnTo>
                    <a:lnTo>
                      <a:pt x="56405" y="142231"/>
                    </a:lnTo>
                    <a:lnTo>
                      <a:pt x="56493" y="142149"/>
                    </a:lnTo>
                    <a:lnTo>
                      <a:pt x="56576" y="142066"/>
                    </a:lnTo>
                    <a:lnTo>
                      <a:pt x="56658" y="141987"/>
                    </a:lnTo>
                    <a:lnTo>
                      <a:pt x="56724" y="141915"/>
                    </a:lnTo>
                    <a:lnTo>
                      <a:pt x="56803" y="141855"/>
                    </a:lnTo>
                    <a:lnTo>
                      <a:pt x="56877" y="141794"/>
                    </a:lnTo>
                    <a:lnTo>
                      <a:pt x="56958" y="141715"/>
                    </a:lnTo>
                    <a:lnTo>
                      <a:pt x="57037" y="141640"/>
                    </a:lnTo>
                    <a:lnTo>
                      <a:pt x="57101" y="141574"/>
                    </a:lnTo>
                    <a:lnTo>
                      <a:pt x="57179" y="141502"/>
                    </a:lnTo>
                    <a:lnTo>
                      <a:pt x="57264" y="141425"/>
                    </a:lnTo>
                    <a:lnTo>
                      <a:pt x="57303" y="141394"/>
                    </a:lnTo>
                    <a:lnTo>
                      <a:pt x="57345" y="141360"/>
                    </a:lnTo>
                    <a:lnTo>
                      <a:pt x="57415" y="141288"/>
                    </a:lnTo>
                    <a:lnTo>
                      <a:pt x="57441" y="141260"/>
                    </a:lnTo>
                    <a:lnTo>
                      <a:pt x="57476" y="141221"/>
                    </a:lnTo>
                    <a:lnTo>
                      <a:pt x="57540" y="141145"/>
                    </a:lnTo>
                    <a:lnTo>
                      <a:pt x="57615" y="141068"/>
                    </a:lnTo>
                    <a:lnTo>
                      <a:pt x="57700" y="141013"/>
                    </a:lnTo>
                    <a:lnTo>
                      <a:pt x="57795" y="140948"/>
                    </a:lnTo>
                    <a:lnTo>
                      <a:pt x="57882" y="140881"/>
                    </a:lnTo>
                    <a:lnTo>
                      <a:pt x="57947" y="140824"/>
                    </a:lnTo>
                    <a:lnTo>
                      <a:pt x="58017" y="140761"/>
                    </a:lnTo>
                    <a:lnTo>
                      <a:pt x="58078" y="140697"/>
                    </a:lnTo>
                    <a:lnTo>
                      <a:pt x="58139" y="140641"/>
                    </a:lnTo>
                    <a:lnTo>
                      <a:pt x="58212" y="140579"/>
                    </a:lnTo>
                    <a:lnTo>
                      <a:pt x="58275" y="140521"/>
                    </a:lnTo>
                    <a:lnTo>
                      <a:pt x="58339" y="140472"/>
                    </a:lnTo>
                    <a:lnTo>
                      <a:pt x="58409" y="140427"/>
                    </a:lnTo>
                    <a:lnTo>
                      <a:pt x="58506" y="140376"/>
                    </a:lnTo>
                    <a:lnTo>
                      <a:pt x="58590" y="140347"/>
                    </a:lnTo>
                    <a:lnTo>
                      <a:pt x="58668" y="140311"/>
                    </a:lnTo>
                    <a:lnTo>
                      <a:pt x="58772" y="140276"/>
                    </a:lnTo>
                    <a:lnTo>
                      <a:pt x="58774" y="140275"/>
                    </a:lnTo>
                    <a:lnTo>
                      <a:pt x="58794" y="140267"/>
                    </a:lnTo>
                    <a:lnTo>
                      <a:pt x="58868" y="140237"/>
                    </a:lnTo>
                    <a:lnTo>
                      <a:pt x="58953" y="140204"/>
                    </a:lnTo>
                    <a:lnTo>
                      <a:pt x="59028" y="140175"/>
                    </a:lnTo>
                    <a:lnTo>
                      <a:pt x="59148" y="140126"/>
                    </a:lnTo>
                    <a:lnTo>
                      <a:pt x="59233" y="140084"/>
                    </a:lnTo>
                    <a:lnTo>
                      <a:pt x="59349" y="140028"/>
                    </a:lnTo>
                    <a:lnTo>
                      <a:pt x="59425" y="139995"/>
                    </a:lnTo>
                    <a:lnTo>
                      <a:pt x="59533" y="139955"/>
                    </a:lnTo>
                    <a:lnTo>
                      <a:pt x="59645" y="139916"/>
                    </a:lnTo>
                    <a:lnTo>
                      <a:pt x="59758" y="139878"/>
                    </a:lnTo>
                    <a:lnTo>
                      <a:pt x="59867" y="139850"/>
                    </a:lnTo>
                    <a:lnTo>
                      <a:pt x="59960" y="139813"/>
                    </a:lnTo>
                    <a:lnTo>
                      <a:pt x="60055" y="139786"/>
                    </a:lnTo>
                    <a:lnTo>
                      <a:pt x="60153" y="139748"/>
                    </a:lnTo>
                    <a:lnTo>
                      <a:pt x="60243" y="139709"/>
                    </a:lnTo>
                    <a:lnTo>
                      <a:pt x="60335" y="139669"/>
                    </a:lnTo>
                    <a:lnTo>
                      <a:pt x="60437" y="139650"/>
                    </a:lnTo>
                    <a:lnTo>
                      <a:pt x="60537" y="139615"/>
                    </a:lnTo>
                    <a:lnTo>
                      <a:pt x="60617" y="139582"/>
                    </a:lnTo>
                    <a:lnTo>
                      <a:pt x="60699" y="139546"/>
                    </a:lnTo>
                    <a:lnTo>
                      <a:pt x="60806" y="139503"/>
                    </a:lnTo>
                    <a:lnTo>
                      <a:pt x="60897" y="139460"/>
                    </a:lnTo>
                    <a:lnTo>
                      <a:pt x="60976" y="139432"/>
                    </a:lnTo>
                    <a:lnTo>
                      <a:pt x="61078" y="139391"/>
                    </a:lnTo>
                    <a:lnTo>
                      <a:pt x="61164" y="139355"/>
                    </a:lnTo>
                    <a:lnTo>
                      <a:pt x="61243" y="139339"/>
                    </a:lnTo>
                    <a:lnTo>
                      <a:pt x="61339" y="139304"/>
                    </a:lnTo>
                    <a:lnTo>
                      <a:pt x="61434" y="139272"/>
                    </a:lnTo>
                    <a:lnTo>
                      <a:pt x="61515" y="139245"/>
                    </a:lnTo>
                    <a:lnTo>
                      <a:pt x="61606" y="139203"/>
                    </a:lnTo>
                    <a:lnTo>
                      <a:pt x="61692" y="139178"/>
                    </a:lnTo>
                    <a:lnTo>
                      <a:pt x="61776" y="139158"/>
                    </a:lnTo>
                    <a:lnTo>
                      <a:pt x="61854" y="139133"/>
                    </a:lnTo>
                    <a:lnTo>
                      <a:pt x="61948" y="139095"/>
                    </a:lnTo>
                    <a:lnTo>
                      <a:pt x="62045" y="139066"/>
                    </a:lnTo>
                    <a:lnTo>
                      <a:pt x="62146" y="139032"/>
                    </a:lnTo>
                    <a:lnTo>
                      <a:pt x="62221" y="138999"/>
                    </a:lnTo>
                    <a:lnTo>
                      <a:pt x="62337" y="138958"/>
                    </a:lnTo>
                    <a:lnTo>
                      <a:pt x="62402" y="138933"/>
                    </a:lnTo>
                    <a:lnTo>
                      <a:pt x="62436" y="138919"/>
                    </a:lnTo>
                    <a:lnTo>
                      <a:pt x="62443" y="138916"/>
                    </a:lnTo>
                    <a:lnTo>
                      <a:pt x="62545" y="138878"/>
                    </a:lnTo>
                    <a:lnTo>
                      <a:pt x="62644" y="138844"/>
                    </a:lnTo>
                    <a:lnTo>
                      <a:pt x="62751" y="138825"/>
                    </a:lnTo>
                    <a:lnTo>
                      <a:pt x="62830" y="138805"/>
                    </a:lnTo>
                    <a:lnTo>
                      <a:pt x="62935" y="138764"/>
                    </a:lnTo>
                    <a:lnTo>
                      <a:pt x="63022" y="138754"/>
                    </a:lnTo>
                    <a:lnTo>
                      <a:pt x="63026" y="138754"/>
                    </a:lnTo>
                    <a:lnTo>
                      <a:pt x="63054" y="138747"/>
                    </a:lnTo>
                    <a:lnTo>
                      <a:pt x="63104" y="138735"/>
                    </a:lnTo>
                    <a:lnTo>
                      <a:pt x="63177" y="138691"/>
                    </a:lnTo>
                    <a:lnTo>
                      <a:pt x="63356" y="138684"/>
                    </a:lnTo>
                    <a:lnTo>
                      <a:pt x="63477" y="138716"/>
                    </a:lnTo>
                    <a:lnTo>
                      <a:pt x="63564" y="138742"/>
                    </a:lnTo>
                    <a:lnTo>
                      <a:pt x="63663" y="138798"/>
                    </a:lnTo>
                    <a:lnTo>
                      <a:pt x="63746" y="138860"/>
                    </a:lnTo>
                    <a:lnTo>
                      <a:pt x="63844" y="138929"/>
                    </a:lnTo>
                    <a:lnTo>
                      <a:pt x="63931" y="138993"/>
                    </a:lnTo>
                    <a:lnTo>
                      <a:pt x="64013" y="139049"/>
                    </a:lnTo>
                    <a:lnTo>
                      <a:pt x="64108" y="139114"/>
                    </a:lnTo>
                    <a:lnTo>
                      <a:pt x="64178" y="139170"/>
                    </a:lnTo>
                    <a:lnTo>
                      <a:pt x="64261" y="139236"/>
                    </a:lnTo>
                    <a:lnTo>
                      <a:pt x="64331" y="139282"/>
                    </a:lnTo>
                    <a:lnTo>
                      <a:pt x="64412" y="139342"/>
                    </a:lnTo>
                    <a:lnTo>
                      <a:pt x="64433" y="139358"/>
                    </a:lnTo>
                    <a:lnTo>
                      <a:pt x="64451" y="139372"/>
                    </a:lnTo>
                    <a:lnTo>
                      <a:pt x="64471" y="139387"/>
                    </a:lnTo>
                    <a:lnTo>
                      <a:pt x="64492" y="139402"/>
                    </a:lnTo>
                    <a:lnTo>
                      <a:pt x="64503" y="139410"/>
                    </a:lnTo>
                    <a:lnTo>
                      <a:pt x="64522" y="139425"/>
                    </a:lnTo>
                    <a:lnTo>
                      <a:pt x="64552" y="139450"/>
                    </a:lnTo>
                    <a:lnTo>
                      <a:pt x="64569" y="139463"/>
                    </a:lnTo>
                    <a:lnTo>
                      <a:pt x="64618" y="139504"/>
                    </a:lnTo>
                    <a:lnTo>
                      <a:pt x="64710" y="139596"/>
                    </a:lnTo>
                    <a:lnTo>
                      <a:pt x="64795" y="139664"/>
                    </a:lnTo>
                    <a:lnTo>
                      <a:pt x="64797" y="139666"/>
                    </a:lnTo>
                    <a:lnTo>
                      <a:pt x="64802" y="139672"/>
                    </a:lnTo>
                    <a:lnTo>
                      <a:pt x="64845" y="139730"/>
                    </a:lnTo>
                    <a:lnTo>
                      <a:pt x="64851" y="139738"/>
                    </a:lnTo>
                    <a:lnTo>
                      <a:pt x="64895" y="139818"/>
                    </a:lnTo>
                    <a:lnTo>
                      <a:pt x="64935" y="139895"/>
                    </a:lnTo>
                    <a:lnTo>
                      <a:pt x="64968" y="139975"/>
                    </a:lnTo>
                    <a:lnTo>
                      <a:pt x="64990" y="140065"/>
                    </a:lnTo>
                    <a:lnTo>
                      <a:pt x="65019" y="140164"/>
                    </a:lnTo>
                    <a:lnTo>
                      <a:pt x="65043" y="140260"/>
                    </a:lnTo>
                    <a:lnTo>
                      <a:pt x="65065" y="140354"/>
                    </a:lnTo>
                    <a:lnTo>
                      <a:pt x="65092" y="140450"/>
                    </a:lnTo>
                    <a:lnTo>
                      <a:pt x="65118" y="140543"/>
                    </a:lnTo>
                    <a:lnTo>
                      <a:pt x="65128" y="140628"/>
                    </a:lnTo>
                    <a:lnTo>
                      <a:pt x="65144" y="140721"/>
                    </a:lnTo>
                    <a:lnTo>
                      <a:pt x="65171" y="140813"/>
                    </a:lnTo>
                    <a:lnTo>
                      <a:pt x="65203" y="140888"/>
                    </a:lnTo>
                    <a:lnTo>
                      <a:pt x="65204" y="140891"/>
                    </a:lnTo>
                    <a:lnTo>
                      <a:pt x="65205" y="140892"/>
                    </a:lnTo>
                    <a:lnTo>
                      <a:pt x="65245" y="140972"/>
                    </a:lnTo>
                    <a:lnTo>
                      <a:pt x="65291" y="141070"/>
                    </a:lnTo>
                    <a:lnTo>
                      <a:pt x="65291" y="141070"/>
                    </a:lnTo>
                    <a:lnTo>
                      <a:pt x="65291" y="141071"/>
                    </a:lnTo>
                    <a:lnTo>
                      <a:pt x="65290" y="141151"/>
                    </a:lnTo>
                    <a:lnTo>
                      <a:pt x="65290" y="141153"/>
                    </a:lnTo>
                    <a:lnTo>
                      <a:pt x="65289" y="141154"/>
                    </a:lnTo>
                    <a:lnTo>
                      <a:pt x="65263" y="141254"/>
                    </a:lnTo>
                    <a:lnTo>
                      <a:pt x="65263" y="141281"/>
                    </a:lnTo>
                    <a:lnTo>
                      <a:pt x="65263" y="141297"/>
                    </a:lnTo>
                    <a:lnTo>
                      <a:pt x="65262" y="141339"/>
                    </a:lnTo>
                    <a:lnTo>
                      <a:pt x="65268" y="141438"/>
                    </a:lnTo>
                    <a:lnTo>
                      <a:pt x="65268" y="141508"/>
                    </a:lnTo>
                    <a:lnTo>
                      <a:pt x="65268" y="141528"/>
                    </a:lnTo>
                    <a:lnTo>
                      <a:pt x="65268" y="141567"/>
                    </a:lnTo>
                    <a:lnTo>
                      <a:pt x="65277" y="141592"/>
                    </a:lnTo>
                    <a:lnTo>
                      <a:pt x="65281" y="141603"/>
                    </a:lnTo>
                    <a:lnTo>
                      <a:pt x="65282" y="141605"/>
                    </a:lnTo>
                    <a:lnTo>
                      <a:pt x="65297" y="141643"/>
                    </a:lnTo>
                    <a:lnTo>
                      <a:pt x="65336" y="141683"/>
                    </a:lnTo>
                    <a:lnTo>
                      <a:pt x="65340" y="141688"/>
                    </a:lnTo>
                    <a:lnTo>
                      <a:pt x="65340" y="141688"/>
                    </a:lnTo>
                    <a:lnTo>
                      <a:pt x="65342" y="141690"/>
                    </a:lnTo>
                    <a:lnTo>
                      <a:pt x="65343" y="141691"/>
                    </a:lnTo>
                    <a:lnTo>
                      <a:pt x="65368" y="141716"/>
                    </a:lnTo>
                    <a:lnTo>
                      <a:pt x="65432" y="141766"/>
                    </a:lnTo>
                    <a:lnTo>
                      <a:pt x="65517" y="141785"/>
                    </a:lnTo>
                    <a:lnTo>
                      <a:pt x="65600" y="141772"/>
                    </a:lnTo>
                    <a:lnTo>
                      <a:pt x="65605" y="141771"/>
                    </a:lnTo>
                    <a:lnTo>
                      <a:pt x="65611" y="141770"/>
                    </a:lnTo>
                    <a:lnTo>
                      <a:pt x="65704" y="141756"/>
                    </a:lnTo>
                    <a:lnTo>
                      <a:pt x="65807" y="141736"/>
                    </a:lnTo>
                    <a:lnTo>
                      <a:pt x="65891" y="141698"/>
                    </a:lnTo>
                    <a:lnTo>
                      <a:pt x="65990" y="141658"/>
                    </a:lnTo>
                    <a:lnTo>
                      <a:pt x="66070" y="141641"/>
                    </a:lnTo>
                    <a:lnTo>
                      <a:pt x="66159" y="141630"/>
                    </a:lnTo>
                    <a:lnTo>
                      <a:pt x="66258" y="141629"/>
                    </a:lnTo>
                    <a:lnTo>
                      <a:pt x="66350" y="141644"/>
                    </a:lnTo>
                    <a:lnTo>
                      <a:pt x="66432" y="141640"/>
                    </a:lnTo>
                    <a:lnTo>
                      <a:pt x="66511" y="141615"/>
                    </a:lnTo>
                    <a:lnTo>
                      <a:pt x="66610" y="141586"/>
                    </a:lnTo>
                    <a:lnTo>
                      <a:pt x="66696" y="141547"/>
                    </a:lnTo>
                    <a:lnTo>
                      <a:pt x="66774" y="141514"/>
                    </a:lnTo>
                    <a:lnTo>
                      <a:pt x="66850" y="141480"/>
                    </a:lnTo>
                    <a:lnTo>
                      <a:pt x="66931" y="141445"/>
                    </a:lnTo>
                    <a:lnTo>
                      <a:pt x="67027" y="141418"/>
                    </a:lnTo>
                    <a:lnTo>
                      <a:pt x="67158" y="141398"/>
                    </a:lnTo>
                    <a:lnTo>
                      <a:pt x="67241" y="141414"/>
                    </a:lnTo>
                    <a:lnTo>
                      <a:pt x="67346" y="141440"/>
                    </a:lnTo>
                    <a:lnTo>
                      <a:pt x="67425" y="141459"/>
                    </a:lnTo>
                    <a:lnTo>
                      <a:pt x="67517" y="141487"/>
                    </a:lnTo>
                    <a:lnTo>
                      <a:pt x="67604" y="141530"/>
                    </a:lnTo>
                    <a:lnTo>
                      <a:pt x="67679" y="141577"/>
                    </a:lnTo>
                    <a:lnTo>
                      <a:pt x="67770" y="141624"/>
                    </a:lnTo>
                    <a:lnTo>
                      <a:pt x="67860" y="141659"/>
                    </a:lnTo>
                    <a:lnTo>
                      <a:pt x="67938" y="141696"/>
                    </a:lnTo>
                    <a:lnTo>
                      <a:pt x="68017" y="141752"/>
                    </a:lnTo>
                    <a:lnTo>
                      <a:pt x="68081" y="141806"/>
                    </a:lnTo>
                    <a:lnTo>
                      <a:pt x="68151" y="141850"/>
                    </a:lnTo>
                    <a:lnTo>
                      <a:pt x="68232" y="141900"/>
                    </a:lnTo>
                    <a:lnTo>
                      <a:pt x="68317" y="141946"/>
                    </a:lnTo>
                    <a:lnTo>
                      <a:pt x="68402" y="141984"/>
                    </a:lnTo>
                    <a:lnTo>
                      <a:pt x="68487" y="142019"/>
                    </a:lnTo>
                    <a:lnTo>
                      <a:pt x="68572" y="142064"/>
                    </a:lnTo>
                    <a:lnTo>
                      <a:pt x="68641" y="142108"/>
                    </a:lnTo>
                    <a:lnTo>
                      <a:pt x="68715" y="142153"/>
                    </a:lnTo>
                    <a:lnTo>
                      <a:pt x="68793" y="142178"/>
                    </a:lnTo>
                    <a:lnTo>
                      <a:pt x="68891" y="142202"/>
                    </a:lnTo>
                    <a:lnTo>
                      <a:pt x="68985" y="142224"/>
                    </a:lnTo>
                    <a:lnTo>
                      <a:pt x="69078" y="142265"/>
                    </a:lnTo>
                    <a:lnTo>
                      <a:pt x="69123" y="142334"/>
                    </a:lnTo>
                    <a:lnTo>
                      <a:pt x="69170" y="142400"/>
                    </a:lnTo>
                    <a:lnTo>
                      <a:pt x="69220" y="142477"/>
                    </a:lnTo>
                    <a:lnTo>
                      <a:pt x="69267" y="142561"/>
                    </a:lnTo>
                    <a:lnTo>
                      <a:pt x="69317" y="142664"/>
                    </a:lnTo>
                    <a:lnTo>
                      <a:pt x="69361" y="142756"/>
                    </a:lnTo>
                    <a:lnTo>
                      <a:pt x="69420" y="142819"/>
                    </a:lnTo>
                    <a:lnTo>
                      <a:pt x="69509" y="142852"/>
                    </a:lnTo>
                    <a:lnTo>
                      <a:pt x="69605" y="142867"/>
                    </a:lnTo>
                    <a:lnTo>
                      <a:pt x="69700" y="142849"/>
                    </a:lnTo>
                    <a:lnTo>
                      <a:pt x="69796" y="142815"/>
                    </a:lnTo>
                    <a:lnTo>
                      <a:pt x="69884" y="142793"/>
                    </a:lnTo>
                    <a:lnTo>
                      <a:pt x="69969" y="142765"/>
                    </a:lnTo>
                    <a:lnTo>
                      <a:pt x="70058" y="142751"/>
                    </a:lnTo>
                    <a:lnTo>
                      <a:pt x="70152" y="142731"/>
                    </a:lnTo>
                    <a:lnTo>
                      <a:pt x="70238" y="142723"/>
                    </a:lnTo>
                    <a:lnTo>
                      <a:pt x="70325" y="142710"/>
                    </a:lnTo>
                    <a:lnTo>
                      <a:pt x="70428" y="142724"/>
                    </a:lnTo>
                    <a:lnTo>
                      <a:pt x="70525" y="142732"/>
                    </a:lnTo>
                    <a:lnTo>
                      <a:pt x="70628" y="142724"/>
                    </a:lnTo>
                    <a:lnTo>
                      <a:pt x="70711" y="142717"/>
                    </a:lnTo>
                    <a:lnTo>
                      <a:pt x="70824" y="142719"/>
                    </a:lnTo>
                    <a:lnTo>
                      <a:pt x="70927" y="142727"/>
                    </a:lnTo>
                    <a:lnTo>
                      <a:pt x="71009" y="142743"/>
                    </a:lnTo>
                    <a:lnTo>
                      <a:pt x="71105" y="142759"/>
                    </a:lnTo>
                    <a:lnTo>
                      <a:pt x="71201" y="142787"/>
                    </a:lnTo>
                    <a:lnTo>
                      <a:pt x="71283" y="142825"/>
                    </a:lnTo>
                    <a:lnTo>
                      <a:pt x="71361" y="142862"/>
                    </a:lnTo>
                    <a:lnTo>
                      <a:pt x="71442" y="142878"/>
                    </a:lnTo>
                    <a:lnTo>
                      <a:pt x="71525" y="142869"/>
                    </a:lnTo>
                    <a:lnTo>
                      <a:pt x="71625" y="142862"/>
                    </a:lnTo>
                    <a:lnTo>
                      <a:pt x="71776" y="142870"/>
                    </a:lnTo>
                    <a:lnTo>
                      <a:pt x="71856" y="142898"/>
                    </a:lnTo>
                    <a:lnTo>
                      <a:pt x="71943" y="142922"/>
                    </a:lnTo>
                    <a:lnTo>
                      <a:pt x="72024" y="142918"/>
                    </a:lnTo>
                    <a:lnTo>
                      <a:pt x="72098" y="142866"/>
                    </a:lnTo>
                    <a:close/>
                  </a:path>
                </a:pathLst>
              </a:custGeom>
              <a:solidFill>
                <a:srgbClr val="FEF5EB"/>
              </a:solidFill>
              <a:ln w="4763" cap="rnd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6">
                <a:extLst>
                  <a:ext uri="{FF2B5EF4-FFF2-40B4-BE49-F238E27FC236}">
                    <a16:creationId xmlns:a16="http://schemas.microsoft.com/office/drawing/2014/main" id="{1B7F6C19-DF66-EE9A-06F8-8C4984523E3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91" y="1167"/>
                <a:ext cx="357" cy="682"/>
              </a:xfrm>
              <a:custGeom>
                <a:avLst/>
                <a:gdLst>
                  <a:gd name="T0" fmla="*/ 45050 w 82733"/>
                  <a:gd name="T1" fmla="*/ 151671 h 157875"/>
                  <a:gd name="T2" fmla="*/ 43341 w 82733"/>
                  <a:gd name="T3" fmla="*/ 137852 h 157875"/>
                  <a:gd name="T4" fmla="*/ 46390 w 82733"/>
                  <a:gd name="T5" fmla="*/ 133189 h 157875"/>
                  <a:gd name="T6" fmla="*/ 56133 w 82733"/>
                  <a:gd name="T7" fmla="*/ 121014 h 157875"/>
                  <a:gd name="T8" fmla="*/ 63781 w 82733"/>
                  <a:gd name="T9" fmla="*/ 115762 h 157875"/>
                  <a:gd name="T10" fmla="*/ 56383 w 82733"/>
                  <a:gd name="T11" fmla="*/ 106635 h 157875"/>
                  <a:gd name="T12" fmla="*/ 60663 w 82733"/>
                  <a:gd name="T13" fmla="*/ 102580 h 157875"/>
                  <a:gd name="T14" fmla="*/ 54832 w 82733"/>
                  <a:gd name="T15" fmla="*/ 98175 h 157875"/>
                  <a:gd name="T16" fmla="*/ 55736 w 82733"/>
                  <a:gd name="T17" fmla="*/ 96386 h 157875"/>
                  <a:gd name="T18" fmla="*/ 67011 w 82733"/>
                  <a:gd name="T19" fmla="*/ 93478 h 157875"/>
                  <a:gd name="T20" fmla="*/ 73156 w 82733"/>
                  <a:gd name="T21" fmla="*/ 86612 h 157875"/>
                  <a:gd name="T22" fmla="*/ 73090 w 82733"/>
                  <a:gd name="T23" fmla="*/ 80677 h 157875"/>
                  <a:gd name="T24" fmla="*/ 69004 w 82733"/>
                  <a:gd name="T25" fmla="*/ 77003 h 157875"/>
                  <a:gd name="T26" fmla="*/ 69958 w 82733"/>
                  <a:gd name="T27" fmla="*/ 71623 h 157875"/>
                  <a:gd name="T28" fmla="*/ 73619 w 82733"/>
                  <a:gd name="T29" fmla="*/ 63049 h 157875"/>
                  <a:gd name="T30" fmla="*/ 80613 w 82733"/>
                  <a:gd name="T31" fmla="*/ 53987 h 157875"/>
                  <a:gd name="T32" fmla="*/ 80658 w 82733"/>
                  <a:gd name="T33" fmla="*/ 46494 h 157875"/>
                  <a:gd name="T34" fmla="*/ 72467 w 82733"/>
                  <a:gd name="T35" fmla="*/ 42114 h 157875"/>
                  <a:gd name="T36" fmla="*/ 76545 w 82733"/>
                  <a:gd name="T37" fmla="*/ 38628 h 157875"/>
                  <a:gd name="T38" fmla="*/ 74868 w 82733"/>
                  <a:gd name="T39" fmla="*/ 31934 h 157875"/>
                  <a:gd name="T40" fmla="*/ 65250 w 82733"/>
                  <a:gd name="T41" fmla="*/ 28127 h 157875"/>
                  <a:gd name="T42" fmla="*/ 58114 w 82733"/>
                  <a:gd name="T43" fmla="*/ 23853 h 157875"/>
                  <a:gd name="T44" fmla="*/ 47151 w 82733"/>
                  <a:gd name="T45" fmla="*/ 16066 h 157875"/>
                  <a:gd name="T46" fmla="*/ 39428 w 82733"/>
                  <a:gd name="T47" fmla="*/ 7488 h 157875"/>
                  <a:gd name="T48" fmla="*/ 29903 w 82733"/>
                  <a:gd name="T49" fmla="*/ 2279 h 157875"/>
                  <a:gd name="T50" fmla="*/ 16525 w 82733"/>
                  <a:gd name="T51" fmla="*/ 9678 h 157875"/>
                  <a:gd name="T52" fmla="*/ 10627 w 82733"/>
                  <a:gd name="T53" fmla="*/ 15401 h 157875"/>
                  <a:gd name="T54" fmla="*/ 1517 w 82733"/>
                  <a:gd name="T55" fmla="*/ 19012 h 157875"/>
                  <a:gd name="T56" fmla="*/ 1601 w 82733"/>
                  <a:gd name="T57" fmla="*/ 21180 h 157875"/>
                  <a:gd name="T58" fmla="*/ 4431 w 82733"/>
                  <a:gd name="T59" fmla="*/ 22960 h 157875"/>
                  <a:gd name="T60" fmla="*/ 6442 w 82733"/>
                  <a:gd name="T61" fmla="*/ 23696 h 157875"/>
                  <a:gd name="T62" fmla="*/ 6106 w 82733"/>
                  <a:gd name="T63" fmla="*/ 27629 h 157875"/>
                  <a:gd name="T64" fmla="*/ 8382 w 82733"/>
                  <a:gd name="T65" fmla="*/ 31148 h 157875"/>
                  <a:gd name="T66" fmla="*/ 8494 w 82733"/>
                  <a:gd name="T67" fmla="*/ 35045 h 157875"/>
                  <a:gd name="T68" fmla="*/ 10583 w 82733"/>
                  <a:gd name="T69" fmla="*/ 38420 h 157875"/>
                  <a:gd name="T70" fmla="*/ 11890 w 82733"/>
                  <a:gd name="T71" fmla="*/ 41337 h 157875"/>
                  <a:gd name="T72" fmla="*/ 10148 w 82733"/>
                  <a:gd name="T73" fmla="*/ 45537 h 157875"/>
                  <a:gd name="T74" fmla="*/ 7609 w 82733"/>
                  <a:gd name="T75" fmla="*/ 48788 h 157875"/>
                  <a:gd name="T76" fmla="*/ 4023 w 82733"/>
                  <a:gd name="T77" fmla="*/ 50511 h 157875"/>
                  <a:gd name="T78" fmla="*/ 920 w 82733"/>
                  <a:gd name="T79" fmla="*/ 51099 h 157875"/>
                  <a:gd name="T80" fmla="*/ 2030 w 82733"/>
                  <a:gd name="T81" fmla="*/ 54876 h 157875"/>
                  <a:gd name="T82" fmla="*/ 3194 w 82733"/>
                  <a:gd name="T83" fmla="*/ 58685 h 157875"/>
                  <a:gd name="T84" fmla="*/ 6836 w 82733"/>
                  <a:gd name="T85" fmla="*/ 87234 h 157875"/>
                  <a:gd name="T86" fmla="*/ 10443 w 82733"/>
                  <a:gd name="T87" fmla="*/ 87969 h 157875"/>
                  <a:gd name="T88" fmla="*/ 12039 w 82733"/>
                  <a:gd name="T89" fmla="*/ 90407 h 157875"/>
                  <a:gd name="T90" fmla="*/ 16075 w 82733"/>
                  <a:gd name="T91" fmla="*/ 90014 h 157875"/>
                  <a:gd name="T92" fmla="*/ 17970 w 82733"/>
                  <a:gd name="T93" fmla="*/ 92875 h 157875"/>
                  <a:gd name="T94" fmla="*/ 18407 w 82733"/>
                  <a:gd name="T95" fmla="*/ 97046 h 157875"/>
                  <a:gd name="T96" fmla="*/ 21234 w 82733"/>
                  <a:gd name="T97" fmla="*/ 98693 h 157875"/>
                  <a:gd name="T98" fmla="*/ 22345 w 82733"/>
                  <a:gd name="T99" fmla="*/ 104907 h 157875"/>
                  <a:gd name="T100" fmla="*/ 20940 w 82733"/>
                  <a:gd name="T101" fmla="*/ 108845 h 157875"/>
                  <a:gd name="T102" fmla="*/ 17587 w 82733"/>
                  <a:gd name="T103" fmla="*/ 109898 h 157875"/>
                  <a:gd name="T104" fmla="*/ 19124 w 82733"/>
                  <a:gd name="T105" fmla="*/ 114858 h 157875"/>
                  <a:gd name="T106" fmla="*/ 21478 w 82733"/>
                  <a:gd name="T107" fmla="*/ 119896 h 157875"/>
                  <a:gd name="T108" fmla="*/ 24226 w 82733"/>
                  <a:gd name="T109" fmla="*/ 125816 h 157875"/>
                  <a:gd name="T110" fmla="*/ 24190 w 82733"/>
                  <a:gd name="T111" fmla="*/ 130274 h 157875"/>
                  <a:gd name="T112" fmla="*/ 24313 w 82733"/>
                  <a:gd name="T113" fmla="*/ 133475 h 157875"/>
                  <a:gd name="T114" fmla="*/ 25554 w 82733"/>
                  <a:gd name="T115" fmla="*/ 137394 h 157875"/>
                  <a:gd name="T116" fmla="*/ 27286 w 82733"/>
                  <a:gd name="T117" fmla="*/ 142838 h 157875"/>
                  <a:gd name="T118" fmla="*/ 28403 w 82733"/>
                  <a:gd name="T119" fmla="*/ 146092 h 157875"/>
                  <a:gd name="T120" fmla="*/ 30026 w 82733"/>
                  <a:gd name="T121" fmla="*/ 150990 h 157875"/>
                  <a:gd name="T122" fmla="*/ 32704 w 82733"/>
                  <a:gd name="T123" fmla="*/ 154735 h 157875"/>
                  <a:gd name="T124" fmla="*/ 36932 w 82733"/>
                  <a:gd name="T125" fmla="*/ 157165 h 157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2733" h="157875">
                    <a:moveTo>
                      <a:pt x="39142" y="157257"/>
                    </a:moveTo>
                    <a:lnTo>
                      <a:pt x="39224" y="157123"/>
                    </a:lnTo>
                    <a:lnTo>
                      <a:pt x="39306" y="157020"/>
                    </a:lnTo>
                    <a:lnTo>
                      <a:pt x="39408" y="156907"/>
                    </a:lnTo>
                    <a:lnTo>
                      <a:pt x="39602" y="156671"/>
                    </a:lnTo>
                    <a:lnTo>
                      <a:pt x="39715" y="156527"/>
                    </a:lnTo>
                    <a:lnTo>
                      <a:pt x="39858" y="156403"/>
                    </a:lnTo>
                    <a:lnTo>
                      <a:pt x="40002" y="156301"/>
                    </a:lnTo>
                    <a:lnTo>
                      <a:pt x="40196" y="156239"/>
                    </a:lnTo>
                    <a:lnTo>
                      <a:pt x="40411" y="156167"/>
                    </a:lnTo>
                    <a:lnTo>
                      <a:pt x="40606" y="156106"/>
                    </a:lnTo>
                    <a:lnTo>
                      <a:pt x="40872" y="156075"/>
                    </a:lnTo>
                    <a:lnTo>
                      <a:pt x="41138" y="156147"/>
                    </a:lnTo>
                    <a:lnTo>
                      <a:pt x="41435" y="156260"/>
                    </a:lnTo>
                    <a:lnTo>
                      <a:pt x="41650" y="156363"/>
                    </a:lnTo>
                    <a:lnTo>
                      <a:pt x="41804" y="156446"/>
                    </a:lnTo>
                    <a:lnTo>
                      <a:pt x="41966" y="156488"/>
                    </a:lnTo>
                    <a:lnTo>
                      <a:pt x="42054" y="156510"/>
                    </a:lnTo>
                    <a:lnTo>
                      <a:pt x="42186" y="156444"/>
                    </a:lnTo>
                    <a:lnTo>
                      <a:pt x="42310" y="156289"/>
                    </a:lnTo>
                    <a:lnTo>
                      <a:pt x="42383" y="156127"/>
                    </a:lnTo>
                    <a:lnTo>
                      <a:pt x="42412" y="155951"/>
                    </a:lnTo>
                    <a:lnTo>
                      <a:pt x="42412" y="155789"/>
                    </a:lnTo>
                    <a:lnTo>
                      <a:pt x="42405" y="155642"/>
                    </a:lnTo>
                    <a:lnTo>
                      <a:pt x="42353" y="155450"/>
                    </a:lnTo>
                    <a:lnTo>
                      <a:pt x="42331" y="155303"/>
                    </a:lnTo>
                    <a:lnTo>
                      <a:pt x="42295" y="155178"/>
                    </a:lnTo>
                    <a:lnTo>
                      <a:pt x="42272" y="155075"/>
                    </a:lnTo>
                    <a:lnTo>
                      <a:pt x="42272" y="154986"/>
                    </a:lnTo>
                    <a:lnTo>
                      <a:pt x="42331" y="154898"/>
                    </a:lnTo>
                    <a:lnTo>
                      <a:pt x="42404" y="154773"/>
                    </a:lnTo>
                    <a:lnTo>
                      <a:pt x="42485" y="154633"/>
                    </a:lnTo>
                    <a:lnTo>
                      <a:pt x="42550" y="154545"/>
                    </a:lnTo>
                    <a:lnTo>
                      <a:pt x="42616" y="154442"/>
                    </a:lnTo>
                    <a:lnTo>
                      <a:pt x="42645" y="154346"/>
                    </a:lnTo>
                    <a:lnTo>
                      <a:pt x="42653" y="154155"/>
                    </a:lnTo>
                    <a:lnTo>
                      <a:pt x="42674" y="154000"/>
                    </a:lnTo>
                    <a:lnTo>
                      <a:pt x="42693" y="153099"/>
                    </a:lnTo>
                    <a:lnTo>
                      <a:pt x="43467" y="152256"/>
                    </a:lnTo>
                    <a:lnTo>
                      <a:pt x="44568" y="151860"/>
                    </a:lnTo>
                    <a:lnTo>
                      <a:pt x="45050" y="151671"/>
                    </a:lnTo>
                    <a:lnTo>
                      <a:pt x="46159" y="150447"/>
                    </a:lnTo>
                    <a:lnTo>
                      <a:pt x="46853" y="148960"/>
                    </a:lnTo>
                    <a:lnTo>
                      <a:pt x="47589" y="147237"/>
                    </a:lnTo>
                    <a:lnTo>
                      <a:pt x="47442" y="146861"/>
                    </a:lnTo>
                    <a:lnTo>
                      <a:pt x="47307" y="146504"/>
                    </a:lnTo>
                    <a:lnTo>
                      <a:pt x="47052" y="145798"/>
                    </a:lnTo>
                    <a:lnTo>
                      <a:pt x="46871" y="145280"/>
                    </a:lnTo>
                    <a:lnTo>
                      <a:pt x="46757" y="144977"/>
                    </a:lnTo>
                    <a:lnTo>
                      <a:pt x="46582" y="144553"/>
                    </a:lnTo>
                    <a:lnTo>
                      <a:pt x="46420" y="143544"/>
                    </a:lnTo>
                    <a:lnTo>
                      <a:pt x="46366" y="143209"/>
                    </a:lnTo>
                    <a:lnTo>
                      <a:pt x="46325" y="143021"/>
                    </a:lnTo>
                    <a:lnTo>
                      <a:pt x="46432" y="142819"/>
                    </a:lnTo>
                    <a:lnTo>
                      <a:pt x="46472" y="142725"/>
                    </a:lnTo>
                    <a:lnTo>
                      <a:pt x="46351" y="142563"/>
                    </a:lnTo>
                    <a:lnTo>
                      <a:pt x="46304" y="142409"/>
                    </a:lnTo>
                    <a:lnTo>
                      <a:pt x="46217" y="142382"/>
                    </a:lnTo>
                    <a:lnTo>
                      <a:pt x="45997" y="142402"/>
                    </a:lnTo>
                    <a:lnTo>
                      <a:pt x="44750" y="140499"/>
                    </a:lnTo>
                    <a:lnTo>
                      <a:pt x="44884" y="140479"/>
                    </a:lnTo>
                    <a:lnTo>
                      <a:pt x="44958" y="140479"/>
                    </a:lnTo>
                    <a:lnTo>
                      <a:pt x="45024" y="140432"/>
                    </a:lnTo>
                    <a:lnTo>
                      <a:pt x="45071" y="140337"/>
                    </a:lnTo>
                    <a:lnTo>
                      <a:pt x="45111" y="140230"/>
                    </a:lnTo>
                    <a:lnTo>
                      <a:pt x="45158" y="140115"/>
                    </a:lnTo>
                    <a:lnTo>
                      <a:pt x="45258" y="139981"/>
                    </a:lnTo>
                    <a:lnTo>
                      <a:pt x="45384" y="139900"/>
                    </a:lnTo>
                    <a:lnTo>
                      <a:pt x="45317" y="139543"/>
                    </a:lnTo>
                    <a:lnTo>
                      <a:pt x="45195" y="138738"/>
                    </a:lnTo>
                    <a:lnTo>
                      <a:pt x="45134" y="138395"/>
                    </a:lnTo>
                    <a:lnTo>
                      <a:pt x="45066" y="138038"/>
                    </a:lnTo>
                    <a:lnTo>
                      <a:pt x="45033" y="137789"/>
                    </a:lnTo>
                    <a:lnTo>
                      <a:pt x="44879" y="137776"/>
                    </a:lnTo>
                    <a:lnTo>
                      <a:pt x="44685" y="137763"/>
                    </a:lnTo>
                    <a:lnTo>
                      <a:pt x="44498" y="137736"/>
                    </a:lnTo>
                    <a:lnTo>
                      <a:pt x="44304" y="137703"/>
                    </a:lnTo>
                    <a:lnTo>
                      <a:pt x="44150" y="137696"/>
                    </a:lnTo>
                    <a:lnTo>
                      <a:pt x="43963" y="137690"/>
                    </a:lnTo>
                    <a:lnTo>
                      <a:pt x="43722" y="137717"/>
                    </a:lnTo>
                    <a:lnTo>
                      <a:pt x="43522" y="137777"/>
                    </a:lnTo>
                    <a:lnTo>
                      <a:pt x="43341" y="137852"/>
                    </a:lnTo>
                    <a:lnTo>
                      <a:pt x="43134" y="137959"/>
                    </a:lnTo>
                    <a:lnTo>
                      <a:pt x="42988" y="138067"/>
                    </a:lnTo>
                    <a:lnTo>
                      <a:pt x="42841" y="138202"/>
                    </a:lnTo>
                    <a:lnTo>
                      <a:pt x="42741" y="138350"/>
                    </a:lnTo>
                    <a:lnTo>
                      <a:pt x="42661" y="138478"/>
                    </a:lnTo>
                    <a:lnTo>
                      <a:pt x="42567" y="138633"/>
                    </a:lnTo>
                    <a:lnTo>
                      <a:pt x="42418" y="138529"/>
                    </a:lnTo>
                    <a:lnTo>
                      <a:pt x="42358" y="138409"/>
                    </a:lnTo>
                    <a:lnTo>
                      <a:pt x="42286" y="138169"/>
                    </a:lnTo>
                    <a:lnTo>
                      <a:pt x="42250" y="137832"/>
                    </a:lnTo>
                    <a:lnTo>
                      <a:pt x="42298" y="137352"/>
                    </a:lnTo>
                    <a:lnTo>
                      <a:pt x="42370" y="137028"/>
                    </a:lnTo>
                    <a:lnTo>
                      <a:pt x="42490" y="136416"/>
                    </a:lnTo>
                    <a:lnTo>
                      <a:pt x="42538" y="135983"/>
                    </a:lnTo>
                    <a:lnTo>
                      <a:pt x="42442" y="135671"/>
                    </a:lnTo>
                    <a:lnTo>
                      <a:pt x="42262" y="135335"/>
                    </a:lnTo>
                    <a:lnTo>
                      <a:pt x="42034" y="134999"/>
                    </a:lnTo>
                    <a:lnTo>
                      <a:pt x="41746" y="134698"/>
                    </a:lnTo>
                    <a:lnTo>
                      <a:pt x="41290" y="134434"/>
                    </a:lnTo>
                    <a:lnTo>
                      <a:pt x="40989" y="134230"/>
                    </a:lnTo>
                    <a:lnTo>
                      <a:pt x="40869" y="133966"/>
                    </a:lnTo>
                    <a:lnTo>
                      <a:pt x="40809" y="133450"/>
                    </a:lnTo>
                    <a:lnTo>
                      <a:pt x="40665" y="132849"/>
                    </a:lnTo>
                    <a:lnTo>
                      <a:pt x="40629" y="132309"/>
                    </a:lnTo>
                    <a:lnTo>
                      <a:pt x="40670" y="132116"/>
                    </a:lnTo>
                    <a:lnTo>
                      <a:pt x="41462" y="132357"/>
                    </a:lnTo>
                    <a:lnTo>
                      <a:pt x="41711" y="132422"/>
                    </a:lnTo>
                    <a:lnTo>
                      <a:pt x="42053" y="132547"/>
                    </a:lnTo>
                    <a:lnTo>
                      <a:pt x="42014" y="132719"/>
                    </a:lnTo>
                    <a:lnTo>
                      <a:pt x="41961" y="132812"/>
                    </a:lnTo>
                    <a:lnTo>
                      <a:pt x="41758" y="132858"/>
                    </a:lnTo>
                    <a:lnTo>
                      <a:pt x="41765" y="132957"/>
                    </a:lnTo>
                    <a:lnTo>
                      <a:pt x="42290" y="133254"/>
                    </a:lnTo>
                    <a:lnTo>
                      <a:pt x="42500" y="133386"/>
                    </a:lnTo>
                    <a:lnTo>
                      <a:pt x="42665" y="133504"/>
                    </a:lnTo>
                    <a:lnTo>
                      <a:pt x="42325" y="134455"/>
                    </a:lnTo>
                    <a:lnTo>
                      <a:pt x="42726" y="134752"/>
                    </a:lnTo>
                    <a:lnTo>
                      <a:pt x="44312" y="134064"/>
                    </a:lnTo>
                    <a:lnTo>
                      <a:pt x="45381" y="133626"/>
                    </a:lnTo>
                    <a:lnTo>
                      <a:pt x="46187" y="133275"/>
                    </a:lnTo>
                    <a:lnTo>
                      <a:pt x="46390" y="133189"/>
                    </a:lnTo>
                    <a:lnTo>
                      <a:pt x="47072" y="133472"/>
                    </a:lnTo>
                    <a:lnTo>
                      <a:pt x="48254" y="134058"/>
                    </a:lnTo>
                    <a:lnTo>
                      <a:pt x="48772" y="134282"/>
                    </a:lnTo>
                    <a:lnTo>
                      <a:pt x="49681" y="134718"/>
                    </a:lnTo>
                    <a:lnTo>
                      <a:pt x="53761" y="135420"/>
                    </a:lnTo>
                    <a:lnTo>
                      <a:pt x="58110" y="136221"/>
                    </a:lnTo>
                    <a:lnTo>
                      <a:pt x="58502" y="136531"/>
                    </a:lnTo>
                    <a:lnTo>
                      <a:pt x="58555" y="136702"/>
                    </a:lnTo>
                    <a:lnTo>
                      <a:pt x="59365" y="136520"/>
                    </a:lnTo>
                    <a:lnTo>
                      <a:pt x="60091" y="136329"/>
                    </a:lnTo>
                    <a:lnTo>
                      <a:pt x="61085" y="135902"/>
                    </a:lnTo>
                    <a:lnTo>
                      <a:pt x="61431" y="135190"/>
                    </a:lnTo>
                    <a:lnTo>
                      <a:pt x="60418" y="134706"/>
                    </a:lnTo>
                    <a:lnTo>
                      <a:pt x="61671" y="132884"/>
                    </a:lnTo>
                    <a:lnTo>
                      <a:pt x="61755" y="132727"/>
                    </a:lnTo>
                    <a:lnTo>
                      <a:pt x="61768" y="132405"/>
                    </a:lnTo>
                    <a:lnTo>
                      <a:pt x="61729" y="131853"/>
                    </a:lnTo>
                    <a:lnTo>
                      <a:pt x="61669" y="131466"/>
                    </a:lnTo>
                    <a:lnTo>
                      <a:pt x="61298" y="130261"/>
                    </a:lnTo>
                    <a:lnTo>
                      <a:pt x="60723" y="128626"/>
                    </a:lnTo>
                    <a:lnTo>
                      <a:pt x="60393" y="128313"/>
                    </a:lnTo>
                    <a:lnTo>
                      <a:pt x="59928" y="128035"/>
                    </a:lnTo>
                    <a:lnTo>
                      <a:pt x="59553" y="127777"/>
                    </a:lnTo>
                    <a:lnTo>
                      <a:pt x="59033" y="127545"/>
                    </a:lnTo>
                    <a:lnTo>
                      <a:pt x="57939" y="127090"/>
                    </a:lnTo>
                    <a:lnTo>
                      <a:pt x="56773" y="125203"/>
                    </a:lnTo>
                    <a:lnTo>
                      <a:pt x="56571" y="124918"/>
                    </a:lnTo>
                    <a:lnTo>
                      <a:pt x="56131" y="124448"/>
                    </a:lnTo>
                    <a:lnTo>
                      <a:pt x="55985" y="124337"/>
                    </a:lnTo>
                    <a:lnTo>
                      <a:pt x="55920" y="124024"/>
                    </a:lnTo>
                    <a:lnTo>
                      <a:pt x="56110" y="123777"/>
                    </a:lnTo>
                    <a:lnTo>
                      <a:pt x="56328" y="123262"/>
                    </a:lnTo>
                    <a:lnTo>
                      <a:pt x="54260" y="122064"/>
                    </a:lnTo>
                    <a:lnTo>
                      <a:pt x="54469" y="121539"/>
                    </a:lnTo>
                    <a:lnTo>
                      <a:pt x="54962" y="121752"/>
                    </a:lnTo>
                    <a:lnTo>
                      <a:pt x="54926" y="121392"/>
                    </a:lnTo>
                    <a:lnTo>
                      <a:pt x="55328" y="121485"/>
                    </a:lnTo>
                    <a:lnTo>
                      <a:pt x="55593" y="121568"/>
                    </a:lnTo>
                    <a:lnTo>
                      <a:pt x="55749" y="121291"/>
                    </a:lnTo>
                    <a:lnTo>
                      <a:pt x="55895" y="121033"/>
                    </a:lnTo>
                    <a:lnTo>
                      <a:pt x="56133" y="121014"/>
                    </a:lnTo>
                    <a:lnTo>
                      <a:pt x="56270" y="121070"/>
                    </a:lnTo>
                    <a:lnTo>
                      <a:pt x="56700" y="121292"/>
                    </a:lnTo>
                    <a:lnTo>
                      <a:pt x="56820" y="120931"/>
                    </a:lnTo>
                    <a:lnTo>
                      <a:pt x="56346" y="120459"/>
                    </a:lnTo>
                    <a:lnTo>
                      <a:pt x="57214" y="119439"/>
                    </a:lnTo>
                    <a:lnTo>
                      <a:pt x="57460" y="119514"/>
                    </a:lnTo>
                    <a:lnTo>
                      <a:pt x="57618" y="119263"/>
                    </a:lnTo>
                    <a:lnTo>
                      <a:pt x="57721" y="119077"/>
                    </a:lnTo>
                    <a:lnTo>
                      <a:pt x="57879" y="118890"/>
                    </a:lnTo>
                    <a:lnTo>
                      <a:pt x="58078" y="118600"/>
                    </a:lnTo>
                    <a:lnTo>
                      <a:pt x="58210" y="118373"/>
                    </a:lnTo>
                    <a:lnTo>
                      <a:pt x="58304" y="118170"/>
                    </a:lnTo>
                    <a:lnTo>
                      <a:pt x="58414" y="117938"/>
                    </a:lnTo>
                    <a:lnTo>
                      <a:pt x="58491" y="117780"/>
                    </a:lnTo>
                    <a:lnTo>
                      <a:pt x="58541" y="117672"/>
                    </a:lnTo>
                    <a:lnTo>
                      <a:pt x="58574" y="117593"/>
                    </a:lnTo>
                    <a:lnTo>
                      <a:pt x="58657" y="117514"/>
                    </a:lnTo>
                    <a:lnTo>
                      <a:pt x="58762" y="117457"/>
                    </a:lnTo>
                    <a:lnTo>
                      <a:pt x="58929" y="117367"/>
                    </a:lnTo>
                    <a:lnTo>
                      <a:pt x="59157" y="117310"/>
                    </a:lnTo>
                    <a:lnTo>
                      <a:pt x="59416" y="117276"/>
                    </a:lnTo>
                    <a:lnTo>
                      <a:pt x="59470" y="117542"/>
                    </a:lnTo>
                    <a:lnTo>
                      <a:pt x="59652" y="117725"/>
                    </a:lnTo>
                    <a:lnTo>
                      <a:pt x="59863" y="117894"/>
                    </a:lnTo>
                    <a:lnTo>
                      <a:pt x="60131" y="118035"/>
                    </a:lnTo>
                    <a:lnTo>
                      <a:pt x="60356" y="118077"/>
                    </a:lnTo>
                    <a:lnTo>
                      <a:pt x="60539" y="118063"/>
                    </a:lnTo>
                    <a:lnTo>
                      <a:pt x="60693" y="118007"/>
                    </a:lnTo>
                    <a:lnTo>
                      <a:pt x="61130" y="117796"/>
                    </a:lnTo>
                    <a:lnTo>
                      <a:pt x="62777" y="117958"/>
                    </a:lnTo>
                    <a:lnTo>
                      <a:pt x="64283" y="118210"/>
                    </a:lnTo>
                    <a:lnTo>
                      <a:pt x="65726" y="118461"/>
                    </a:lnTo>
                    <a:lnTo>
                      <a:pt x="67358" y="118335"/>
                    </a:lnTo>
                    <a:lnTo>
                      <a:pt x="68048" y="117582"/>
                    </a:lnTo>
                    <a:lnTo>
                      <a:pt x="68236" y="116829"/>
                    </a:lnTo>
                    <a:lnTo>
                      <a:pt x="68236" y="116139"/>
                    </a:lnTo>
                    <a:lnTo>
                      <a:pt x="67860" y="115637"/>
                    </a:lnTo>
                    <a:lnTo>
                      <a:pt x="66919" y="115574"/>
                    </a:lnTo>
                    <a:lnTo>
                      <a:pt x="65977" y="115700"/>
                    </a:lnTo>
                    <a:lnTo>
                      <a:pt x="64785" y="115762"/>
                    </a:lnTo>
                    <a:lnTo>
                      <a:pt x="63781" y="115762"/>
                    </a:lnTo>
                    <a:lnTo>
                      <a:pt x="63028" y="115511"/>
                    </a:lnTo>
                    <a:lnTo>
                      <a:pt x="62715" y="115353"/>
                    </a:lnTo>
                    <a:lnTo>
                      <a:pt x="62494" y="115123"/>
                    </a:lnTo>
                    <a:lnTo>
                      <a:pt x="62030" y="114701"/>
                    </a:lnTo>
                    <a:lnTo>
                      <a:pt x="61664" y="114349"/>
                    </a:lnTo>
                    <a:lnTo>
                      <a:pt x="61327" y="113913"/>
                    </a:lnTo>
                    <a:lnTo>
                      <a:pt x="60863" y="113336"/>
                    </a:lnTo>
                    <a:lnTo>
                      <a:pt x="60567" y="112872"/>
                    </a:lnTo>
                    <a:lnTo>
                      <a:pt x="60441" y="112548"/>
                    </a:lnTo>
                    <a:lnTo>
                      <a:pt x="60216" y="112267"/>
                    </a:lnTo>
                    <a:lnTo>
                      <a:pt x="59990" y="111887"/>
                    </a:lnTo>
                    <a:lnTo>
                      <a:pt x="59709" y="111493"/>
                    </a:lnTo>
                    <a:lnTo>
                      <a:pt x="59498" y="111254"/>
                    </a:lnTo>
                    <a:lnTo>
                      <a:pt x="59259" y="111015"/>
                    </a:lnTo>
                    <a:lnTo>
                      <a:pt x="58795" y="110931"/>
                    </a:lnTo>
                    <a:lnTo>
                      <a:pt x="58401" y="110790"/>
                    </a:lnTo>
                    <a:lnTo>
                      <a:pt x="58021" y="110621"/>
                    </a:lnTo>
                    <a:lnTo>
                      <a:pt x="57458" y="110354"/>
                    </a:lnTo>
                    <a:lnTo>
                      <a:pt x="57247" y="110199"/>
                    </a:lnTo>
                    <a:lnTo>
                      <a:pt x="57107" y="110086"/>
                    </a:lnTo>
                    <a:lnTo>
                      <a:pt x="56952" y="110016"/>
                    </a:lnTo>
                    <a:lnTo>
                      <a:pt x="56755" y="109974"/>
                    </a:lnTo>
                    <a:lnTo>
                      <a:pt x="56558" y="109889"/>
                    </a:lnTo>
                    <a:lnTo>
                      <a:pt x="56389" y="109875"/>
                    </a:lnTo>
                    <a:lnTo>
                      <a:pt x="56080" y="109805"/>
                    </a:lnTo>
                    <a:lnTo>
                      <a:pt x="55897" y="109650"/>
                    </a:lnTo>
                    <a:lnTo>
                      <a:pt x="55742" y="109425"/>
                    </a:lnTo>
                    <a:lnTo>
                      <a:pt x="55587" y="109186"/>
                    </a:lnTo>
                    <a:lnTo>
                      <a:pt x="55447" y="108947"/>
                    </a:lnTo>
                    <a:lnTo>
                      <a:pt x="55292" y="108651"/>
                    </a:lnTo>
                    <a:lnTo>
                      <a:pt x="55110" y="108486"/>
                    </a:lnTo>
                    <a:lnTo>
                      <a:pt x="55200" y="108390"/>
                    </a:lnTo>
                    <a:lnTo>
                      <a:pt x="55210" y="108188"/>
                    </a:lnTo>
                    <a:lnTo>
                      <a:pt x="55433" y="108115"/>
                    </a:lnTo>
                    <a:lnTo>
                      <a:pt x="55595" y="108065"/>
                    </a:lnTo>
                    <a:lnTo>
                      <a:pt x="55740" y="107986"/>
                    </a:lnTo>
                    <a:lnTo>
                      <a:pt x="55846" y="107947"/>
                    </a:lnTo>
                    <a:lnTo>
                      <a:pt x="56231" y="108014"/>
                    </a:lnTo>
                    <a:lnTo>
                      <a:pt x="56236" y="107494"/>
                    </a:lnTo>
                    <a:lnTo>
                      <a:pt x="56283" y="106792"/>
                    </a:lnTo>
                    <a:lnTo>
                      <a:pt x="56383" y="106635"/>
                    </a:lnTo>
                    <a:lnTo>
                      <a:pt x="56549" y="106411"/>
                    </a:lnTo>
                    <a:lnTo>
                      <a:pt x="56671" y="106164"/>
                    </a:lnTo>
                    <a:lnTo>
                      <a:pt x="56754" y="106041"/>
                    </a:lnTo>
                    <a:lnTo>
                      <a:pt x="56843" y="105934"/>
                    </a:lnTo>
                    <a:lnTo>
                      <a:pt x="56949" y="105822"/>
                    </a:lnTo>
                    <a:lnTo>
                      <a:pt x="57021" y="105755"/>
                    </a:lnTo>
                    <a:lnTo>
                      <a:pt x="57048" y="105553"/>
                    </a:lnTo>
                    <a:lnTo>
                      <a:pt x="57120" y="105323"/>
                    </a:lnTo>
                    <a:lnTo>
                      <a:pt x="57366" y="105440"/>
                    </a:lnTo>
                    <a:lnTo>
                      <a:pt x="57567" y="105519"/>
                    </a:lnTo>
                    <a:lnTo>
                      <a:pt x="57657" y="105558"/>
                    </a:lnTo>
                    <a:lnTo>
                      <a:pt x="57706" y="105418"/>
                    </a:lnTo>
                    <a:lnTo>
                      <a:pt x="57739" y="105295"/>
                    </a:lnTo>
                    <a:lnTo>
                      <a:pt x="57767" y="105177"/>
                    </a:lnTo>
                    <a:lnTo>
                      <a:pt x="57923" y="105082"/>
                    </a:lnTo>
                    <a:lnTo>
                      <a:pt x="58140" y="104981"/>
                    </a:lnTo>
                    <a:lnTo>
                      <a:pt x="58121" y="104515"/>
                    </a:lnTo>
                    <a:lnTo>
                      <a:pt x="58119" y="103843"/>
                    </a:lnTo>
                    <a:lnTo>
                      <a:pt x="58358" y="103736"/>
                    </a:lnTo>
                    <a:lnTo>
                      <a:pt x="58642" y="103579"/>
                    </a:lnTo>
                    <a:lnTo>
                      <a:pt x="58703" y="103529"/>
                    </a:lnTo>
                    <a:lnTo>
                      <a:pt x="58770" y="103310"/>
                    </a:lnTo>
                    <a:lnTo>
                      <a:pt x="58814" y="103181"/>
                    </a:lnTo>
                    <a:lnTo>
                      <a:pt x="58857" y="102884"/>
                    </a:lnTo>
                    <a:lnTo>
                      <a:pt x="58712" y="102900"/>
                    </a:lnTo>
                    <a:lnTo>
                      <a:pt x="58517" y="102861"/>
                    </a:lnTo>
                    <a:lnTo>
                      <a:pt x="58483" y="102805"/>
                    </a:lnTo>
                    <a:lnTo>
                      <a:pt x="58460" y="102547"/>
                    </a:lnTo>
                    <a:lnTo>
                      <a:pt x="58627" y="102446"/>
                    </a:lnTo>
                    <a:lnTo>
                      <a:pt x="58905" y="102284"/>
                    </a:lnTo>
                    <a:lnTo>
                      <a:pt x="59029" y="102407"/>
                    </a:lnTo>
                    <a:lnTo>
                      <a:pt x="59280" y="102385"/>
                    </a:lnTo>
                    <a:lnTo>
                      <a:pt x="59431" y="102469"/>
                    </a:lnTo>
                    <a:lnTo>
                      <a:pt x="59721" y="102620"/>
                    </a:lnTo>
                    <a:lnTo>
                      <a:pt x="59967" y="102755"/>
                    </a:lnTo>
                    <a:lnTo>
                      <a:pt x="60046" y="102800"/>
                    </a:lnTo>
                    <a:lnTo>
                      <a:pt x="60080" y="102878"/>
                    </a:lnTo>
                    <a:lnTo>
                      <a:pt x="60342" y="102828"/>
                    </a:lnTo>
                    <a:lnTo>
                      <a:pt x="60425" y="102800"/>
                    </a:lnTo>
                    <a:lnTo>
                      <a:pt x="60586" y="102692"/>
                    </a:lnTo>
                    <a:lnTo>
                      <a:pt x="60663" y="102580"/>
                    </a:lnTo>
                    <a:lnTo>
                      <a:pt x="60367" y="102451"/>
                    </a:lnTo>
                    <a:lnTo>
                      <a:pt x="59942" y="102339"/>
                    </a:lnTo>
                    <a:lnTo>
                      <a:pt x="59930" y="102165"/>
                    </a:lnTo>
                    <a:lnTo>
                      <a:pt x="59741" y="102165"/>
                    </a:lnTo>
                    <a:lnTo>
                      <a:pt x="59629" y="102154"/>
                    </a:lnTo>
                    <a:lnTo>
                      <a:pt x="59589" y="102003"/>
                    </a:lnTo>
                    <a:lnTo>
                      <a:pt x="59500" y="101851"/>
                    </a:lnTo>
                    <a:lnTo>
                      <a:pt x="59482" y="101543"/>
                    </a:lnTo>
                    <a:lnTo>
                      <a:pt x="59164" y="101554"/>
                    </a:lnTo>
                    <a:lnTo>
                      <a:pt x="58952" y="101543"/>
                    </a:lnTo>
                    <a:lnTo>
                      <a:pt x="58876" y="101519"/>
                    </a:lnTo>
                    <a:lnTo>
                      <a:pt x="58639" y="100795"/>
                    </a:lnTo>
                    <a:lnTo>
                      <a:pt x="57697" y="100801"/>
                    </a:lnTo>
                    <a:lnTo>
                      <a:pt x="57356" y="100471"/>
                    </a:lnTo>
                    <a:lnTo>
                      <a:pt x="56949" y="100426"/>
                    </a:lnTo>
                    <a:lnTo>
                      <a:pt x="56887" y="100236"/>
                    </a:lnTo>
                    <a:lnTo>
                      <a:pt x="56720" y="100180"/>
                    </a:lnTo>
                    <a:lnTo>
                      <a:pt x="56702" y="99950"/>
                    </a:lnTo>
                    <a:lnTo>
                      <a:pt x="56407" y="99726"/>
                    </a:lnTo>
                    <a:lnTo>
                      <a:pt x="56634" y="99407"/>
                    </a:lnTo>
                    <a:lnTo>
                      <a:pt x="56696" y="99322"/>
                    </a:lnTo>
                    <a:lnTo>
                      <a:pt x="56484" y="99182"/>
                    </a:lnTo>
                    <a:lnTo>
                      <a:pt x="55454" y="99833"/>
                    </a:lnTo>
                    <a:lnTo>
                      <a:pt x="55464" y="99581"/>
                    </a:lnTo>
                    <a:lnTo>
                      <a:pt x="55592" y="99401"/>
                    </a:lnTo>
                    <a:lnTo>
                      <a:pt x="55765" y="99194"/>
                    </a:lnTo>
                    <a:lnTo>
                      <a:pt x="55892" y="99015"/>
                    </a:lnTo>
                    <a:lnTo>
                      <a:pt x="56026" y="98830"/>
                    </a:lnTo>
                    <a:lnTo>
                      <a:pt x="56154" y="98589"/>
                    </a:lnTo>
                    <a:lnTo>
                      <a:pt x="56215" y="98387"/>
                    </a:lnTo>
                    <a:lnTo>
                      <a:pt x="56287" y="98118"/>
                    </a:lnTo>
                    <a:lnTo>
                      <a:pt x="56086" y="98213"/>
                    </a:lnTo>
                    <a:lnTo>
                      <a:pt x="55914" y="98297"/>
                    </a:lnTo>
                    <a:lnTo>
                      <a:pt x="55886" y="98359"/>
                    </a:lnTo>
                    <a:lnTo>
                      <a:pt x="55858" y="98544"/>
                    </a:lnTo>
                    <a:lnTo>
                      <a:pt x="55569" y="98679"/>
                    </a:lnTo>
                    <a:lnTo>
                      <a:pt x="55262" y="98774"/>
                    </a:lnTo>
                    <a:lnTo>
                      <a:pt x="55190" y="98595"/>
                    </a:lnTo>
                    <a:lnTo>
                      <a:pt x="55100" y="98393"/>
                    </a:lnTo>
                    <a:lnTo>
                      <a:pt x="54983" y="98242"/>
                    </a:lnTo>
                    <a:lnTo>
                      <a:pt x="54832" y="98175"/>
                    </a:lnTo>
                    <a:lnTo>
                      <a:pt x="54567" y="98401"/>
                    </a:lnTo>
                    <a:lnTo>
                      <a:pt x="54405" y="98194"/>
                    </a:lnTo>
                    <a:lnTo>
                      <a:pt x="54600" y="97947"/>
                    </a:lnTo>
                    <a:lnTo>
                      <a:pt x="54354" y="97734"/>
                    </a:lnTo>
                    <a:lnTo>
                      <a:pt x="54226" y="97729"/>
                    </a:lnTo>
                    <a:lnTo>
                      <a:pt x="54120" y="97505"/>
                    </a:lnTo>
                    <a:lnTo>
                      <a:pt x="53747" y="97628"/>
                    </a:lnTo>
                    <a:lnTo>
                      <a:pt x="53736" y="97466"/>
                    </a:lnTo>
                    <a:lnTo>
                      <a:pt x="52955" y="97427"/>
                    </a:lnTo>
                    <a:lnTo>
                      <a:pt x="52933" y="97545"/>
                    </a:lnTo>
                    <a:lnTo>
                      <a:pt x="52510" y="97601"/>
                    </a:lnTo>
                    <a:lnTo>
                      <a:pt x="52454" y="97181"/>
                    </a:lnTo>
                    <a:lnTo>
                      <a:pt x="52671" y="97130"/>
                    </a:lnTo>
                    <a:lnTo>
                      <a:pt x="52838" y="97125"/>
                    </a:lnTo>
                    <a:lnTo>
                      <a:pt x="52888" y="96990"/>
                    </a:lnTo>
                    <a:lnTo>
                      <a:pt x="52922" y="96900"/>
                    </a:lnTo>
                    <a:lnTo>
                      <a:pt x="52788" y="96811"/>
                    </a:lnTo>
                    <a:lnTo>
                      <a:pt x="52804" y="96598"/>
                    </a:lnTo>
                    <a:lnTo>
                      <a:pt x="52760" y="96419"/>
                    </a:lnTo>
                    <a:lnTo>
                      <a:pt x="52319" y="95035"/>
                    </a:lnTo>
                    <a:lnTo>
                      <a:pt x="52161" y="94590"/>
                    </a:lnTo>
                    <a:lnTo>
                      <a:pt x="52585" y="94603"/>
                    </a:lnTo>
                    <a:lnTo>
                      <a:pt x="52834" y="94746"/>
                    </a:lnTo>
                    <a:lnTo>
                      <a:pt x="53019" y="94784"/>
                    </a:lnTo>
                    <a:lnTo>
                      <a:pt x="53299" y="94871"/>
                    </a:lnTo>
                    <a:lnTo>
                      <a:pt x="53533" y="94945"/>
                    </a:lnTo>
                    <a:lnTo>
                      <a:pt x="53666" y="94999"/>
                    </a:lnTo>
                    <a:lnTo>
                      <a:pt x="53833" y="95059"/>
                    </a:lnTo>
                    <a:lnTo>
                      <a:pt x="54040" y="95052"/>
                    </a:lnTo>
                    <a:lnTo>
                      <a:pt x="54240" y="95018"/>
                    </a:lnTo>
                    <a:lnTo>
                      <a:pt x="54474" y="94985"/>
                    </a:lnTo>
                    <a:lnTo>
                      <a:pt x="54581" y="94911"/>
                    </a:lnTo>
                    <a:lnTo>
                      <a:pt x="54688" y="94931"/>
                    </a:lnTo>
                    <a:lnTo>
                      <a:pt x="54828" y="94790"/>
                    </a:lnTo>
                    <a:lnTo>
                      <a:pt x="55001" y="94535"/>
                    </a:lnTo>
                    <a:lnTo>
                      <a:pt x="54896" y="96763"/>
                    </a:lnTo>
                    <a:lnTo>
                      <a:pt x="55630" y="96809"/>
                    </a:lnTo>
                    <a:lnTo>
                      <a:pt x="55623" y="96695"/>
                    </a:lnTo>
                    <a:lnTo>
                      <a:pt x="55650" y="96574"/>
                    </a:lnTo>
                    <a:lnTo>
                      <a:pt x="55683" y="96467"/>
                    </a:lnTo>
                    <a:lnTo>
                      <a:pt x="55736" y="96386"/>
                    </a:lnTo>
                    <a:lnTo>
                      <a:pt x="56030" y="96258"/>
                    </a:lnTo>
                    <a:lnTo>
                      <a:pt x="56203" y="96232"/>
                    </a:lnTo>
                    <a:lnTo>
                      <a:pt x="56577" y="96245"/>
                    </a:lnTo>
                    <a:lnTo>
                      <a:pt x="57031" y="96285"/>
                    </a:lnTo>
                    <a:lnTo>
                      <a:pt x="57018" y="96573"/>
                    </a:lnTo>
                    <a:lnTo>
                      <a:pt x="56998" y="96828"/>
                    </a:lnTo>
                    <a:lnTo>
                      <a:pt x="57112" y="96842"/>
                    </a:lnTo>
                    <a:lnTo>
                      <a:pt x="57132" y="97231"/>
                    </a:lnTo>
                    <a:lnTo>
                      <a:pt x="57193" y="97419"/>
                    </a:lnTo>
                    <a:lnTo>
                      <a:pt x="57293" y="97674"/>
                    </a:lnTo>
                    <a:lnTo>
                      <a:pt x="57367" y="97956"/>
                    </a:lnTo>
                    <a:lnTo>
                      <a:pt x="57714" y="98137"/>
                    </a:lnTo>
                    <a:lnTo>
                      <a:pt x="58222" y="98338"/>
                    </a:lnTo>
                    <a:lnTo>
                      <a:pt x="58482" y="98170"/>
                    </a:lnTo>
                    <a:lnTo>
                      <a:pt x="58676" y="97995"/>
                    </a:lnTo>
                    <a:lnTo>
                      <a:pt x="59110" y="97807"/>
                    </a:lnTo>
                    <a:lnTo>
                      <a:pt x="59423" y="97699"/>
                    </a:lnTo>
                    <a:lnTo>
                      <a:pt x="59550" y="97901"/>
                    </a:lnTo>
                    <a:lnTo>
                      <a:pt x="60044" y="97969"/>
                    </a:lnTo>
                    <a:lnTo>
                      <a:pt x="60392" y="98057"/>
                    </a:lnTo>
                    <a:lnTo>
                      <a:pt x="60559" y="98083"/>
                    </a:lnTo>
                    <a:lnTo>
                      <a:pt x="60793" y="98124"/>
                    </a:lnTo>
                    <a:lnTo>
                      <a:pt x="60986" y="98123"/>
                    </a:lnTo>
                    <a:lnTo>
                      <a:pt x="61273" y="98083"/>
                    </a:lnTo>
                    <a:lnTo>
                      <a:pt x="61781" y="97975"/>
                    </a:lnTo>
                    <a:lnTo>
                      <a:pt x="61888" y="97949"/>
                    </a:lnTo>
                    <a:lnTo>
                      <a:pt x="62047" y="97687"/>
                    </a:lnTo>
                    <a:lnTo>
                      <a:pt x="62174" y="97364"/>
                    </a:lnTo>
                    <a:lnTo>
                      <a:pt x="62227" y="97042"/>
                    </a:lnTo>
                    <a:lnTo>
                      <a:pt x="62326" y="96411"/>
                    </a:lnTo>
                    <a:lnTo>
                      <a:pt x="62392" y="95935"/>
                    </a:lnTo>
                    <a:lnTo>
                      <a:pt x="62685" y="95619"/>
                    </a:lnTo>
                    <a:lnTo>
                      <a:pt x="63553" y="94654"/>
                    </a:lnTo>
                    <a:lnTo>
                      <a:pt x="64080" y="94070"/>
                    </a:lnTo>
                    <a:lnTo>
                      <a:pt x="64313" y="93983"/>
                    </a:lnTo>
                    <a:lnTo>
                      <a:pt x="65235" y="93714"/>
                    </a:lnTo>
                    <a:lnTo>
                      <a:pt x="65595" y="93593"/>
                    </a:lnTo>
                    <a:lnTo>
                      <a:pt x="65795" y="93579"/>
                    </a:lnTo>
                    <a:lnTo>
                      <a:pt x="66216" y="93566"/>
                    </a:lnTo>
                    <a:lnTo>
                      <a:pt x="66637" y="93525"/>
                    </a:lnTo>
                    <a:lnTo>
                      <a:pt x="67011" y="93478"/>
                    </a:lnTo>
                    <a:lnTo>
                      <a:pt x="67144" y="93337"/>
                    </a:lnTo>
                    <a:lnTo>
                      <a:pt x="67412" y="93263"/>
                    </a:lnTo>
                    <a:lnTo>
                      <a:pt x="67812" y="93203"/>
                    </a:lnTo>
                    <a:lnTo>
                      <a:pt x="68304" y="93080"/>
                    </a:lnTo>
                    <a:lnTo>
                      <a:pt x="68592" y="93032"/>
                    </a:lnTo>
                    <a:lnTo>
                      <a:pt x="68779" y="93026"/>
                    </a:lnTo>
                    <a:lnTo>
                      <a:pt x="68745" y="92690"/>
                    </a:lnTo>
                    <a:lnTo>
                      <a:pt x="68625" y="92160"/>
                    </a:lnTo>
                    <a:lnTo>
                      <a:pt x="68532" y="91724"/>
                    </a:lnTo>
                    <a:lnTo>
                      <a:pt x="68432" y="91389"/>
                    </a:lnTo>
                    <a:lnTo>
                      <a:pt x="68345" y="90980"/>
                    </a:lnTo>
                    <a:lnTo>
                      <a:pt x="67952" y="90638"/>
                    </a:lnTo>
                    <a:lnTo>
                      <a:pt x="68152" y="90557"/>
                    </a:lnTo>
                    <a:lnTo>
                      <a:pt x="68400" y="90443"/>
                    </a:lnTo>
                    <a:lnTo>
                      <a:pt x="68460" y="90276"/>
                    </a:lnTo>
                    <a:lnTo>
                      <a:pt x="68828" y="90155"/>
                    </a:lnTo>
                    <a:lnTo>
                      <a:pt x="69122" y="90061"/>
                    </a:lnTo>
                    <a:lnTo>
                      <a:pt x="69443" y="89926"/>
                    </a:lnTo>
                    <a:lnTo>
                      <a:pt x="69751" y="89772"/>
                    </a:lnTo>
                    <a:lnTo>
                      <a:pt x="70146" y="89524"/>
                    </a:lnTo>
                    <a:lnTo>
                      <a:pt x="70300" y="89410"/>
                    </a:lnTo>
                    <a:lnTo>
                      <a:pt x="70535" y="89264"/>
                    </a:lnTo>
                    <a:lnTo>
                      <a:pt x="71313" y="88888"/>
                    </a:lnTo>
                    <a:lnTo>
                      <a:pt x="71991" y="88533"/>
                    </a:lnTo>
                    <a:lnTo>
                      <a:pt x="72197" y="88801"/>
                    </a:lnTo>
                    <a:lnTo>
                      <a:pt x="72603" y="89237"/>
                    </a:lnTo>
                    <a:lnTo>
                      <a:pt x="72883" y="89411"/>
                    </a:lnTo>
                    <a:lnTo>
                      <a:pt x="73156" y="89579"/>
                    </a:lnTo>
                    <a:lnTo>
                      <a:pt x="73532" y="89518"/>
                    </a:lnTo>
                    <a:lnTo>
                      <a:pt x="74110" y="89358"/>
                    </a:lnTo>
                    <a:lnTo>
                      <a:pt x="74604" y="89086"/>
                    </a:lnTo>
                    <a:lnTo>
                      <a:pt x="74969" y="88908"/>
                    </a:lnTo>
                    <a:lnTo>
                      <a:pt x="75603" y="88535"/>
                    </a:lnTo>
                    <a:lnTo>
                      <a:pt x="74919" y="88280"/>
                    </a:lnTo>
                    <a:lnTo>
                      <a:pt x="74673" y="88232"/>
                    </a:lnTo>
                    <a:lnTo>
                      <a:pt x="74420" y="88198"/>
                    </a:lnTo>
                    <a:lnTo>
                      <a:pt x="74175" y="88250"/>
                    </a:lnTo>
                    <a:lnTo>
                      <a:pt x="73862" y="87795"/>
                    </a:lnTo>
                    <a:lnTo>
                      <a:pt x="73516" y="87347"/>
                    </a:lnTo>
                    <a:lnTo>
                      <a:pt x="73223" y="86872"/>
                    </a:lnTo>
                    <a:lnTo>
                      <a:pt x="73156" y="86612"/>
                    </a:lnTo>
                    <a:lnTo>
                      <a:pt x="73189" y="86298"/>
                    </a:lnTo>
                    <a:lnTo>
                      <a:pt x="72903" y="86211"/>
                    </a:lnTo>
                    <a:lnTo>
                      <a:pt x="72678" y="86103"/>
                    </a:lnTo>
                    <a:lnTo>
                      <a:pt x="72458" y="85968"/>
                    </a:lnTo>
                    <a:lnTo>
                      <a:pt x="72378" y="85861"/>
                    </a:lnTo>
                    <a:lnTo>
                      <a:pt x="72391" y="85561"/>
                    </a:lnTo>
                    <a:lnTo>
                      <a:pt x="72450" y="85301"/>
                    </a:lnTo>
                    <a:lnTo>
                      <a:pt x="71933" y="85406"/>
                    </a:lnTo>
                    <a:lnTo>
                      <a:pt x="71106" y="85525"/>
                    </a:lnTo>
                    <a:lnTo>
                      <a:pt x="71066" y="85291"/>
                    </a:lnTo>
                    <a:lnTo>
                      <a:pt x="71251" y="85126"/>
                    </a:lnTo>
                    <a:lnTo>
                      <a:pt x="71456" y="84954"/>
                    </a:lnTo>
                    <a:lnTo>
                      <a:pt x="71363" y="84727"/>
                    </a:lnTo>
                    <a:lnTo>
                      <a:pt x="71156" y="84539"/>
                    </a:lnTo>
                    <a:lnTo>
                      <a:pt x="71083" y="84299"/>
                    </a:lnTo>
                    <a:lnTo>
                      <a:pt x="71149" y="84126"/>
                    </a:lnTo>
                    <a:lnTo>
                      <a:pt x="71368" y="84073"/>
                    </a:lnTo>
                    <a:lnTo>
                      <a:pt x="71574" y="84088"/>
                    </a:lnTo>
                    <a:lnTo>
                      <a:pt x="71706" y="84081"/>
                    </a:lnTo>
                    <a:lnTo>
                      <a:pt x="71872" y="84002"/>
                    </a:lnTo>
                    <a:lnTo>
                      <a:pt x="72237" y="83843"/>
                    </a:lnTo>
                    <a:lnTo>
                      <a:pt x="72171" y="83569"/>
                    </a:lnTo>
                    <a:lnTo>
                      <a:pt x="72084" y="83275"/>
                    </a:lnTo>
                    <a:lnTo>
                      <a:pt x="72369" y="83162"/>
                    </a:lnTo>
                    <a:lnTo>
                      <a:pt x="72662" y="83069"/>
                    </a:lnTo>
                    <a:lnTo>
                      <a:pt x="72961" y="83003"/>
                    </a:lnTo>
                    <a:lnTo>
                      <a:pt x="73227" y="82956"/>
                    </a:lnTo>
                    <a:lnTo>
                      <a:pt x="73220" y="82715"/>
                    </a:lnTo>
                    <a:lnTo>
                      <a:pt x="73340" y="82468"/>
                    </a:lnTo>
                    <a:lnTo>
                      <a:pt x="73676" y="81399"/>
                    </a:lnTo>
                    <a:lnTo>
                      <a:pt x="73756" y="81159"/>
                    </a:lnTo>
                    <a:lnTo>
                      <a:pt x="73483" y="81112"/>
                    </a:lnTo>
                    <a:lnTo>
                      <a:pt x="73224" y="81051"/>
                    </a:lnTo>
                    <a:lnTo>
                      <a:pt x="72971" y="81024"/>
                    </a:lnTo>
                    <a:lnTo>
                      <a:pt x="72678" y="80970"/>
                    </a:lnTo>
                    <a:lnTo>
                      <a:pt x="72405" y="80783"/>
                    </a:lnTo>
                    <a:lnTo>
                      <a:pt x="72186" y="80696"/>
                    </a:lnTo>
                    <a:lnTo>
                      <a:pt x="72212" y="80442"/>
                    </a:lnTo>
                    <a:lnTo>
                      <a:pt x="72491" y="80542"/>
                    </a:lnTo>
                    <a:lnTo>
                      <a:pt x="72857" y="80650"/>
                    </a:lnTo>
                    <a:lnTo>
                      <a:pt x="73090" y="80677"/>
                    </a:lnTo>
                    <a:lnTo>
                      <a:pt x="73297" y="80683"/>
                    </a:lnTo>
                    <a:lnTo>
                      <a:pt x="73510" y="80677"/>
                    </a:lnTo>
                    <a:lnTo>
                      <a:pt x="73723" y="80597"/>
                    </a:lnTo>
                    <a:lnTo>
                      <a:pt x="73849" y="80363"/>
                    </a:lnTo>
                    <a:lnTo>
                      <a:pt x="73896" y="79995"/>
                    </a:lnTo>
                    <a:lnTo>
                      <a:pt x="74209" y="79981"/>
                    </a:lnTo>
                    <a:lnTo>
                      <a:pt x="74482" y="79948"/>
                    </a:lnTo>
                    <a:lnTo>
                      <a:pt x="74582" y="79721"/>
                    </a:lnTo>
                    <a:lnTo>
                      <a:pt x="74681" y="79446"/>
                    </a:lnTo>
                    <a:lnTo>
                      <a:pt x="74821" y="79252"/>
                    </a:lnTo>
                    <a:lnTo>
                      <a:pt x="74755" y="78998"/>
                    </a:lnTo>
                    <a:lnTo>
                      <a:pt x="74568" y="78877"/>
                    </a:lnTo>
                    <a:lnTo>
                      <a:pt x="74262" y="78697"/>
                    </a:lnTo>
                    <a:lnTo>
                      <a:pt x="74109" y="78556"/>
                    </a:lnTo>
                    <a:lnTo>
                      <a:pt x="73909" y="78295"/>
                    </a:lnTo>
                    <a:lnTo>
                      <a:pt x="73963" y="78054"/>
                    </a:lnTo>
                    <a:lnTo>
                      <a:pt x="74196" y="77465"/>
                    </a:lnTo>
                    <a:lnTo>
                      <a:pt x="73976" y="77328"/>
                    </a:lnTo>
                    <a:lnTo>
                      <a:pt x="73758" y="77269"/>
                    </a:lnTo>
                    <a:lnTo>
                      <a:pt x="73434" y="77238"/>
                    </a:lnTo>
                    <a:lnTo>
                      <a:pt x="73058" y="77259"/>
                    </a:lnTo>
                    <a:lnTo>
                      <a:pt x="72713" y="77300"/>
                    </a:lnTo>
                    <a:lnTo>
                      <a:pt x="72378" y="77332"/>
                    </a:lnTo>
                    <a:lnTo>
                      <a:pt x="72117" y="77353"/>
                    </a:lnTo>
                    <a:lnTo>
                      <a:pt x="71782" y="77468"/>
                    </a:lnTo>
                    <a:lnTo>
                      <a:pt x="71521" y="77562"/>
                    </a:lnTo>
                    <a:lnTo>
                      <a:pt x="71103" y="77394"/>
                    </a:lnTo>
                    <a:lnTo>
                      <a:pt x="71166" y="77058"/>
                    </a:lnTo>
                    <a:lnTo>
                      <a:pt x="70873" y="77299"/>
                    </a:lnTo>
                    <a:lnTo>
                      <a:pt x="70644" y="77425"/>
                    </a:lnTo>
                    <a:lnTo>
                      <a:pt x="70581" y="77215"/>
                    </a:lnTo>
                    <a:lnTo>
                      <a:pt x="70257" y="77288"/>
                    </a:lnTo>
                    <a:lnTo>
                      <a:pt x="70215" y="77183"/>
                    </a:lnTo>
                    <a:lnTo>
                      <a:pt x="69850" y="77267"/>
                    </a:lnTo>
                    <a:lnTo>
                      <a:pt x="69578" y="77340"/>
                    </a:lnTo>
                    <a:lnTo>
                      <a:pt x="69359" y="77381"/>
                    </a:lnTo>
                    <a:lnTo>
                      <a:pt x="69171" y="77434"/>
                    </a:lnTo>
                    <a:lnTo>
                      <a:pt x="69014" y="77454"/>
                    </a:lnTo>
                    <a:lnTo>
                      <a:pt x="68764" y="77307"/>
                    </a:lnTo>
                    <a:lnTo>
                      <a:pt x="68993" y="77118"/>
                    </a:lnTo>
                    <a:lnTo>
                      <a:pt x="69004" y="77003"/>
                    </a:lnTo>
                    <a:lnTo>
                      <a:pt x="68564" y="77011"/>
                    </a:lnTo>
                    <a:lnTo>
                      <a:pt x="68409" y="76634"/>
                    </a:lnTo>
                    <a:lnTo>
                      <a:pt x="68523" y="76487"/>
                    </a:lnTo>
                    <a:lnTo>
                      <a:pt x="68565" y="76162"/>
                    </a:lnTo>
                    <a:lnTo>
                      <a:pt x="68805" y="75973"/>
                    </a:lnTo>
                    <a:lnTo>
                      <a:pt x="69234" y="75680"/>
                    </a:lnTo>
                    <a:lnTo>
                      <a:pt x="69421" y="75879"/>
                    </a:lnTo>
                    <a:lnTo>
                      <a:pt x="69693" y="75775"/>
                    </a:lnTo>
                    <a:lnTo>
                      <a:pt x="69902" y="75691"/>
                    </a:lnTo>
                    <a:lnTo>
                      <a:pt x="70048" y="75764"/>
                    </a:lnTo>
                    <a:lnTo>
                      <a:pt x="70331" y="75681"/>
                    </a:lnTo>
                    <a:lnTo>
                      <a:pt x="70487" y="75660"/>
                    </a:lnTo>
                    <a:lnTo>
                      <a:pt x="70769" y="75807"/>
                    </a:lnTo>
                    <a:lnTo>
                      <a:pt x="70947" y="75702"/>
                    </a:lnTo>
                    <a:lnTo>
                      <a:pt x="71135" y="75933"/>
                    </a:lnTo>
                    <a:lnTo>
                      <a:pt x="71490" y="76322"/>
                    </a:lnTo>
                    <a:lnTo>
                      <a:pt x="71177" y="76585"/>
                    </a:lnTo>
                    <a:lnTo>
                      <a:pt x="71041" y="76732"/>
                    </a:lnTo>
                    <a:lnTo>
                      <a:pt x="71333" y="76848"/>
                    </a:lnTo>
                    <a:lnTo>
                      <a:pt x="71814" y="77048"/>
                    </a:lnTo>
                    <a:lnTo>
                      <a:pt x="72012" y="77100"/>
                    </a:lnTo>
                    <a:lnTo>
                      <a:pt x="72577" y="76996"/>
                    </a:lnTo>
                    <a:lnTo>
                      <a:pt x="72912" y="76996"/>
                    </a:lnTo>
                    <a:lnTo>
                      <a:pt x="72504" y="76607"/>
                    </a:lnTo>
                    <a:lnTo>
                      <a:pt x="72619" y="76260"/>
                    </a:lnTo>
                    <a:lnTo>
                      <a:pt x="72714" y="75923"/>
                    </a:lnTo>
                    <a:lnTo>
                      <a:pt x="72693" y="75408"/>
                    </a:lnTo>
                    <a:lnTo>
                      <a:pt x="72673" y="74462"/>
                    </a:lnTo>
                    <a:lnTo>
                      <a:pt x="72684" y="73726"/>
                    </a:lnTo>
                    <a:lnTo>
                      <a:pt x="72674" y="73642"/>
                    </a:lnTo>
                    <a:lnTo>
                      <a:pt x="72298" y="73589"/>
                    </a:lnTo>
                    <a:lnTo>
                      <a:pt x="72047" y="73463"/>
                    </a:lnTo>
                    <a:lnTo>
                      <a:pt x="71702" y="73273"/>
                    </a:lnTo>
                    <a:lnTo>
                      <a:pt x="71556" y="73410"/>
                    </a:lnTo>
                    <a:lnTo>
                      <a:pt x="71409" y="73420"/>
                    </a:lnTo>
                    <a:lnTo>
                      <a:pt x="71002" y="73210"/>
                    </a:lnTo>
                    <a:lnTo>
                      <a:pt x="70646" y="73431"/>
                    </a:lnTo>
                    <a:lnTo>
                      <a:pt x="70145" y="72957"/>
                    </a:lnTo>
                    <a:lnTo>
                      <a:pt x="69675" y="72504"/>
                    </a:lnTo>
                    <a:lnTo>
                      <a:pt x="69665" y="72220"/>
                    </a:lnTo>
                    <a:lnTo>
                      <a:pt x="69958" y="71623"/>
                    </a:lnTo>
                    <a:lnTo>
                      <a:pt x="69665" y="71601"/>
                    </a:lnTo>
                    <a:lnTo>
                      <a:pt x="69385" y="70906"/>
                    </a:lnTo>
                    <a:lnTo>
                      <a:pt x="69008" y="70917"/>
                    </a:lnTo>
                    <a:lnTo>
                      <a:pt x="69061" y="70685"/>
                    </a:lnTo>
                    <a:lnTo>
                      <a:pt x="69094" y="70338"/>
                    </a:lnTo>
                    <a:lnTo>
                      <a:pt x="69189" y="70043"/>
                    </a:lnTo>
                    <a:lnTo>
                      <a:pt x="69410" y="69558"/>
                    </a:lnTo>
                    <a:lnTo>
                      <a:pt x="67843" y="69231"/>
                    </a:lnTo>
                    <a:lnTo>
                      <a:pt x="67869" y="67944"/>
                    </a:lnTo>
                    <a:lnTo>
                      <a:pt x="67216" y="67015"/>
                    </a:lnTo>
                    <a:lnTo>
                      <a:pt x="67825" y="66624"/>
                    </a:lnTo>
                    <a:lnTo>
                      <a:pt x="68053" y="66973"/>
                    </a:lnTo>
                    <a:lnTo>
                      <a:pt x="68208" y="67237"/>
                    </a:lnTo>
                    <a:lnTo>
                      <a:pt x="68050" y="67395"/>
                    </a:lnTo>
                    <a:lnTo>
                      <a:pt x="68268" y="67691"/>
                    </a:lnTo>
                    <a:lnTo>
                      <a:pt x="68455" y="67955"/>
                    </a:lnTo>
                    <a:lnTo>
                      <a:pt x="68706" y="67923"/>
                    </a:lnTo>
                    <a:lnTo>
                      <a:pt x="69237" y="68356"/>
                    </a:lnTo>
                    <a:lnTo>
                      <a:pt x="69637" y="67818"/>
                    </a:lnTo>
                    <a:lnTo>
                      <a:pt x="69377" y="67480"/>
                    </a:lnTo>
                    <a:lnTo>
                      <a:pt x="69149" y="67195"/>
                    </a:lnTo>
                    <a:lnTo>
                      <a:pt x="68640" y="66730"/>
                    </a:lnTo>
                    <a:lnTo>
                      <a:pt x="68736" y="66455"/>
                    </a:lnTo>
                    <a:lnTo>
                      <a:pt x="68854" y="66011"/>
                    </a:lnTo>
                    <a:lnTo>
                      <a:pt x="68952" y="65620"/>
                    </a:lnTo>
                    <a:lnTo>
                      <a:pt x="68975" y="65387"/>
                    </a:lnTo>
                    <a:lnTo>
                      <a:pt x="68974" y="65050"/>
                    </a:lnTo>
                    <a:lnTo>
                      <a:pt x="68998" y="64753"/>
                    </a:lnTo>
                    <a:lnTo>
                      <a:pt x="69062" y="64679"/>
                    </a:lnTo>
                    <a:lnTo>
                      <a:pt x="69136" y="64605"/>
                    </a:lnTo>
                    <a:lnTo>
                      <a:pt x="69281" y="64533"/>
                    </a:lnTo>
                    <a:lnTo>
                      <a:pt x="69459" y="64534"/>
                    </a:lnTo>
                    <a:lnTo>
                      <a:pt x="69543" y="64595"/>
                    </a:lnTo>
                    <a:lnTo>
                      <a:pt x="69648" y="64658"/>
                    </a:lnTo>
                    <a:lnTo>
                      <a:pt x="69793" y="64712"/>
                    </a:lnTo>
                    <a:lnTo>
                      <a:pt x="71747" y="64798"/>
                    </a:lnTo>
                    <a:lnTo>
                      <a:pt x="71616" y="64598"/>
                    </a:lnTo>
                    <a:lnTo>
                      <a:pt x="71366" y="63998"/>
                    </a:lnTo>
                    <a:lnTo>
                      <a:pt x="71947" y="63698"/>
                    </a:lnTo>
                    <a:lnTo>
                      <a:pt x="72710" y="63000"/>
                    </a:lnTo>
                    <a:lnTo>
                      <a:pt x="73619" y="63049"/>
                    </a:lnTo>
                    <a:lnTo>
                      <a:pt x="73969" y="63248"/>
                    </a:lnTo>
                    <a:lnTo>
                      <a:pt x="74995" y="62347"/>
                    </a:lnTo>
                    <a:lnTo>
                      <a:pt x="74280" y="61342"/>
                    </a:lnTo>
                    <a:lnTo>
                      <a:pt x="74415" y="61263"/>
                    </a:lnTo>
                    <a:lnTo>
                      <a:pt x="74775" y="60375"/>
                    </a:lnTo>
                    <a:lnTo>
                      <a:pt x="75557" y="60383"/>
                    </a:lnTo>
                    <a:lnTo>
                      <a:pt x="75785" y="59910"/>
                    </a:lnTo>
                    <a:lnTo>
                      <a:pt x="77257" y="60411"/>
                    </a:lnTo>
                    <a:lnTo>
                      <a:pt x="77203" y="61296"/>
                    </a:lnTo>
                    <a:lnTo>
                      <a:pt x="78533" y="61287"/>
                    </a:lnTo>
                    <a:lnTo>
                      <a:pt x="79099" y="61280"/>
                    </a:lnTo>
                    <a:lnTo>
                      <a:pt x="79589" y="61177"/>
                    </a:lnTo>
                    <a:lnTo>
                      <a:pt x="78741" y="59646"/>
                    </a:lnTo>
                    <a:lnTo>
                      <a:pt x="78375" y="58999"/>
                    </a:lnTo>
                    <a:lnTo>
                      <a:pt x="78375" y="58846"/>
                    </a:lnTo>
                    <a:lnTo>
                      <a:pt x="78497" y="58500"/>
                    </a:lnTo>
                    <a:lnTo>
                      <a:pt x="78175" y="58013"/>
                    </a:lnTo>
                    <a:lnTo>
                      <a:pt x="78019" y="58424"/>
                    </a:lnTo>
                    <a:lnTo>
                      <a:pt x="77924" y="57911"/>
                    </a:lnTo>
                    <a:lnTo>
                      <a:pt x="77572" y="57815"/>
                    </a:lnTo>
                    <a:lnTo>
                      <a:pt x="77175" y="57437"/>
                    </a:lnTo>
                    <a:lnTo>
                      <a:pt x="77837" y="57274"/>
                    </a:lnTo>
                    <a:lnTo>
                      <a:pt x="77954" y="57192"/>
                    </a:lnTo>
                    <a:lnTo>
                      <a:pt x="78661" y="57318"/>
                    </a:lnTo>
                    <a:lnTo>
                      <a:pt x="78639" y="57563"/>
                    </a:lnTo>
                    <a:lnTo>
                      <a:pt x="78845" y="57585"/>
                    </a:lnTo>
                    <a:lnTo>
                      <a:pt x="78948" y="57756"/>
                    </a:lnTo>
                    <a:lnTo>
                      <a:pt x="79706" y="57771"/>
                    </a:lnTo>
                    <a:lnTo>
                      <a:pt x="79698" y="57385"/>
                    </a:lnTo>
                    <a:lnTo>
                      <a:pt x="79429" y="57382"/>
                    </a:lnTo>
                    <a:lnTo>
                      <a:pt x="79567" y="57110"/>
                    </a:lnTo>
                    <a:lnTo>
                      <a:pt x="79623" y="56928"/>
                    </a:lnTo>
                    <a:lnTo>
                      <a:pt x="79690" y="56689"/>
                    </a:lnTo>
                    <a:lnTo>
                      <a:pt x="79567" y="56214"/>
                    </a:lnTo>
                    <a:lnTo>
                      <a:pt x="79540" y="55913"/>
                    </a:lnTo>
                    <a:lnTo>
                      <a:pt x="79503" y="55792"/>
                    </a:lnTo>
                    <a:lnTo>
                      <a:pt x="79407" y="55264"/>
                    </a:lnTo>
                    <a:lnTo>
                      <a:pt x="79977" y="55183"/>
                    </a:lnTo>
                    <a:lnTo>
                      <a:pt x="80003" y="54591"/>
                    </a:lnTo>
                    <a:lnTo>
                      <a:pt x="80748" y="54585"/>
                    </a:lnTo>
                    <a:lnTo>
                      <a:pt x="80613" y="53987"/>
                    </a:lnTo>
                    <a:lnTo>
                      <a:pt x="80689" y="53606"/>
                    </a:lnTo>
                    <a:lnTo>
                      <a:pt x="79777" y="54021"/>
                    </a:lnTo>
                    <a:lnTo>
                      <a:pt x="80008" y="53344"/>
                    </a:lnTo>
                    <a:lnTo>
                      <a:pt x="80143" y="53039"/>
                    </a:lnTo>
                    <a:lnTo>
                      <a:pt x="80382" y="52626"/>
                    </a:lnTo>
                    <a:lnTo>
                      <a:pt x="81043" y="52432"/>
                    </a:lnTo>
                    <a:lnTo>
                      <a:pt x="81495" y="52840"/>
                    </a:lnTo>
                    <a:lnTo>
                      <a:pt x="81994" y="52490"/>
                    </a:lnTo>
                    <a:lnTo>
                      <a:pt x="82184" y="52035"/>
                    </a:lnTo>
                    <a:lnTo>
                      <a:pt x="82001" y="51574"/>
                    </a:lnTo>
                    <a:lnTo>
                      <a:pt x="81113" y="51196"/>
                    </a:lnTo>
                    <a:lnTo>
                      <a:pt x="81269" y="50524"/>
                    </a:lnTo>
                    <a:lnTo>
                      <a:pt x="80683" y="50432"/>
                    </a:lnTo>
                    <a:lnTo>
                      <a:pt x="80436" y="50220"/>
                    </a:lnTo>
                    <a:lnTo>
                      <a:pt x="80671" y="49099"/>
                    </a:lnTo>
                    <a:lnTo>
                      <a:pt x="80512" y="49016"/>
                    </a:lnTo>
                    <a:lnTo>
                      <a:pt x="80311" y="48862"/>
                    </a:lnTo>
                    <a:lnTo>
                      <a:pt x="80170" y="48690"/>
                    </a:lnTo>
                    <a:lnTo>
                      <a:pt x="80017" y="48418"/>
                    </a:lnTo>
                    <a:lnTo>
                      <a:pt x="79338" y="48311"/>
                    </a:lnTo>
                    <a:lnTo>
                      <a:pt x="78447" y="48684"/>
                    </a:lnTo>
                    <a:lnTo>
                      <a:pt x="79532" y="47692"/>
                    </a:lnTo>
                    <a:lnTo>
                      <a:pt x="79938" y="47650"/>
                    </a:lnTo>
                    <a:lnTo>
                      <a:pt x="80180" y="47637"/>
                    </a:lnTo>
                    <a:lnTo>
                      <a:pt x="80480" y="47716"/>
                    </a:lnTo>
                    <a:lnTo>
                      <a:pt x="80793" y="47815"/>
                    </a:lnTo>
                    <a:lnTo>
                      <a:pt x="81100" y="47893"/>
                    </a:lnTo>
                    <a:lnTo>
                      <a:pt x="81341" y="47966"/>
                    </a:lnTo>
                    <a:lnTo>
                      <a:pt x="81570" y="48005"/>
                    </a:lnTo>
                    <a:lnTo>
                      <a:pt x="81889" y="48018"/>
                    </a:lnTo>
                    <a:lnTo>
                      <a:pt x="82151" y="47992"/>
                    </a:lnTo>
                    <a:lnTo>
                      <a:pt x="82405" y="47947"/>
                    </a:lnTo>
                    <a:lnTo>
                      <a:pt x="82510" y="47914"/>
                    </a:lnTo>
                    <a:lnTo>
                      <a:pt x="82308" y="47311"/>
                    </a:lnTo>
                    <a:lnTo>
                      <a:pt x="82733" y="47160"/>
                    </a:lnTo>
                    <a:lnTo>
                      <a:pt x="82583" y="46728"/>
                    </a:lnTo>
                    <a:lnTo>
                      <a:pt x="81669" y="47094"/>
                    </a:lnTo>
                    <a:lnTo>
                      <a:pt x="81545" y="46498"/>
                    </a:lnTo>
                    <a:lnTo>
                      <a:pt x="81310" y="46557"/>
                    </a:lnTo>
                    <a:lnTo>
                      <a:pt x="81098" y="46265"/>
                    </a:lnTo>
                    <a:lnTo>
                      <a:pt x="80658" y="46494"/>
                    </a:lnTo>
                    <a:lnTo>
                      <a:pt x="80054" y="45950"/>
                    </a:lnTo>
                    <a:lnTo>
                      <a:pt x="80871" y="45666"/>
                    </a:lnTo>
                    <a:lnTo>
                      <a:pt x="80849" y="45130"/>
                    </a:lnTo>
                    <a:lnTo>
                      <a:pt x="79804" y="45264"/>
                    </a:lnTo>
                    <a:lnTo>
                      <a:pt x="78651" y="44649"/>
                    </a:lnTo>
                    <a:lnTo>
                      <a:pt x="77755" y="45114"/>
                    </a:lnTo>
                    <a:lnTo>
                      <a:pt x="77825" y="45390"/>
                    </a:lnTo>
                    <a:lnTo>
                      <a:pt x="76844" y="45674"/>
                    </a:lnTo>
                    <a:lnTo>
                      <a:pt x="76718" y="46202"/>
                    </a:lnTo>
                    <a:lnTo>
                      <a:pt x="76206" y="46156"/>
                    </a:lnTo>
                    <a:lnTo>
                      <a:pt x="75835" y="45908"/>
                    </a:lnTo>
                    <a:lnTo>
                      <a:pt x="75670" y="46024"/>
                    </a:lnTo>
                    <a:lnTo>
                      <a:pt x="75711" y="46156"/>
                    </a:lnTo>
                    <a:lnTo>
                      <a:pt x="75794" y="46214"/>
                    </a:lnTo>
                    <a:lnTo>
                      <a:pt x="75661" y="46694"/>
                    </a:lnTo>
                    <a:lnTo>
                      <a:pt x="75167" y="46802"/>
                    </a:lnTo>
                    <a:lnTo>
                      <a:pt x="74862" y="46712"/>
                    </a:lnTo>
                    <a:lnTo>
                      <a:pt x="74517" y="46431"/>
                    </a:lnTo>
                    <a:lnTo>
                      <a:pt x="74303" y="46464"/>
                    </a:lnTo>
                    <a:lnTo>
                      <a:pt x="73555" y="45242"/>
                    </a:lnTo>
                    <a:lnTo>
                      <a:pt x="72846" y="45906"/>
                    </a:lnTo>
                    <a:lnTo>
                      <a:pt x="72483" y="46527"/>
                    </a:lnTo>
                    <a:lnTo>
                      <a:pt x="72113" y="46346"/>
                    </a:lnTo>
                    <a:lnTo>
                      <a:pt x="72699" y="45716"/>
                    </a:lnTo>
                    <a:lnTo>
                      <a:pt x="72411" y="45453"/>
                    </a:lnTo>
                    <a:lnTo>
                      <a:pt x="72420" y="45122"/>
                    </a:lnTo>
                    <a:lnTo>
                      <a:pt x="71887" y="44398"/>
                    </a:lnTo>
                    <a:lnTo>
                      <a:pt x="71628" y="44016"/>
                    </a:lnTo>
                    <a:lnTo>
                      <a:pt x="71573" y="43742"/>
                    </a:lnTo>
                    <a:lnTo>
                      <a:pt x="71655" y="43498"/>
                    </a:lnTo>
                    <a:lnTo>
                      <a:pt x="71674" y="43367"/>
                    </a:lnTo>
                    <a:lnTo>
                      <a:pt x="71569" y="43075"/>
                    </a:lnTo>
                    <a:lnTo>
                      <a:pt x="71439" y="42877"/>
                    </a:lnTo>
                    <a:lnTo>
                      <a:pt x="71449" y="42613"/>
                    </a:lnTo>
                    <a:lnTo>
                      <a:pt x="71542" y="42494"/>
                    </a:lnTo>
                    <a:lnTo>
                      <a:pt x="71912" y="42293"/>
                    </a:lnTo>
                    <a:lnTo>
                      <a:pt x="71967" y="42091"/>
                    </a:lnTo>
                    <a:lnTo>
                      <a:pt x="72099" y="41916"/>
                    </a:lnTo>
                    <a:lnTo>
                      <a:pt x="72255" y="41832"/>
                    </a:lnTo>
                    <a:lnTo>
                      <a:pt x="72407" y="41880"/>
                    </a:lnTo>
                    <a:lnTo>
                      <a:pt x="72467" y="42114"/>
                    </a:lnTo>
                    <a:lnTo>
                      <a:pt x="72508" y="42293"/>
                    </a:lnTo>
                    <a:lnTo>
                      <a:pt x="72502" y="42497"/>
                    </a:lnTo>
                    <a:lnTo>
                      <a:pt x="72674" y="42717"/>
                    </a:lnTo>
                    <a:lnTo>
                      <a:pt x="72946" y="42978"/>
                    </a:lnTo>
                    <a:lnTo>
                      <a:pt x="73290" y="42886"/>
                    </a:lnTo>
                    <a:lnTo>
                      <a:pt x="73635" y="42695"/>
                    </a:lnTo>
                    <a:lnTo>
                      <a:pt x="73947" y="42488"/>
                    </a:lnTo>
                    <a:lnTo>
                      <a:pt x="73988" y="42397"/>
                    </a:lnTo>
                    <a:lnTo>
                      <a:pt x="73940" y="41838"/>
                    </a:lnTo>
                    <a:lnTo>
                      <a:pt x="73671" y="41577"/>
                    </a:lnTo>
                    <a:lnTo>
                      <a:pt x="73573" y="41413"/>
                    </a:lnTo>
                    <a:lnTo>
                      <a:pt x="73008" y="41368"/>
                    </a:lnTo>
                    <a:lnTo>
                      <a:pt x="73024" y="41220"/>
                    </a:lnTo>
                    <a:lnTo>
                      <a:pt x="73112" y="40971"/>
                    </a:lnTo>
                    <a:lnTo>
                      <a:pt x="73243" y="40798"/>
                    </a:lnTo>
                    <a:lnTo>
                      <a:pt x="73433" y="40641"/>
                    </a:lnTo>
                    <a:lnTo>
                      <a:pt x="73303" y="40461"/>
                    </a:lnTo>
                    <a:lnTo>
                      <a:pt x="73221" y="40312"/>
                    </a:lnTo>
                    <a:lnTo>
                      <a:pt x="73269" y="40063"/>
                    </a:lnTo>
                    <a:lnTo>
                      <a:pt x="73323" y="39721"/>
                    </a:lnTo>
                    <a:lnTo>
                      <a:pt x="73669" y="39447"/>
                    </a:lnTo>
                    <a:lnTo>
                      <a:pt x="73790" y="39746"/>
                    </a:lnTo>
                    <a:lnTo>
                      <a:pt x="73983" y="39796"/>
                    </a:lnTo>
                    <a:lnTo>
                      <a:pt x="74046" y="39871"/>
                    </a:lnTo>
                    <a:lnTo>
                      <a:pt x="74607" y="39106"/>
                    </a:lnTo>
                    <a:lnTo>
                      <a:pt x="74723" y="38888"/>
                    </a:lnTo>
                    <a:lnTo>
                      <a:pt x="74808" y="38853"/>
                    </a:lnTo>
                    <a:lnTo>
                      <a:pt x="74262" y="38080"/>
                    </a:lnTo>
                    <a:lnTo>
                      <a:pt x="74262" y="37844"/>
                    </a:lnTo>
                    <a:lnTo>
                      <a:pt x="74452" y="37109"/>
                    </a:lnTo>
                    <a:lnTo>
                      <a:pt x="74720" y="37033"/>
                    </a:lnTo>
                    <a:lnTo>
                      <a:pt x="74686" y="36597"/>
                    </a:lnTo>
                    <a:lnTo>
                      <a:pt x="75758" y="36614"/>
                    </a:lnTo>
                    <a:lnTo>
                      <a:pt x="76483" y="36767"/>
                    </a:lnTo>
                    <a:lnTo>
                      <a:pt x="76639" y="36854"/>
                    </a:lnTo>
                    <a:lnTo>
                      <a:pt x="76196" y="37231"/>
                    </a:lnTo>
                    <a:lnTo>
                      <a:pt x="76039" y="37487"/>
                    </a:lnTo>
                    <a:lnTo>
                      <a:pt x="75614" y="37650"/>
                    </a:lnTo>
                    <a:lnTo>
                      <a:pt x="76060" y="38499"/>
                    </a:lnTo>
                    <a:lnTo>
                      <a:pt x="76172" y="38747"/>
                    </a:lnTo>
                    <a:lnTo>
                      <a:pt x="76545" y="38628"/>
                    </a:lnTo>
                    <a:lnTo>
                      <a:pt x="76928" y="38097"/>
                    </a:lnTo>
                    <a:lnTo>
                      <a:pt x="76908" y="37930"/>
                    </a:lnTo>
                    <a:lnTo>
                      <a:pt x="77514" y="38028"/>
                    </a:lnTo>
                    <a:lnTo>
                      <a:pt x="77567" y="37971"/>
                    </a:lnTo>
                    <a:lnTo>
                      <a:pt x="77908" y="37942"/>
                    </a:lnTo>
                    <a:lnTo>
                      <a:pt x="78071" y="37686"/>
                    </a:lnTo>
                    <a:lnTo>
                      <a:pt x="78482" y="37625"/>
                    </a:lnTo>
                    <a:lnTo>
                      <a:pt x="78755" y="37477"/>
                    </a:lnTo>
                    <a:lnTo>
                      <a:pt x="78795" y="37309"/>
                    </a:lnTo>
                    <a:lnTo>
                      <a:pt x="78775" y="37052"/>
                    </a:lnTo>
                    <a:lnTo>
                      <a:pt x="78701" y="36869"/>
                    </a:lnTo>
                    <a:lnTo>
                      <a:pt x="78543" y="36557"/>
                    </a:lnTo>
                    <a:lnTo>
                      <a:pt x="78478" y="36413"/>
                    </a:lnTo>
                    <a:lnTo>
                      <a:pt x="78735" y="36131"/>
                    </a:lnTo>
                    <a:lnTo>
                      <a:pt x="78952" y="36012"/>
                    </a:lnTo>
                    <a:lnTo>
                      <a:pt x="79248" y="35948"/>
                    </a:lnTo>
                    <a:lnTo>
                      <a:pt x="79190" y="35638"/>
                    </a:lnTo>
                    <a:lnTo>
                      <a:pt x="79324" y="35487"/>
                    </a:lnTo>
                    <a:lnTo>
                      <a:pt x="79339" y="34834"/>
                    </a:lnTo>
                    <a:lnTo>
                      <a:pt x="79147" y="34750"/>
                    </a:lnTo>
                    <a:lnTo>
                      <a:pt x="78938" y="34641"/>
                    </a:lnTo>
                    <a:lnTo>
                      <a:pt x="78653" y="34390"/>
                    </a:lnTo>
                    <a:lnTo>
                      <a:pt x="78477" y="34106"/>
                    </a:lnTo>
                    <a:lnTo>
                      <a:pt x="78386" y="34058"/>
                    </a:lnTo>
                    <a:lnTo>
                      <a:pt x="78338" y="33947"/>
                    </a:lnTo>
                    <a:lnTo>
                      <a:pt x="78279" y="33852"/>
                    </a:lnTo>
                    <a:lnTo>
                      <a:pt x="78381" y="33761"/>
                    </a:lnTo>
                    <a:lnTo>
                      <a:pt x="78440" y="33745"/>
                    </a:lnTo>
                    <a:lnTo>
                      <a:pt x="78410" y="33695"/>
                    </a:lnTo>
                    <a:lnTo>
                      <a:pt x="78353" y="33641"/>
                    </a:lnTo>
                    <a:lnTo>
                      <a:pt x="78306" y="33593"/>
                    </a:lnTo>
                    <a:lnTo>
                      <a:pt x="78195" y="33636"/>
                    </a:lnTo>
                    <a:lnTo>
                      <a:pt x="78057" y="33471"/>
                    </a:lnTo>
                    <a:lnTo>
                      <a:pt x="77892" y="33259"/>
                    </a:lnTo>
                    <a:lnTo>
                      <a:pt x="77970" y="33156"/>
                    </a:lnTo>
                    <a:lnTo>
                      <a:pt x="77740" y="32710"/>
                    </a:lnTo>
                    <a:lnTo>
                      <a:pt x="77355" y="32725"/>
                    </a:lnTo>
                    <a:lnTo>
                      <a:pt x="76974" y="32676"/>
                    </a:lnTo>
                    <a:lnTo>
                      <a:pt x="76818" y="32339"/>
                    </a:lnTo>
                    <a:lnTo>
                      <a:pt x="75803" y="32074"/>
                    </a:lnTo>
                    <a:lnTo>
                      <a:pt x="74868" y="31934"/>
                    </a:lnTo>
                    <a:lnTo>
                      <a:pt x="74448" y="31933"/>
                    </a:lnTo>
                    <a:lnTo>
                      <a:pt x="74211" y="31596"/>
                    </a:lnTo>
                    <a:lnTo>
                      <a:pt x="74211" y="31428"/>
                    </a:lnTo>
                    <a:lnTo>
                      <a:pt x="74314" y="31230"/>
                    </a:lnTo>
                    <a:lnTo>
                      <a:pt x="74425" y="31079"/>
                    </a:lnTo>
                    <a:lnTo>
                      <a:pt x="74201" y="30751"/>
                    </a:lnTo>
                    <a:lnTo>
                      <a:pt x="73959" y="30437"/>
                    </a:lnTo>
                    <a:lnTo>
                      <a:pt x="73677" y="30068"/>
                    </a:lnTo>
                    <a:lnTo>
                      <a:pt x="73388" y="29746"/>
                    </a:lnTo>
                    <a:lnTo>
                      <a:pt x="73115" y="29550"/>
                    </a:lnTo>
                    <a:lnTo>
                      <a:pt x="72966" y="29244"/>
                    </a:lnTo>
                    <a:lnTo>
                      <a:pt x="72583" y="28874"/>
                    </a:lnTo>
                    <a:lnTo>
                      <a:pt x="72138" y="28536"/>
                    </a:lnTo>
                    <a:lnTo>
                      <a:pt x="71740" y="28214"/>
                    </a:lnTo>
                    <a:lnTo>
                      <a:pt x="71420" y="28000"/>
                    </a:lnTo>
                    <a:lnTo>
                      <a:pt x="71334" y="27875"/>
                    </a:lnTo>
                    <a:lnTo>
                      <a:pt x="71274" y="27690"/>
                    </a:lnTo>
                    <a:lnTo>
                      <a:pt x="71236" y="27473"/>
                    </a:lnTo>
                    <a:lnTo>
                      <a:pt x="71235" y="27224"/>
                    </a:lnTo>
                    <a:lnTo>
                      <a:pt x="71235" y="26942"/>
                    </a:lnTo>
                    <a:lnTo>
                      <a:pt x="70378" y="27249"/>
                    </a:lnTo>
                    <a:lnTo>
                      <a:pt x="70018" y="27346"/>
                    </a:lnTo>
                    <a:lnTo>
                      <a:pt x="69818" y="27378"/>
                    </a:lnTo>
                    <a:lnTo>
                      <a:pt x="69426" y="27539"/>
                    </a:lnTo>
                    <a:lnTo>
                      <a:pt x="69238" y="27674"/>
                    </a:lnTo>
                    <a:lnTo>
                      <a:pt x="68964" y="27819"/>
                    </a:lnTo>
                    <a:lnTo>
                      <a:pt x="68765" y="27889"/>
                    </a:lnTo>
                    <a:lnTo>
                      <a:pt x="68524" y="27963"/>
                    </a:lnTo>
                    <a:lnTo>
                      <a:pt x="68303" y="28021"/>
                    </a:lnTo>
                    <a:lnTo>
                      <a:pt x="67637" y="28692"/>
                    </a:lnTo>
                    <a:lnTo>
                      <a:pt x="67585" y="28657"/>
                    </a:lnTo>
                    <a:lnTo>
                      <a:pt x="67572" y="28267"/>
                    </a:lnTo>
                    <a:lnTo>
                      <a:pt x="67291" y="28475"/>
                    </a:lnTo>
                    <a:lnTo>
                      <a:pt x="67125" y="28518"/>
                    </a:lnTo>
                    <a:lnTo>
                      <a:pt x="66838" y="28440"/>
                    </a:lnTo>
                    <a:lnTo>
                      <a:pt x="66518" y="28275"/>
                    </a:lnTo>
                    <a:lnTo>
                      <a:pt x="66284" y="28162"/>
                    </a:lnTo>
                    <a:lnTo>
                      <a:pt x="66178" y="28344"/>
                    </a:lnTo>
                    <a:lnTo>
                      <a:pt x="65943" y="28326"/>
                    </a:lnTo>
                    <a:lnTo>
                      <a:pt x="65596" y="28248"/>
                    </a:lnTo>
                    <a:lnTo>
                      <a:pt x="65250" y="28127"/>
                    </a:lnTo>
                    <a:lnTo>
                      <a:pt x="65042" y="28083"/>
                    </a:lnTo>
                    <a:lnTo>
                      <a:pt x="64507" y="27693"/>
                    </a:lnTo>
                    <a:lnTo>
                      <a:pt x="63751" y="27736"/>
                    </a:lnTo>
                    <a:lnTo>
                      <a:pt x="63982" y="27156"/>
                    </a:lnTo>
                    <a:lnTo>
                      <a:pt x="64176" y="26783"/>
                    </a:lnTo>
                    <a:lnTo>
                      <a:pt x="64291" y="26550"/>
                    </a:lnTo>
                    <a:lnTo>
                      <a:pt x="64980" y="26481"/>
                    </a:lnTo>
                    <a:lnTo>
                      <a:pt x="64949" y="25800"/>
                    </a:lnTo>
                    <a:lnTo>
                      <a:pt x="65258" y="25508"/>
                    </a:lnTo>
                    <a:lnTo>
                      <a:pt x="65094" y="25168"/>
                    </a:lnTo>
                    <a:lnTo>
                      <a:pt x="64917" y="24902"/>
                    </a:lnTo>
                    <a:lnTo>
                      <a:pt x="64741" y="24778"/>
                    </a:lnTo>
                    <a:lnTo>
                      <a:pt x="64275" y="24817"/>
                    </a:lnTo>
                    <a:lnTo>
                      <a:pt x="63882" y="24830"/>
                    </a:lnTo>
                    <a:lnTo>
                      <a:pt x="63429" y="24836"/>
                    </a:lnTo>
                    <a:lnTo>
                      <a:pt x="63271" y="24836"/>
                    </a:lnTo>
                    <a:lnTo>
                      <a:pt x="62732" y="24610"/>
                    </a:lnTo>
                    <a:lnTo>
                      <a:pt x="62443" y="24685"/>
                    </a:lnTo>
                    <a:lnTo>
                      <a:pt x="62072" y="24753"/>
                    </a:lnTo>
                    <a:lnTo>
                      <a:pt x="61928" y="24760"/>
                    </a:lnTo>
                    <a:lnTo>
                      <a:pt x="61639" y="24956"/>
                    </a:lnTo>
                    <a:lnTo>
                      <a:pt x="61335" y="25275"/>
                    </a:lnTo>
                    <a:lnTo>
                      <a:pt x="61090" y="25588"/>
                    </a:lnTo>
                    <a:lnTo>
                      <a:pt x="61012" y="25747"/>
                    </a:lnTo>
                    <a:lnTo>
                      <a:pt x="61003" y="26073"/>
                    </a:lnTo>
                    <a:lnTo>
                      <a:pt x="60900" y="26207"/>
                    </a:lnTo>
                    <a:lnTo>
                      <a:pt x="60830" y="26252"/>
                    </a:lnTo>
                    <a:lnTo>
                      <a:pt x="60639" y="26118"/>
                    </a:lnTo>
                    <a:lnTo>
                      <a:pt x="60469" y="25734"/>
                    </a:lnTo>
                    <a:lnTo>
                      <a:pt x="60348" y="25600"/>
                    </a:lnTo>
                    <a:lnTo>
                      <a:pt x="60286" y="25440"/>
                    </a:lnTo>
                    <a:lnTo>
                      <a:pt x="60107" y="25402"/>
                    </a:lnTo>
                    <a:lnTo>
                      <a:pt x="59972" y="25511"/>
                    </a:lnTo>
                    <a:lnTo>
                      <a:pt x="59806" y="25530"/>
                    </a:lnTo>
                    <a:lnTo>
                      <a:pt x="59308" y="25498"/>
                    </a:lnTo>
                    <a:lnTo>
                      <a:pt x="59002" y="25427"/>
                    </a:lnTo>
                    <a:lnTo>
                      <a:pt x="58831" y="25191"/>
                    </a:lnTo>
                    <a:lnTo>
                      <a:pt x="58603" y="24750"/>
                    </a:lnTo>
                    <a:lnTo>
                      <a:pt x="58410" y="24352"/>
                    </a:lnTo>
                    <a:lnTo>
                      <a:pt x="58256" y="24064"/>
                    </a:lnTo>
                    <a:lnTo>
                      <a:pt x="58114" y="23853"/>
                    </a:lnTo>
                    <a:lnTo>
                      <a:pt x="57882" y="23686"/>
                    </a:lnTo>
                    <a:lnTo>
                      <a:pt x="57683" y="23520"/>
                    </a:lnTo>
                    <a:lnTo>
                      <a:pt x="57585" y="23298"/>
                    </a:lnTo>
                    <a:lnTo>
                      <a:pt x="57453" y="23054"/>
                    </a:lnTo>
                    <a:lnTo>
                      <a:pt x="57299" y="22943"/>
                    </a:lnTo>
                    <a:lnTo>
                      <a:pt x="56798" y="23098"/>
                    </a:lnTo>
                    <a:lnTo>
                      <a:pt x="56599" y="23131"/>
                    </a:lnTo>
                    <a:lnTo>
                      <a:pt x="56355" y="23076"/>
                    </a:lnTo>
                    <a:lnTo>
                      <a:pt x="56089" y="23009"/>
                    </a:lnTo>
                    <a:lnTo>
                      <a:pt x="55735" y="22854"/>
                    </a:lnTo>
                    <a:lnTo>
                      <a:pt x="55315" y="22676"/>
                    </a:lnTo>
                    <a:lnTo>
                      <a:pt x="54829" y="22354"/>
                    </a:lnTo>
                    <a:lnTo>
                      <a:pt x="55099" y="21833"/>
                    </a:lnTo>
                    <a:lnTo>
                      <a:pt x="55234" y="21511"/>
                    </a:lnTo>
                    <a:lnTo>
                      <a:pt x="55317" y="20494"/>
                    </a:lnTo>
                    <a:lnTo>
                      <a:pt x="55267" y="19886"/>
                    </a:lnTo>
                    <a:lnTo>
                      <a:pt x="54997" y="19836"/>
                    </a:lnTo>
                    <a:lnTo>
                      <a:pt x="54777" y="19795"/>
                    </a:lnTo>
                    <a:lnTo>
                      <a:pt x="54297" y="19686"/>
                    </a:lnTo>
                    <a:lnTo>
                      <a:pt x="53990" y="19468"/>
                    </a:lnTo>
                    <a:lnTo>
                      <a:pt x="53763" y="19359"/>
                    </a:lnTo>
                    <a:lnTo>
                      <a:pt x="53419" y="19250"/>
                    </a:lnTo>
                    <a:lnTo>
                      <a:pt x="53283" y="19314"/>
                    </a:lnTo>
                    <a:lnTo>
                      <a:pt x="53147" y="19214"/>
                    </a:lnTo>
                    <a:lnTo>
                      <a:pt x="53140" y="18932"/>
                    </a:lnTo>
                    <a:lnTo>
                      <a:pt x="53121" y="18844"/>
                    </a:lnTo>
                    <a:lnTo>
                      <a:pt x="52975" y="18857"/>
                    </a:lnTo>
                    <a:lnTo>
                      <a:pt x="52807" y="18076"/>
                    </a:lnTo>
                    <a:lnTo>
                      <a:pt x="52660" y="18001"/>
                    </a:lnTo>
                    <a:lnTo>
                      <a:pt x="52123" y="18101"/>
                    </a:lnTo>
                    <a:lnTo>
                      <a:pt x="51810" y="18146"/>
                    </a:lnTo>
                    <a:lnTo>
                      <a:pt x="51486" y="18152"/>
                    </a:lnTo>
                    <a:lnTo>
                      <a:pt x="51211" y="17542"/>
                    </a:lnTo>
                    <a:lnTo>
                      <a:pt x="50362" y="17464"/>
                    </a:lnTo>
                    <a:lnTo>
                      <a:pt x="49852" y="16960"/>
                    </a:lnTo>
                    <a:lnTo>
                      <a:pt x="49703" y="16817"/>
                    </a:lnTo>
                    <a:lnTo>
                      <a:pt x="49752" y="16607"/>
                    </a:lnTo>
                    <a:lnTo>
                      <a:pt x="49142" y="16387"/>
                    </a:lnTo>
                    <a:lnTo>
                      <a:pt x="48049" y="16134"/>
                    </a:lnTo>
                    <a:lnTo>
                      <a:pt x="47345" y="16040"/>
                    </a:lnTo>
                    <a:lnTo>
                      <a:pt x="47151" y="16066"/>
                    </a:lnTo>
                    <a:lnTo>
                      <a:pt x="46932" y="16124"/>
                    </a:lnTo>
                    <a:lnTo>
                      <a:pt x="46674" y="16231"/>
                    </a:lnTo>
                    <a:lnTo>
                      <a:pt x="46447" y="16339"/>
                    </a:lnTo>
                    <a:lnTo>
                      <a:pt x="46245" y="16454"/>
                    </a:lnTo>
                    <a:lnTo>
                      <a:pt x="45914" y="16717"/>
                    </a:lnTo>
                    <a:lnTo>
                      <a:pt x="45255" y="17232"/>
                    </a:lnTo>
                    <a:lnTo>
                      <a:pt x="44729" y="17602"/>
                    </a:lnTo>
                    <a:lnTo>
                      <a:pt x="45298" y="14414"/>
                    </a:lnTo>
                    <a:lnTo>
                      <a:pt x="47223" y="13778"/>
                    </a:lnTo>
                    <a:lnTo>
                      <a:pt x="47158" y="13321"/>
                    </a:lnTo>
                    <a:lnTo>
                      <a:pt x="47125" y="12855"/>
                    </a:lnTo>
                    <a:lnTo>
                      <a:pt x="47740" y="12443"/>
                    </a:lnTo>
                    <a:lnTo>
                      <a:pt x="48217" y="12069"/>
                    </a:lnTo>
                    <a:lnTo>
                      <a:pt x="48331" y="11423"/>
                    </a:lnTo>
                    <a:lnTo>
                      <a:pt x="48460" y="10660"/>
                    </a:lnTo>
                    <a:lnTo>
                      <a:pt x="46619" y="10539"/>
                    </a:lnTo>
                    <a:lnTo>
                      <a:pt x="46554" y="10918"/>
                    </a:lnTo>
                    <a:lnTo>
                      <a:pt x="46529" y="11312"/>
                    </a:lnTo>
                    <a:lnTo>
                      <a:pt x="46504" y="11484"/>
                    </a:lnTo>
                    <a:lnTo>
                      <a:pt x="46173" y="11755"/>
                    </a:lnTo>
                    <a:lnTo>
                      <a:pt x="45227" y="12356"/>
                    </a:lnTo>
                    <a:lnTo>
                      <a:pt x="44790" y="12627"/>
                    </a:lnTo>
                    <a:lnTo>
                      <a:pt x="44710" y="12111"/>
                    </a:lnTo>
                    <a:lnTo>
                      <a:pt x="44421" y="11027"/>
                    </a:lnTo>
                    <a:lnTo>
                      <a:pt x="44050" y="11003"/>
                    </a:lnTo>
                    <a:lnTo>
                      <a:pt x="43451" y="11226"/>
                    </a:lnTo>
                    <a:lnTo>
                      <a:pt x="43039" y="11489"/>
                    </a:lnTo>
                    <a:lnTo>
                      <a:pt x="42828" y="11670"/>
                    </a:lnTo>
                    <a:lnTo>
                      <a:pt x="42333" y="11482"/>
                    </a:lnTo>
                    <a:lnTo>
                      <a:pt x="43103" y="9800"/>
                    </a:lnTo>
                    <a:lnTo>
                      <a:pt x="41680" y="9435"/>
                    </a:lnTo>
                    <a:lnTo>
                      <a:pt x="41550" y="9405"/>
                    </a:lnTo>
                    <a:lnTo>
                      <a:pt x="41398" y="9435"/>
                    </a:lnTo>
                    <a:lnTo>
                      <a:pt x="41333" y="9472"/>
                    </a:lnTo>
                    <a:lnTo>
                      <a:pt x="40701" y="8483"/>
                    </a:lnTo>
                    <a:lnTo>
                      <a:pt x="40622" y="8395"/>
                    </a:lnTo>
                    <a:lnTo>
                      <a:pt x="40433" y="8197"/>
                    </a:lnTo>
                    <a:lnTo>
                      <a:pt x="40144" y="7927"/>
                    </a:lnTo>
                    <a:lnTo>
                      <a:pt x="39955" y="7759"/>
                    </a:lnTo>
                    <a:lnTo>
                      <a:pt x="39731" y="7634"/>
                    </a:lnTo>
                    <a:lnTo>
                      <a:pt x="39428" y="7488"/>
                    </a:lnTo>
                    <a:lnTo>
                      <a:pt x="38980" y="7240"/>
                    </a:lnTo>
                    <a:lnTo>
                      <a:pt x="38842" y="7167"/>
                    </a:lnTo>
                    <a:lnTo>
                      <a:pt x="38654" y="7035"/>
                    </a:lnTo>
                    <a:lnTo>
                      <a:pt x="38546" y="6955"/>
                    </a:lnTo>
                    <a:lnTo>
                      <a:pt x="38213" y="6655"/>
                    </a:lnTo>
                    <a:lnTo>
                      <a:pt x="37858" y="6349"/>
                    </a:lnTo>
                    <a:lnTo>
                      <a:pt x="37634" y="6130"/>
                    </a:lnTo>
                    <a:lnTo>
                      <a:pt x="37410" y="5940"/>
                    </a:lnTo>
                    <a:lnTo>
                      <a:pt x="37323" y="5867"/>
                    </a:lnTo>
                    <a:lnTo>
                      <a:pt x="37200" y="5655"/>
                    </a:lnTo>
                    <a:lnTo>
                      <a:pt x="36928" y="5132"/>
                    </a:lnTo>
                    <a:lnTo>
                      <a:pt x="36769" y="4898"/>
                    </a:lnTo>
                    <a:lnTo>
                      <a:pt x="36682" y="4708"/>
                    </a:lnTo>
                    <a:lnTo>
                      <a:pt x="36494" y="4482"/>
                    </a:lnTo>
                    <a:lnTo>
                      <a:pt x="36234" y="4154"/>
                    </a:lnTo>
                    <a:lnTo>
                      <a:pt x="36154" y="4059"/>
                    </a:lnTo>
                    <a:lnTo>
                      <a:pt x="35814" y="3899"/>
                    </a:lnTo>
                    <a:lnTo>
                      <a:pt x="34998" y="3541"/>
                    </a:lnTo>
                    <a:lnTo>
                      <a:pt x="34853" y="3453"/>
                    </a:lnTo>
                    <a:lnTo>
                      <a:pt x="33993" y="2673"/>
                    </a:lnTo>
                    <a:lnTo>
                      <a:pt x="33833" y="1820"/>
                    </a:lnTo>
                    <a:lnTo>
                      <a:pt x="33963" y="1776"/>
                    </a:lnTo>
                    <a:lnTo>
                      <a:pt x="34050" y="1784"/>
                    </a:lnTo>
                    <a:lnTo>
                      <a:pt x="34187" y="1463"/>
                    </a:lnTo>
                    <a:lnTo>
                      <a:pt x="34388" y="547"/>
                    </a:lnTo>
                    <a:lnTo>
                      <a:pt x="33723" y="0"/>
                    </a:lnTo>
                    <a:lnTo>
                      <a:pt x="33477" y="66"/>
                    </a:lnTo>
                    <a:lnTo>
                      <a:pt x="33333" y="87"/>
                    </a:lnTo>
                    <a:lnTo>
                      <a:pt x="33095" y="87"/>
                    </a:lnTo>
                    <a:lnTo>
                      <a:pt x="32965" y="444"/>
                    </a:lnTo>
                    <a:lnTo>
                      <a:pt x="32727" y="1092"/>
                    </a:lnTo>
                    <a:lnTo>
                      <a:pt x="32496" y="1158"/>
                    </a:lnTo>
                    <a:lnTo>
                      <a:pt x="32192" y="1238"/>
                    </a:lnTo>
                    <a:lnTo>
                      <a:pt x="31817" y="1354"/>
                    </a:lnTo>
                    <a:lnTo>
                      <a:pt x="31398" y="1478"/>
                    </a:lnTo>
                    <a:lnTo>
                      <a:pt x="31160" y="1572"/>
                    </a:lnTo>
                    <a:lnTo>
                      <a:pt x="30852" y="1758"/>
                    </a:lnTo>
                    <a:lnTo>
                      <a:pt x="30527" y="1984"/>
                    </a:lnTo>
                    <a:lnTo>
                      <a:pt x="30145" y="2224"/>
                    </a:lnTo>
                    <a:lnTo>
                      <a:pt x="30030" y="2312"/>
                    </a:lnTo>
                    <a:lnTo>
                      <a:pt x="29903" y="2279"/>
                    </a:lnTo>
                    <a:lnTo>
                      <a:pt x="29748" y="2239"/>
                    </a:lnTo>
                    <a:lnTo>
                      <a:pt x="29322" y="2034"/>
                    </a:lnTo>
                    <a:lnTo>
                      <a:pt x="29134" y="1903"/>
                    </a:lnTo>
                    <a:lnTo>
                      <a:pt x="28982" y="1743"/>
                    </a:lnTo>
                    <a:lnTo>
                      <a:pt x="28917" y="1641"/>
                    </a:lnTo>
                    <a:lnTo>
                      <a:pt x="28404" y="1640"/>
                    </a:lnTo>
                    <a:lnTo>
                      <a:pt x="28303" y="1837"/>
                    </a:lnTo>
                    <a:lnTo>
                      <a:pt x="28145" y="2136"/>
                    </a:lnTo>
                    <a:lnTo>
                      <a:pt x="28029" y="2362"/>
                    </a:lnTo>
                    <a:lnTo>
                      <a:pt x="27871" y="2574"/>
                    </a:lnTo>
                    <a:lnTo>
                      <a:pt x="27705" y="2807"/>
                    </a:lnTo>
                    <a:lnTo>
                      <a:pt x="27511" y="3033"/>
                    </a:lnTo>
                    <a:lnTo>
                      <a:pt x="27331" y="3201"/>
                    </a:lnTo>
                    <a:lnTo>
                      <a:pt x="27071" y="3332"/>
                    </a:lnTo>
                    <a:lnTo>
                      <a:pt x="26790" y="3391"/>
                    </a:lnTo>
                    <a:lnTo>
                      <a:pt x="26610" y="3895"/>
                    </a:lnTo>
                    <a:lnTo>
                      <a:pt x="26025" y="3770"/>
                    </a:lnTo>
                    <a:lnTo>
                      <a:pt x="25614" y="3975"/>
                    </a:lnTo>
                    <a:lnTo>
                      <a:pt x="24500" y="4658"/>
                    </a:lnTo>
                    <a:lnTo>
                      <a:pt x="23046" y="5550"/>
                    </a:lnTo>
                    <a:lnTo>
                      <a:pt x="22629" y="5858"/>
                    </a:lnTo>
                    <a:lnTo>
                      <a:pt x="22082" y="6210"/>
                    </a:lnTo>
                    <a:lnTo>
                      <a:pt x="21760" y="6796"/>
                    </a:lnTo>
                    <a:lnTo>
                      <a:pt x="21396" y="7501"/>
                    </a:lnTo>
                    <a:lnTo>
                      <a:pt x="21659" y="8049"/>
                    </a:lnTo>
                    <a:lnTo>
                      <a:pt x="21769" y="8270"/>
                    </a:lnTo>
                    <a:lnTo>
                      <a:pt x="20457" y="8381"/>
                    </a:lnTo>
                    <a:lnTo>
                      <a:pt x="19695" y="8684"/>
                    </a:lnTo>
                    <a:lnTo>
                      <a:pt x="19201" y="8907"/>
                    </a:lnTo>
                    <a:lnTo>
                      <a:pt x="18816" y="9364"/>
                    </a:lnTo>
                    <a:lnTo>
                      <a:pt x="18766" y="9438"/>
                    </a:lnTo>
                    <a:lnTo>
                      <a:pt x="18307" y="8930"/>
                    </a:lnTo>
                    <a:lnTo>
                      <a:pt x="18010" y="8805"/>
                    </a:lnTo>
                    <a:lnTo>
                      <a:pt x="17677" y="8628"/>
                    </a:lnTo>
                    <a:lnTo>
                      <a:pt x="17318" y="8857"/>
                    </a:lnTo>
                    <a:lnTo>
                      <a:pt x="16945" y="9049"/>
                    </a:lnTo>
                    <a:lnTo>
                      <a:pt x="16780" y="9204"/>
                    </a:lnTo>
                    <a:lnTo>
                      <a:pt x="16724" y="9337"/>
                    </a:lnTo>
                    <a:lnTo>
                      <a:pt x="16674" y="9441"/>
                    </a:lnTo>
                    <a:lnTo>
                      <a:pt x="16603" y="9552"/>
                    </a:lnTo>
                    <a:lnTo>
                      <a:pt x="16525" y="9678"/>
                    </a:lnTo>
                    <a:lnTo>
                      <a:pt x="16440" y="9789"/>
                    </a:lnTo>
                    <a:lnTo>
                      <a:pt x="16304" y="9878"/>
                    </a:lnTo>
                    <a:lnTo>
                      <a:pt x="16160" y="9945"/>
                    </a:lnTo>
                    <a:lnTo>
                      <a:pt x="16060" y="10004"/>
                    </a:lnTo>
                    <a:lnTo>
                      <a:pt x="15938" y="10034"/>
                    </a:lnTo>
                    <a:lnTo>
                      <a:pt x="15794" y="10064"/>
                    </a:lnTo>
                    <a:lnTo>
                      <a:pt x="15520" y="10057"/>
                    </a:lnTo>
                    <a:lnTo>
                      <a:pt x="15231" y="10042"/>
                    </a:lnTo>
                    <a:lnTo>
                      <a:pt x="14913" y="9983"/>
                    </a:lnTo>
                    <a:lnTo>
                      <a:pt x="14610" y="9976"/>
                    </a:lnTo>
                    <a:lnTo>
                      <a:pt x="14322" y="9969"/>
                    </a:lnTo>
                    <a:lnTo>
                      <a:pt x="14071" y="10177"/>
                    </a:lnTo>
                    <a:lnTo>
                      <a:pt x="13348" y="10516"/>
                    </a:lnTo>
                    <a:lnTo>
                      <a:pt x="12841" y="10545"/>
                    </a:lnTo>
                    <a:lnTo>
                      <a:pt x="12545" y="10425"/>
                    </a:lnTo>
                    <a:lnTo>
                      <a:pt x="12328" y="10397"/>
                    </a:lnTo>
                    <a:lnTo>
                      <a:pt x="12022" y="10379"/>
                    </a:lnTo>
                    <a:lnTo>
                      <a:pt x="11751" y="10360"/>
                    </a:lnTo>
                    <a:lnTo>
                      <a:pt x="11525" y="10361"/>
                    </a:lnTo>
                    <a:lnTo>
                      <a:pt x="11227" y="10370"/>
                    </a:lnTo>
                    <a:lnTo>
                      <a:pt x="10945" y="10491"/>
                    </a:lnTo>
                    <a:lnTo>
                      <a:pt x="10701" y="10565"/>
                    </a:lnTo>
                    <a:lnTo>
                      <a:pt x="10474" y="10630"/>
                    </a:lnTo>
                    <a:lnTo>
                      <a:pt x="10220" y="10769"/>
                    </a:lnTo>
                    <a:lnTo>
                      <a:pt x="9921" y="10834"/>
                    </a:lnTo>
                    <a:lnTo>
                      <a:pt x="9676" y="10964"/>
                    </a:lnTo>
                    <a:lnTo>
                      <a:pt x="9404" y="11075"/>
                    </a:lnTo>
                    <a:lnTo>
                      <a:pt x="9000" y="11415"/>
                    </a:lnTo>
                    <a:lnTo>
                      <a:pt x="8927" y="11695"/>
                    </a:lnTo>
                    <a:lnTo>
                      <a:pt x="8877" y="11974"/>
                    </a:lnTo>
                    <a:lnTo>
                      <a:pt x="8837" y="12206"/>
                    </a:lnTo>
                    <a:lnTo>
                      <a:pt x="8857" y="12416"/>
                    </a:lnTo>
                    <a:lnTo>
                      <a:pt x="8918" y="12602"/>
                    </a:lnTo>
                    <a:lnTo>
                      <a:pt x="8942" y="12852"/>
                    </a:lnTo>
                    <a:lnTo>
                      <a:pt x="8934" y="13078"/>
                    </a:lnTo>
                    <a:lnTo>
                      <a:pt x="8994" y="13373"/>
                    </a:lnTo>
                    <a:lnTo>
                      <a:pt x="9096" y="13773"/>
                    </a:lnTo>
                    <a:lnTo>
                      <a:pt x="8799" y="14786"/>
                    </a:lnTo>
                    <a:lnTo>
                      <a:pt x="9048" y="14725"/>
                    </a:lnTo>
                    <a:lnTo>
                      <a:pt x="10060" y="14387"/>
                    </a:lnTo>
                    <a:lnTo>
                      <a:pt x="10627" y="15401"/>
                    </a:lnTo>
                    <a:lnTo>
                      <a:pt x="10733" y="15690"/>
                    </a:lnTo>
                    <a:lnTo>
                      <a:pt x="10721" y="15859"/>
                    </a:lnTo>
                    <a:lnTo>
                      <a:pt x="10589" y="16184"/>
                    </a:lnTo>
                    <a:lnTo>
                      <a:pt x="10470" y="16461"/>
                    </a:lnTo>
                    <a:lnTo>
                      <a:pt x="9936" y="16341"/>
                    </a:lnTo>
                    <a:lnTo>
                      <a:pt x="9579" y="16268"/>
                    </a:lnTo>
                    <a:lnTo>
                      <a:pt x="10421" y="17713"/>
                    </a:lnTo>
                    <a:lnTo>
                      <a:pt x="10100" y="17761"/>
                    </a:lnTo>
                    <a:lnTo>
                      <a:pt x="9685" y="17845"/>
                    </a:lnTo>
                    <a:lnTo>
                      <a:pt x="9495" y="18025"/>
                    </a:lnTo>
                    <a:lnTo>
                      <a:pt x="10324" y="19019"/>
                    </a:lnTo>
                    <a:lnTo>
                      <a:pt x="10288" y="19467"/>
                    </a:lnTo>
                    <a:lnTo>
                      <a:pt x="9626" y="19854"/>
                    </a:lnTo>
                    <a:lnTo>
                      <a:pt x="9060" y="19926"/>
                    </a:lnTo>
                    <a:lnTo>
                      <a:pt x="8779" y="19812"/>
                    </a:lnTo>
                    <a:lnTo>
                      <a:pt x="8571" y="19759"/>
                    </a:lnTo>
                    <a:lnTo>
                      <a:pt x="8332" y="19741"/>
                    </a:lnTo>
                    <a:lnTo>
                      <a:pt x="8144" y="19750"/>
                    </a:lnTo>
                    <a:lnTo>
                      <a:pt x="7848" y="19773"/>
                    </a:lnTo>
                    <a:lnTo>
                      <a:pt x="7621" y="19185"/>
                    </a:lnTo>
                    <a:lnTo>
                      <a:pt x="6947" y="19278"/>
                    </a:lnTo>
                    <a:lnTo>
                      <a:pt x="7209" y="19926"/>
                    </a:lnTo>
                    <a:lnTo>
                      <a:pt x="6653" y="19971"/>
                    </a:lnTo>
                    <a:lnTo>
                      <a:pt x="6593" y="19791"/>
                    </a:lnTo>
                    <a:lnTo>
                      <a:pt x="6296" y="19490"/>
                    </a:lnTo>
                    <a:lnTo>
                      <a:pt x="5941" y="19368"/>
                    </a:lnTo>
                    <a:lnTo>
                      <a:pt x="5587" y="19366"/>
                    </a:lnTo>
                    <a:lnTo>
                      <a:pt x="5043" y="19386"/>
                    </a:lnTo>
                    <a:lnTo>
                      <a:pt x="4998" y="19684"/>
                    </a:lnTo>
                    <a:lnTo>
                      <a:pt x="3610" y="19941"/>
                    </a:lnTo>
                    <a:lnTo>
                      <a:pt x="3687" y="19594"/>
                    </a:lnTo>
                    <a:lnTo>
                      <a:pt x="5019" y="19195"/>
                    </a:lnTo>
                    <a:lnTo>
                      <a:pt x="5278" y="19113"/>
                    </a:lnTo>
                    <a:lnTo>
                      <a:pt x="5526" y="19007"/>
                    </a:lnTo>
                    <a:lnTo>
                      <a:pt x="5405" y="18229"/>
                    </a:lnTo>
                    <a:lnTo>
                      <a:pt x="4116" y="18257"/>
                    </a:lnTo>
                    <a:lnTo>
                      <a:pt x="3527" y="19090"/>
                    </a:lnTo>
                    <a:lnTo>
                      <a:pt x="2572" y="19279"/>
                    </a:lnTo>
                    <a:lnTo>
                      <a:pt x="1643" y="19504"/>
                    </a:lnTo>
                    <a:lnTo>
                      <a:pt x="1538" y="19252"/>
                    </a:lnTo>
                    <a:lnTo>
                      <a:pt x="1517" y="19012"/>
                    </a:lnTo>
                    <a:lnTo>
                      <a:pt x="1400" y="18736"/>
                    </a:lnTo>
                    <a:lnTo>
                      <a:pt x="1307" y="18495"/>
                    </a:lnTo>
                    <a:lnTo>
                      <a:pt x="1227" y="18195"/>
                    </a:lnTo>
                    <a:lnTo>
                      <a:pt x="1135" y="17883"/>
                    </a:lnTo>
                    <a:lnTo>
                      <a:pt x="699" y="18098"/>
                    </a:lnTo>
                    <a:lnTo>
                      <a:pt x="557" y="17906"/>
                    </a:lnTo>
                    <a:lnTo>
                      <a:pt x="0" y="18118"/>
                    </a:lnTo>
                    <a:lnTo>
                      <a:pt x="71" y="18218"/>
                    </a:lnTo>
                    <a:lnTo>
                      <a:pt x="142" y="18310"/>
                    </a:lnTo>
                    <a:lnTo>
                      <a:pt x="204" y="18394"/>
                    </a:lnTo>
                    <a:lnTo>
                      <a:pt x="265" y="18479"/>
                    </a:lnTo>
                    <a:lnTo>
                      <a:pt x="321" y="18561"/>
                    </a:lnTo>
                    <a:lnTo>
                      <a:pt x="384" y="18655"/>
                    </a:lnTo>
                    <a:lnTo>
                      <a:pt x="440" y="18724"/>
                    </a:lnTo>
                    <a:lnTo>
                      <a:pt x="507" y="18826"/>
                    </a:lnTo>
                    <a:lnTo>
                      <a:pt x="553" y="18896"/>
                    </a:lnTo>
                    <a:lnTo>
                      <a:pt x="597" y="18964"/>
                    </a:lnTo>
                    <a:lnTo>
                      <a:pt x="655" y="19038"/>
                    </a:lnTo>
                    <a:lnTo>
                      <a:pt x="717" y="19115"/>
                    </a:lnTo>
                    <a:lnTo>
                      <a:pt x="794" y="19214"/>
                    </a:lnTo>
                    <a:lnTo>
                      <a:pt x="863" y="19321"/>
                    </a:lnTo>
                    <a:lnTo>
                      <a:pt x="934" y="19422"/>
                    </a:lnTo>
                    <a:lnTo>
                      <a:pt x="1023" y="19548"/>
                    </a:lnTo>
                    <a:lnTo>
                      <a:pt x="1070" y="19630"/>
                    </a:lnTo>
                    <a:lnTo>
                      <a:pt x="1146" y="19734"/>
                    </a:lnTo>
                    <a:lnTo>
                      <a:pt x="1235" y="19855"/>
                    </a:lnTo>
                    <a:lnTo>
                      <a:pt x="1285" y="19930"/>
                    </a:lnTo>
                    <a:lnTo>
                      <a:pt x="1374" y="20051"/>
                    </a:lnTo>
                    <a:lnTo>
                      <a:pt x="1431" y="20127"/>
                    </a:lnTo>
                    <a:lnTo>
                      <a:pt x="1478" y="20195"/>
                    </a:lnTo>
                    <a:lnTo>
                      <a:pt x="1551" y="20313"/>
                    </a:lnTo>
                    <a:lnTo>
                      <a:pt x="1629" y="20425"/>
                    </a:lnTo>
                    <a:lnTo>
                      <a:pt x="1683" y="20493"/>
                    </a:lnTo>
                    <a:lnTo>
                      <a:pt x="1773" y="20632"/>
                    </a:lnTo>
                    <a:lnTo>
                      <a:pt x="1867" y="20741"/>
                    </a:lnTo>
                    <a:lnTo>
                      <a:pt x="1858" y="20819"/>
                    </a:lnTo>
                    <a:lnTo>
                      <a:pt x="1858" y="20819"/>
                    </a:lnTo>
                    <a:lnTo>
                      <a:pt x="1856" y="20831"/>
                    </a:lnTo>
                    <a:lnTo>
                      <a:pt x="1768" y="20932"/>
                    </a:lnTo>
                    <a:lnTo>
                      <a:pt x="1655" y="21089"/>
                    </a:lnTo>
                    <a:lnTo>
                      <a:pt x="1601" y="21180"/>
                    </a:lnTo>
                    <a:lnTo>
                      <a:pt x="1633" y="21286"/>
                    </a:lnTo>
                    <a:lnTo>
                      <a:pt x="1671" y="21362"/>
                    </a:lnTo>
                    <a:lnTo>
                      <a:pt x="1739" y="21510"/>
                    </a:lnTo>
                    <a:lnTo>
                      <a:pt x="1792" y="21643"/>
                    </a:lnTo>
                    <a:lnTo>
                      <a:pt x="1824" y="21724"/>
                    </a:lnTo>
                    <a:lnTo>
                      <a:pt x="1881" y="21810"/>
                    </a:lnTo>
                    <a:lnTo>
                      <a:pt x="1967" y="21910"/>
                    </a:lnTo>
                    <a:lnTo>
                      <a:pt x="2041" y="21982"/>
                    </a:lnTo>
                    <a:lnTo>
                      <a:pt x="2147" y="22061"/>
                    </a:lnTo>
                    <a:lnTo>
                      <a:pt x="2214" y="22115"/>
                    </a:lnTo>
                    <a:lnTo>
                      <a:pt x="2319" y="22178"/>
                    </a:lnTo>
                    <a:lnTo>
                      <a:pt x="2435" y="22219"/>
                    </a:lnTo>
                    <a:lnTo>
                      <a:pt x="2513" y="22241"/>
                    </a:lnTo>
                    <a:lnTo>
                      <a:pt x="2649" y="22292"/>
                    </a:lnTo>
                    <a:lnTo>
                      <a:pt x="2729" y="22380"/>
                    </a:lnTo>
                    <a:lnTo>
                      <a:pt x="2809" y="22477"/>
                    </a:lnTo>
                    <a:lnTo>
                      <a:pt x="2897" y="22588"/>
                    </a:lnTo>
                    <a:lnTo>
                      <a:pt x="2910" y="22605"/>
                    </a:lnTo>
                    <a:lnTo>
                      <a:pt x="2915" y="22612"/>
                    </a:lnTo>
                    <a:lnTo>
                      <a:pt x="2958" y="22667"/>
                    </a:lnTo>
                    <a:lnTo>
                      <a:pt x="3008" y="22740"/>
                    </a:lnTo>
                    <a:lnTo>
                      <a:pt x="3099" y="22860"/>
                    </a:lnTo>
                    <a:lnTo>
                      <a:pt x="3126" y="22901"/>
                    </a:lnTo>
                    <a:lnTo>
                      <a:pt x="3127" y="22902"/>
                    </a:lnTo>
                    <a:lnTo>
                      <a:pt x="3181" y="22982"/>
                    </a:lnTo>
                    <a:lnTo>
                      <a:pt x="3229" y="23058"/>
                    </a:lnTo>
                    <a:lnTo>
                      <a:pt x="3278" y="23129"/>
                    </a:lnTo>
                    <a:lnTo>
                      <a:pt x="3339" y="23208"/>
                    </a:lnTo>
                    <a:lnTo>
                      <a:pt x="3396" y="23296"/>
                    </a:lnTo>
                    <a:lnTo>
                      <a:pt x="3474" y="23414"/>
                    </a:lnTo>
                    <a:lnTo>
                      <a:pt x="3554" y="23532"/>
                    </a:lnTo>
                    <a:lnTo>
                      <a:pt x="3578" y="23522"/>
                    </a:lnTo>
                    <a:lnTo>
                      <a:pt x="3579" y="23522"/>
                    </a:lnTo>
                    <a:lnTo>
                      <a:pt x="3653" y="23490"/>
                    </a:lnTo>
                    <a:lnTo>
                      <a:pt x="3788" y="23422"/>
                    </a:lnTo>
                    <a:lnTo>
                      <a:pt x="3890" y="23376"/>
                    </a:lnTo>
                    <a:lnTo>
                      <a:pt x="4055" y="23282"/>
                    </a:lnTo>
                    <a:lnTo>
                      <a:pt x="4151" y="23219"/>
                    </a:lnTo>
                    <a:lnTo>
                      <a:pt x="4222" y="23170"/>
                    </a:lnTo>
                    <a:lnTo>
                      <a:pt x="4369" y="23019"/>
                    </a:lnTo>
                    <a:lnTo>
                      <a:pt x="4431" y="22960"/>
                    </a:lnTo>
                    <a:lnTo>
                      <a:pt x="4516" y="22892"/>
                    </a:lnTo>
                    <a:lnTo>
                      <a:pt x="4633" y="22790"/>
                    </a:lnTo>
                    <a:lnTo>
                      <a:pt x="4758" y="22686"/>
                    </a:lnTo>
                    <a:lnTo>
                      <a:pt x="4831" y="22630"/>
                    </a:lnTo>
                    <a:lnTo>
                      <a:pt x="4867" y="22603"/>
                    </a:lnTo>
                    <a:lnTo>
                      <a:pt x="4874" y="22598"/>
                    </a:lnTo>
                    <a:lnTo>
                      <a:pt x="4982" y="22521"/>
                    </a:lnTo>
                    <a:lnTo>
                      <a:pt x="5086" y="22445"/>
                    </a:lnTo>
                    <a:lnTo>
                      <a:pt x="5233" y="22354"/>
                    </a:lnTo>
                    <a:lnTo>
                      <a:pt x="5255" y="22339"/>
                    </a:lnTo>
                    <a:lnTo>
                      <a:pt x="5265" y="22332"/>
                    </a:lnTo>
                    <a:lnTo>
                      <a:pt x="5311" y="22301"/>
                    </a:lnTo>
                    <a:lnTo>
                      <a:pt x="5389" y="22264"/>
                    </a:lnTo>
                    <a:lnTo>
                      <a:pt x="5497" y="22257"/>
                    </a:lnTo>
                    <a:lnTo>
                      <a:pt x="5625" y="22283"/>
                    </a:lnTo>
                    <a:lnTo>
                      <a:pt x="5653" y="22292"/>
                    </a:lnTo>
                    <a:lnTo>
                      <a:pt x="5658" y="22294"/>
                    </a:lnTo>
                    <a:lnTo>
                      <a:pt x="5752" y="22323"/>
                    </a:lnTo>
                    <a:lnTo>
                      <a:pt x="5898" y="22374"/>
                    </a:lnTo>
                    <a:lnTo>
                      <a:pt x="5987" y="22412"/>
                    </a:lnTo>
                    <a:lnTo>
                      <a:pt x="6084" y="22447"/>
                    </a:lnTo>
                    <a:lnTo>
                      <a:pt x="6191" y="22501"/>
                    </a:lnTo>
                    <a:lnTo>
                      <a:pt x="6275" y="22546"/>
                    </a:lnTo>
                    <a:lnTo>
                      <a:pt x="6354" y="22592"/>
                    </a:lnTo>
                    <a:lnTo>
                      <a:pt x="6442" y="22639"/>
                    </a:lnTo>
                    <a:lnTo>
                      <a:pt x="6525" y="22682"/>
                    </a:lnTo>
                    <a:lnTo>
                      <a:pt x="6601" y="22721"/>
                    </a:lnTo>
                    <a:lnTo>
                      <a:pt x="6676" y="22798"/>
                    </a:lnTo>
                    <a:lnTo>
                      <a:pt x="6650" y="22877"/>
                    </a:lnTo>
                    <a:lnTo>
                      <a:pt x="6645" y="22887"/>
                    </a:lnTo>
                    <a:lnTo>
                      <a:pt x="6643" y="22889"/>
                    </a:lnTo>
                    <a:lnTo>
                      <a:pt x="6589" y="22990"/>
                    </a:lnTo>
                    <a:lnTo>
                      <a:pt x="6551" y="23079"/>
                    </a:lnTo>
                    <a:lnTo>
                      <a:pt x="6523" y="23155"/>
                    </a:lnTo>
                    <a:lnTo>
                      <a:pt x="6481" y="23246"/>
                    </a:lnTo>
                    <a:lnTo>
                      <a:pt x="6447" y="23325"/>
                    </a:lnTo>
                    <a:lnTo>
                      <a:pt x="6425" y="23438"/>
                    </a:lnTo>
                    <a:lnTo>
                      <a:pt x="6426" y="23519"/>
                    </a:lnTo>
                    <a:lnTo>
                      <a:pt x="6439" y="23680"/>
                    </a:lnTo>
                    <a:lnTo>
                      <a:pt x="6440" y="23684"/>
                    </a:lnTo>
                    <a:lnTo>
                      <a:pt x="6442" y="23696"/>
                    </a:lnTo>
                    <a:lnTo>
                      <a:pt x="6459" y="23777"/>
                    </a:lnTo>
                    <a:lnTo>
                      <a:pt x="6479" y="23864"/>
                    </a:lnTo>
                    <a:lnTo>
                      <a:pt x="6489" y="23979"/>
                    </a:lnTo>
                    <a:lnTo>
                      <a:pt x="6496" y="24034"/>
                    </a:lnTo>
                    <a:lnTo>
                      <a:pt x="6497" y="24046"/>
                    </a:lnTo>
                    <a:lnTo>
                      <a:pt x="6504" y="24096"/>
                    </a:lnTo>
                    <a:lnTo>
                      <a:pt x="6517" y="24187"/>
                    </a:lnTo>
                    <a:lnTo>
                      <a:pt x="6529" y="24280"/>
                    </a:lnTo>
                    <a:lnTo>
                      <a:pt x="6542" y="24366"/>
                    </a:lnTo>
                    <a:lnTo>
                      <a:pt x="6552" y="24446"/>
                    </a:lnTo>
                    <a:lnTo>
                      <a:pt x="6563" y="24527"/>
                    </a:lnTo>
                    <a:lnTo>
                      <a:pt x="6566" y="24550"/>
                    </a:lnTo>
                    <a:lnTo>
                      <a:pt x="6567" y="24562"/>
                    </a:lnTo>
                    <a:lnTo>
                      <a:pt x="6575" y="24650"/>
                    </a:lnTo>
                    <a:lnTo>
                      <a:pt x="6594" y="24841"/>
                    </a:lnTo>
                    <a:lnTo>
                      <a:pt x="6613" y="24986"/>
                    </a:lnTo>
                    <a:lnTo>
                      <a:pt x="6617" y="25104"/>
                    </a:lnTo>
                    <a:lnTo>
                      <a:pt x="6606" y="25266"/>
                    </a:lnTo>
                    <a:lnTo>
                      <a:pt x="6605" y="25324"/>
                    </a:lnTo>
                    <a:lnTo>
                      <a:pt x="6604" y="25349"/>
                    </a:lnTo>
                    <a:lnTo>
                      <a:pt x="6602" y="25449"/>
                    </a:lnTo>
                    <a:lnTo>
                      <a:pt x="6605" y="25576"/>
                    </a:lnTo>
                    <a:lnTo>
                      <a:pt x="6606" y="25698"/>
                    </a:lnTo>
                    <a:lnTo>
                      <a:pt x="6587" y="25781"/>
                    </a:lnTo>
                    <a:lnTo>
                      <a:pt x="6572" y="25897"/>
                    </a:lnTo>
                    <a:lnTo>
                      <a:pt x="6568" y="25991"/>
                    </a:lnTo>
                    <a:lnTo>
                      <a:pt x="6568" y="26140"/>
                    </a:lnTo>
                    <a:lnTo>
                      <a:pt x="6558" y="26245"/>
                    </a:lnTo>
                    <a:lnTo>
                      <a:pt x="6522" y="26351"/>
                    </a:lnTo>
                    <a:lnTo>
                      <a:pt x="6471" y="26451"/>
                    </a:lnTo>
                    <a:lnTo>
                      <a:pt x="6422" y="26524"/>
                    </a:lnTo>
                    <a:lnTo>
                      <a:pt x="6375" y="26635"/>
                    </a:lnTo>
                    <a:lnTo>
                      <a:pt x="6359" y="26720"/>
                    </a:lnTo>
                    <a:lnTo>
                      <a:pt x="6352" y="26806"/>
                    </a:lnTo>
                    <a:lnTo>
                      <a:pt x="6288" y="26934"/>
                    </a:lnTo>
                    <a:lnTo>
                      <a:pt x="6249" y="27015"/>
                    </a:lnTo>
                    <a:lnTo>
                      <a:pt x="6201" y="27138"/>
                    </a:lnTo>
                    <a:lnTo>
                      <a:pt x="6148" y="27250"/>
                    </a:lnTo>
                    <a:lnTo>
                      <a:pt x="6113" y="27389"/>
                    </a:lnTo>
                    <a:lnTo>
                      <a:pt x="6100" y="27506"/>
                    </a:lnTo>
                    <a:lnTo>
                      <a:pt x="6106" y="27629"/>
                    </a:lnTo>
                    <a:lnTo>
                      <a:pt x="6172" y="27726"/>
                    </a:lnTo>
                    <a:lnTo>
                      <a:pt x="6179" y="27735"/>
                    </a:lnTo>
                    <a:lnTo>
                      <a:pt x="6182" y="27738"/>
                    </a:lnTo>
                    <a:lnTo>
                      <a:pt x="6261" y="27837"/>
                    </a:lnTo>
                    <a:lnTo>
                      <a:pt x="6321" y="27924"/>
                    </a:lnTo>
                    <a:lnTo>
                      <a:pt x="6420" y="28088"/>
                    </a:lnTo>
                    <a:lnTo>
                      <a:pt x="6472" y="28176"/>
                    </a:lnTo>
                    <a:lnTo>
                      <a:pt x="6517" y="28247"/>
                    </a:lnTo>
                    <a:lnTo>
                      <a:pt x="6565" y="28328"/>
                    </a:lnTo>
                    <a:lnTo>
                      <a:pt x="6622" y="28412"/>
                    </a:lnTo>
                    <a:lnTo>
                      <a:pt x="6634" y="28434"/>
                    </a:lnTo>
                    <a:lnTo>
                      <a:pt x="6635" y="28436"/>
                    </a:lnTo>
                    <a:lnTo>
                      <a:pt x="6669" y="28496"/>
                    </a:lnTo>
                    <a:lnTo>
                      <a:pt x="6719" y="28573"/>
                    </a:lnTo>
                    <a:lnTo>
                      <a:pt x="6774" y="28651"/>
                    </a:lnTo>
                    <a:lnTo>
                      <a:pt x="6839" y="28750"/>
                    </a:lnTo>
                    <a:lnTo>
                      <a:pt x="6881" y="28827"/>
                    </a:lnTo>
                    <a:lnTo>
                      <a:pt x="6939" y="28927"/>
                    </a:lnTo>
                    <a:lnTo>
                      <a:pt x="6980" y="29005"/>
                    </a:lnTo>
                    <a:lnTo>
                      <a:pt x="7068" y="29156"/>
                    </a:lnTo>
                    <a:lnTo>
                      <a:pt x="7113" y="29227"/>
                    </a:lnTo>
                    <a:lnTo>
                      <a:pt x="7206" y="29373"/>
                    </a:lnTo>
                    <a:lnTo>
                      <a:pt x="7257" y="29446"/>
                    </a:lnTo>
                    <a:lnTo>
                      <a:pt x="7309" y="29526"/>
                    </a:lnTo>
                    <a:lnTo>
                      <a:pt x="7396" y="29659"/>
                    </a:lnTo>
                    <a:lnTo>
                      <a:pt x="7474" y="29771"/>
                    </a:lnTo>
                    <a:lnTo>
                      <a:pt x="7522" y="29856"/>
                    </a:lnTo>
                    <a:lnTo>
                      <a:pt x="7583" y="29947"/>
                    </a:lnTo>
                    <a:lnTo>
                      <a:pt x="7637" y="30034"/>
                    </a:lnTo>
                    <a:lnTo>
                      <a:pt x="7688" y="30108"/>
                    </a:lnTo>
                    <a:lnTo>
                      <a:pt x="7734" y="30176"/>
                    </a:lnTo>
                    <a:lnTo>
                      <a:pt x="7790" y="30267"/>
                    </a:lnTo>
                    <a:lnTo>
                      <a:pt x="7838" y="30344"/>
                    </a:lnTo>
                    <a:lnTo>
                      <a:pt x="7890" y="30426"/>
                    </a:lnTo>
                    <a:lnTo>
                      <a:pt x="7981" y="30562"/>
                    </a:lnTo>
                    <a:lnTo>
                      <a:pt x="8050" y="30672"/>
                    </a:lnTo>
                    <a:lnTo>
                      <a:pt x="8122" y="30779"/>
                    </a:lnTo>
                    <a:lnTo>
                      <a:pt x="8169" y="30847"/>
                    </a:lnTo>
                    <a:lnTo>
                      <a:pt x="8260" y="30976"/>
                    </a:lnTo>
                    <a:lnTo>
                      <a:pt x="8319" y="31061"/>
                    </a:lnTo>
                    <a:lnTo>
                      <a:pt x="8382" y="31148"/>
                    </a:lnTo>
                    <a:lnTo>
                      <a:pt x="8387" y="31155"/>
                    </a:lnTo>
                    <a:lnTo>
                      <a:pt x="8392" y="31164"/>
                    </a:lnTo>
                    <a:lnTo>
                      <a:pt x="8430" y="31233"/>
                    </a:lnTo>
                    <a:lnTo>
                      <a:pt x="8503" y="31338"/>
                    </a:lnTo>
                    <a:lnTo>
                      <a:pt x="8510" y="31348"/>
                    </a:lnTo>
                    <a:lnTo>
                      <a:pt x="8519" y="31360"/>
                    </a:lnTo>
                    <a:lnTo>
                      <a:pt x="8527" y="31372"/>
                    </a:lnTo>
                    <a:lnTo>
                      <a:pt x="8597" y="31501"/>
                    </a:lnTo>
                    <a:lnTo>
                      <a:pt x="8614" y="31621"/>
                    </a:lnTo>
                    <a:lnTo>
                      <a:pt x="8617" y="31715"/>
                    </a:lnTo>
                    <a:lnTo>
                      <a:pt x="8619" y="31868"/>
                    </a:lnTo>
                    <a:lnTo>
                      <a:pt x="8612" y="31984"/>
                    </a:lnTo>
                    <a:lnTo>
                      <a:pt x="8606" y="32069"/>
                    </a:lnTo>
                    <a:lnTo>
                      <a:pt x="8597" y="32168"/>
                    </a:lnTo>
                    <a:lnTo>
                      <a:pt x="8595" y="32188"/>
                    </a:lnTo>
                    <a:lnTo>
                      <a:pt x="8595" y="32263"/>
                    </a:lnTo>
                    <a:lnTo>
                      <a:pt x="8594" y="32279"/>
                    </a:lnTo>
                    <a:lnTo>
                      <a:pt x="8596" y="32378"/>
                    </a:lnTo>
                    <a:lnTo>
                      <a:pt x="8593" y="32575"/>
                    </a:lnTo>
                    <a:lnTo>
                      <a:pt x="8589" y="32690"/>
                    </a:lnTo>
                    <a:lnTo>
                      <a:pt x="8584" y="32881"/>
                    </a:lnTo>
                    <a:lnTo>
                      <a:pt x="8585" y="32980"/>
                    </a:lnTo>
                    <a:lnTo>
                      <a:pt x="8577" y="33091"/>
                    </a:lnTo>
                    <a:lnTo>
                      <a:pt x="8574" y="33143"/>
                    </a:lnTo>
                    <a:lnTo>
                      <a:pt x="8572" y="33183"/>
                    </a:lnTo>
                    <a:lnTo>
                      <a:pt x="8570" y="33205"/>
                    </a:lnTo>
                    <a:lnTo>
                      <a:pt x="8565" y="33274"/>
                    </a:lnTo>
                    <a:lnTo>
                      <a:pt x="8558" y="33393"/>
                    </a:lnTo>
                    <a:lnTo>
                      <a:pt x="8549" y="33569"/>
                    </a:lnTo>
                    <a:lnTo>
                      <a:pt x="8541" y="33705"/>
                    </a:lnTo>
                    <a:lnTo>
                      <a:pt x="8538" y="33852"/>
                    </a:lnTo>
                    <a:lnTo>
                      <a:pt x="8526" y="34032"/>
                    </a:lnTo>
                    <a:lnTo>
                      <a:pt x="8527" y="34118"/>
                    </a:lnTo>
                    <a:lnTo>
                      <a:pt x="8522" y="34295"/>
                    </a:lnTo>
                    <a:lnTo>
                      <a:pt x="8514" y="34409"/>
                    </a:lnTo>
                    <a:lnTo>
                      <a:pt x="8510" y="34563"/>
                    </a:lnTo>
                    <a:lnTo>
                      <a:pt x="8505" y="34661"/>
                    </a:lnTo>
                    <a:lnTo>
                      <a:pt x="8499" y="34745"/>
                    </a:lnTo>
                    <a:lnTo>
                      <a:pt x="8497" y="34835"/>
                    </a:lnTo>
                    <a:lnTo>
                      <a:pt x="8494" y="34944"/>
                    </a:lnTo>
                    <a:lnTo>
                      <a:pt x="8494" y="35045"/>
                    </a:lnTo>
                    <a:lnTo>
                      <a:pt x="8496" y="35138"/>
                    </a:lnTo>
                    <a:lnTo>
                      <a:pt x="8514" y="35248"/>
                    </a:lnTo>
                    <a:lnTo>
                      <a:pt x="8556" y="35358"/>
                    </a:lnTo>
                    <a:lnTo>
                      <a:pt x="8596" y="35435"/>
                    </a:lnTo>
                    <a:lnTo>
                      <a:pt x="8628" y="35513"/>
                    </a:lnTo>
                    <a:lnTo>
                      <a:pt x="8633" y="35524"/>
                    </a:lnTo>
                    <a:lnTo>
                      <a:pt x="8685" y="35635"/>
                    </a:lnTo>
                    <a:lnTo>
                      <a:pt x="8712" y="35706"/>
                    </a:lnTo>
                    <a:lnTo>
                      <a:pt x="8716" y="35718"/>
                    </a:lnTo>
                    <a:lnTo>
                      <a:pt x="8730" y="35753"/>
                    </a:lnTo>
                    <a:lnTo>
                      <a:pt x="8774" y="35862"/>
                    </a:lnTo>
                    <a:lnTo>
                      <a:pt x="8813" y="35971"/>
                    </a:lnTo>
                    <a:lnTo>
                      <a:pt x="8874" y="36094"/>
                    </a:lnTo>
                    <a:lnTo>
                      <a:pt x="8922" y="36196"/>
                    </a:lnTo>
                    <a:lnTo>
                      <a:pt x="8959" y="36277"/>
                    </a:lnTo>
                    <a:lnTo>
                      <a:pt x="8994" y="36367"/>
                    </a:lnTo>
                    <a:lnTo>
                      <a:pt x="9032" y="36453"/>
                    </a:lnTo>
                    <a:lnTo>
                      <a:pt x="9069" y="36540"/>
                    </a:lnTo>
                    <a:lnTo>
                      <a:pt x="9111" y="36630"/>
                    </a:lnTo>
                    <a:lnTo>
                      <a:pt x="9144" y="36705"/>
                    </a:lnTo>
                    <a:lnTo>
                      <a:pt x="9187" y="36782"/>
                    </a:lnTo>
                    <a:lnTo>
                      <a:pt x="9238" y="36875"/>
                    </a:lnTo>
                    <a:lnTo>
                      <a:pt x="9299" y="36997"/>
                    </a:lnTo>
                    <a:lnTo>
                      <a:pt x="9353" y="37107"/>
                    </a:lnTo>
                    <a:lnTo>
                      <a:pt x="9388" y="37202"/>
                    </a:lnTo>
                    <a:lnTo>
                      <a:pt x="9446" y="37345"/>
                    </a:lnTo>
                    <a:lnTo>
                      <a:pt x="9496" y="37465"/>
                    </a:lnTo>
                    <a:lnTo>
                      <a:pt x="9535" y="37545"/>
                    </a:lnTo>
                    <a:lnTo>
                      <a:pt x="9590" y="37680"/>
                    </a:lnTo>
                    <a:lnTo>
                      <a:pt x="9634" y="37794"/>
                    </a:lnTo>
                    <a:lnTo>
                      <a:pt x="9684" y="37881"/>
                    </a:lnTo>
                    <a:lnTo>
                      <a:pt x="9763" y="37969"/>
                    </a:lnTo>
                    <a:lnTo>
                      <a:pt x="9831" y="38026"/>
                    </a:lnTo>
                    <a:lnTo>
                      <a:pt x="9933" y="38056"/>
                    </a:lnTo>
                    <a:lnTo>
                      <a:pt x="10050" y="38081"/>
                    </a:lnTo>
                    <a:lnTo>
                      <a:pt x="10133" y="38117"/>
                    </a:lnTo>
                    <a:lnTo>
                      <a:pt x="10220" y="38160"/>
                    </a:lnTo>
                    <a:lnTo>
                      <a:pt x="10343" y="38246"/>
                    </a:lnTo>
                    <a:lnTo>
                      <a:pt x="10430" y="38314"/>
                    </a:lnTo>
                    <a:lnTo>
                      <a:pt x="10540" y="38394"/>
                    </a:lnTo>
                    <a:lnTo>
                      <a:pt x="10583" y="38420"/>
                    </a:lnTo>
                    <a:lnTo>
                      <a:pt x="10586" y="38422"/>
                    </a:lnTo>
                    <a:lnTo>
                      <a:pt x="10590" y="38424"/>
                    </a:lnTo>
                    <a:lnTo>
                      <a:pt x="10611" y="38437"/>
                    </a:lnTo>
                    <a:lnTo>
                      <a:pt x="10709" y="38491"/>
                    </a:lnTo>
                    <a:lnTo>
                      <a:pt x="10786" y="38521"/>
                    </a:lnTo>
                    <a:lnTo>
                      <a:pt x="10917" y="38523"/>
                    </a:lnTo>
                    <a:lnTo>
                      <a:pt x="10984" y="38576"/>
                    </a:lnTo>
                    <a:lnTo>
                      <a:pt x="11019" y="38676"/>
                    </a:lnTo>
                    <a:lnTo>
                      <a:pt x="11063" y="38811"/>
                    </a:lnTo>
                    <a:lnTo>
                      <a:pt x="11099" y="38931"/>
                    </a:lnTo>
                    <a:lnTo>
                      <a:pt x="11138" y="39037"/>
                    </a:lnTo>
                    <a:lnTo>
                      <a:pt x="11171" y="39145"/>
                    </a:lnTo>
                    <a:lnTo>
                      <a:pt x="11205" y="39257"/>
                    </a:lnTo>
                    <a:lnTo>
                      <a:pt x="11242" y="39364"/>
                    </a:lnTo>
                    <a:lnTo>
                      <a:pt x="11293" y="39494"/>
                    </a:lnTo>
                    <a:lnTo>
                      <a:pt x="11295" y="39499"/>
                    </a:lnTo>
                    <a:lnTo>
                      <a:pt x="11297" y="39504"/>
                    </a:lnTo>
                    <a:lnTo>
                      <a:pt x="11324" y="39601"/>
                    </a:lnTo>
                    <a:lnTo>
                      <a:pt x="11362" y="39709"/>
                    </a:lnTo>
                    <a:lnTo>
                      <a:pt x="11352" y="39808"/>
                    </a:lnTo>
                    <a:lnTo>
                      <a:pt x="11328" y="39927"/>
                    </a:lnTo>
                    <a:lnTo>
                      <a:pt x="11321" y="40075"/>
                    </a:lnTo>
                    <a:lnTo>
                      <a:pt x="11325" y="40158"/>
                    </a:lnTo>
                    <a:lnTo>
                      <a:pt x="11327" y="40249"/>
                    </a:lnTo>
                    <a:lnTo>
                      <a:pt x="11334" y="40302"/>
                    </a:lnTo>
                    <a:lnTo>
                      <a:pt x="11335" y="40311"/>
                    </a:lnTo>
                    <a:lnTo>
                      <a:pt x="11341" y="40359"/>
                    </a:lnTo>
                    <a:lnTo>
                      <a:pt x="11378" y="40428"/>
                    </a:lnTo>
                    <a:lnTo>
                      <a:pt x="11381" y="40434"/>
                    </a:lnTo>
                    <a:lnTo>
                      <a:pt x="11383" y="40438"/>
                    </a:lnTo>
                    <a:lnTo>
                      <a:pt x="11385" y="40441"/>
                    </a:lnTo>
                    <a:lnTo>
                      <a:pt x="11387" y="40449"/>
                    </a:lnTo>
                    <a:lnTo>
                      <a:pt x="11408" y="40522"/>
                    </a:lnTo>
                    <a:lnTo>
                      <a:pt x="11455" y="40595"/>
                    </a:lnTo>
                    <a:lnTo>
                      <a:pt x="11504" y="40672"/>
                    </a:lnTo>
                    <a:lnTo>
                      <a:pt x="11570" y="40795"/>
                    </a:lnTo>
                    <a:lnTo>
                      <a:pt x="11645" y="40886"/>
                    </a:lnTo>
                    <a:lnTo>
                      <a:pt x="11727" y="41012"/>
                    </a:lnTo>
                    <a:lnTo>
                      <a:pt x="11776" y="41090"/>
                    </a:lnTo>
                    <a:lnTo>
                      <a:pt x="11853" y="41253"/>
                    </a:lnTo>
                    <a:lnTo>
                      <a:pt x="11890" y="41337"/>
                    </a:lnTo>
                    <a:lnTo>
                      <a:pt x="11926" y="41441"/>
                    </a:lnTo>
                    <a:lnTo>
                      <a:pt x="11954" y="41578"/>
                    </a:lnTo>
                    <a:lnTo>
                      <a:pt x="11966" y="41661"/>
                    </a:lnTo>
                    <a:lnTo>
                      <a:pt x="11976" y="41787"/>
                    </a:lnTo>
                    <a:lnTo>
                      <a:pt x="11929" y="41864"/>
                    </a:lnTo>
                    <a:lnTo>
                      <a:pt x="11841" y="42002"/>
                    </a:lnTo>
                    <a:lnTo>
                      <a:pt x="11805" y="42075"/>
                    </a:lnTo>
                    <a:lnTo>
                      <a:pt x="11765" y="42156"/>
                    </a:lnTo>
                    <a:lnTo>
                      <a:pt x="11703" y="42281"/>
                    </a:lnTo>
                    <a:lnTo>
                      <a:pt x="11685" y="42368"/>
                    </a:lnTo>
                    <a:lnTo>
                      <a:pt x="11684" y="42374"/>
                    </a:lnTo>
                    <a:lnTo>
                      <a:pt x="11683" y="42380"/>
                    </a:lnTo>
                    <a:lnTo>
                      <a:pt x="11661" y="42460"/>
                    </a:lnTo>
                    <a:lnTo>
                      <a:pt x="11630" y="42541"/>
                    </a:lnTo>
                    <a:lnTo>
                      <a:pt x="11577" y="42645"/>
                    </a:lnTo>
                    <a:lnTo>
                      <a:pt x="11500" y="42796"/>
                    </a:lnTo>
                    <a:lnTo>
                      <a:pt x="11453" y="42902"/>
                    </a:lnTo>
                    <a:lnTo>
                      <a:pt x="11408" y="43012"/>
                    </a:lnTo>
                    <a:lnTo>
                      <a:pt x="11345" y="43125"/>
                    </a:lnTo>
                    <a:lnTo>
                      <a:pt x="11307" y="43209"/>
                    </a:lnTo>
                    <a:lnTo>
                      <a:pt x="11222" y="43385"/>
                    </a:lnTo>
                    <a:lnTo>
                      <a:pt x="11184" y="43462"/>
                    </a:lnTo>
                    <a:lnTo>
                      <a:pt x="11141" y="43545"/>
                    </a:lnTo>
                    <a:lnTo>
                      <a:pt x="11100" y="43629"/>
                    </a:lnTo>
                    <a:lnTo>
                      <a:pt x="11027" y="43777"/>
                    </a:lnTo>
                    <a:lnTo>
                      <a:pt x="10948" y="43922"/>
                    </a:lnTo>
                    <a:lnTo>
                      <a:pt x="10910" y="43995"/>
                    </a:lnTo>
                    <a:lnTo>
                      <a:pt x="10865" y="44088"/>
                    </a:lnTo>
                    <a:lnTo>
                      <a:pt x="10824" y="44183"/>
                    </a:lnTo>
                    <a:lnTo>
                      <a:pt x="10742" y="44365"/>
                    </a:lnTo>
                    <a:lnTo>
                      <a:pt x="10696" y="44454"/>
                    </a:lnTo>
                    <a:lnTo>
                      <a:pt x="10645" y="44553"/>
                    </a:lnTo>
                    <a:lnTo>
                      <a:pt x="10590" y="44653"/>
                    </a:lnTo>
                    <a:lnTo>
                      <a:pt x="10540" y="44755"/>
                    </a:lnTo>
                    <a:lnTo>
                      <a:pt x="10474" y="44891"/>
                    </a:lnTo>
                    <a:lnTo>
                      <a:pt x="10432" y="44978"/>
                    </a:lnTo>
                    <a:lnTo>
                      <a:pt x="10391" y="45065"/>
                    </a:lnTo>
                    <a:lnTo>
                      <a:pt x="10331" y="45177"/>
                    </a:lnTo>
                    <a:lnTo>
                      <a:pt x="10270" y="45298"/>
                    </a:lnTo>
                    <a:lnTo>
                      <a:pt x="10187" y="45462"/>
                    </a:lnTo>
                    <a:lnTo>
                      <a:pt x="10148" y="45537"/>
                    </a:lnTo>
                    <a:lnTo>
                      <a:pt x="10085" y="45646"/>
                    </a:lnTo>
                    <a:lnTo>
                      <a:pt x="10029" y="45740"/>
                    </a:lnTo>
                    <a:lnTo>
                      <a:pt x="9971" y="45858"/>
                    </a:lnTo>
                    <a:lnTo>
                      <a:pt x="9916" y="45963"/>
                    </a:lnTo>
                    <a:lnTo>
                      <a:pt x="9849" y="46103"/>
                    </a:lnTo>
                    <a:lnTo>
                      <a:pt x="9778" y="46227"/>
                    </a:lnTo>
                    <a:lnTo>
                      <a:pt x="9741" y="46299"/>
                    </a:lnTo>
                    <a:lnTo>
                      <a:pt x="9670" y="46442"/>
                    </a:lnTo>
                    <a:lnTo>
                      <a:pt x="9612" y="46567"/>
                    </a:lnTo>
                    <a:lnTo>
                      <a:pt x="9577" y="46646"/>
                    </a:lnTo>
                    <a:lnTo>
                      <a:pt x="9498" y="46711"/>
                    </a:lnTo>
                    <a:lnTo>
                      <a:pt x="9383" y="46744"/>
                    </a:lnTo>
                    <a:lnTo>
                      <a:pt x="9299" y="46760"/>
                    </a:lnTo>
                    <a:lnTo>
                      <a:pt x="9169" y="46761"/>
                    </a:lnTo>
                    <a:lnTo>
                      <a:pt x="9019" y="46776"/>
                    </a:lnTo>
                    <a:lnTo>
                      <a:pt x="8935" y="46802"/>
                    </a:lnTo>
                    <a:lnTo>
                      <a:pt x="8793" y="46870"/>
                    </a:lnTo>
                    <a:lnTo>
                      <a:pt x="8710" y="46926"/>
                    </a:lnTo>
                    <a:lnTo>
                      <a:pt x="8603" y="46982"/>
                    </a:lnTo>
                    <a:lnTo>
                      <a:pt x="8509" y="47053"/>
                    </a:lnTo>
                    <a:lnTo>
                      <a:pt x="8410" y="47132"/>
                    </a:lnTo>
                    <a:lnTo>
                      <a:pt x="8338" y="47208"/>
                    </a:lnTo>
                    <a:lnTo>
                      <a:pt x="8251" y="47317"/>
                    </a:lnTo>
                    <a:lnTo>
                      <a:pt x="8195" y="47389"/>
                    </a:lnTo>
                    <a:lnTo>
                      <a:pt x="8130" y="47507"/>
                    </a:lnTo>
                    <a:lnTo>
                      <a:pt x="8089" y="47637"/>
                    </a:lnTo>
                    <a:lnTo>
                      <a:pt x="8084" y="47652"/>
                    </a:lnTo>
                    <a:lnTo>
                      <a:pt x="8060" y="47795"/>
                    </a:lnTo>
                    <a:lnTo>
                      <a:pt x="8037" y="47931"/>
                    </a:lnTo>
                    <a:lnTo>
                      <a:pt x="8024" y="48031"/>
                    </a:lnTo>
                    <a:lnTo>
                      <a:pt x="8008" y="48146"/>
                    </a:lnTo>
                    <a:lnTo>
                      <a:pt x="8006" y="48154"/>
                    </a:lnTo>
                    <a:lnTo>
                      <a:pt x="8006" y="48156"/>
                    </a:lnTo>
                    <a:lnTo>
                      <a:pt x="7998" y="48238"/>
                    </a:lnTo>
                    <a:lnTo>
                      <a:pt x="7975" y="48332"/>
                    </a:lnTo>
                    <a:lnTo>
                      <a:pt x="7931" y="48427"/>
                    </a:lnTo>
                    <a:lnTo>
                      <a:pt x="7884" y="48507"/>
                    </a:lnTo>
                    <a:lnTo>
                      <a:pt x="7814" y="48597"/>
                    </a:lnTo>
                    <a:lnTo>
                      <a:pt x="7760" y="48659"/>
                    </a:lnTo>
                    <a:lnTo>
                      <a:pt x="7678" y="48742"/>
                    </a:lnTo>
                    <a:lnTo>
                      <a:pt x="7609" y="48788"/>
                    </a:lnTo>
                    <a:lnTo>
                      <a:pt x="7492" y="48848"/>
                    </a:lnTo>
                    <a:lnTo>
                      <a:pt x="7353" y="48907"/>
                    </a:lnTo>
                    <a:lnTo>
                      <a:pt x="7271" y="48957"/>
                    </a:lnTo>
                    <a:lnTo>
                      <a:pt x="7169" y="49028"/>
                    </a:lnTo>
                    <a:lnTo>
                      <a:pt x="7092" y="49110"/>
                    </a:lnTo>
                    <a:lnTo>
                      <a:pt x="7068" y="49142"/>
                    </a:lnTo>
                    <a:lnTo>
                      <a:pt x="7059" y="49154"/>
                    </a:lnTo>
                    <a:lnTo>
                      <a:pt x="7017" y="49211"/>
                    </a:lnTo>
                    <a:lnTo>
                      <a:pt x="6957" y="49324"/>
                    </a:lnTo>
                    <a:lnTo>
                      <a:pt x="6897" y="49463"/>
                    </a:lnTo>
                    <a:lnTo>
                      <a:pt x="6863" y="49541"/>
                    </a:lnTo>
                    <a:lnTo>
                      <a:pt x="6830" y="49619"/>
                    </a:lnTo>
                    <a:lnTo>
                      <a:pt x="6770" y="49727"/>
                    </a:lnTo>
                    <a:lnTo>
                      <a:pt x="6722" y="49802"/>
                    </a:lnTo>
                    <a:lnTo>
                      <a:pt x="6668" y="49887"/>
                    </a:lnTo>
                    <a:lnTo>
                      <a:pt x="6666" y="49890"/>
                    </a:lnTo>
                    <a:lnTo>
                      <a:pt x="6659" y="49902"/>
                    </a:lnTo>
                    <a:lnTo>
                      <a:pt x="6616" y="49985"/>
                    </a:lnTo>
                    <a:lnTo>
                      <a:pt x="6527" y="50051"/>
                    </a:lnTo>
                    <a:lnTo>
                      <a:pt x="6428" y="50096"/>
                    </a:lnTo>
                    <a:lnTo>
                      <a:pt x="6300" y="50152"/>
                    </a:lnTo>
                    <a:lnTo>
                      <a:pt x="6222" y="50186"/>
                    </a:lnTo>
                    <a:lnTo>
                      <a:pt x="6098" y="50234"/>
                    </a:lnTo>
                    <a:lnTo>
                      <a:pt x="5998" y="50273"/>
                    </a:lnTo>
                    <a:lnTo>
                      <a:pt x="5792" y="50362"/>
                    </a:lnTo>
                    <a:lnTo>
                      <a:pt x="5642" y="50405"/>
                    </a:lnTo>
                    <a:lnTo>
                      <a:pt x="5542" y="50437"/>
                    </a:lnTo>
                    <a:lnTo>
                      <a:pt x="5384" y="50482"/>
                    </a:lnTo>
                    <a:lnTo>
                      <a:pt x="5286" y="50503"/>
                    </a:lnTo>
                    <a:lnTo>
                      <a:pt x="5136" y="50550"/>
                    </a:lnTo>
                    <a:lnTo>
                      <a:pt x="5044" y="50570"/>
                    </a:lnTo>
                    <a:lnTo>
                      <a:pt x="4958" y="50599"/>
                    </a:lnTo>
                    <a:lnTo>
                      <a:pt x="4878" y="50628"/>
                    </a:lnTo>
                    <a:lnTo>
                      <a:pt x="4784" y="50662"/>
                    </a:lnTo>
                    <a:lnTo>
                      <a:pt x="4648" y="50687"/>
                    </a:lnTo>
                    <a:lnTo>
                      <a:pt x="4562" y="50692"/>
                    </a:lnTo>
                    <a:lnTo>
                      <a:pt x="4459" y="50694"/>
                    </a:lnTo>
                    <a:lnTo>
                      <a:pt x="4372" y="50694"/>
                    </a:lnTo>
                    <a:lnTo>
                      <a:pt x="4236" y="50659"/>
                    </a:lnTo>
                    <a:lnTo>
                      <a:pt x="4123" y="50590"/>
                    </a:lnTo>
                    <a:lnTo>
                      <a:pt x="4023" y="50511"/>
                    </a:lnTo>
                    <a:lnTo>
                      <a:pt x="3943" y="50431"/>
                    </a:lnTo>
                    <a:lnTo>
                      <a:pt x="3861" y="50336"/>
                    </a:lnTo>
                    <a:lnTo>
                      <a:pt x="3813" y="50265"/>
                    </a:lnTo>
                    <a:lnTo>
                      <a:pt x="3746" y="50129"/>
                    </a:lnTo>
                    <a:lnTo>
                      <a:pt x="3728" y="50088"/>
                    </a:lnTo>
                    <a:lnTo>
                      <a:pt x="3727" y="50086"/>
                    </a:lnTo>
                    <a:lnTo>
                      <a:pt x="3711" y="50051"/>
                    </a:lnTo>
                    <a:lnTo>
                      <a:pt x="3649" y="50049"/>
                    </a:lnTo>
                    <a:lnTo>
                      <a:pt x="3628" y="50049"/>
                    </a:lnTo>
                    <a:lnTo>
                      <a:pt x="3590" y="50048"/>
                    </a:lnTo>
                    <a:lnTo>
                      <a:pt x="3506" y="50059"/>
                    </a:lnTo>
                    <a:lnTo>
                      <a:pt x="3380" y="50072"/>
                    </a:lnTo>
                    <a:lnTo>
                      <a:pt x="3296" y="50080"/>
                    </a:lnTo>
                    <a:lnTo>
                      <a:pt x="3120" y="50093"/>
                    </a:lnTo>
                    <a:lnTo>
                      <a:pt x="2992" y="50102"/>
                    </a:lnTo>
                    <a:lnTo>
                      <a:pt x="2910" y="50108"/>
                    </a:lnTo>
                    <a:lnTo>
                      <a:pt x="2825" y="50114"/>
                    </a:lnTo>
                    <a:lnTo>
                      <a:pt x="2624" y="50133"/>
                    </a:lnTo>
                    <a:lnTo>
                      <a:pt x="2611" y="50134"/>
                    </a:lnTo>
                    <a:lnTo>
                      <a:pt x="2609" y="50135"/>
                    </a:lnTo>
                    <a:lnTo>
                      <a:pt x="2601" y="50138"/>
                    </a:lnTo>
                    <a:lnTo>
                      <a:pt x="2564" y="50155"/>
                    </a:lnTo>
                    <a:lnTo>
                      <a:pt x="2525" y="50172"/>
                    </a:lnTo>
                    <a:lnTo>
                      <a:pt x="2398" y="50254"/>
                    </a:lnTo>
                    <a:lnTo>
                      <a:pt x="2258" y="50321"/>
                    </a:lnTo>
                    <a:lnTo>
                      <a:pt x="2161" y="50379"/>
                    </a:lnTo>
                    <a:lnTo>
                      <a:pt x="2045" y="50439"/>
                    </a:lnTo>
                    <a:lnTo>
                      <a:pt x="1923" y="50479"/>
                    </a:lnTo>
                    <a:lnTo>
                      <a:pt x="1837" y="50505"/>
                    </a:lnTo>
                    <a:lnTo>
                      <a:pt x="1707" y="50544"/>
                    </a:lnTo>
                    <a:lnTo>
                      <a:pt x="1624" y="50560"/>
                    </a:lnTo>
                    <a:lnTo>
                      <a:pt x="1535" y="50563"/>
                    </a:lnTo>
                    <a:lnTo>
                      <a:pt x="1377" y="50577"/>
                    </a:lnTo>
                    <a:lnTo>
                      <a:pt x="1269" y="50639"/>
                    </a:lnTo>
                    <a:lnTo>
                      <a:pt x="1211" y="50713"/>
                    </a:lnTo>
                    <a:lnTo>
                      <a:pt x="1105" y="50832"/>
                    </a:lnTo>
                    <a:lnTo>
                      <a:pt x="1051" y="50895"/>
                    </a:lnTo>
                    <a:lnTo>
                      <a:pt x="1049" y="50898"/>
                    </a:lnTo>
                    <a:lnTo>
                      <a:pt x="1027" y="50927"/>
                    </a:lnTo>
                    <a:lnTo>
                      <a:pt x="958" y="51020"/>
                    </a:lnTo>
                    <a:lnTo>
                      <a:pt x="920" y="51099"/>
                    </a:lnTo>
                    <a:lnTo>
                      <a:pt x="860" y="51186"/>
                    </a:lnTo>
                    <a:lnTo>
                      <a:pt x="896" y="51278"/>
                    </a:lnTo>
                    <a:lnTo>
                      <a:pt x="967" y="51319"/>
                    </a:lnTo>
                    <a:lnTo>
                      <a:pt x="1024" y="51396"/>
                    </a:lnTo>
                    <a:lnTo>
                      <a:pt x="1072" y="51488"/>
                    </a:lnTo>
                    <a:lnTo>
                      <a:pt x="1102" y="51583"/>
                    </a:lnTo>
                    <a:lnTo>
                      <a:pt x="1143" y="51689"/>
                    </a:lnTo>
                    <a:lnTo>
                      <a:pt x="1171" y="51788"/>
                    </a:lnTo>
                    <a:lnTo>
                      <a:pt x="1194" y="51876"/>
                    </a:lnTo>
                    <a:lnTo>
                      <a:pt x="1212" y="51965"/>
                    </a:lnTo>
                    <a:lnTo>
                      <a:pt x="1244" y="52076"/>
                    </a:lnTo>
                    <a:lnTo>
                      <a:pt x="1268" y="52171"/>
                    </a:lnTo>
                    <a:lnTo>
                      <a:pt x="1271" y="52256"/>
                    </a:lnTo>
                    <a:lnTo>
                      <a:pt x="1288" y="52364"/>
                    </a:lnTo>
                    <a:lnTo>
                      <a:pt x="1315" y="52461"/>
                    </a:lnTo>
                    <a:lnTo>
                      <a:pt x="1321" y="52551"/>
                    </a:lnTo>
                    <a:lnTo>
                      <a:pt x="1336" y="52640"/>
                    </a:lnTo>
                    <a:lnTo>
                      <a:pt x="1350" y="52726"/>
                    </a:lnTo>
                    <a:lnTo>
                      <a:pt x="1366" y="52833"/>
                    </a:lnTo>
                    <a:lnTo>
                      <a:pt x="1398" y="52959"/>
                    </a:lnTo>
                    <a:lnTo>
                      <a:pt x="1436" y="53056"/>
                    </a:lnTo>
                    <a:lnTo>
                      <a:pt x="1477" y="53155"/>
                    </a:lnTo>
                    <a:lnTo>
                      <a:pt x="1516" y="53228"/>
                    </a:lnTo>
                    <a:lnTo>
                      <a:pt x="1565" y="53320"/>
                    </a:lnTo>
                    <a:lnTo>
                      <a:pt x="1609" y="53397"/>
                    </a:lnTo>
                    <a:lnTo>
                      <a:pt x="1659" y="53477"/>
                    </a:lnTo>
                    <a:lnTo>
                      <a:pt x="1709" y="53574"/>
                    </a:lnTo>
                    <a:lnTo>
                      <a:pt x="1739" y="53698"/>
                    </a:lnTo>
                    <a:lnTo>
                      <a:pt x="1763" y="53804"/>
                    </a:lnTo>
                    <a:lnTo>
                      <a:pt x="1796" y="53924"/>
                    </a:lnTo>
                    <a:lnTo>
                      <a:pt x="1826" y="54006"/>
                    </a:lnTo>
                    <a:lnTo>
                      <a:pt x="1871" y="54118"/>
                    </a:lnTo>
                    <a:lnTo>
                      <a:pt x="1909" y="54211"/>
                    </a:lnTo>
                    <a:lnTo>
                      <a:pt x="1953" y="54336"/>
                    </a:lnTo>
                    <a:lnTo>
                      <a:pt x="1987" y="54453"/>
                    </a:lnTo>
                    <a:lnTo>
                      <a:pt x="1988" y="54456"/>
                    </a:lnTo>
                    <a:lnTo>
                      <a:pt x="2005" y="54568"/>
                    </a:lnTo>
                    <a:lnTo>
                      <a:pt x="2005" y="54583"/>
                    </a:lnTo>
                    <a:lnTo>
                      <a:pt x="2008" y="54691"/>
                    </a:lnTo>
                    <a:lnTo>
                      <a:pt x="2017" y="54783"/>
                    </a:lnTo>
                    <a:lnTo>
                      <a:pt x="2030" y="54876"/>
                    </a:lnTo>
                    <a:lnTo>
                      <a:pt x="2044" y="54989"/>
                    </a:lnTo>
                    <a:lnTo>
                      <a:pt x="2056" y="55094"/>
                    </a:lnTo>
                    <a:lnTo>
                      <a:pt x="2086" y="55232"/>
                    </a:lnTo>
                    <a:lnTo>
                      <a:pt x="2115" y="55333"/>
                    </a:lnTo>
                    <a:lnTo>
                      <a:pt x="2145" y="55426"/>
                    </a:lnTo>
                    <a:lnTo>
                      <a:pt x="2185" y="55530"/>
                    </a:lnTo>
                    <a:lnTo>
                      <a:pt x="2232" y="55625"/>
                    </a:lnTo>
                    <a:lnTo>
                      <a:pt x="2301" y="55745"/>
                    </a:lnTo>
                    <a:lnTo>
                      <a:pt x="2372" y="55867"/>
                    </a:lnTo>
                    <a:lnTo>
                      <a:pt x="2427" y="55947"/>
                    </a:lnTo>
                    <a:lnTo>
                      <a:pt x="2476" y="56028"/>
                    </a:lnTo>
                    <a:lnTo>
                      <a:pt x="2553" y="56183"/>
                    </a:lnTo>
                    <a:lnTo>
                      <a:pt x="2585" y="56272"/>
                    </a:lnTo>
                    <a:lnTo>
                      <a:pt x="2661" y="56463"/>
                    </a:lnTo>
                    <a:lnTo>
                      <a:pt x="2690" y="56540"/>
                    </a:lnTo>
                    <a:lnTo>
                      <a:pt x="2743" y="56690"/>
                    </a:lnTo>
                    <a:lnTo>
                      <a:pt x="2799" y="56827"/>
                    </a:lnTo>
                    <a:lnTo>
                      <a:pt x="2835" y="56922"/>
                    </a:lnTo>
                    <a:lnTo>
                      <a:pt x="2874" y="57028"/>
                    </a:lnTo>
                    <a:lnTo>
                      <a:pt x="2913" y="57136"/>
                    </a:lnTo>
                    <a:lnTo>
                      <a:pt x="2942" y="57229"/>
                    </a:lnTo>
                    <a:lnTo>
                      <a:pt x="2962" y="57317"/>
                    </a:lnTo>
                    <a:lnTo>
                      <a:pt x="3000" y="57462"/>
                    </a:lnTo>
                    <a:lnTo>
                      <a:pt x="3030" y="57551"/>
                    </a:lnTo>
                    <a:lnTo>
                      <a:pt x="3065" y="57648"/>
                    </a:lnTo>
                    <a:lnTo>
                      <a:pt x="3095" y="57740"/>
                    </a:lnTo>
                    <a:lnTo>
                      <a:pt x="3127" y="57832"/>
                    </a:lnTo>
                    <a:lnTo>
                      <a:pt x="3153" y="57928"/>
                    </a:lnTo>
                    <a:lnTo>
                      <a:pt x="3205" y="58116"/>
                    </a:lnTo>
                    <a:lnTo>
                      <a:pt x="3248" y="58261"/>
                    </a:lnTo>
                    <a:lnTo>
                      <a:pt x="3279" y="58353"/>
                    </a:lnTo>
                    <a:lnTo>
                      <a:pt x="3318" y="58490"/>
                    </a:lnTo>
                    <a:lnTo>
                      <a:pt x="3335" y="58533"/>
                    </a:lnTo>
                    <a:lnTo>
                      <a:pt x="3337" y="58539"/>
                    </a:lnTo>
                    <a:lnTo>
                      <a:pt x="3354" y="58581"/>
                    </a:lnTo>
                    <a:lnTo>
                      <a:pt x="3341" y="58597"/>
                    </a:lnTo>
                    <a:lnTo>
                      <a:pt x="3339" y="58599"/>
                    </a:lnTo>
                    <a:lnTo>
                      <a:pt x="3333" y="58606"/>
                    </a:lnTo>
                    <a:lnTo>
                      <a:pt x="3318" y="58625"/>
                    </a:lnTo>
                    <a:lnTo>
                      <a:pt x="3289" y="58660"/>
                    </a:lnTo>
                    <a:lnTo>
                      <a:pt x="3194" y="58685"/>
                    </a:lnTo>
                    <a:lnTo>
                      <a:pt x="3077" y="58743"/>
                    </a:lnTo>
                    <a:lnTo>
                      <a:pt x="2954" y="58764"/>
                    </a:lnTo>
                    <a:lnTo>
                      <a:pt x="2866" y="58763"/>
                    </a:lnTo>
                    <a:lnTo>
                      <a:pt x="2785" y="58753"/>
                    </a:lnTo>
                    <a:lnTo>
                      <a:pt x="2747" y="58785"/>
                    </a:lnTo>
                    <a:lnTo>
                      <a:pt x="2746" y="58787"/>
                    </a:lnTo>
                    <a:lnTo>
                      <a:pt x="2723" y="58806"/>
                    </a:lnTo>
                    <a:lnTo>
                      <a:pt x="2694" y="58915"/>
                    </a:lnTo>
                    <a:lnTo>
                      <a:pt x="2687" y="59008"/>
                    </a:lnTo>
                    <a:lnTo>
                      <a:pt x="2680" y="59177"/>
                    </a:lnTo>
                    <a:lnTo>
                      <a:pt x="2668" y="59683"/>
                    </a:lnTo>
                    <a:lnTo>
                      <a:pt x="2691" y="60416"/>
                    </a:lnTo>
                    <a:lnTo>
                      <a:pt x="2692" y="61608"/>
                    </a:lnTo>
                    <a:lnTo>
                      <a:pt x="2769" y="62948"/>
                    </a:lnTo>
                    <a:lnTo>
                      <a:pt x="2836" y="64136"/>
                    </a:lnTo>
                    <a:lnTo>
                      <a:pt x="2819" y="65908"/>
                    </a:lnTo>
                    <a:lnTo>
                      <a:pt x="2891" y="67058"/>
                    </a:lnTo>
                    <a:lnTo>
                      <a:pt x="3536" y="68276"/>
                    </a:lnTo>
                    <a:lnTo>
                      <a:pt x="4129" y="69396"/>
                    </a:lnTo>
                    <a:lnTo>
                      <a:pt x="4238" y="70634"/>
                    </a:lnTo>
                    <a:lnTo>
                      <a:pt x="4239" y="70647"/>
                    </a:lnTo>
                    <a:lnTo>
                      <a:pt x="4247" y="70897"/>
                    </a:lnTo>
                    <a:lnTo>
                      <a:pt x="4374" y="74748"/>
                    </a:lnTo>
                    <a:lnTo>
                      <a:pt x="4376" y="74806"/>
                    </a:lnTo>
                    <a:lnTo>
                      <a:pt x="4559" y="80350"/>
                    </a:lnTo>
                    <a:lnTo>
                      <a:pt x="4561" y="80409"/>
                    </a:lnTo>
                    <a:lnTo>
                      <a:pt x="4630" y="82498"/>
                    </a:lnTo>
                    <a:lnTo>
                      <a:pt x="4673" y="83753"/>
                    </a:lnTo>
                    <a:lnTo>
                      <a:pt x="4676" y="83827"/>
                    </a:lnTo>
                    <a:lnTo>
                      <a:pt x="4676" y="83828"/>
                    </a:lnTo>
                    <a:lnTo>
                      <a:pt x="4710" y="84805"/>
                    </a:lnTo>
                    <a:lnTo>
                      <a:pt x="4771" y="85732"/>
                    </a:lnTo>
                    <a:lnTo>
                      <a:pt x="4771" y="85734"/>
                    </a:lnTo>
                    <a:lnTo>
                      <a:pt x="4773" y="85763"/>
                    </a:lnTo>
                    <a:lnTo>
                      <a:pt x="5973" y="86681"/>
                    </a:lnTo>
                    <a:lnTo>
                      <a:pt x="6147" y="86816"/>
                    </a:lnTo>
                    <a:lnTo>
                      <a:pt x="6287" y="86928"/>
                    </a:lnTo>
                    <a:lnTo>
                      <a:pt x="6439" y="87101"/>
                    </a:lnTo>
                    <a:lnTo>
                      <a:pt x="6577" y="87232"/>
                    </a:lnTo>
                    <a:lnTo>
                      <a:pt x="6677" y="87237"/>
                    </a:lnTo>
                    <a:lnTo>
                      <a:pt x="6836" y="87234"/>
                    </a:lnTo>
                    <a:lnTo>
                      <a:pt x="7002" y="87224"/>
                    </a:lnTo>
                    <a:lnTo>
                      <a:pt x="7120" y="87220"/>
                    </a:lnTo>
                    <a:lnTo>
                      <a:pt x="7266" y="87196"/>
                    </a:lnTo>
                    <a:lnTo>
                      <a:pt x="7411" y="87168"/>
                    </a:lnTo>
                    <a:lnTo>
                      <a:pt x="7521" y="87151"/>
                    </a:lnTo>
                    <a:lnTo>
                      <a:pt x="7628" y="87119"/>
                    </a:lnTo>
                    <a:lnTo>
                      <a:pt x="7647" y="87114"/>
                    </a:lnTo>
                    <a:lnTo>
                      <a:pt x="7742" y="87088"/>
                    </a:lnTo>
                    <a:lnTo>
                      <a:pt x="7772" y="87079"/>
                    </a:lnTo>
                    <a:lnTo>
                      <a:pt x="7972" y="87022"/>
                    </a:lnTo>
                    <a:lnTo>
                      <a:pt x="8187" y="86958"/>
                    </a:lnTo>
                    <a:lnTo>
                      <a:pt x="8284" y="86936"/>
                    </a:lnTo>
                    <a:lnTo>
                      <a:pt x="8391" y="86904"/>
                    </a:lnTo>
                    <a:lnTo>
                      <a:pt x="8480" y="86875"/>
                    </a:lnTo>
                    <a:lnTo>
                      <a:pt x="8686" y="86856"/>
                    </a:lnTo>
                    <a:lnTo>
                      <a:pt x="8780" y="86845"/>
                    </a:lnTo>
                    <a:lnTo>
                      <a:pt x="8818" y="86832"/>
                    </a:lnTo>
                    <a:lnTo>
                      <a:pt x="8827" y="86831"/>
                    </a:lnTo>
                    <a:lnTo>
                      <a:pt x="8833" y="86827"/>
                    </a:lnTo>
                    <a:lnTo>
                      <a:pt x="8858" y="86818"/>
                    </a:lnTo>
                    <a:lnTo>
                      <a:pt x="8887" y="86793"/>
                    </a:lnTo>
                    <a:lnTo>
                      <a:pt x="8888" y="86793"/>
                    </a:lnTo>
                    <a:lnTo>
                      <a:pt x="8889" y="86792"/>
                    </a:lnTo>
                    <a:lnTo>
                      <a:pt x="8960" y="86730"/>
                    </a:lnTo>
                    <a:lnTo>
                      <a:pt x="9041" y="86620"/>
                    </a:lnTo>
                    <a:lnTo>
                      <a:pt x="9147" y="86624"/>
                    </a:lnTo>
                    <a:lnTo>
                      <a:pt x="9322" y="86637"/>
                    </a:lnTo>
                    <a:lnTo>
                      <a:pt x="9510" y="86657"/>
                    </a:lnTo>
                    <a:lnTo>
                      <a:pt x="9691" y="86675"/>
                    </a:lnTo>
                    <a:lnTo>
                      <a:pt x="9817" y="86686"/>
                    </a:lnTo>
                    <a:lnTo>
                      <a:pt x="9919" y="86690"/>
                    </a:lnTo>
                    <a:lnTo>
                      <a:pt x="10050" y="86683"/>
                    </a:lnTo>
                    <a:lnTo>
                      <a:pt x="10204" y="86704"/>
                    </a:lnTo>
                    <a:lnTo>
                      <a:pt x="10256" y="86907"/>
                    </a:lnTo>
                    <a:lnTo>
                      <a:pt x="10338" y="87220"/>
                    </a:lnTo>
                    <a:lnTo>
                      <a:pt x="10376" y="87379"/>
                    </a:lnTo>
                    <a:lnTo>
                      <a:pt x="10407" y="87515"/>
                    </a:lnTo>
                    <a:lnTo>
                      <a:pt x="10417" y="87655"/>
                    </a:lnTo>
                    <a:lnTo>
                      <a:pt x="10424" y="87767"/>
                    </a:lnTo>
                    <a:lnTo>
                      <a:pt x="10437" y="87865"/>
                    </a:lnTo>
                    <a:lnTo>
                      <a:pt x="10443" y="87969"/>
                    </a:lnTo>
                    <a:lnTo>
                      <a:pt x="10443" y="88157"/>
                    </a:lnTo>
                    <a:lnTo>
                      <a:pt x="10461" y="88279"/>
                    </a:lnTo>
                    <a:lnTo>
                      <a:pt x="10475" y="88368"/>
                    </a:lnTo>
                    <a:lnTo>
                      <a:pt x="10524" y="88493"/>
                    </a:lnTo>
                    <a:lnTo>
                      <a:pt x="10591" y="88571"/>
                    </a:lnTo>
                    <a:lnTo>
                      <a:pt x="10659" y="88670"/>
                    </a:lnTo>
                    <a:lnTo>
                      <a:pt x="10712" y="88797"/>
                    </a:lnTo>
                    <a:lnTo>
                      <a:pt x="10745" y="88932"/>
                    </a:lnTo>
                    <a:lnTo>
                      <a:pt x="10766" y="89048"/>
                    </a:lnTo>
                    <a:lnTo>
                      <a:pt x="10802" y="89203"/>
                    </a:lnTo>
                    <a:lnTo>
                      <a:pt x="10839" y="89411"/>
                    </a:lnTo>
                    <a:lnTo>
                      <a:pt x="10853" y="89511"/>
                    </a:lnTo>
                    <a:lnTo>
                      <a:pt x="10871" y="89663"/>
                    </a:lnTo>
                    <a:lnTo>
                      <a:pt x="10876" y="89795"/>
                    </a:lnTo>
                    <a:lnTo>
                      <a:pt x="10879" y="89892"/>
                    </a:lnTo>
                    <a:lnTo>
                      <a:pt x="10885" y="89995"/>
                    </a:lnTo>
                    <a:lnTo>
                      <a:pt x="10894" y="90172"/>
                    </a:lnTo>
                    <a:lnTo>
                      <a:pt x="10901" y="90273"/>
                    </a:lnTo>
                    <a:lnTo>
                      <a:pt x="10902" y="90490"/>
                    </a:lnTo>
                    <a:lnTo>
                      <a:pt x="10906" y="90595"/>
                    </a:lnTo>
                    <a:lnTo>
                      <a:pt x="10921" y="90706"/>
                    </a:lnTo>
                    <a:lnTo>
                      <a:pt x="10952" y="90790"/>
                    </a:lnTo>
                    <a:lnTo>
                      <a:pt x="11028" y="90823"/>
                    </a:lnTo>
                    <a:lnTo>
                      <a:pt x="11128" y="90810"/>
                    </a:lnTo>
                    <a:lnTo>
                      <a:pt x="11194" y="90789"/>
                    </a:lnTo>
                    <a:lnTo>
                      <a:pt x="11237" y="90775"/>
                    </a:lnTo>
                    <a:lnTo>
                      <a:pt x="11248" y="90769"/>
                    </a:lnTo>
                    <a:lnTo>
                      <a:pt x="11326" y="90733"/>
                    </a:lnTo>
                    <a:lnTo>
                      <a:pt x="11370" y="90716"/>
                    </a:lnTo>
                    <a:lnTo>
                      <a:pt x="11395" y="90705"/>
                    </a:lnTo>
                    <a:lnTo>
                      <a:pt x="11415" y="90697"/>
                    </a:lnTo>
                    <a:lnTo>
                      <a:pt x="11525" y="90636"/>
                    </a:lnTo>
                    <a:lnTo>
                      <a:pt x="11647" y="90577"/>
                    </a:lnTo>
                    <a:lnTo>
                      <a:pt x="11747" y="90520"/>
                    </a:lnTo>
                    <a:lnTo>
                      <a:pt x="11780" y="90503"/>
                    </a:lnTo>
                    <a:lnTo>
                      <a:pt x="11837" y="90472"/>
                    </a:lnTo>
                    <a:lnTo>
                      <a:pt x="11891" y="90443"/>
                    </a:lnTo>
                    <a:lnTo>
                      <a:pt x="11916" y="90437"/>
                    </a:lnTo>
                    <a:lnTo>
                      <a:pt x="11958" y="90426"/>
                    </a:lnTo>
                    <a:lnTo>
                      <a:pt x="12033" y="90408"/>
                    </a:lnTo>
                    <a:lnTo>
                      <a:pt x="12039" y="90407"/>
                    </a:lnTo>
                    <a:lnTo>
                      <a:pt x="12053" y="90406"/>
                    </a:lnTo>
                    <a:lnTo>
                      <a:pt x="12083" y="90402"/>
                    </a:lnTo>
                    <a:lnTo>
                      <a:pt x="12109" y="90402"/>
                    </a:lnTo>
                    <a:lnTo>
                      <a:pt x="12159" y="90399"/>
                    </a:lnTo>
                    <a:lnTo>
                      <a:pt x="12252" y="90392"/>
                    </a:lnTo>
                    <a:lnTo>
                      <a:pt x="12385" y="90386"/>
                    </a:lnTo>
                    <a:lnTo>
                      <a:pt x="12502" y="90386"/>
                    </a:lnTo>
                    <a:lnTo>
                      <a:pt x="12648" y="90378"/>
                    </a:lnTo>
                    <a:lnTo>
                      <a:pt x="12795" y="90368"/>
                    </a:lnTo>
                    <a:lnTo>
                      <a:pt x="12890" y="90347"/>
                    </a:lnTo>
                    <a:lnTo>
                      <a:pt x="12994" y="90333"/>
                    </a:lnTo>
                    <a:lnTo>
                      <a:pt x="13124" y="90307"/>
                    </a:lnTo>
                    <a:lnTo>
                      <a:pt x="13217" y="90278"/>
                    </a:lnTo>
                    <a:lnTo>
                      <a:pt x="13347" y="90236"/>
                    </a:lnTo>
                    <a:lnTo>
                      <a:pt x="13422" y="90205"/>
                    </a:lnTo>
                    <a:lnTo>
                      <a:pt x="13597" y="90142"/>
                    </a:lnTo>
                    <a:lnTo>
                      <a:pt x="13808" y="90089"/>
                    </a:lnTo>
                    <a:lnTo>
                      <a:pt x="14024" y="90073"/>
                    </a:lnTo>
                    <a:lnTo>
                      <a:pt x="14045" y="90075"/>
                    </a:lnTo>
                    <a:lnTo>
                      <a:pt x="14069" y="90078"/>
                    </a:lnTo>
                    <a:lnTo>
                      <a:pt x="14107" y="90081"/>
                    </a:lnTo>
                    <a:lnTo>
                      <a:pt x="14129" y="90083"/>
                    </a:lnTo>
                    <a:lnTo>
                      <a:pt x="14180" y="90086"/>
                    </a:lnTo>
                    <a:lnTo>
                      <a:pt x="14237" y="90089"/>
                    </a:lnTo>
                    <a:lnTo>
                      <a:pt x="14377" y="90108"/>
                    </a:lnTo>
                    <a:lnTo>
                      <a:pt x="14497" y="90122"/>
                    </a:lnTo>
                    <a:lnTo>
                      <a:pt x="14617" y="90134"/>
                    </a:lnTo>
                    <a:lnTo>
                      <a:pt x="14818" y="90173"/>
                    </a:lnTo>
                    <a:lnTo>
                      <a:pt x="14895" y="90199"/>
                    </a:lnTo>
                    <a:lnTo>
                      <a:pt x="14982" y="90215"/>
                    </a:lnTo>
                    <a:lnTo>
                      <a:pt x="14993" y="90217"/>
                    </a:lnTo>
                    <a:lnTo>
                      <a:pt x="15001" y="90216"/>
                    </a:lnTo>
                    <a:lnTo>
                      <a:pt x="15121" y="90201"/>
                    </a:lnTo>
                    <a:lnTo>
                      <a:pt x="15462" y="90173"/>
                    </a:lnTo>
                    <a:lnTo>
                      <a:pt x="15562" y="90165"/>
                    </a:lnTo>
                    <a:lnTo>
                      <a:pt x="15678" y="90108"/>
                    </a:lnTo>
                    <a:lnTo>
                      <a:pt x="15783" y="90083"/>
                    </a:lnTo>
                    <a:lnTo>
                      <a:pt x="15873" y="90049"/>
                    </a:lnTo>
                    <a:lnTo>
                      <a:pt x="15968" y="89996"/>
                    </a:lnTo>
                    <a:lnTo>
                      <a:pt x="16064" y="90008"/>
                    </a:lnTo>
                    <a:lnTo>
                      <a:pt x="16075" y="90014"/>
                    </a:lnTo>
                    <a:lnTo>
                      <a:pt x="16080" y="90017"/>
                    </a:lnTo>
                    <a:lnTo>
                      <a:pt x="16082" y="90018"/>
                    </a:lnTo>
                    <a:lnTo>
                      <a:pt x="16145" y="90051"/>
                    </a:lnTo>
                    <a:lnTo>
                      <a:pt x="16206" y="90110"/>
                    </a:lnTo>
                    <a:lnTo>
                      <a:pt x="16316" y="90179"/>
                    </a:lnTo>
                    <a:lnTo>
                      <a:pt x="16405" y="90207"/>
                    </a:lnTo>
                    <a:lnTo>
                      <a:pt x="16515" y="90240"/>
                    </a:lnTo>
                    <a:lnTo>
                      <a:pt x="16602" y="90252"/>
                    </a:lnTo>
                    <a:lnTo>
                      <a:pt x="16720" y="90278"/>
                    </a:lnTo>
                    <a:lnTo>
                      <a:pt x="16865" y="90309"/>
                    </a:lnTo>
                    <a:lnTo>
                      <a:pt x="17006" y="90349"/>
                    </a:lnTo>
                    <a:lnTo>
                      <a:pt x="17146" y="90424"/>
                    </a:lnTo>
                    <a:lnTo>
                      <a:pt x="17253" y="90493"/>
                    </a:lnTo>
                    <a:lnTo>
                      <a:pt x="17337" y="90556"/>
                    </a:lnTo>
                    <a:lnTo>
                      <a:pt x="17390" y="90623"/>
                    </a:lnTo>
                    <a:lnTo>
                      <a:pt x="17477" y="90725"/>
                    </a:lnTo>
                    <a:lnTo>
                      <a:pt x="17536" y="90804"/>
                    </a:lnTo>
                    <a:lnTo>
                      <a:pt x="17593" y="90902"/>
                    </a:lnTo>
                    <a:lnTo>
                      <a:pt x="17654" y="91028"/>
                    </a:lnTo>
                    <a:lnTo>
                      <a:pt x="17672" y="91107"/>
                    </a:lnTo>
                    <a:lnTo>
                      <a:pt x="17688" y="91216"/>
                    </a:lnTo>
                    <a:lnTo>
                      <a:pt x="17690" y="91240"/>
                    </a:lnTo>
                    <a:lnTo>
                      <a:pt x="17693" y="91268"/>
                    </a:lnTo>
                    <a:lnTo>
                      <a:pt x="17696" y="91304"/>
                    </a:lnTo>
                    <a:lnTo>
                      <a:pt x="17703" y="91391"/>
                    </a:lnTo>
                    <a:lnTo>
                      <a:pt x="17717" y="91499"/>
                    </a:lnTo>
                    <a:lnTo>
                      <a:pt x="17733" y="91596"/>
                    </a:lnTo>
                    <a:lnTo>
                      <a:pt x="17751" y="91642"/>
                    </a:lnTo>
                    <a:lnTo>
                      <a:pt x="17752" y="91644"/>
                    </a:lnTo>
                    <a:lnTo>
                      <a:pt x="17772" y="91694"/>
                    </a:lnTo>
                    <a:lnTo>
                      <a:pt x="17895" y="91760"/>
                    </a:lnTo>
                    <a:lnTo>
                      <a:pt x="17952" y="91850"/>
                    </a:lnTo>
                    <a:lnTo>
                      <a:pt x="17963" y="91958"/>
                    </a:lnTo>
                    <a:lnTo>
                      <a:pt x="17973" y="92044"/>
                    </a:lnTo>
                    <a:lnTo>
                      <a:pt x="17980" y="92171"/>
                    </a:lnTo>
                    <a:lnTo>
                      <a:pt x="17981" y="92262"/>
                    </a:lnTo>
                    <a:lnTo>
                      <a:pt x="17980" y="92351"/>
                    </a:lnTo>
                    <a:lnTo>
                      <a:pt x="17977" y="92482"/>
                    </a:lnTo>
                    <a:lnTo>
                      <a:pt x="17975" y="92595"/>
                    </a:lnTo>
                    <a:lnTo>
                      <a:pt x="17970" y="92719"/>
                    </a:lnTo>
                    <a:lnTo>
                      <a:pt x="17970" y="92875"/>
                    </a:lnTo>
                    <a:lnTo>
                      <a:pt x="17951" y="93038"/>
                    </a:lnTo>
                    <a:lnTo>
                      <a:pt x="17944" y="93122"/>
                    </a:lnTo>
                    <a:lnTo>
                      <a:pt x="17947" y="93254"/>
                    </a:lnTo>
                    <a:lnTo>
                      <a:pt x="17941" y="93472"/>
                    </a:lnTo>
                    <a:lnTo>
                      <a:pt x="17934" y="93650"/>
                    </a:lnTo>
                    <a:lnTo>
                      <a:pt x="17925" y="93742"/>
                    </a:lnTo>
                    <a:lnTo>
                      <a:pt x="17889" y="93816"/>
                    </a:lnTo>
                    <a:lnTo>
                      <a:pt x="17841" y="93926"/>
                    </a:lnTo>
                    <a:lnTo>
                      <a:pt x="17757" y="94119"/>
                    </a:lnTo>
                    <a:lnTo>
                      <a:pt x="17716" y="94220"/>
                    </a:lnTo>
                    <a:lnTo>
                      <a:pt x="17670" y="94320"/>
                    </a:lnTo>
                    <a:lnTo>
                      <a:pt x="17623" y="94435"/>
                    </a:lnTo>
                    <a:lnTo>
                      <a:pt x="17589" y="94520"/>
                    </a:lnTo>
                    <a:lnTo>
                      <a:pt x="17556" y="94622"/>
                    </a:lnTo>
                    <a:lnTo>
                      <a:pt x="17522" y="94722"/>
                    </a:lnTo>
                    <a:lnTo>
                      <a:pt x="17476" y="94818"/>
                    </a:lnTo>
                    <a:lnTo>
                      <a:pt x="17398" y="94964"/>
                    </a:lnTo>
                    <a:lnTo>
                      <a:pt x="17359" y="95067"/>
                    </a:lnTo>
                    <a:lnTo>
                      <a:pt x="17350" y="95152"/>
                    </a:lnTo>
                    <a:lnTo>
                      <a:pt x="17354" y="95252"/>
                    </a:lnTo>
                    <a:lnTo>
                      <a:pt x="17368" y="95393"/>
                    </a:lnTo>
                    <a:lnTo>
                      <a:pt x="17381" y="95514"/>
                    </a:lnTo>
                    <a:lnTo>
                      <a:pt x="17393" y="95598"/>
                    </a:lnTo>
                    <a:lnTo>
                      <a:pt x="17416" y="95721"/>
                    </a:lnTo>
                    <a:lnTo>
                      <a:pt x="17449" y="95802"/>
                    </a:lnTo>
                    <a:lnTo>
                      <a:pt x="17506" y="95886"/>
                    </a:lnTo>
                    <a:lnTo>
                      <a:pt x="17585" y="96007"/>
                    </a:lnTo>
                    <a:lnTo>
                      <a:pt x="17696" y="96171"/>
                    </a:lnTo>
                    <a:lnTo>
                      <a:pt x="17781" y="96294"/>
                    </a:lnTo>
                    <a:lnTo>
                      <a:pt x="17883" y="96442"/>
                    </a:lnTo>
                    <a:lnTo>
                      <a:pt x="18013" y="96623"/>
                    </a:lnTo>
                    <a:lnTo>
                      <a:pt x="18158" y="96798"/>
                    </a:lnTo>
                    <a:lnTo>
                      <a:pt x="18165" y="96806"/>
                    </a:lnTo>
                    <a:lnTo>
                      <a:pt x="18165" y="96807"/>
                    </a:lnTo>
                    <a:lnTo>
                      <a:pt x="18206" y="96853"/>
                    </a:lnTo>
                    <a:lnTo>
                      <a:pt x="18212" y="96860"/>
                    </a:lnTo>
                    <a:lnTo>
                      <a:pt x="18255" y="96908"/>
                    </a:lnTo>
                    <a:lnTo>
                      <a:pt x="18358" y="97001"/>
                    </a:lnTo>
                    <a:lnTo>
                      <a:pt x="18375" y="97016"/>
                    </a:lnTo>
                    <a:lnTo>
                      <a:pt x="18404" y="97043"/>
                    </a:lnTo>
                    <a:lnTo>
                      <a:pt x="18407" y="97046"/>
                    </a:lnTo>
                    <a:lnTo>
                      <a:pt x="18442" y="97077"/>
                    </a:lnTo>
                    <a:lnTo>
                      <a:pt x="18545" y="97064"/>
                    </a:lnTo>
                    <a:lnTo>
                      <a:pt x="18650" y="97061"/>
                    </a:lnTo>
                    <a:lnTo>
                      <a:pt x="18702" y="97130"/>
                    </a:lnTo>
                    <a:lnTo>
                      <a:pt x="18753" y="97246"/>
                    </a:lnTo>
                    <a:lnTo>
                      <a:pt x="18782" y="97324"/>
                    </a:lnTo>
                    <a:lnTo>
                      <a:pt x="18830" y="97481"/>
                    </a:lnTo>
                    <a:lnTo>
                      <a:pt x="18869" y="97639"/>
                    </a:lnTo>
                    <a:lnTo>
                      <a:pt x="18887" y="97719"/>
                    </a:lnTo>
                    <a:lnTo>
                      <a:pt x="18926" y="97844"/>
                    </a:lnTo>
                    <a:lnTo>
                      <a:pt x="18997" y="97963"/>
                    </a:lnTo>
                    <a:lnTo>
                      <a:pt x="19052" y="98025"/>
                    </a:lnTo>
                    <a:lnTo>
                      <a:pt x="19132" y="98075"/>
                    </a:lnTo>
                    <a:lnTo>
                      <a:pt x="19223" y="98061"/>
                    </a:lnTo>
                    <a:lnTo>
                      <a:pt x="19317" y="98041"/>
                    </a:lnTo>
                    <a:lnTo>
                      <a:pt x="19451" y="98008"/>
                    </a:lnTo>
                    <a:lnTo>
                      <a:pt x="19540" y="97971"/>
                    </a:lnTo>
                    <a:lnTo>
                      <a:pt x="19613" y="97924"/>
                    </a:lnTo>
                    <a:lnTo>
                      <a:pt x="19636" y="97909"/>
                    </a:lnTo>
                    <a:lnTo>
                      <a:pt x="19656" y="97896"/>
                    </a:lnTo>
                    <a:lnTo>
                      <a:pt x="19662" y="97896"/>
                    </a:lnTo>
                    <a:lnTo>
                      <a:pt x="19671" y="97896"/>
                    </a:lnTo>
                    <a:lnTo>
                      <a:pt x="19768" y="97894"/>
                    </a:lnTo>
                    <a:lnTo>
                      <a:pt x="19903" y="97930"/>
                    </a:lnTo>
                    <a:lnTo>
                      <a:pt x="19997" y="98021"/>
                    </a:lnTo>
                    <a:lnTo>
                      <a:pt x="20097" y="98122"/>
                    </a:lnTo>
                    <a:lnTo>
                      <a:pt x="20207" y="98172"/>
                    </a:lnTo>
                    <a:lnTo>
                      <a:pt x="20321" y="98252"/>
                    </a:lnTo>
                    <a:lnTo>
                      <a:pt x="20378" y="98327"/>
                    </a:lnTo>
                    <a:lnTo>
                      <a:pt x="20458" y="98368"/>
                    </a:lnTo>
                    <a:lnTo>
                      <a:pt x="20556" y="98353"/>
                    </a:lnTo>
                    <a:lnTo>
                      <a:pt x="20582" y="98337"/>
                    </a:lnTo>
                    <a:lnTo>
                      <a:pt x="20641" y="98318"/>
                    </a:lnTo>
                    <a:lnTo>
                      <a:pt x="20703" y="98266"/>
                    </a:lnTo>
                    <a:lnTo>
                      <a:pt x="20706" y="98263"/>
                    </a:lnTo>
                    <a:lnTo>
                      <a:pt x="20807" y="98300"/>
                    </a:lnTo>
                    <a:lnTo>
                      <a:pt x="20878" y="98339"/>
                    </a:lnTo>
                    <a:lnTo>
                      <a:pt x="21013" y="98421"/>
                    </a:lnTo>
                    <a:lnTo>
                      <a:pt x="21123" y="98510"/>
                    </a:lnTo>
                    <a:lnTo>
                      <a:pt x="21198" y="98610"/>
                    </a:lnTo>
                    <a:lnTo>
                      <a:pt x="21234" y="98693"/>
                    </a:lnTo>
                    <a:lnTo>
                      <a:pt x="21301" y="98823"/>
                    </a:lnTo>
                    <a:lnTo>
                      <a:pt x="21346" y="98900"/>
                    </a:lnTo>
                    <a:lnTo>
                      <a:pt x="21392" y="98971"/>
                    </a:lnTo>
                    <a:lnTo>
                      <a:pt x="21440" y="99049"/>
                    </a:lnTo>
                    <a:lnTo>
                      <a:pt x="21493" y="99136"/>
                    </a:lnTo>
                    <a:lnTo>
                      <a:pt x="21538" y="99218"/>
                    </a:lnTo>
                    <a:lnTo>
                      <a:pt x="21582" y="99327"/>
                    </a:lnTo>
                    <a:lnTo>
                      <a:pt x="21616" y="99421"/>
                    </a:lnTo>
                    <a:lnTo>
                      <a:pt x="21662" y="99544"/>
                    </a:lnTo>
                    <a:lnTo>
                      <a:pt x="21748" y="99811"/>
                    </a:lnTo>
                    <a:lnTo>
                      <a:pt x="21920" y="100272"/>
                    </a:lnTo>
                    <a:lnTo>
                      <a:pt x="22000" y="100505"/>
                    </a:lnTo>
                    <a:lnTo>
                      <a:pt x="22070" y="100631"/>
                    </a:lnTo>
                    <a:lnTo>
                      <a:pt x="22107" y="100708"/>
                    </a:lnTo>
                    <a:lnTo>
                      <a:pt x="22144" y="100791"/>
                    </a:lnTo>
                    <a:lnTo>
                      <a:pt x="22182" y="100875"/>
                    </a:lnTo>
                    <a:lnTo>
                      <a:pt x="22251" y="100989"/>
                    </a:lnTo>
                    <a:lnTo>
                      <a:pt x="22328" y="101069"/>
                    </a:lnTo>
                    <a:lnTo>
                      <a:pt x="22396" y="101159"/>
                    </a:lnTo>
                    <a:lnTo>
                      <a:pt x="22373" y="101246"/>
                    </a:lnTo>
                    <a:lnTo>
                      <a:pt x="22345" y="101338"/>
                    </a:lnTo>
                    <a:lnTo>
                      <a:pt x="22341" y="101350"/>
                    </a:lnTo>
                    <a:lnTo>
                      <a:pt x="22306" y="101463"/>
                    </a:lnTo>
                    <a:lnTo>
                      <a:pt x="22263" y="101647"/>
                    </a:lnTo>
                    <a:lnTo>
                      <a:pt x="22365" y="101861"/>
                    </a:lnTo>
                    <a:lnTo>
                      <a:pt x="22430" y="102030"/>
                    </a:lnTo>
                    <a:lnTo>
                      <a:pt x="22508" y="102219"/>
                    </a:lnTo>
                    <a:lnTo>
                      <a:pt x="22607" y="102444"/>
                    </a:lnTo>
                    <a:lnTo>
                      <a:pt x="22697" y="102661"/>
                    </a:lnTo>
                    <a:lnTo>
                      <a:pt x="22788" y="102884"/>
                    </a:lnTo>
                    <a:lnTo>
                      <a:pt x="22802" y="102981"/>
                    </a:lnTo>
                    <a:lnTo>
                      <a:pt x="22688" y="103499"/>
                    </a:lnTo>
                    <a:lnTo>
                      <a:pt x="22685" y="103514"/>
                    </a:lnTo>
                    <a:lnTo>
                      <a:pt x="22599" y="103902"/>
                    </a:lnTo>
                    <a:lnTo>
                      <a:pt x="22528" y="104146"/>
                    </a:lnTo>
                    <a:lnTo>
                      <a:pt x="22526" y="104153"/>
                    </a:lnTo>
                    <a:lnTo>
                      <a:pt x="22490" y="104309"/>
                    </a:lnTo>
                    <a:lnTo>
                      <a:pt x="22418" y="104625"/>
                    </a:lnTo>
                    <a:lnTo>
                      <a:pt x="22411" y="104653"/>
                    </a:lnTo>
                    <a:lnTo>
                      <a:pt x="22404" y="104686"/>
                    </a:lnTo>
                    <a:lnTo>
                      <a:pt x="22345" y="104907"/>
                    </a:lnTo>
                    <a:lnTo>
                      <a:pt x="22293" y="105149"/>
                    </a:lnTo>
                    <a:lnTo>
                      <a:pt x="22291" y="105159"/>
                    </a:lnTo>
                    <a:lnTo>
                      <a:pt x="22283" y="105197"/>
                    </a:lnTo>
                    <a:lnTo>
                      <a:pt x="22282" y="105202"/>
                    </a:lnTo>
                    <a:lnTo>
                      <a:pt x="22265" y="105273"/>
                    </a:lnTo>
                    <a:lnTo>
                      <a:pt x="22255" y="105317"/>
                    </a:lnTo>
                    <a:lnTo>
                      <a:pt x="22209" y="105521"/>
                    </a:lnTo>
                    <a:lnTo>
                      <a:pt x="22129" y="105840"/>
                    </a:lnTo>
                    <a:lnTo>
                      <a:pt x="22090" y="105996"/>
                    </a:lnTo>
                    <a:lnTo>
                      <a:pt x="22086" y="106012"/>
                    </a:lnTo>
                    <a:lnTo>
                      <a:pt x="22073" y="106064"/>
                    </a:lnTo>
                    <a:lnTo>
                      <a:pt x="22047" y="106177"/>
                    </a:lnTo>
                    <a:lnTo>
                      <a:pt x="22022" y="106284"/>
                    </a:lnTo>
                    <a:lnTo>
                      <a:pt x="21998" y="106387"/>
                    </a:lnTo>
                    <a:lnTo>
                      <a:pt x="21973" y="106510"/>
                    </a:lnTo>
                    <a:lnTo>
                      <a:pt x="21937" y="106659"/>
                    </a:lnTo>
                    <a:lnTo>
                      <a:pt x="21904" y="106813"/>
                    </a:lnTo>
                    <a:lnTo>
                      <a:pt x="21869" y="106987"/>
                    </a:lnTo>
                    <a:lnTo>
                      <a:pt x="21843" y="107115"/>
                    </a:lnTo>
                    <a:lnTo>
                      <a:pt x="21805" y="107273"/>
                    </a:lnTo>
                    <a:lnTo>
                      <a:pt x="21779" y="107406"/>
                    </a:lnTo>
                    <a:lnTo>
                      <a:pt x="21750" y="107553"/>
                    </a:lnTo>
                    <a:lnTo>
                      <a:pt x="21716" y="107685"/>
                    </a:lnTo>
                    <a:lnTo>
                      <a:pt x="21695" y="107785"/>
                    </a:lnTo>
                    <a:lnTo>
                      <a:pt x="21671" y="107906"/>
                    </a:lnTo>
                    <a:lnTo>
                      <a:pt x="21645" y="108032"/>
                    </a:lnTo>
                    <a:lnTo>
                      <a:pt x="21626" y="108116"/>
                    </a:lnTo>
                    <a:lnTo>
                      <a:pt x="21594" y="108247"/>
                    </a:lnTo>
                    <a:lnTo>
                      <a:pt x="21567" y="108376"/>
                    </a:lnTo>
                    <a:lnTo>
                      <a:pt x="21548" y="108495"/>
                    </a:lnTo>
                    <a:lnTo>
                      <a:pt x="21514" y="108629"/>
                    </a:lnTo>
                    <a:lnTo>
                      <a:pt x="21512" y="108630"/>
                    </a:lnTo>
                    <a:lnTo>
                      <a:pt x="21475" y="108653"/>
                    </a:lnTo>
                    <a:lnTo>
                      <a:pt x="21429" y="108680"/>
                    </a:lnTo>
                    <a:lnTo>
                      <a:pt x="21397" y="108691"/>
                    </a:lnTo>
                    <a:lnTo>
                      <a:pt x="21374" y="108699"/>
                    </a:lnTo>
                    <a:lnTo>
                      <a:pt x="21346" y="108708"/>
                    </a:lnTo>
                    <a:lnTo>
                      <a:pt x="21239" y="108741"/>
                    </a:lnTo>
                    <a:lnTo>
                      <a:pt x="21133" y="108787"/>
                    </a:lnTo>
                    <a:lnTo>
                      <a:pt x="21024" y="108822"/>
                    </a:lnTo>
                    <a:lnTo>
                      <a:pt x="20940" y="108845"/>
                    </a:lnTo>
                    <a:lnTo>
                      <a:pt x="20815" y="108890"/>
                    </a:lnTo>
                    <a:lnTo>
                      <a:pt x="20704" y="108942"/>
                    </a:lnTo>
                    <a:lnTo>
                      <a:pt x="20575" y="108988"/>
                    </a:lnTo>
                    <a:lnTo>
                      <a:pt x="20421" y="109033"/>
                    </a:lnTo>
                    <a:lnTo>
                      <a:pt x="20336" y="109060"/>
                    </a:lnTo>
                    <a:lnTo>
                      <a:pt x="20245" y="109077"/>
                    </a:lnTo>
                    <a:lnTo>
                      <a:pt x="20140" y="109092"/>
                    </a:lnTo>
                    <a:lnTo>
                      <a:pt x="20080" y="109104"/>
                    </a:lnTo>
                    <a:lnTo>
                      <a:pt x="20048" y="109110"/>
                    </a:lnTo>
                    <a:lnTo>
                      <a:pt x="20017" y="109112"/>
                    </a:lnTo>
                    <a:lnTo>
                      <a:pt x="19915" y="109118"/>
                    </a:lnTo>
                    <a:lnTo>
                      <a:pt x="19828" y="109122"/>
                    </a:lnTo>
                    <a:lnTo>
                      <a:pt x="19707" y="109127"/>
                    </a:lnTo>
                    <a:lnTo>
                      <a:pt x="19645" y="109137"/>
                    </a:lnTo>
                    <a:lnTo>
                      <a:pt x="19619" y="109142"/>
                    </a:lnTo>
                    <a:lnTo>
                      <a:pt x="19616" y="109142"/>
                    </a:lnTo>
                    <a:lnTo>
                      <a:pt x="19531" y="109151"/>
                    </a:lnTo>
                    <a:lnTo>
                      <a:pt x="19447" y="109157"/>
                    </a:lnTo>
                    <a:lnTo>
                      <a:pt x="19383" y="109162"/>
                    </a:lnTo>
                    <a:lnTo>
                      <a:pt x="19376" y="109162"/>
                    </a:lnTo>
                    <a:lnTo>
                      <a:pt x="19286" y="109176"/>
                    </a:lnTo>
                    <a:lnTo>
                      <a:pt x="19154" y="109188"/>
                    </a:lnTo>
                    <a:lnTo>
                      <a:pt x="19026" y="109211"/>
                    </a:lnTo>
                    <a:lnTo>
                      <a:pt x="18922" y="109230"/>
                    </a:lnTo>
                    <a:lnTo>
                      <a:pt x="18820" y="109263"/>
                    </a:lnTo>
                    <a:lnTo>
                      <a:pt x="18706" y="109307"/>
                    </a:lnTo>
                    <a:lnTo>
                      <a:pt x="18679" y="109316"/>
                    </a:lnTo>
                    <a:lnTo>
                      <a:pt x="18642" y="109327"/>
                    </a:lnTo>
                    <a:lnTo>
                      <a:pt x="18585" y="109345"/>
                    </a:lnTo>
                    <a:lnTo>
                      <a:pt x="18448" y="109375"/>
                    </a:lnTo>
                    <a:lnTo>
                      <a:pt x="18396" y="109381"/>
                    </a:lnTo>
                    <a:lnTo>
                      <a:pt x="18360" y="109385"/>
                    </a:lnTo>
                    <a:lnTo>
                      <a:pt x="18349" y="109386"/>
                    </a:lnTo>
                    <a:lnTo>
                      <a:pt x="18338" y="109388"/>
                    </a:lnTo>
                    <a:lnTo>
                      <a:pt x="18237" y="109390"/>
                    </a:lnTo>
                    <a:lnTo>
                      <a:pt x="18222" y="109389"/>
                    </a:lnTo>
                    <a:lnTo>
                      <a:pt x="18128" y="109382"/>
                    </a:lnTo>
                    <a:lnTo>
                      <a:pt x="18041" y="109367"/>
                    </a:lnTo>
                    <a:lnTo>
                      <a:pt x="17852" y="109336"/>
                    </a:lnTo>
                    <a:lnTo>
                      <a:pt x="17708" y="109620"/>
                    </a:lnTo>
                    <a:lnTo>
                      <a:pt x="17587" y="109898"/>
                    </a:lnTo>
                    <a:lnTo>
                      <a:pt x="17316" y="110488"/>
                    </a:lnTo>
                    <a:lnTo>
                      <a:pt x="17105" y="110929"/>
                    </a:lnTo>
                    <a:lnTo>
                      <a:pt x="17059" y="111011"/>
                    </a:lnTo>
                    <a:lnTo>
                      <a:pt x="17038" y="111060"/>
                    </a:lnTo>
                    <a:lnTo>
                      <a:pt x="17038" y="111061"/>
                    </a:lnTo>
                    <a:lnTo>
                      <a:pt x="17004" y="111142"/>
                    </a:lnTo>
                    <a:lnTo>
                      <a:pt x="17104" y="111243"/>
                    </a:lnTo>
                    <a:lnTo>
                      <a:pt x="17215" y="111356"/>
                    </a:lnTo>
                    <a:lnTo>
                      <a:pt x="17315" y="111456"/>
                    </a:lnTo>
                    <a:lnTo>
                      <a:pt x="17381" y="111521"/>
                    </a:lnTo>
                    <a:lnTo>
                      <a:pt x="17481" y="111613"/>
                    </a:lnTo>
                    <a:lnTo>
                      <a:pt x="17470" y="111692"/>
                    </a:lnTo>
                    <a:lnTo>
                      <a:pt x="17468" y="111703"/>
                    </a:lnTo>
                    <a:lnTo>
                      <a:pt x="17422" y="112016"/>
                    </a:lnTo>
                    <a:lnTo>
                      <a:pt x="17422" y="112017"/>
                    </a:lnTo>
                    <a:lnTo>
                      <a:pt x="17409" y="112104"/>
                    </a:lnTo>
                    <a:lnTo>
                      <a:pt x="17466" y="112171"/>
                    </a:lnTo>
                    <a:lnTo>
                      <a:pt x="17517" y="112260"/>
                    </a:lnTo>
                    <a:lnTo>
                      <a:pt x="17584" y="112350"/>
                    </a:lnTo>
                    <a:lnTo>
                      <a:pt x="17675" y="112467"/>
                    </a:lnTo>
                    <a:lnTo>
                      <a:pt x="17781" y="112597"/>
                    </a:lnTo>
                    <a:lnTo>
                      <a:pt x="17839" y="112659"/>
                    </a:lnTo>
                    <a:lnTo>
                      <a:pt x="17933" y="112762"/>
                    </a:lnTo>
                    <a:lnTo>
                      <a:pt x="18002" y="112841"/>
                    </a:lnTo>
                    <a:lnTo>
                      <a:pt x="18087" y="112945"/>
                    </a:lnTo>
                    <a:lnTo>
                      <a:pt x="18180" y="113051"/>
                    </a:lnTo>
                    <a:lnTo>
                      <a:pt x="18266" y="113169"/>
                    </a:lnTo>
                    <a:lnTo>
                      <a:pt x="18331" y="113268"/>
                    </a:lnTo>
                    <a:lnTo>
                      <a:pt x="18405" y="113384"/>
                    </a:lnTo>
                    <a:lnTo>
                      <a:pt x="18477" y="113511"/>
                    </a:lnTo>
                    <a:lnTo>
                      <a:pt x="18569" y="113687"/>
                    </a:lnTo>
                    <a:lnTo>
                      <a:pt x="18634" y="113828"/>
                    </a:lnTo>
                    <a:lnTo>
                      <a:pt x="18708" y="113988"/>
                    </a:lnTo>
                    <a:lnTo>
                      <a:pt x="18749" y="114077"/>
                    </a:lnTo>
                    <a:lnTo>
                      <a:pt x="18808" y="114177"/>
                    </a:lnTo>
                    <a:lnTo>
                      <a:pt x="18862" y="114275"/>
                    </a:lnTo>
                    <a:lnTo>
                      <a:pt x="18922" y="114389"/>
                    </a:lnTo>
                    <a:lnTo>
                      <a:pt x="18986" y="114518"/>
                    </a:lnTo>
                    <a:lnTo>
                      <a:pt x="19053" y="114655"/>
                    </a:lnTo>
                    <a:lnTo>
                      <a:pt x="19089" y="114743"/>
                    </a:lnTo>
                    <a:lnTo>
                      <a:pt x="19124" y="114858"/>
                    </a:lnTo>
                    <a:lnTo>
                      <a:pt x="19217" y="115173"/>
                    </a:lnTo>
                    <a:lnTo>
                      <a:pt x="19322" y="115500"/>
                    </a:lnTo>
                    <a:lnTo>
                      <a:pt x="19351" y="115594"/>
                    </a:lnTo>
                    <a:lnTo>
                      <a:pt x="19398" y="115736"/>
                    </a:lnTo>
                    <a:lnTo>
                      <a:pt x="19430" y="115867"/>
                    </a:lnTo>
                    <a:lnTo>
                      <a:pt x="19437" y="115986"/>
                    </a:lnTo>
                    <a:lnTo>
                      <a:pt x="19438" y="116069"/>
                    </a:lnTo>
                    <a:lnTo>
                      <a:pt x="19439" y="116211"/>
                    </a:lnTo>
                    <a:lnTo>
                      <a:pt x="19445" y="116487"/>
                    </a:lnTo>
                    <a:lnTo>
                      <a:pt x="19562" y="116502"/>
                    </a:lnTo>
                    <a:lnTo>
                      <a:pt x="19820" y="116540"/>
                    </a:lnTo>
                    <a:lnTo>
                      <a:pt x="20084" y="116584"/>
                    </a:lnTo>
                    <a:lnTo>
                      <a:pt x="20344" y="116645"/>
                    </a:lnTo>
                    <a:lnTo>
                      <a:pt x="20456" y="116682"/>
                    </a:lnTo>
                    <a:lnTo>
                      <a:pt x="20580" y="116895"/>
                    </a:lnTo>
                    <a:lnTo>
                      <a:pt x="20628" y="117016"/>
                    </a:lnTo>
                    <a:lnTo>
                      <a:pt x="20673" y="117139"/>
                    </a:lnTo>
                    <a:lnTo>
                      <a:pt x="20723" y="117268"/>
                    </a:lnTo>
                    <a:lnTo>
                      <a:pt x="20767" y="117369"/>
                    </a:lnTo>
                    <a:lnTo>
                      <a:pt x="20844" y="117531"/>
                    </a:lnTo>
                    <a:lnTo>
                      <a:pt x="20902" y="117688"/>
                    </a:lnTo>
                    <a:lnTo>
                      <a:pt x="21009" y="117961"/>
                    </a:lnTo>
                    <a:lnTo>
                      <a:pt x="21071" y="118118"/>
                    </a:lnTo>
                    <a:lnTo>
                      <a:pt x="21173" y="118368"/>
                    </a:lnTo>
                    <a:lnTo>
                      <a:pt x="21232" y="118536"/>
                    </a:lnTo>
                    <a:lnTo>
                      <a:pt x="21282" y="118650"/>
                    </a:lnTo>
                    <a:lnTo>
                      <a:pt x="21340" y="118773"/>
                    </a:lnTo>
                    <a:lnTo>
                      <a:pt x="21396" y="118904"/>
                    </a:lnTo>
                    <a:lnTo>
                      <a:pt x="21509" y="119023"/>
                    </a:lnTo>
                    <a:lnTo>
                      <a:pt x="21511" y="119025"/>
                    </a:lnTo>
                    <a:lnTo>
                      <a:pt x="21546" y="119062"/>
                    </a:lnTo>
                    <a:lnTo>
                      <a:pt x="21549" y="119194"/>
                    </a:lnTo>
                    <a:lnTo>
                      <a:pt x="21534" y="119277"/>
                    </a:lnTo>
                    <a:lnTo>
                      <a:pt x="21534" y="119286"/>
                    </a:lnTo>
                    <a:lnTo>
                      <a:pt x="21528" y="119321"/>
                    </a:lnTo>
                    <a:lnTo>
                      <a:pt x="21522" y="119358"/>
                    </a:lnTo>
                    <a:lnTo>
                      <a:pt x="21511" y="119447"/>
                    </a:lnTo>
                    <a:lnTo>
                      <a:pt x="21502" y="119546"/>
                    </a:lnTo>
                    <a:lnTo>
                      <a:pt x="21498" y="119642"/>
                    </a:lnTo>
                    <a:lnTo>
                      <a:pt x="21492" y="119729"/>
                    </a:lnTo>
                    <a:lnTo>
                      <a:pt x="21478" y="119896"/>
                    </a:lnTo>
                    <a:lnTo>
                      <a:pt x="21484" y="120003"/>
                    </a:lnTo>
                    <a:lnTo>
                      <a:pt x="21488" y="120066"/>
                    </a:lnTo>
                    <a:lnTo>
                      <a:pt x="21488" y="120069"/>
                    </a:lnTo>
                    <a:lnTo>
                      <a:pt x="21524" y="120316"/>
                    </a:lnTo>
                    <a:lnTo>
                      <a:pt x="21548" y="120396"/>
                    </a:lnTo>
                    <a:lnTo>
                      <a:pt x="21549" y="120402"/>
                    </a:lnTo>
                    <a:lnTo>
                      <a:pt x="21560" y="120437"/>
                    </a:lnTo>
                    <a:lnTo>
                      <a:pt x="21594" y="120555"/>
                    </a:lnTo>
                    <a:lnTo>
                      <a:pt x="21637" y="120700"/>
                    </a:lnTo>
                    <a:lnTo>
                      <a:pt x="21680" y="120787"/>
                    </a:lnTo>
                    <a:lnTo>
                      <a:pt x="21731" y="120894"/>
                    </a:lnTo>
                    <a:lnTo>
                      <a:pt x="21775" y="120983"/>
                    </a:lnTo>
                    <a:lnTo>
                      <a:pt x="21844" y="121064"/>
                    </a:lnTo>
                    <a:lnTo>
                      <a:pt x="21914" y="121173"/>
                    </a:lnTo>
                    <a:lnTo>
                      <a:pt x="21996" y="121298"/>
                    </a:lnTo>
                    <a:lnTo>
                      <a:pt x="22141" y="121517"/>
                    </a:lnTo>
                    <a:lnTo>
                      <a:pt x="22176" y="121570"/>
                    </a:lnTo>
                    <a:lnTo>
                      <a:pt x="22179" y="121575"/>
                    </a:lnTo>
                    <a:lnTo>
                      <a:pt x="22311" y="121773"/>
                    </a:lnTo>
                    <a:lnTo>
                      <a:pt x="22382" y="121862"/>
                    </a:lnTo>
                    <a:lnTo>
                      <a:pt x="22469" y="122015"/>
                    </a:lnTo>
                    <a:lnTo>
                      <a:pt x="22579" y="122188"/>
                    </a:lnTo>
                    <a:lnTo>
                      <a:pt x="22863" y="122638"/>
                    </a:lnTo>
                    <a:lnTo>
                      <a:pt x="23082" y="122989"/>
                    </a:lnTo>
                    <a:lnTo>
                      <a:pt x="23239" y="123249"/>
                    </a:lnTo>
                    <a:lnTo>
                      <a:pt x="23488" y="123629"/>
                    </a:lnTo>
                    <a:lnTo>
                      <a:pt x="23680" y="123939"/>
                    </a:lnTo>
                    <a:lnTo>
                      <a:pt x="23701" y="123974"/>
                    </a:lnTo>
                    <a:lnTo>
                      <a:pt x="23702" y="123975"/>
                    </a:lnTo>
                    <a:lnTo>
                      <a:pt x="24064" y="124560"/>
                    </a:lnTo>
                    <a:lnTo>
                      <a:pt x="24117" y="125030"/>
                    </a:lnTo>
                    <a:lnTo>
                      <a:pt x="24129" y="125136"/>
                    </a:lnTo>
                    <a:lnTo>
                      <a:pt x="24150" y="125306"/>
                    </a:lnTo>
                    <a:lnTo>
                      <a:pt x="24158" y="125357"/>
                    </a:lnTo>
                    <a:lnTo>
                      <a:pt x="24166" y="125412"/>
                    </a:lnTo>
                    <a:lnTo>
                      <a:pt x="24171" y="125452"/>
                    </a:lnTo>
                    <a:lnTo>
                      <a:pt x="24191" y="125573"/>
                    </a:lnTo>
                    <a:lnTo>
                      <a:pt x="24201" y="125644"/>
                    </a:lnTo>
                    <a:lnTo>
                      <a:pt x="24201" y="125650"/>
                    </a:lnTo>
                    <a:lnTo>
                      <a:pt x="24206" y="125687"/>
                    </a:lnTo>
                    <a:lnTo>
                      <a:pt x="24226" y="125816"/>
                    </a:lnTo>
                    <a:lnTo>
                      <a:pt x="24234" y="125946"/>
                    </a:lnTo>
                    <a:lnTo>
                      <a:pt x="24245" y="126083"/>
                    </a:lnTo>
                    <a:lnTo>
                      <a:pt x="24264" y="126441"/>
                    </a:lnTo>
                    <a:lnTo>
                      <a:pt x="24287" y="126645"/>
                    </a:lnTo>
                    <a:lnTo>
                      <a:pt x="24310" y="126807"/>
                    </a:lnTo>
                    <a:lnTo>
                      <a:pt x="24341" y="127025"/>
                    </a:lnTo>
                    <a:lnTo>
                      <a:pt x="24361" y="127154"/>
                    </a:lnTo>
                    <a:lnTo>
                      <a:pt x="24385" y="127242"/>
                    </a:lnTo>
                    <a:lnTo>
                      <a:pt x="24417" y="127333"/>
                    </a:lnTo>
                    <a:lnTo>
                      <a:pt x="24427" y="127379"/>
                    </a:lnTo>
                    <a:lnTo>
                      <a:pt x="24430" y="127394"/>
                    </a:lnTo>
                    <a:lnTo>
                      <a:pt x="24459" y="127531"/>
                    </a:lnTo>
                    <a:lnTo>
                      <a:pt x="24477" y="127640"/>
                    </a:lnTo>
                    <a:lnTo>
                      <a:pt x="24498" y="127788"/>
                    </a:lnTo>
                    <a:lnTo>
                      <a:pt x="24513" y="127909"/>
                    </a:lnTo>
                    <a:lnTo>
                      <a:pt x="24531" y="128053"/>
                    </a:lnTo>
                    <a:lnTo>
                      <a:pt x="24555" y="128445"/>
                    </a:lnTo>
                    <a:lnTo>
                      <a:pt x="24567" y="128587"/>
                    </a:lnTo>
                    <a:lnTo>
                      <a:pt x="24570" y="128624"/>
                    </a:lnTo>
                    <a:lnTo>
                      <a:pt x="24578" y="128713"/>
                    </a:lnTo>
                    <a:lnTo>
                      <a:pt x="24591" y="128843"/>
                    </a:lnTo>
                    <a:lnTo>
                      <a:pt x="24602" y="128934"/>
                    </a:lnTo>
                    <a:lnTo>
                      <a:pt x="24618" y="129037"/>
                    </a:lnTo>
                    <a:lnTo>
                      <a:pt x="24628" y="129125"/>
                    </a:lnTo>
                    <a:lnTo>
                      <a:pt x="24646" y="129293"/>
                    </a:lnTo>
                    <a:lnTo>
                      <a:pt x="24651" y="129404"/>
                    </a:lnTo>
                    <a:lnTo>
                      <a:pt x="24659" y="129507"/>
                    </a:lnTo>
                    <a:lnTo>
                      <a:pt x="24680" y="129606"/>
                    </a:lnTo>
                    <a:lnTo>
                      <a:pt x="24708" y="129761"/>
                    </a:lnTo>
                    <a:lnTo>
                      <a:pt x="24726" y="129869"/>
                    </a:lnTo>
                    <a:lnTo>
                      <a:pt x="24728" y="129902"/>
                    </a:lnTo>
                    <a:lnTo>
                      <a:pt x="24728" y="129910"/>
                    </a:lnTo>
                    <a:lnTo>
                      <a:pt x="24731" y="129964"/>
                    </a:lnTo>
                    <a:lnTo>
                      <a:pt x="24713" y="130063"/>
                    </a:lnTo>
                    <a:lnTo>
                      <a:pt x="24622" y="130083"/>
                    </a:lnTo>
                    <a:lnTo>
                      <a:pt x="24534" y="130094"/>
                    </a:lnTo>
                    <a:lnTo>
                      <a:pt x="24374" y="130101"/>
                    </a:lnTo>
                    <a:lnTo>
                      <a:pt x="24264" y="130147"/>
                    </a:lnTo>
                    <a:lnTo>
                      <a:pt x="24258" y="130150"/>
                    </a:lnTo>
                    <a:lnTo>
                      <a:pt x="24201" y="130174"/>
                    </a:lnTo>
                    <a:lnTo>
                      <a:pt x="24190" y="130274"/>
                    </a:lnTo>
                    <a:lnTo>
                      <a:pt x="24167" y="130466"/>
                    </a:lnTo>
                    <a:lnTo>
                      <a:pt x="24154" y="130553"/>
                    </a:lnTo>
                    <a:lnTo>
                      <a:pt x="24152" y="130570"/>
                    </a:lnTo>
                    <a:lnTo>
                      <a:pt x="24144" y="130636"/>
                    </a:lnTo>
                    <a:lnTo>
                      <a:pt x="24131" y="130724"/>
                    </a:lnTo>
                    <a:lnTo>
                      <a:pt x="24121" y="130786"/>
                    </a:lnTo>
                    <a:lnTo>
                      <a:pt x="24120" y="130794"/>
                    </a:lnTo>
                    <a:lnTo>
                      <a:pt x="24113" y="130840"/>
                    </a:lnTo>
                    <a:lnTo>
                      <a:pt x="24099" y="130895"/>
                    </a:lnTo>
                    <a:lnTo>
                      <a:pt x="24092" y="130920"/>
                    </a:lnTo>
                    <a:lnTo>
                      <a:pt x="24082" y="130970"/>
                    </a:lnTo>
                    <a:lnTo>
                      <a:pt x="24076" y="131003"/>
                    </a:lnTo>
                    <a:lnTo>
                      <a:pt x="24066" y="131056"/>
                    </a:lnTo>
                    <a:lnTo>
                      <a:pt x="24062" y="131071"/>
                    </a:lnTo>
                    <a:lnTo>
                      <a:pt x="24057" y="131099"/>
                    </a:lnTo>
                    <a:lnTo>
                      <a:pt x="24040" y="131181"/>
                    </a:lnTo>
                    <a:lnTo>
                      <a:pt x="24036" y="131210"/>
                    </a:lnTo>
                    <a:lnTo>
                      <a:pt x="24027" y="131277"/>
                    </a:lnTo>
                    <a:lnTo>
                      <a:pt x="24012" y="131362"/>
                    </a:lnTo>
                    <a:lnTo>
                      <a:pt x="23999" y="131453"/>
                    </a:lnTo>
                    <a:lnTo>
                      <a:pt x="23986" y="131543"/>
                    </a:lnTo>
                    <a:lnTo>
                      <a:pt x="23978" y="131641"/>
                    </a:lnTo>
                    <a:lnTo>
                      <a:pt x="23970" y="131740"/>
                    </a:lnTo>
                    <a:lnTo>
                      <a:pt x="23955" y="131868"/>
                    </a:lnTo>
                    <a:lnTo>
                      <a:pt x="23949" y="131916"/>
                    </a:lnTo>
                    <a:lnTo>
                      <a:pt x="23945" y="131949"/>
                    </a:lnTo>
                    <a:lnTo>
                      <a:pt x="23940" y="131993"/>
                    </a:lnTo>
                    <a:lnTo>
                      <a:pt x="23927" y="132148"/>
                    </a:lnTo>
                    <a:lnTo>
                      <a:pt x="23916" y="132279"/>
                    </a:lnTo>
                    <a:lnTo>
                      <a:pt x="23911" y="132419"/>
                    </a:lnTo>
                    <a:lnTo>
                      <a:pt x="23922" y="132543"/>
                    </a:lnTo>
                    <a:lnTo>
                      <a:pt x="23929" y="132633"/>
                    </a:lnTo>
                    <a:lnTo>
                      <a:pt x="23947" y="132739"/>
                    </a:lnTo>
                    <a:lnTo>
                      <a:pt x="23976" y="132827"/>
                    </a:lnTo>
                    <a:lnTo>
                      <a:pt x="24007" y="132923"/>
                    </a:lnTo>
                    <a:lnTo>
                      <a:pt x="24043" y="133008"/>
                    </a:lnTo>
                    <a:lnTo>
                      <a:pt x="24097" y="133111"/>
                    </a:lnTo>
                    <a:lnTo>
                      <a:pt x="24146" y="133204"/>
                    </a:lnTo>
                    <a:lnTo>
                      <a:pt x="24206" y="133308"/>
                    </a:lnTo>
                    <a:lnTo>
                      <a:pt x="24268" y="133406"/>
                    </a:lnTo>
                    <a:lnTo>
                      <a:pt x="24313" y="133475"/>
                    </a:lnTo>
                    <a:lnTo>
                      <a:pt x="24373" y="133540"/>
                    </a:lnTo>
                    <a:lnTo>
                      <a:pt x="24429" y="133599"/>
                    </a:lnTo>
                    <a:lnTo>
                      <a:pt x="24515" y="133682"/>
                    </a:lnTo>
                    <a:lnTo>
                      <a:pt x="24600" y="133751"/>
                    </a:lnTo>
                    <a:lnTo>
                      <a:pt x="24678" y="133806"/>
                    </a:lnTo>
                    <a:lnTo>
                      <a:pt x="24758" y="133857"/>
                    </a:lnTo>
                    <a:lnTo>
                      <a:pt x="24856" y="133896"/>
                    </a:lnTo>
                    <a:lnTo>
                      <a:pt x="24939" y="133925"/>
                    </a:lnTo>
                    <a:lnTo>
                      <a:pt x="25063" y="133969"/>
                    </a:lnTo>
                    <a:lnTo>
                      <a:pt x="25159" y="134010"/>
                    </a:lnTo>
                    <a:lnTo>
                      <a:pt x="25254" y="134046"/>
                    </a:lnTo>
                    <a:lnTo>
                      <a:pt x="25350" y="134103"/>
                    </a:lnTo>
                    <a:lnTo>
                      <a:pt x="25440" y="134152"/>
                    </a:lnTo>
                    <a:lnTo>
                      <a:pt x="25513" y="134214"/>
                    </a:lnTo>
                    <a:lnTo>
                      <a:pt x="25580" y="134294"/>
                    </a:lnTo>
                    <a:lnTo>
                      <a:pt x="25645" y="134387"/>
                    </a:lnTo>
                    <a:lnTo>
                      <a:pt x="25681" y="134480"/>
                    </a:lnTo>
                    <a:lnTo>
                      <a:pt x="25709" y="134597"/>
                    </a:lnTo>
                    <a:lnTo>
                      <a:pt x="25738" y="134728"/>
                    </a:lnTo>
                    <a:lnTo>
                      <a:pt x="25763" y="134876"/>
                    </a:lnTo>
                    <a:lnTo>
                      <a:pt x="25771" y="135007"/>
                    </a:lnTo>
                    <a:lnTo>
                      <a:pt x="25770" y="135092"/>
                    </a:lnTo>
                    <a:lnTo>
                      <a:pt x="25767" y="135221"/>
                    </a:lnTo>
                    <a:lnTo>
                      <a:pt x="25750" y="135345"/>
                    </a:lnTo>
                    <a:lnTo>
                      <a:pt x="25727" y="135468"/>
                    </a:lnTo>
                    <a:lnTo>
                      <a:pt x="25701" y="135560"/>
                    </a:lnTo>
                    <a:lnTo>
                      <a:pt x="25662" y="135701"/>
                    </a:lnTo>
                    <a:lnTo>
                      <a:pt x="25610" y="135856"/>
                    </a:lnTo>
                    <a:lnTo>
                      <a:pt x="25565" y="135942"/>
                    </a:lnTo>
                    <a:lnTo>
                      <a:pt x="25509" y="136090"/>
                    </a:lnTo>
                    <a:lnTo>
                      <a:pt x="25477" y="136191"/>
                    </a:lnTo>
                    <a:lnTo>
                      <a:pt x="25449" y="136324"/>
                    </a:lnTo>
                    <a:lnTo>
                      <a:pt x="25428" y="136425"/>
                    </a:lnTo>
                    <a:lnTo>
                      <a:pt x="25412" y="136588"/>
                    </a:lnTo>
                    <a:lnTo>
                      <a:pt x="25406" y="136723"/>
                    </a:lnTo>
                    <a:lnTo>
                      <a:pt x="25417" y="136850"/>
                    </a:lnTo>
                    <a:lnTo>
                      <a:pt x="25438" y="136977"/>
                    </a:lnTo>
                    <a:lnTo>
                      <a:pt x="25468" y="137093"/>
                    </a:lnTo>
                    <a:lnTo>
                      <a:pt x="25488" y="137175"/>
                    </a:lnTo>
                    <a:lnTo>
                      <a:pt x="25507" y="137263"/>
                    </a:lnTo>
                    <a:lnTo>
                      <a:pt x="25554" y="137394"/>
                    </a:lnTo>
                    <a:lnTo>
                      <a:pt x="25606" y="137516"/>
                    </a:lnTo>
                    <a:lnTo>
                      <a:pt x="25644" y="137617"/>
                    </a:lnTo>
                    <a:lnTo>
                      <a:pt x="25677" y="137699"/>
                    </a:lnTo>
                    <a:lnTo>
                      <a:pt x="25705" y="137785"/>
                    </a:lnTo>
                    <a:lnTo>
                      <a:pt x="25726" y="137867"/>
                    </a:lnTo>
                    <a:lnTo>
                      <a:pt x="25759" y="138032"/>
                    </a:lnTo>
                    <a:lnTo>
                      <a:pt x="25779" y="138111"/>
                    </a:lnTo>
                    <a:lnTo>
                      <a:pt x="25806" y="138206"/>
                    </a:lnTo>
                    <a:lnTo>
                      <a:pt x="25852" y="138320"/>
                    </a:lnTo>
                    <a:lnTo>
                      <a:pt x="25938" y="138419"/>
                    </a:lnTo>
                    <a:lnTo>
                      <a:pt x="26006" y="138487"/>
                    </a:lnTo>
                    <a:lnTo>
                      <a:pt x="26075" y="138582"/>
                    </a:lnTo>
                    <a:lnTo>
                      <a:pt x="26183" y="138694"/>
                    </a:lnTo>
                    <a:lnTo>
                      <a:pt x="26279" y="138784"/>
                    </a:lnTo>
                    <a:lnTo>
                      <a:pt x="26436" y="138958"/>
                    </a:lnTo>
                    <a:lnTo>
                      <a:pt x="26559" y="139261"/>
                    </a:lnTo>
                    <a:lnTo>
                      <a:pt x="26607" y="139366"/>
                    </a:lnTo>
                    <a:lnTo>
                      <a:pt x="26645" y="139456"/>
                    </a:lnTo>
                    <a:lnTo>
                      <a:pt x="26751" y="139697"/>
                    </a:lnTo>
                    <a:lnTo>
                      <a:pt x="26824" y="139850"/>
                    </a:lnTo>
                    <a:lnTo>
                      <a:pt x="26906" y="140015"/>
                    </a:lnTo>
                    <a:lnTo>
                      <a:pt x="26946" y="140133"/>
                    </a:lnTo>
                    <a:lnTo>
                      <a:pt x="27004" y="140286"/>
                    </a:lnTo>
                    <a:lnTo>
                      <a:pt x="27068" y="140483"/>
                    </a:lnTo>
                    <a:lnTo>
                      <a:pt x="27138" y="140673"/>
                    </a:lnTo>
                    <a:lnTo>
                      <a:pt x="27153" y="140755"/>
                    </a:lnTo>
                    <a:lnTo>
                      <a:pt x="27150" y="140840"/>
                    </a:lnTo>
                    <a:lnTo>
                      <a:pt x="27120" y="140985"/>
                    </a:lnTo>
                    <a:lnTo>
                      <a:pt x="27105" y="141124"/>
                    </a:lnTo>
                    <a:lnTo>
                      <a:pt x="27089" y="141272"/>
                    </a:lnTo>
                    <a:lnTo>
                      <a:pt x="27096" y="141435"/>
                    </a:lnTo>
                    <a:lnTo>
                      <a:pt x="27120" y="141572"/>
                    </a:lnTo>
                    <a:lnTo>
                      <a:pt x="27153" y="141711"/>
                    </a:lnTo>
                    <a:lnTo>
                      <a:pt x="27195" y="141856"/>
                    </a:lnTo>
                    <a:lnTo>
                      <a:pt x="27223" y="141983"/>
                    </a:lnTo>
                    <a:lnTo>
                      <a:pt x="27223" y="142146"/>
                    </a:lnTo>
                    <a:lnTo>
                      <a:pt x="27238" y="142303"/>
                    </a:lnTo>
                    <a:lnTo>
                      <a:pt x="27262" y="142484"/>
                    </a:lnTo>
                    <a:lnTo>
                      <a:pt x="27277" y="142614"/>
                    </a:lnTo>
                    <a:lnTo>
                      <a:pt x="27274" y="142708"/>
                    </a:lnTo>
                    <a:lnTo>
                      <a:pt x="27286" y="142838"/>
                    </a:lnTo>
                    <a:lnTo>
                      <a:pt x="27295" y="142971"/>
                    </a:lnTo>
                    <a:lnTo>
                      <a:pt x="27307" y="143059"/>
                    </a:lnTo>
                    <a:lnTo>
                      <a:pt x="27326" y="143192"/>
                    </a:lnTo>
                    <a:lnTo>
                      <a:pt x="27338" y="143286"/>
                    </a:lnTo>
                    <a:lnTo>
                      <a:pt x="27359" y="143368"/>
                    </a:lnTo>
                    <a:lnTo>
                      <a:pt x="27410" y="143522"/>
                    </a:lnTo>
                    <a:lnTo>
                      <a:pt x="27462" y="143646"/>
                    </a:lnTo>
                    <a:lnTo>
                      <a:pt x="27504" y="143724"/>
                    </a:lnTo>
                    <a:lnTo>
                      <a:pt x="27552" y="143800"/>
                    </a:lnTo>
                    <a:lnTo>
                      <a:pt x="27619" y="143879"/>
                    </a:lnTo>
                    <a:lnTo>
                      <a:pt x="27689" y="143966"/>
                    </a:lnTo>
                    <a:lnTo>
                      <a:pt x="27779" y="144136"/>
                    </a:lnTo>
                    <a:lnTo>
                      <a:pt x="27792" y="144247"/>
                    </a:lnTo>
                    <a:lnTo>
                      <a:pt x="27792" y="144341"/>
                    </a:lnTo>
                    <a:lnTo>
                      <a:pt x="27783" y="144498"/>
                    </a:lnTo>
                    <a:lnTo>
                      <a:pt x="27747" y="144586"/>
                    </a:lnTo>
                    <a:lnTo>
                      <a:pt x="27705" y="144646"/>
                    </a:lnTo>
                    <a:lnTo>
                      <a:pt x="27682" y="144679"/>
                    </a:lnTo>
                    <a:lnTo>
                      <a:pt x="27681" y="144680"/>
                    </a:lnTo>
                    <a:lnTo>
                      <a:pt x="27631" y="144736"/>
                    </a:lnTo>
                    <a:lnTo>
                      <a:pt x="27611" y="144758"/>
                    </a:lnTo>
                    <a:lnTo>
                      <a:pt x="27585" y="144812"/>
                    </a:lnTo>
                    <a:lnTo>
                      <a:pt x="27578" y="144827"/>
                    </a:lnTo>
                    <a:lnTo>
                      <a:pt x="27562" y="144858"/>
                    </a:lnTo>
                    <a:lnTo>
                      <a:pt x="27541" y="144943"/>
                    </a:lnTo>
                    <a:lnTo>
                      <a:pt x="27574" y="145046"/>
                    </a:lnTo>
                    <a:lnTo>
                      <a:pt x="27647" y="145136"/>
                    </a:lnTo>
                    <a:lnTo>
                      <a:pt x="27726" y="145167"/>
                    </a:lnTo>
                    <a:lnTo>
                      <a:pt x="27832" y="145173"/>
                    </a:lnTo>
                    <a:lnTo>
                      <a:pt x="27947" y="145245"/>
                    </a:lnTo>
                    <a:lnTo>
                      <a:pt x="27989" y="145330"/>
                    </a:lnTo>
                    <a:lnTo>
                      <a:pt x="28031" y="145524"/>
                    </a:lnTo>
                    <a:lnTo>
                      <a:pt x="28082" y="145646"/>
                    </a:lnTo>
                    <a:lnTo>
                      <a:pt x="28084" y="145653"/>
                    </a:lnTo>
                    <a:lnTo>
                      <a:pt x="28095" y="145678"/>
                    </a:lnTo>
                    <a:lnTo>
                      <a:pt x="28101" y="145778"/>
                    </a:lnTo>
                    <a:lnTo>
                      <a:pt x="28101" y="145782"/>
                    </a:lnTo>
                    <a:lnTo>
                      <a:pt x="28107" y="145874"/>
                    </a:lnTo>
                    <a:lnTo>
                      <a:pt x="28155" y="145968"/>
                    </a:lnTo>
                    <a:lnTo>
                      <a:pt x="28416" y="146001"/>
                    </a:lnTo>
                    <a:lnTo>
                      <a:pt x="28403" y="146092"/>
                    </a:lnTo>
                    <a:lnTo>
                      <a:pt x="28375" y="146259"/>
                    </a:lnTo>
                    <a:lnTo>
                      <a:pt x="28343" y="146499"/>
                    </a:lnTo>
                    <a:lnTo>
                      <a:pt x="28484" y="146644"/>
                    </a:lnTo>
                    <a:lnTo>
                      <a:pt x="28605" y="146769"/>
                    </a:lnTo>
                    <a:lnTo>
                      <a:pt x="28768" y="146926"/>
                    </a:lnTo>
                    <a:lnTo>
                      <a:pt x="28859" y="147033"/>
                    </a:lnTo>
                    <a:lnTo>
                      <a:pt x="28981" y="147150"/>
                    </a:lnTo>
                    <a:lnTo>
                      <a:pt x="29071" y="147247"/>
                    </a:lnTo>
                    <a:lnTo>
                      <a:pt x="29152" y="147325"/>
                    </a:lnTo>
                    <a:lnTo>
                      <a:pt x="29221" y="147390"/>
                    </a:lnTo>
                    <a:lnTo>
                      <a:pt x="29338" y="147517"/>
                    </a:lnTo>
                    <a:lnTo>
                      <a:pt x="29436" y="147602"/>
                    </a:lnTo>
                    <a:lnTo>
                      <a:pt x="29535" y="147713"/>
                    </a:lnTo>
                    <a:lnTo>
                      <a:pt x="29596" y="147794"/>
                    </a:lnTo>
                    <a:lnTo>
                      <a:pt x="29666" y="147887"/>
                    </a:lnTo>
                    <a:lnTo>
                      <a:pt x="29736" y="147993"/>
                    </a:lnTo>
                    <a:lnTo>
                      <a:pt x="29829" y="148141"/>
                    </a:lnTo>
                    <a:lnTo>
                      <a:pt x="29871" y="148260"/>
                    </a:lnTo>
                    <a:lnTo>
                      <a:pt x="29915" y="148347"/>
                    </a:lnTo>
                    <a:lnTo>
                      <a:pt x="29956" y="148444"/>
                    </a:lnTo>
                    <a:lnTo>
                      <a:pt x="30025" y="148585"/>
                    </a:lnTo>
                    <a:lnTo>
                      <a:pt x="30070" y="148669"/>
                    </a:lnTo>
                    <a:lnTo>
                      <a:pt x="30124" y="148805"/>
                    </a:lnTo>
                    <a:lnTo>
                      <a:pt x="30149" y="148943"/>
                    </a:lnTo>
                    <a:lnTo>
                      <a:pt x="30150" y="149031"/>
                    </a:lnTo>
                    <a:lnTo>
                      <a:pt x="30152" y="149194"/>
                    </a:lnTo>
                    <a:lnTo>
                      <a:pt x="30152" y="149276"/>
                    </a:lnTo>
                    <a:lnTo>
                      <a:pt x="30137" y="149421"/>
                    </a:lnTo>
                    <a:lnTo>
                      <a:pt x="30126" y="149514"/>
                    </a:lnTo>
                    <a:lnTo>
                      <a:pt x="30108" y="149611"/>
                    </a:lnTo>
                    <a:lnTo>
                      <a:pt x="30087" y="149721"/>
                    </a:lnTo>
                    <a:lnTo>
                      <a:pt x="30065" y="149884"/>
                    </a:lnTo>
                    <a:lnTo>
                      <a:pt x="30057" y="150022"/>
                    </a:lnTo>
                    <a:lnTo>
                      <a:pt x="30046" y="150104"/>
                    </a:lnTo>
                    <a:lnTo>
                      <a:pt x="30042" y="150250"/>
                    </a:lnTo>
                    <a:lnTo>
                      <a:pt x="30047" y="150355"/>
                    </a:lnTo>
                    <a:lnTo>
                      <a:pt x="30029" y="150454"/>
                    </a:lnTo>
                    <a:lnTo>
                      <a:pt x="30029" y="150579"/>
                    </a:lnTo>
                    <a:lnTo>
                      <a:pt x="30036" y="150685"/>
                    </a:lnTo>
                    <a:lnTo>
                      <a:pt x="30028" y="150895"/>
                    </a:lnTo>
                    <a:lnTo>
                      <a:pt x="30026" y="150990"/>
                    </a:lnTo>
                    <a:lnTo>
                      <a:pt x="30025" y="151101"/>
                    </a:lnTo>
                    <a:lnTo>
                      <a:pt x="30028" y="151213"/>
                    </a:lnTo>
                    <a:lnTo>
                      <a:pt x="30023" y="151306"/>
                    </a:lnTo>
                    <a:lnTo>
                      <a:pt x="30015" y="151461"/>
                    </a:lnTo>
                    <a:lnTo>
                      <a:pt x="30000" y="151612"/>
                    </a:lnTo>
                    <a:lnTo>
                      <a:pt x="30007" y="151764"/>
                    </a:lnTo>
                    <a:lnTo>
                      <a:pt x="30011" y="151975"/>
                    </a:lnTo>
                    <a:lnTo>
                      <a:pt x="30016" y="152123"/>
                    </a:lnTo>
                    <a:lnTo>
                      <a:pt x="30016" y="152260"/>
                    </a:lnTo>
                    <a:lnTo>
                      <a:pt x="30028" y="152366"/>
                    </a:lnTo>
                    <a:lnTo>
                      <a:pt x="30074" y="152535"/>
                    </a:lnTo>
                    <a:lnTo>
                      <a:pt x="30104" y="152613"/>
                    </a:lnTo>
                    <a:lnTo>
                      <a:pt x="30138" y="152689"/>
                    </a:lnTo>
                    <a:lnTo>
                      <a:pt x="30223" y="152868"/>
                    </a:lnTo>
                    <a:lnTo>
                      <a:pt x="30260" y="152953"/>
                    </a:lnTo>
                    <a:lnTo>
                      <a:pt x="30306" y="153049"/>
                    </a:lnTo>
                    <a:lnTo>
                      <a:pt x="30357" y="153155"/>
                    </a:lnTo>
                    <a:lnTo>
                      <a:pt x="30428" y="153284"/>
                    </a:lnTo>
                    <a:lnTo>
                      <a:pt x="30475" y="153359"/>
                    </a:lnTo>
                    <a:lnTo>
                      <a:pt x="30523" y="153432"/>
                    </a:lnTo>
                    <a:lnTo>
                      <a:pt x="30590" y="153530"/>
                    </a:lnTo>
                    <a:lnTo>
                      <a:pt x="30653" y="153613"/>
                    </a:lnTo>
                    <a:lnTo>
                      <a:pt x="30711" y="153687"/>
                    </a:lnTo>
                    <a:lnTo>
                      <a:pt x="30810" y="153814"/>
                    </a:lnTo>
                    <a:lnTo>
                      <a:pt x="30868" y="153876"/>
                    </a:lnTo>
                    <a:lnTo>
                      <a:pt x="30962" y="153957"/>
                    </a:lnTo>
                    <a:lnTo>
                      <a:pt x="31065" y="154039"/>
                    </a:lnTo>
                    <a:lnTo>
                      <a:pt x="31146" y="154113"/>
                    </a:lnTo>
                    <a:lnTo>
                      <a:pt x="31255" y="154188"/>
                    </a:lnTo>
                    <a:lnTo>
                      <a:pt x="31387" y="154275"/>
                    </a:lnTo>
                    <a:lnTo>
                      <a:pt x="31504" y="154328"/>
                    </a:lnTo>
                    <a:lnTo>
                      <a:pt x="31636" y="154389"/>
                    </a:lnTo>
                    <a:lnTo>
                      <a:pt x="31758" y="154439"/>
                    </a:lnTo>
                    <a:lnTo>
                      <a:pt x="31847" y="154476"/>
                    </a:lnTo>
                    <a:lnTo>
                      <a:pt x="31971" y="154527"/>
                    </a:lnTo>
                    <a:lnTo>
                      <a:pt x="32145" y="154558"/>
                    </a:lnTo>
                    <a:lnTo>
                      <a:pt x="32253" y="154599"/>
                    </a:lnTo>
                    <a:lnTo>
                      <a:pt x="32344" y="154632"/>
                    </a:lnTo>
                    <a:lnTo>
                      <a:pt x="32446" y="154652"/>
                    </a:lnTo>
                    <a:lnTo>
                      <a:pt x="32550" y="154684"/>
                    </a:lnTo>
                    <a:lnTo>
                      <a:pt x="32704" y="154735"/>
                    </a:lnTo>
                    <a:lnTo>
                      <a:pt x="32792" y="154770"/>
                    </a:lnTo>
                    <a:lnTo>
                      <a:pt x="32917" y="154821"/>
                    </a:lnTo>
                    <a:lnTo>
                      <a:pt x="33054" y="154898"/>
                    </a:lnTo>
                    <a:lnTo>
                      <a:pt x="33151" y="154958"/>
                    </a:lnTo>
                    <a:lnTo>
                      <a:pt x="33276" y="155044"/>
                    </a:lnTo>
                    <a:lnTo>
                      <a:pt x="33369" y="155111"/>
                    </a:lnTo>
                    <a:lnTo>
                      <a:pt x="33461" y="155196"/>
                    </a:lnTo>
                    <a:lnTo>
                      <a:pt x="33542" y="155288"/>
                    </a:lnTo>
                    <a:lnTo>
                      <a:pt x="33616" y="155376"/>
                    </a:lnTo>
                    <a:lnTo>
                      <a:pt x="33676" y="155469"/>
                    </a:lnTo>
                    <a:lnTo>
                      <a:pt x="33721" y="155562"/>
                    </a:lnTo>
                    <a:lnTo>
                      <a:pt x="33762" y="155652"/>
                    </a:lnTo>
                    <a:lnTo>
                      <a:pt x="33813" y="155758"/>
                    </a:lnTo>
                    <a:lnTo>
                      <a:pt x="33857" y="155858"/>
                    </a:lnTo>
                    <a:lnTo>
                      <a:pt x="33896" y="155943"/>
                    </a:lnTo>
                    <a:lnTo>
                      <a:pt x="33938" y="156055"/>
                    </a:lnTo>
                    <a:lnTo>
                      <a:pt x="33989" y="156184"/>
                    </a:lnTo>
                    <a:lnTo>
                      <a:pt x="34056" y="156350"/>
                    </a:lnTo>
                    <a:lnTo>
                      <a:pt x="34088" y="156432"/>
                    </a:lnTo>
                    <a:lnTo>
                      <a:pt x="34120" y="156497"/>
                    </a:lnTo>
                    <a:lnTo>
                      <a:pt x="34123" y="156501"/>
                    </a:lnTo>
                    <a:lnTo>
                      <a:pt x="34150" y="156554"/>
                    </a:lnTo>
                    <a:lnTo>
                      <a:pt x="34186" y="156577"/>
                    </a:lnTo>
                    <a:lnTo>
                      <a:pt x="34270" y="156629"/>
                    </a:lnTo>
                    <a:lnTo>
                      <a:pt x="34352" y="156825"/>
                    </a:lnTo>
                    <a:lnTo>
                      <a:pt x="34413" y="157195"/>
                    </a:lnTo>
                    <a:lnTo>
                      <a:pt x="34454" y="157452"/>
                    </a:lnTo>
                    <a:lnTo>
                      <a:pt x="34485" y="157586"/>
                    </a:lnTo>
                    <a:lnTo>
                      <a:pt x="34587" y="157812"/>
                    </a:lnTo>
                    <a:lnTo>
                      <a:pt x="34669" y="157853"/>
                    </a:lnTo>
                    <a:lnTo>
                      <a:pt x="34864" y="157853"/>
                    </a:lnTo>
                    <a:lnTo>
                      <a:pt x="35120" y="157833"/>
                    </a:lnTo>
                    <a:lnTo>
                      <a:pt x="35407" y="157792"/>
                    </a:lnTo>
                    <a:lnTo>
                      <a:pt x="35632" y="157699"/>
                    </a:lnTo>
                    <a:lnTo>
                      <a:pt x="35745" y="157617"/>
                    </a:lnTo>
                    <a:lnTo>
                      <a:pt x="35878" y="157473"/>
                    </a:lnTo>
                    <a:lnTo>
                      <a:pt x="35970" y="157381"/>
                    </a:lnTo>
                    <a:lnTo>
                      <a:pt x="36297" y="157257"/>
                    </a:lnTo>
                    <a:lnTo>
                      <a:pt x="36584" y="157165"/>
                    </a:lnTo>
                    <a:lnTo>
                      <a:pt x="36758" y="157134"/>
                    </a:lnTo>
                    <a:lnTo>
                      <a:pt x="36932" y="157165"/>
                    </a:lnTo>
                    <a:lnTo>
                      <a:pt x="37250" y="157278"/>
                    </a:lnTo>
                    <a:lnTo>
                      <a:pt x="37465" y="157412"/>
                    </a:lnTo>
                    <a:lnTo>
                      <a:pt x="37578" y="157464"/>
                    </a:lnTo>
                    <a:lnTo>
                      <a:pt x="37782" y="157484"/>
                    </a:lnTo>
                    <a:lnTo>
                      <a:pt x="38028" y="157484"/>
                    </a:lnTo>
                    <a:lnTo>
                      <a:pt x="38213" y="157484"/>
                    </a:lnTo>
                    <a:lnTo>
                      <a:pt x="38376" y="157546"/>
                    </a:lnTo>
                    <a:lnTo>
                      <a:pt x="38510" y="157659"/>
                    </a:lnTo>
                    <a:lnTo>
                      <a:pt x="38602" y="157834"/>
                    </a:lnTo>
                    <a:lnTo>
                      <a:pt x="38663" y="157875"/>
                    </a:lnTo>
                    <a:lnTo>
                      <a:pt x="38776" y="157824"/>
                    </a:lnTo>
                    <a:lnTo>
                      <a:pt x="38878" y="157732"/>
                    </a:lnTo>
                    <a:lnTo>
                      <a:pt x="39019" y="157576"/>
                    </a:lnTo>
                    <a:lnTo>
                      <a:pt x="39101" y="157401"/>
                    </a:lnTo>
                    <a:lnTo>
                      <a:pt x="39142" y="157257"/>
                    </a:lnTo>
                    <a:close/>
                  </a:path>
                </a:pathLst>
              </a:custGeom>
              <a:solidFill>
                <a:srgbClr val="FEF5EB"/>
              </a:solidFill>
              <a:ln w="4763" cap="rnd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Rectangle 17">
                <a:extLst>
                  <a:ext uri="{FF2B5EF4-FFF2-40B4-BE49-F238E27FC236}">
                    <a16:creationId xmlns:a16="http://schemas.microsoft.com/office/drawing/2014/main" id="{3C58E1CA-5A2A-81B7-E5A4-4822BB3D2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1" y="3281"/>
                <a:ext cx="41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</a:rPr>
                  <a:t>Bethlehem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7" name="Rectangle 18">
                <a:extLst>
                  <a:ext uri="{FF2B5EF4-FFF2-40B4-BE49-F238E27FC236}">
                    <a16:creationId xmlns:a16="http://schemas.microsoft.com/office/drawing/2014/main" id="{F24B6A2E-6305-2798-A804-385EE4520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" y="3669"/>
                <a:ext cx="23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</a:rPr>
                  <a:t>Hebron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8" name="Rectangle 19">
                <a:extLst>
                  <a:ext uri="{FF2B5EF4-FFF2-40B4-BE49-F238E27FC236}">
                    <a16:creationId xmlns:a16="http://schemas.microsoft.com/office/drawing/2014/main" id="{42E3BBB7-9D54-1422-0ED6-C51E60DF6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8" y="1260"/>
                <a:ext cx="23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</a:rPr>
                  <a:t>Jenin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9" name="Rectangle 20">
                <a:extLst>
                  <a:ext uri="{FF2B5EF4-FFF2-40B4-BE49-F238E27FC236}">
                    <a16:creationId xmlns:a16="http://schemas.microsoft.com/office/drawing/2014/main" id="{FD90E117-96D4-4D46-4268-0B4D82972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7" y="2418"/>
                <a:ext cx="28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</a:rPr>
                  <a:t>Jericho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0" name="Rectangle 21">
                <a:extLst>
                  <a:ext uri="{FF2B5EF4-FFF2-40B4-BE49-F238E27FC236}">
                    <a16:creationId xmlns:a16="http://schemas.microsoft.com/office/drawing/2014/main" id="{CB9FCAE9-F8C6-18BD-EA3C-6DB87358A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6" y="2836"/>
                <a:ext cx="32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</a:rPr>
                  <a:t>Jerusalem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1" name="Rectangle 22">
                <a:extLst>
                  <a:ext uri="{FF2B5EF4-FFF2-40B4-BE49-F238E27FC236}">
                    <a16:creationId xmlns:a16="http://schemas.microsoft.com/office/drawing/2014/main" id="{A650D27F-8AA4-7FC8-1F7C-2CBDB1DF02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1857"/>
                <a:ext cx="2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</a:rPr>
                  <a:t>Nablus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2" name="Rectangle 23">
                <a:extLst>
                  <a:ext uri="{FF2B5EF4-FFF2-40B4-BE49-F238E27FC236}">
                    <a16:creationId xmlns:a16="http://schemas.microsoft.com/office/drawing/2014/main" id="{C9D131C7-9041-BFF1-EC6D-C50A4F0E4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8" y="1880"/>
                <a:ext cx="25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</a:rPr>
                  <a:t>Qalqilya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3" name="Rectangle 24">
                <a:extLst>
                  <a:ext uri="{FF2B5EF4-FFF2-40B4-BE49-F238E27FC236}">
                    <a16:creationId xmlns:a16="http://schemas.microsoft.com/office/drawing/2014/main" id="{108E321B-5A89-2528-16A0-E098222CD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3" y="2453"/>
                <a:ext cx="29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</a:rPr>
                  <a:t>Ramallah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4" name="Rectangle 25">
                <a:extLst>
                  <a:ext uri="{FF2B5EF4-FFF2-40B4-BE49-F238E27FC236}">
                    <a16:creationId xmlns:a16="http://schemas.microsoft.com/office/drawing/2014/main" id="{5A73D457-AAA7-490B-2537-B65FDB16D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0" y="2047"/>
                <a:ext cx="15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</a:rPr>
                  <a:t>Salfit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5" name="Rectangle 26">
                <a:extLst>
                  <a:ext uri="{FF2B5EF4-FFF2-40B4-BE49-F238E27FC236}">
                    <a16:creationId xmlns:a16="http://schemas.microsoft.com/office/drawing/2014/main" id="{88FDF422-7E3C-8E30-F3FA-513DEE3A0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4" y="1522"/>
                <a:ext cx="19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</a:rPr>
                  <a:t>Tubas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6" name="Rectangle 27">
                <a:extLst>
                  <a:ext uri="{FF2B5EF4-FFF2-40B4-BE49-F238E27FC236}">
                    <a16:creationId xmlns:a16="http://schemas.microsoft.com/office/drawing/2014/main" id="{5C23D149-AA3F-4D24-33A5-AF571DE5F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6" y="1501"/>
                <a:ext cx="26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</a:rPr>
                  <a:t>Tulkarm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92" name="TextBox 391">
              <a:extLst>
                <a:ext uri="{FF2B5EF4-FFF2-40B4-BE49-F238E27FC236}">
                  <a16:creationId xmlns:a16="http://schemas.microsoft.com/office/drawing/2014/main" id="{EB302757-725E-69B7-3932-F4C6D5834731}"/>
                </a:ext>
              </a:extLst>
            </p:cNvPr>
            <p:cNvSpPr txBox="1"/>
            <p:nvPr/>
          </p:nvSpPr>
          <p:spPr>
            <a:xfrm>
              <a:off x="5697180" y="1494084"/>
              <a:ext cx="7174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spc="290">
                  <a:solidFill>
                    <a:srgbClr val="35282A"/>
                  </a:solidFill>
                  <a:latin typeface="Roboto Condensed"/>
                  <a:cs typeface="Roboto Condensed"/>
                </a:rPr>
                <a:t>70K</a:t>
              </a:r>
              <a:endParaRPr lang="en-US"/>
            </a:p>
          </p:txBody>
        </p:sp>
        <p:sp>
          <p:nvSpPr>
            <p:cNvPr id="393" name="TextBox 392">
              <a:extLst>
                <a:ext uri="{FF2B5EF4-FFF2-40B4-BE49-F238E27FC236}">
                  <a16:creationId xmlns:a16="http://schemas.microsoft.com/office/drawing/2014/main" id="{D23C618D-B8B0-08A6-F589-88F01CBB9F33}"/>
                </a:ext>
              </a:extLst>
            </p:cNvPr>
            <p:cNvSpPr txBox="1"/>
            <p:nvPr/>
          </p:nvSpPr>
          <p:spPr>
            <a:xfrm>
              <a:off x="6497570" y="1995103"/>
              <a:ext cx="7174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spc="290">
                  <a:solidFill>
                    <a:srgbClr val="35282A"/>
                  </a:solidFill>
                  <a:latin typeface="Roboto Condensed"/>
                  <a:cs typeface="Roboto Condensed"/>
                </a:rPr>
                <a:t>13K</a:t>
              </a:r>
              <a:endParaRPr lang="en-US"/>
            </a:p>
          </p:txBody>
        </p: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1A891897-1812-98E6-C114-C09D868AD571}"/>
                </a:ext>
              </a:extLst>
            </p:cNvPr>
            <p:cNvSpPr txBox="1"/>
            <p:nvPr/>
          </p:nvSpPr>
          <p:spPr>
            <a:xfrm>
              <a:off x="4971607" y="1931110"/>
              <a:ext cx="7174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spc="290">
                  <a:solidFill>
                    <a:srgbClr val="35282A"/>
                  </a:solidFill>
                  <a:latin typeface="Roboto Condensed"/>
                  <a:cs typeface="Roboto Condensed"/>
                </a:rPr>
                <a:t>40K</a:t>
              </a:r>
              <a:endParaRPr lang="en-US"/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6BF4371C-53BA-0EED-13DA-C0A0005E7EDF}"/>
                </a:ext>
              </a:extLst>
            </p:cNvPr>
            <p:cNvSpPr txBox="1"/>
            <p:nvPr/>
          </p:nvSpPr>
          <p:spPr>
            <a:xfrm>
              <a:off x="5818793" y="2524865"/>
              <a:ext cx="7174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spc="290">
                  <a:solidFill>
                    <a:srgbClr val="35282A"/>
                  </a:solidFill>
                  <a:latin typeface="Roboto Condensed"/>
                  <a:cs typeface="Roboto Condensed"/>
                </a:rPr>
                <a:t>84K</a:t>
              </a:r>
              <a:endParaRPr lang="en-US"/>
            </a:p>
          </p:txBody>
        </p:sp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A7802643-8A08-7803-B10D-D2E9E29D1A5D}"/>
                </a:ext>
              </a:extLst>
            </p:cNvPr>
            <p:cNvSpPr txBox="1"/>
            <p:nvPr/>
          </p:nvSpPr>
          <p:spPr>
            <a:xfrm>
              <a:off x="4762361" y="2564073"/>
              <a:ext cx="7174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spc="290">
                  <a:solidFill>
                    <a:srgbClr val="35282A"/>
                  </a:solidFill>
                  <a:latin typeface="Roboto Condensed"/>
                  <a:cs typeface="Roboto Condensed"/>
                </a:rPr>
                <a:t>24K</a:t>
              </a:r>
              <a:endParaRPr lang="en-US"/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5B79AA1D-1815-BEAA-702B-BE8DCDE5915A}"/>
                </a:ext>
              </a:extLst>
            </p:cNvPr>
            <p:cNvSpPr txBox="1"/>
            <p:nvPr/>
          </p:nvSpPr>
          <p:spPr>
            <a:xfrm>
              <a:off x="5134960" y="2854747"/>
              <a:ext cx="7174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spc="290">
                  <a:solidFill>
                    <a:srgbClr val="35282A"/>
                  </a:solidFill>
                  <a:latin typeface="Roboto Condensed"/>
                  <a:cs typeface="Roboto Condensed"/>
                </a:rPr>
                <a:t>16K</a:t>
              </a:r>
              <a:endParaRPr lang="en-US"/>
            </a:p>
          </p:txBody>
        </p:sp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53C8B3D6-19C0-8972-9DFA-C8190F8B61E9}"/>
                </a:ext>
              </a:extLst>
            </p:cNvPr>
            <p:cNvSpPr txBox="1"/>
            <p:nvPr/>
          </p:nvSpPr>
          <p:spPr>
            <a:xfrm>
              <a:off x="5407759" y="3590578"/>
              <a:ext cx="7174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spc="290">
                  <a:solidFill>
                    <a:srgbClr val="35282A"/>
                  </a:solidFill>
                  <a:latin typeface="Roboto Condensed"/>
                  <a:cs typeface="Roboto Condensed"/>
                </a:rPr>
                <a:t>72K</a:t>
              </a:r>
              <a:endParaRPr lang="en-US"/>
            </a:p>
          </p:txBody>
        </p: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6F4251F5-8E6E-24DA-04FE-7FD0A7443B1A}"/>
                </a:ext>
              </a:extLst>
            </p:cNvPr>
            <p:cNvSpPr txBox="1"/>
            <p:nvPr/>
          </p:nvSpPr>
          <p:spPr>
            <a:xfrm>
              <a:off x="6497570" y="3577308"/>
              <a:ext cx="7174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spc="290">
                  <a:solidFill>
                    <a:srgbClr val="35282A"/>
                  </a:solidFill>
                  <a:latin typeface="Roboto Condensed"/>
                  <a:cs typeface="Roboto Condensed"/>
                </a:rPr>
                <a:t>10K</a:t>
              </a:r>
              <a:endParaRPr lang="en-US"/>
            </a:p>
          </p:txBody>
        </p: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89756D91-5B2B-983C-E9AB-6FA86F4A88EF}"/>
                </a:ext>
              </a:extLst>
            </p:cNvPr>
            <p:cNvSpPr txBox="1"/>
            <p:nvPr/>
          </p:nvSpPr>
          <p:spPr>
            <a:xfrm>
              <a:off x="5824429" y="4283063"/>
              <a:ext cx="7174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spc="290">
                  <a:solidFill>
                    <a:srgbClr val="35282A"/>
                  </a:solidFill>
                  <a:latin typeface="Roboto Condensed"/>
                  <a:cs typeface="Roboto Condensed"/>
                </a:rPr>
                <a:t>96K</a:t>
              </a:r>
              <a:endParaRPr lang="en-US"/>
            </a:p>
          </p:txBody>
        </p:sp>
        <p:sp>
          <p:nvSpPr>
            <p:cNvPr id="401" name="TextBox 400">
              <a:extLst>
                <a:ext uri="{FF2B5EF4-FFF2-40B4-BE49-F238E27FC236}">
                  <a16:creationId xmlns:a16="http://schemas.microsoft.com/office/drawing/2014/main" id="{30331A97-7660-8BD6-39E9-7CBCF16FEDAB}"/>
                </a:ext>
              </a:extLst>
            </p:cNvPr>
            <p:cNvSpPr txBox="1"/>
            <p:nvPr/>
          </p:nvSpPr>
          <p:spPr>
            <a:xfrm>
              <a:off x="5826206" y="5085225"/>
              <a:ext cx="7174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spc="290">
                  <a:solidFill>
                    <a:srgbClr val="35282A"/>
                  </a:solidFill>
                  <a:latin typeface="Roboto Condensed"/>
                  <a:cs typeface="Roboto Condensed"/>
                </a:rPr>
                <a:t>47K</a:t>
              </a:r>
              <a:endParaRPr lang="en-US"/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767185F5-F394-C559-5436-30889D2B1FDC}"/>
                </a:ext>
              </a:extLst>
            </p:cNvPr>
            <p:cNvSpPr txBox="1"/>
            <p:nvPr/>
          </p:nvSpPr>
          <p:spPr>
            <a:xfrm>
              <a:off x="5060048" y="5750283"/>
              <a:ext cx="7174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spc="290">
                  <a:solidFill>
                    <a:srgbClr val="35282A"/>
                  </a:solidFill>
                  <a:latin typeface="Roboto Condensed"/>
                  <a:cs typeface="Roboto Condensed"/>
                </a:rPr>
                <a:t>106K</a:t>
              </a:r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072915" y="6444345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fld id="{21E5FB7C-5BC2-4856-8819-FDD191FB4040}" type="slidenum">
              <a:rPr lang="id-ID" sz="1200" smtClean="0">
                <a:solidFill>
                  <a:schemeClr val="bg1">
                    <a:lumMod val="65000"/>
                  </a:schemeClr>
                </a:solidFill>
              </a:rPr>
              <a:t>3</a:t>
            </a:fld>
            <a:endParaRPr lang="id-ID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7" name="Title 376">
            <a:extLst>
              <a:ext uri="{FF2B5EF4-FFF2-40B4-BE49-F238E27FC236}">
                <a16:creationId xmlns:a16="http://schemas.microsoft.com/office/drawing/2014/main" id="{E2AEFB6E-3179-4966-BD31-0D5434DA1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93" y="284789"/>
            <a:ext cx="5108997" cy="64832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808080"/>
                </a:solidFill>
              </a:rPr>
              <a:t>Pre-Crisis: Children under 5 and PLW in need in West Bank</a:t>
            </a:r>
            <a:endParaRPr lang="en-US" sz="2800" dirty="0">
              <a:solidFill>
                <a:srgbClr val="808080"/>
              </a:solidFill>
              <a:cs typeface="Calibri Light"/>
            </a:endParaRP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A1FABF5B-7BFE-C10E-CD10-B5DC15B2FEB9}"/>
              </a:ext>
            </a:extLst>
          </p:cNvPr>
          <p:cNvSpPr txBox="1"/>
          <p:nvPr/>
        </p:nvSpPr>
        <p:spPr>
          <a:xfrm>
            <a:off x="10072915" y="6411636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fld id="{21E5FB7C-5BC2-4856-8819-FDD191FB4040}" type="slidenum">
              <a:rPr lang="id-ID" sz="1200" smtClean="0">
                <a:solidFill>
                  <a:schemeClr val="bg1">
                    <a:lumMod val="65000"/>
                  </a:schemeClr>
                </a:solidFill>
              </a:rPr>
              <a:t>3</a:t>
            </a:fld>
            <a:endParaRPr lang="id-ID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7" name="object 31">
            <a:extLst>
              <a:ext uri="{FF2B5EF4-FFF2-40B4-BE49-F238E27FC236}">
                <a16:creationId xmlns:a16="http://schemas.microsoft.com/office/drawing/2014/main" id="{D5E78FA6-D4AE-4CF8-A542-F169DC666D61}"/>
              </a:ext>
            </a:extLst>
          </p:cNvPr>
          <p:cNvSpPr txBox="1"/>
          <p:nvPr/>
        </p:nvSpPr>
        <p:spPr>
          <a:xfrm>
            <a:off x="531431" y="6582637"/>
            <a:ext cx="10070853" cy="23192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700"/>
              </a:lnSpc>
              <a:spcBef>
                <a:spcPts val="90"/>
              </a:spcBef>
            </a:pPr>
            <a:r>
              <a:rPr sz="700" spc="10" dirty="0">
                <a:solidFill>
                  <a:srgbClr val="808285"/>
                </a:solidFill>
                <a:latin typeface="Roboto Condensed"/>
                <a:cs typeface="Roboto Condensed"/>
              </a:rPr>
              <a:t>THE</a:t>
            </a:r>
            <a:r>
              <a:rPr sz="700" spc="25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 dirty="0">
                <a:solidFill>
                  <a:srgbClr val="808285"/>
                </a:solidFill>
                <a:latin typeface="Roboto Condensed"/>
                <a:cs typeface="Roboto Condensed"/>
              </a:rPr>
              <a:t>DESIGNATIONS</a:t>
            </a:r>
            <a:r>
              <a:rPr sz="700" spc="3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 dirty="0">
                <a:solidFill>
                  <a:srgbClr val="808285"/>
                </a:solidFill>
                <a:latin typeface="Roboto Condensed"/>
                <a:cs typeface="Roboto Condensed"/>
              </a:rPr>
              <a:t>EMPLOYED</a:t>
            </a:r>
            <a:r>
              <a:rPr sz="700" spc="25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 dirty="0">
                <a:solidFill>
                  <a:srgbClr val="808285"/>
                </a:solidFill>
                <a:latin typeface="Roboto Condensed"/>
                <a:cs typeface="Roboto Condensed"/>
              </a:rPr>
              <a:t>AND</a:t>
            </a:r>
            <a:r>
              <a:rPr sz="700" spc="3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 dirty="0">
                <a:solidFill>
                  <a:srgbClr val="808285"/>
                </a:solidFill>
                <a:latin typeface="Roboto Condensed"/>
                <a:cs typeface="Roboto Condensed"/>
              </a:rPr>
              <a:t>THE</a:t>
            </a:r>
            <a:r>
              <a:rPr sz="700" spc="3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 dirty="0">
                <a:solidFill>
                  <a:srgbClr val="808285"/>
                </a:solidFill>
                <a:latin typeface="Roboto Condensed"/>
                <a:cs typeface="Roboto Condensed"/>
              </a:rPr>
              <a:t>PRESENTATION</a:t>
            </a:r>
            <a:r>
              <a:rPr sz="700" spc="25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 dirty="0">
                <a:solidFill>
                  <a:srgbClr val="808285"/>
                </a:solidFill>
                <a:latin typeface="Roboto Condensed"/>
                <a:cs typeface="Roboto Condensed"/>
              </a:rPr>
              <a:t>OF</a:t>
            </a:r>
            <a:r>
              <a:rPr sz="700" spc="3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 dirty="0">
                <a:solidFill>
                  <a:srgbClr val="808285"/>
                </a:solidFill>
                <a:latin typeface="Roboto Condensed"/>
                <a:cs typeface="Roboto Condensed"/>
              </a:rPr>
              <a:t>THE</a:t>
            </a:r>
            <a:r>
              <a:rPr sz="700" spc="3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 dirty="0">
                <a:solidFill>
                  <a:srgbClr val="808285"/>
                </a:solidFill>
                <a:latin typeface="Roboto Condensed"/>
                <a:cs typeface="Roboto Condensed"/>
              </a:rPr>
              <a:t>MATERIAL</a:t>
            </a:r>
            <a:r>
              <a:rPr sz="700" spc="25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 dirty="0">
                <a:solidFill>
                  <a:srgbClr val="808285"/>
                </a:solidFill>
                <a:latin typeface="Roboto Condensed"/>
                <a:cs typeface="Roboto Condensed"/>
              </a:rPr>
              <a:t>ON</a:t>
            </a:r>
            <a:r>
              <a:rPr sz="700" spc="3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 dirty="0">
                <a:solidFill>
                  <a:srgbClr val="808285"/>
                </a:solidFill>
                <a:latin typeface="Roboto Condensed"/>
                <a:cs typeface="Roboto Condensed"/>
              </a:rPr>
              <a:t>THIS</a:t>
            </a:r>
            <a:r>
              <a:rPr sz="700" spc="3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 dirty="0">
                <a:solidFill>
                  <a:srgbClr val="808285"/>
                </a:solidFill>
                <a:latin typeface="Roboto Condensed"/>
                <a:cs typeface="Roboto Condensed"/>
              </a:rPr>
              <a:t>MAP</a:t>
            </a:r>
            <a:r>
              <a:rPr sz="700" spc="25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 dirty="0">
                <a:solidFill>
                  <a:srgbClr val="808285"/>
                </a:solidFill>
                <a:latin typeface="Roboto Condensed"/>
                <a:cs typeface="Roboto Condensed"/>
              </a:rPr>
              <a:t>DO</a:t>
            </a:r>
            <a:r>
              <a:rPr sz="700" spc="3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 dirty="0">
                <a:solidFill>
                  <a:srgbClr val="808285"/>
                </a:solidFill>
                <a:latin typeface="Roboto Condensed"/>
                <a:cs typeface="Roboto Condensed"/>
              </a:rPr>
              <a:t>NOT</a:t>
            </a:r>
            <a:r>
              <a:rPr sz="700" spc="3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 dirty="0">
                <a:solidFill>
                  <a:srgbClr val="808285"/>
                </a:solidFill>
                <a:latin typeface="Roboto Condensed"/>
                <a:cs typeface="Roboto Condensed"/>
              </a:rPr>
              <a:t>IMPLY</a:t>
            </a:r>
            <a:r>
              <a:rPr sz="700" spc="25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 dirty="0">
                <a:solidFill>
                  <a:srgbClr val="808285"/>
                </a:solidFill>
                <a:latin typeface="Roboto Condensed"/>
                <a:cs typeface="Roboto Condensed"/>
              </a:rPr>
              <a:t>THE</a:t>
            </a:r>
            <a:r>
              <a:rPr sz="700" spc="3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 dirty="0">
                <a:solidFill>
                  <a:srgbClr val="808285"/>
                </a:solidFill>
                <a:latin typeface="Roboto Condensed"/>
                <a:cs typeface="Roboto Condensed"/>
              </a:rPr>
              <a:t>EXPRESSION</a:t>
            </a:r>
            <a:r>
              <a:rPr sz="700" spc="3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 dirty="0">
                <a:solidFill>
                  <a:srgbClr val="808285"/>
                </a:solidFill>
                <a:latin typeface="Roboto Condensed"/>
                <a:cs typeface="Roboto Condensed"/>
              </a:rPr>
              <a:t>OF</a:t>
            </a:r>
            <a:r>
              <a:rPr sz="700" spc="25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 dirty="0">
                <a:solidFill>
                  <a:srgbClr val="808285"/>
                </a:solidFill>
                <a:latin typeface="Roboto Condensed"/>
                <a:cs typeface="Roboto Condensed"/>
              </a:rPr>
              <a:t>ANY</a:t>
            </a:r>
            <a:r>
              <a:rPr sz="700" spc="3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 dirty="0">
                <a:solidFill>
                  <a:srgbClr val="808285"/>
                </a:solidFill>
                <a:latin typeface="Roboto Condensed"/>
                <a:cs typeface="Roboto Condensed"/>
              </a:rPr>
              <a:t>OPINION</a:t>
            </a:r>
            <a:r>
              <a:rPr sz="700" spc="3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 dirty="0">
                <a:solidFill>
                  <a:srgbClr val="808285"/>
                </a:solidFill>
                <a:latin typeface="Roboto Condensed"/>
                <a:cs typeface="Roboto Condensed"/>
              </a:rPr>
              <a:t>WHATSOEVER</a:t>
            </a:r>
            <a:r>
              <a:rPr sz="700" spc="25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 dirty="0">
                <a:solidFill>
                  <a:srgbClr val="808285"/>
                </a:solidFill>
                <a:latin typeface="Roboto Condensed"/>
                <a:cs typeface="Roboto Condensed"/>
              </a:rPr>
              <a:t>ON</a:t>
            </a:r>
            <a:r>
              <a:rPr sz="700" spc="3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 dirty="0">
                <a:solidFill>
                  <a:srgbClr val="808285"/>
                </a:solidFill>
                <a:latin typeface="Roboto Condensed"/>
                <a:cs typeface="Roboto Condensed"/>
              </a:rPr>
              <a:t>THE</a:t>
            </a:r>
            <a:r>
              <a:rPr sz="700" spc="25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10" dirty="0">
                <a:solidFill>
                  <a:srgbClr val="808285"/>
                </a:solidFill>
                <a:latin typeface="Roboto Condensed"/>
                <a:cs typeface="Roboto Condensed"/>
              </a:rPr>
              <a:t>PART</a:t>
            </a:r>
            <a:r>
              <a:rPr sz="700" spc="3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-25" dirty="0">
                <a:solidFill>
                  <a:srgbClr val="808285"/>
                </a:solidFill>
                <a:latin typeface="Roboto Condensed"/>
                <a:cs typeface="Roboto Condensed"/>
              </a:rPr>
              <a:t>OF</a:t>
            </a:r>
            <a:r>
              <a:rPr sz="700" spc="50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THE</a:t>
            </a:r>
            <a:r>
              <a:rPr sz="700" spc="75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SECRETARIAT</a:t>
            </a:r>
            <a:r>
              <a:rPr sz="700" spc="8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OF</a:t>
            </a:r>
            <a:r>
              <a:rPr sz="700" spc="8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THE</a:t>
            </a:r>
            <a:r>
              <a:rPr sz="700" spc="8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UNITED</a:t>
            </a:r>
            <a:r>
              <a:rPr sz="700" spc="8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NATIONS</a:t>
            </a:r>
            <a:r>
              <a:rPr sz="700" spc="8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CONCERNING</a:t>
            </a:r>
            <a:r>
              <a:rPr sz="700" spc="8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THE</a:t>
            </a:r>
            <a:r>
              <a:rPr sz="700" spc="8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LEGAL</a:t>
            </a:r>
            <a:r>
              <a:rPr sz="700" spc="8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STATUS</a:t>
            </a:r>
            <a:r>
              <a:rPr sz="700" spc="8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OF</a:t>
            </a:r>
            <a:r>
              <a:rPr sz="700" spc="8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ANY</a:t>
            </a:r>
            <a:r>
              <a:rPr sz="700" spc="8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COUNTRY,</a:t>
            </a:r>
            <a:r>
              <a:rPr sz="700" spc="8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TERRITORY,</a:t>
            </a:r>
            <a:r>
              <a:rPr sz="700" spc="8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CITY</a:t>
            </a:r>
            <a:r>
              <a:rPr sz="700" spc="8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OR</a:t>
            </a:r>
            <a:r>
              <a:rPr sz="700" spc="8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AREA</a:t>
            </a:r>
            <a:r>
              <a:rPr sz="700" spc="8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OR</a:t>
            </a:r>
            <a:r>
              <a:rPr sz="700" spc="8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OF</a:t>
            </a:r>
            <a:r>
              <a:rPr sz="700" spc="8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ITS</a:t>
            </a:r>
            <a:r>
              <a:rPr sz="700" spc="8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AUTHORITIES,</a:t>
            </a:r>
            <a:r>
              <a:rPr sz="700" spc="8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OR</a:t>
            </a:r>
            <a:r>
              <a:rPr sz="700" spc="8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CONCERNING</a:t>
            </a:r>
            <a:r>
              <a:rPr sz="700" spc="8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-25" dirty="0">
                <a:solidFill>
                  <a:srgbClr val="808285"/>
                </a:solidFill>
                <a:latin typeface="Roboto Condensed"/>
                <a:cs typeface="Roboto Condensed"/>
              </a:rPr>
              <a:t>THE</a:t>
            </a:r>
            <a:r>
              <a:rPr sz="700" spc="50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DELIMITATION</a:t>
            </a:r>
            <a:r>
              <a:rPr sz="700" spc="8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OF</a:t>
            </a:r>
            <a:r>
              <a:rPr sz="700" spc="85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ITS</a:t>
            </a:r>
            <a:r>
              <a:rPr sz="700" spc="80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FRONTIERS</a:t>
            </a:r>
            <a:r>
              <a:rPr sz="700" spc="85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dirty="0">
                <a:solidFill>
                  <a:srgbClr val="808285"/>
                </a:solidFill>
                <a:latin typeface="Roboto Condensed"/>
                <a:cs typeface="Roboto Condensed"/>
              </a:rPr>
              <a:t>OR</a:t>
            </a:r>
            <a:r>
              <a:rPr sz="700" spc="85" dirty="0">
                <a:solidFill>
                  <a:srgbClr val="808285"/>
                </a:solidFill>
                <a:latin typeface="Roboto Condensed"/>
                <a:cs typeface="Roboto Condensed"/>
              </a:rPr>
              <a:t> </a:t>
            </a:r>
            <a:r>
              <a:rPr sz="700" spc="-10" dirty="0">
                <a:solidFill>
                  <a:srgbClr val="808285"/>
                </a:solidFill>
                <a:latin typeface="Roboto Condensed"/>
                <a:cs typeface="Roboto Condensed"/>
              </a:rPr>
              <a:t>BOUNDARIES.</a:t>
            </a:r>
            <a:endParaRPr sz="700" dirty="0">
              <a:latin typeface="Roboto Condensed"/>
              <a:cs typeface="Roboto Condensed"/>
            </a:endParaRPr>
          </a:p>
        </p:txBody>
      </p: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316FEA66-004B-DD0E-AD81-A0F810F42964}"/>
              </a:ext>
            </a:extLst>
          </p:cNvPr>
          <p:cNvGrpSpPr/>
          <p:nvPr/>
        </p:nvGrpSpPr>
        <p:grpSpPr>
          <a:xfrm>
            <a:off x="10157902" y="4412612"/>
            <a:ext cx="1115695" cy="1374114"/>
            <a:chOff x="7825649" y="4530884"/>
            <a:chExt cx="1115695" cy="1374114"/>
          </a:xfrm>
        </p:grpSpPr>
        <p:sp>
          <p:nvSpPr>
            <p:cNvPr id="457" name="object 32">
              <a:extLst>
                <a:ext uri="{FF2B5EF4-FFF2-40B4-BE49-F238E27FC236}">
                  <a16:creationId xmlns:a16="http://schemas.microsoft.com/office/drawing/2014/main" id="{6B34462B-558A-2AD9-5EA8-7DCEF53BF6DA}"/>
                </a:ext>
              </a:extLst>
            </p:cNvPr>
            <p:cNvSpPr txBox="1"/>
            <p:nvPr/>
          </p:nvSpPr>
          <p:spPr>
            <a:xfrm>
              <a:off x="7825649" y="4530884"/>
              <a:ext cx="1115695" cy="521970"/>
            </a:xfrm>
            <a:prstGeom prst="rect">
              <a:avLst/>
            </a:prstGeom>
          </p:spPr>
          <p:txBody>
            <a:bodyPr vert="horz" wrap="square" lIns="0" tIns="12128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5"/>
                </a:spcBef>
              </a:pPr>
              <a:r>
                <a:rPr sz="1200" dirty="0">
                  <a:solidFill>
                    <a:srgbClr val="828282"/>
                  </a:solidFill>
                  <a:latin typeface="Roboto Condensed"/>
                  <a:cs typeface="Roboto Condensed"/>
                </a:rPr>
                <a:t>People</a:t>
              </a:r>
              <a:r>
                <a:rPr sz="1200" spc="-45" dirty="0">
                  <a:solidFill>
                    <a:srgbClr val="828282"/>
                  </a:solidFill>
                  <a:latin typeface="Roboto Condensed"/>
                  <a:cs typeface="Roboto Condensed"/>
                </a:rPr>
                <a:t> </a:t>
              </a:r>
              <a:r>
                <a:rPr sz="1200" dirty="0">
                  <a:solidFill>
                    <a:srgbClr val="828282"/>
                  </a:solidFill>
                  <a:latin typeface="Roboto Condensed"/>
                  <a:cs typeface="Roboto Condensed"/>
                </a:rPr>
                <a:t>in</a:t>
              </a:r>
              <a:r>
                <a:rPr sz="1200" spc="-45" dirty="0">
                  <a:solidFill>
                    <a:srgbClr val="828282"/>
                  </a:solidFill>
                  <a:latin typeface="Roboto Condensed"/>
                  <a:cs typeface="Roboto Condensed"/>
                </a:rPr>
                <a:t> </a:t>
              </a:r>
              <a:r>
                <a:rPr sz="1200" spc="-20" dirty="0">
                  <a:solidFill>
                    <a:srgbClr val="828282"/>
                  </a:solidFill>
                  <a:latin typeface="Roboto Condensed"/>
                  <a:cs typeface="Roboto Condensed"/>
                </a:rPr>
                <a:t>Need</a:t>
              </a:r>
              <a:endParaRPr sz="1200" dirty="0">
                <a:latin typeface="Roboto Condensed"/>
                <a:cs typeface="Roboto Condensed"/>
              </a:endParaRPr>
            </a:p>
            <a:p>
              <a:pPr marL="12700">
                <a:lnSpc>
                  <a:spcPct val="100000"/>
                </a:lnSpc>
                <a:spcBef>
                  <a:spcPts val="590"/>
                </a:spcBef>
              </a:pPr>
              <a:r>
                <a:rPr sz="850" spc="-10" dirty="0">
                  <a:solidFill>
                    <a:srgbClr val="828282"/>
                  </a:solidFill>
                  <a:latin typeface="Roboto Condensed"/>
                  <a:cs typeface="Roboto Condensed"/>
                </a:rPr>
                <a:t>Children</a:t>
              </a:r>
              <a:r>
                <a:rPr sz="850" spc="-15" dirty="0">
                  <a:solidFill>
                    <a:srgbClr val="828282"/>
                  </a:solidFill>
                  <a:latin typeface="Roboto Condensed"/>
                  <a:cs typeface="Roboto Condensed"/>
                </a:rPr>
                <a:t> </a:t>
              </a:r>
              <a:r>
                <a:rPr sz="850" dirty="0">
                  <a:solidFill>
                    <a:srgbClr val="828282"/>
                  </a:solidFill>
                  <a:latin typeface="Roboto Condensed"/>
                  <a:cs typeface="Roboto Condensed"/>
                </a:rPr>
                <a:t>under</a:t>
              </a:r>
              <a:r>
                <a:rPr sz="850" spc="-10" dirty="0">
                  <a:solidFill>
                    <a:srgbClr val="828282"/>
                  </a:solidFill>
                  <a:latin typeface="Roboto Condensed"/>
                  <a:cs typeface="Roboto Condensed"/>
                </a:rPr>
                <a:t> </a:t>
              </a:r>
              <a:r>
                <a:rPr sz="850" dirty="0">
                  <a:solidFill>
                    <a:srgbClr val="828282"/>
                  </a:solidFill>
                  <a:latin typeface="Roboto Condensed"/>
                  <a:cs typeface="Roboto Condensed"/>
                </a:rPr>
                <a:t>5</a:t>
              </a:r>
              <a:r>
                <a:rPr sz="850" spc="-15" dirty="0">
                  <a:solidFill>
                    <a:srgbClr val="828282"/>
                  </a:solidFill>
                  <a:latin typeface="Roboto Condensed"/>
                  <a:cs typeface="Roboto Condensed"/>
                </a:rPr>
                <a:t> </a:t>
              </a:r>
              <a:r>
                <a:rPr sz="850" dirty="0">
                  <a:solidFill>
                    <a:srgbClr val="828282"/>
                  </a:solidFill>
                  <a:latin typeface="Roboto Condensed"/>
                  <a:cs typeface="Roboto Condensed"/>
                </a:rPr>
                <a:t>and</a:t>
              </a:r>
              <a:r>
                <a:rPr sz="850" spc="-10" dirty="0">
                  <a:solidFill>
                    <a:srgbClr val="828282"/>
                  </a:solidFill>
                  <a:latin typeface="Roboto Condensed"/>
                  <a:cs typeface="Roboto Condensed"/>
                </a:rPr>
                <a:t> </a:t>
              </a:r>
              <a:r>
                <a:rPr sz="850" spc="-25" dirty="0">
                  <a:solidFill>
                    <a:srgbClr val="828282"/>
                  </a:solidFill>
                  <a:latin typeface="Roboto Condensed"/>
                  <a:cs typeface="Roboto Condensed"/>
                </a:rPr>
                <a:t>PLW</a:t>
              </a:r>
              <a:endParaRPr sz="850" dirty="0">
                <a:latin typeface="Roboto Condensed"/>
                <a:cs typeface="Roboto Condensed"/>
              </a:endParaRPr>
            </a:p>
          </p:txBody>
        </p:sp>
        <p:sp>
          <p:nvSpPr>
            <p:cNvPr id="458" name="object 34">
              <a:extLst>
                <a:ext uri="{FF2B5EF4-FFF2-40B4-BE49-F238E27FC236}">
                  <a16:creationId xmlns:a16="http://schemas.microsoft.com/office/drawing/2014/main" id="{782D0E35-5632-D71E-82AC-F3BDE7F09F64}"/>
                </a:ext>
              </a:extLst>
            </p:cNvPr>
            <p:cNvSpPr/>
            <p:nvPr/>
          </p:nvSpPr>
          <p:spPr>
            <a:xfrm>
              <a:off x="7838346" y="5121200"/>
              <a:ext cx="367030" cy="138430"/>
            </a:xfrm>
            <a:custGeom>
              <a:avLst/>
              <a:gdLst/>
              <a:ahLst/>
              <a:cxnLst/>
              <a:rect l="l" t="t" r="r" b="b"/>
              <a:pathLst>
                <a:path w="367029" h="138430">
                  <a:moveTo>
                    <a:pt x="366979" y="0"/>
                  </a:moveTo>
                  <a:lnTo>
                    <a:pt x="0" y="0"/>
                  </a:lnTo>
                  <a:lnTo>
                    <a:pt x="0" y="137833"/>
                  </a:lnTo>
                  <a:lnTo>
                    <a:pt x="366979" y="137833"/>
                  </a:lnTo>
                  <a:lnTo>
                    <a:pt x="366979" y="0"/>
                  </a:lnTo>
                  <a:close/>
                </a:path>
              </a:pathLst>
            </a:custGeom>
            <a:solidFill>
              <a:srgbClr val="FFF5EB">
                <a:alpha val="9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35">
              <a:extLst>
                <a:ext uri="{FF2B5EF4-FFF2-40B4-BE49-F238E27FC236}">
                  <a16:creationId xmlns:a16="http://schemas.microsoft.com/office/drawing/2014/main" id="{97E1D302-13F0-FCCC-74CD-D69A3268135C}"/>
                </a:ext>
              </a:extLst>
            </p:cNvPr>
            <p:cNvSpPr/>
            <p:nvPr/>
          </p:nvSpPr>
          <p:spPr>
            <a:xfrm>
              <a:off x="7838346" y="5336606"/>
              <a:ext cx="367030" cy="138430"/>
            </a:xfrm>
            <a:custGeom>
              <a:avLst/>
              <a:gdLst/>
              <a:ahLst/>
              <a:cxnLst/>
              <a:rect l="l" t="t" r="r" b="b"/>
              <a:pathLst>
                <a:path w="367029" h="138430">
                  <a:moveTo>
                    <a:pt x="366979" y="0"/>
                  </a:moveTo>
                  <a:lnTo>
                    <a:pt x="0" y="0"/>
                  </a:lnTo>
                  <a:lnTo>
                    <a:pt x="0" y="137833"/>
                  </a:lnTo>
                  <a:lnTo>
                    <a:pt x="366979" y="137833"/>
                  </a:lnTo>
                  <a:lnTo>
                    <a:pt x="366979" y="0"/>
                  </a:lnTo>
                  <a:close/>
                </a:path>
              </a:pathLst>
            </a:custGeom>
            <a:solidFill>
              <a:srgbClr val="FEE5CE">
                <a:alpha val="9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36">
              <a:extLst>
                <a:ext uri="{FF2B5EF4-FFF2-40B4-BE49-F238E27FC236}">
                  <a16:creationId xmlns:a16="http://schemas.microsoft.com/office/drawing/2014/main" id="{7F1F4997-CC0D-4DDC-299A-2E342780DD44}"/>
                </a:ext>
              </a:extLst>
            </p:cNvPr>
            <p:cNvSpPr/>
            <p:nvPr/>
          </p:nvSpPr>
          <p:spPr>
            <a:xfrm>
              <a:off x="7838346" y="5551135"/>
              <a:ext cx="367030" cy="138430"/>
            </a:xfrm>
            <a:custGeom>
              <a:avLst/>
              <a:gdLst/>
              <a:ahLst/>
              <a:cxnLst/>
              <a:rect l="l" t="t" r="r" b="b"/>
              <a:pathLst>
                <a:path w="367029" h="138430">
                  <a:moveTo>
                    <a:pt x="366979" y="0"/>
                  </a:moveTo>
                  <a:lnTo>
                    <a:pt x="0" y="0"/>
                  </a:lnTo>
                  <a:lnTo>
                    <a:pt x="0" y="137820"/>
                  </a:lnTo>
                  <a:lnTo>
                    <a:pt x="366979" y="137820"/>
                  </a:lnTo>
                  <a:lnTo>
                    <a:pt x="366979" y="0"/>
                  </a:lnTo>
                  <a:close/>
                </a:path>
              </a:pathLst>
            </a:custGeom>
            <a:solidFill>
              <a:srgbClr val="FDD0A2">
                <a:alpha val="9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37">
              <a:extLst>
                <a:ext uri="{FF2B5EF4-FFF2-40B4-BE49-F238E27FC236}">
                  <a16:creationId xmlns:a16="http://schemas.microsoft.com/office/drawing/2014/main" id="{D6242F14-BF30-5012-E55C-EFA67A37ED50}"/>
                </a:ext>
              </a:extLst>
            </p:cNvPr>
            <p:cNvSpPr/>
            <p:nvPr/>
          </p:nvSpPr>
          <p:spPr>
            <a:xfrm>
              <a:off x="7838346" y="5765650"/>
              <a:ext cx="367030" cy="138430"/>
            </a:xfrm>
            <a:custGeom>
              <a:avLst/>
              <a:gdLst/>
              <a:ahLst/>
              <a:cxnLst/>
              <a:rect l="l" t="t" r="r" b="b"/>
              <a:pathLst>
                <a:path w="367029" h="138430">
                  <a:moveTo>
                    <a:pt x="366979" y="0"/>
                  </a:moveTo>
                  <a:lnTo>
                    <a:pt x="0" y="0"/>
                  </a:lnTo>
                  <a:lnTo>
                    <a:pt x="0" y="137833"/>
                  </a:lnTo>
                  <a:lnTo>
                    <a:pt x="366979" y="137833"/>
                  </a:lnTo>
                  <a:lnTo>
                    <a:pt x="366979" y="0"/>
                  </a:lnTo>
                  <a:close/>
                </a:path>
              </a:pathLst>
            </a:custGeom>
            <a:solidFill>
              <a:srgbClr val="FAAD6C">
                <a:alpha val="94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2" name="object 43">
              <a:extLst>
                <a:ext uri="{FF2B5EF4-FFF2-40B4-BE49-F238E27FC236}">
                  <a16:creationId xmlns:a16="http://schemas.microsoft.com/office/drawing/2014/main" id="{2B815C31-247A-1812-A97F-63A3B2604773}"/>
                </a:ext>
              </a:extLst>
            </p:cNvPr>
            <p:cNvSpPr txBox="1"/>
            <p:nvPr/>
          </p:nvSpPr>
          <p:spPr>
            <a:xfrm>
              <a:off x="8270031" y="5106803"/>
              <a:ext cx="433705" cy="79819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850" spc="-20" dirty="0">
                  <a:solidFill>
                    <a:srgbClr val="828282"/>
                  </a:solidFill>
                  <a:latin typeface="Roboto Condensed"/>
                  <a:cs typeface="Roboto Condensed"/>
                </a:rPr>
                <a:t>&lt;50K</a:t>
              </a:r>
              <a:endParaRPr sz="850" dirty="0">
                <a:latin typeface="Roboto Condensed"/>
                <a:cs typeface="Roboto Condensed"/>
              </a:endParaRPr>
            </a:p>
            <a:p>
              <a:pPr marL="12700">
                <a:lnSpc>
                  <a:spcPct val="100000"/>
                </a:lnSpc>
                <a:spcBef>
                  <a:spcPts val="665"/>
                </a:spcBef>
              </a:pPr>
              <a:r>
                <a:rPr sz="850" spc="-10" dirty="0">
                  <a:solidFill>
                    <a:srgbClr val="828282"/>
                  </a:solidFill>
                  <a:latin typeface="Roboto Condensed"/>
                  <a:cs typeface="Roboto Condensed"/>
                </a:rPr>
                <a:t>50K-</a:t>
              </a:r>
              <a:r>
                <a:rPr sz="850" spc="-25" dirty="0">
                  <a:solidFill>
                    <a:srgbClr val="828282"/>
                  </a:solidFill>
                  <a:latin typeface="Roboto Condensed"/>
                  <a:cs typeface="Roboto Condensed"/>
                </a:rPr>
                <a:t>80K</a:t>
              </a:r>
              <a:endParaRPr sz="850" dirty="0">
                <a:latin typeface="Roboto Condensed"/>
                <a:cs typeface="Roboto Condensed"/>
              </a:endParaRPr>
            </a:p>
            <a:p>
              <a:pPr marL="12700">
                <a:lnSpc>
                  <a:spcPct val="100000"/>
                </a:lnSpc>
                <a:spcBef>
                  <a:spcPts val="670"/>
                </a:spcBef>
              </a:pPr>
              <a:r>
                <a:rPr sz="850" spc="-10" dirty="0">
                  <a:solidFill>
                    <a:srgbClr val="828282"/>
                  </a:solidFill>
                  <a:latin typeface="Roboto Condensed"/>
                  <a:cs typeface="Roboto Condensed"/>
                </a:rPr>
                <a:t>80K-</a:t>
              </a:r>
              <a:r>
                <a:rPr sz="850" spc="-20" dirty="0">
                  <a:solidFill>
                    <a:srgbClr val="828282"/>
                  </a:solidFill>
                  <a:latin typeface="Roboto Condensed"/>
                  <a:cs typeface="Roboto Condensed"/>
                </a:rPr>
                <a:t>100K</a:t>
              </a:r>
              <a:endParaRPr sz="850" dirty="0">
                <a:latin typeface="Roboto Condensed"/>
                <a:cs typeface="Roboto Condensed"/>
              </a:endParaRPr>
            </a:p>
            <a:p>
              <a:pPr marL="12700">
                <a:lnSpc>
                  <a:spcPct val="100000"/>
                </a:lnSpc>
                <a:spcBef>
                  <a:spcPts val="670"/>
                </a:spcBef>
              </a:pPr>
              <a:r>
                <a:rPr sz="850" spc="-10" dirty="0">
                  <a:solidFill>
                    <a:srgbClr val="828282"/>
                  </a:solidFill>
                  <a:latin typeface="Roboto Condensed"/>
                  <a:cs typeface="Roboto Condensed"/>
                </a:rPr>
                <a:t>&gt;100K</a:t>
              </a:r>
              <a:endParaRPr sz="850" dirty="0">
                <a:latin typeface="Roboto Condensed"/>
                <a:cs typeface="Roboto Condensed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07E0042-27B8-EEDF-5558-DFF811F569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4" r="122" b="19832"/>
          <a:stretch/>
        </p:blipFill>
        <p:spPr>
          <a:xfrm>
            <a:off x="630351" y="1573102"/>
            <a:ext cx="5465890" cy="1859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497CA2-E5DB-8184-4163-4B970E1B7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69" y="3638898"/>
            <a:ext cx="5659954" cy="22769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519971-8AC1-9519-041F-3FAC800BF587}"/>
              </a:ext>
            </a:extLst>
          </p:cNvPr>
          <p:cNvSpPr txBox="1"/>
          <p:nvPr/>
        </p:nvSpPr>
        <p:spPr>
          <a:xfrm>
            <a:off x="458432" y="6007428"/>
            <a:ext cx="46774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MICS 2019, Population figures- UNOCHA 2023  relief-web, WHO report 2019 (Anemia figures), Child Food Poverty: A Nutrition Crisis in Early Childhood, October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E5034F-D208-3811-CA84-270EE7898E5C}"/>
              </a:ext>
            </a:extLst>
          </p:cNvPr>
          <p:cNvSpPr/>
          <p:nvPr/>
        </p:nvSpPr>
        <p:spPr>
          <a:xfrm>
            <a:off x="467627" y="1105300"/>
            <a:ext cx="4986956" cy="36095"/>
          </a:xfrm>
          <a:prstGeom prst="rect">
            <a:avLst/>
          </a:prstGeom>
          <a:solidFill>
            <a:srgbClr val="9CCB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7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9988" y="290829"/>
            <a:ext cx="10078720" cy="9226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50"/>
              </a:lnSpc>
              <a:spcBef>
                <a:spcPts val="515"/>
              </a:spcBef>
            </a:pPr>
            <a:r>
              <a:rPr sz="3100" b="1" dirty="0">
                <a:latin typeface="Calibri"/>
                <a:cs typeface="Calibri"/>
              </a:rPr>
              <a:t>SoP</a:t>
            </a:r>
            <a:r>
              <a:rPr sz="3100" b="1" spc="-110" dirty="0">
                <a:latin typeface="Calibri"/>
                <a:cs typeface="Calibri"/>
              </a:rPr>
              <a:t> </a:t>
            </a:r>
            <a:r>
              <a:rPr sz="3100" b="1" dirty="0">
                <a:latin typeface="Calibri"/>
                <a:cs typeface="Calibri"/>
              </a:rPr>
              <a:t>was</a:t>
            </a:r>
            <a:r>
              <a:rPr sz="3100" b="1" spc="-100" dirty="0">
                <a:latin typeface="Calibri"/>
                <a:cs typeface="Calibri"/>
              </a:rPr>
              <a:t> </a:t>
            </a:r>
            <a:r>
              <a:rPr sz="3100" b="1" dirty="0">
                <a:latin typeface="Calibri"/>
                <a:cs typeface="Calibri"/>
              </a:rPr>
              <a:t>already</a:t>
            </a:r>
            <a:r>
              <a:rPr sz="3100" b="1" spc="-114" dirty="0">
                <a:latin typeface="Calibri"/>
                <a:cs typeface="Calibri"/>
              </a:rPr>
              <a:t> </a:t>
            </a:r>
            <a:r>
              <a:rPr sz="3100" b="1" dirty="0">
                <a:latin typeface="Calibri"/>
                <a:cs typeface="Calibri"/>
              </a:rPr>
              <a:t>facing</a:t>
            </a:r>
            <a:r>
              <a:rPr sz="3100" b="1" spc="-95" dirty="0">
                <a:latin typeface="Calibri"/>
                <a:cs typeface="Calibri"/>
              </a:rPr>
              <a:t> </a:t>
            </a:r>
            <a:r>
              <a:rPr sz="3100" b="1" dirty="0">
                <a:latin typeface="Calibri"/>
                <a:cs typeface="Calibri"/>
              </a:rPr>
              <a:t>concerning</a:t>
            </a:r>
            <a:r>
              <a:rPr sz="3100" b="1" spc="-90" dirty="0">
                <a:latin typeface="Calibri"/>
                <a:cs typeface="Calibri"/>
              </a:rPr>
              <a:t> </a:t>
            </a:r>
            <a:r>
              <a:rPr sz="3100" b="1" dirty="0">
                <a:latin typeface="Calibri"/>
                <a:cs typeface="Calibri"/>
              </a:rPr>
              <a:t>levels</a:t>
            </a:r>
            <a:r>
              <a:rPr sz="3100" b="1" spc="-110" dirty="0">
                <a:latin typeface="Calibri"/>
                <a:cs typeface="Calibri"/>
              </a:rPr>
              <a:t> </a:t>
            </a:r>
            <a:r>
              <a:rPr sz="3100" b="1" dirty="0">
                <a:latin typeface="Calibri"/>
                <a:cs typeface="Calibri"/>
              </a:rPr>
              <a:t>of</a:t>
            </a:r>
            <a:r>
              <a:rPr sz="3100" b="1" spc="-95" dirty="0">
                <a:latin typeface="Calibri"/>
                <a:cs typeface="Calibri"/>
              </a:rPr>
              <a:t> </a:t>
            </a:r>
            <a:r>
              <a:rPr sz="3100" b="1" spc="-10" dirty="0">
                <a:latin typeface="Calibri"/>
                <a:cs typeface="Calibri"/>
              </a:rPr>
              <a:t>malnutrition</a:t>
            </a:r>
            <a:r>
              <a:rPr sz="3100" b="1" spc="-80" dirty="0">
                <a:latin typeface="Calibri"/>
                <a:cs typeface="Calibri"/>
              </a:rPr>
              <a:t> </a:t>
            </a:r>
            <a:r>
              <a:rPr sz="3100" b="1" spc="-20" dirty="0">
                <a:latin typeface="Calibri"/>
                <a:cs typeface="Calibri"/>
              </a:rPr>
              <a:t>even </a:t>
            </a:r>
            <a:r>
              <a:rPr sz="3100" b="1" spc="-10" dirty="0">
                <a:latin typeface="Calibri"/>
                <a:cs typeface="Calibri"/>
              </a:rPr>
              <a:t>before</a:t>
            </a:r>
            <a:r>
              <a:rPr sz="3100" b="1" spc="-114" dirty="0">
                <a:latin typeface="Calibri"/>
                <a:cs typeface="Calibri"/>
              </a:rPr>
              <a:t> </a:t>
            </a:r>
            <a:r>
              <a:rPr sz="3100" b="1" dirty="0">
                <a:latin typeface="Calibri"/>
                <a:cs typeface="Calibri"/>
              </a:rPr>
              <a:t>the</a:t>
            </a:r>
            <a:r>
              <a:rPr sz="3100" b="1" spc="-100" dirty="0">
                <a:latin typeface="Calibri"/>
                <a:cs typeface="Calibri"/>
              </a:rPr>
              <a:t> </a:t>
            </a:r>
            <a:r>
              <a:rPr sz="3100" b="1" dirty="0">
                <a:latin typeface="Calibri"/>
                <a:cs typeface="Calibri"/>
              </a:rPr>
              <a:t>recent</a:t>
            </a:r>
            <a:r>
              <a:rPr sz="3100" b="1" spc="-114" dirty="0">
                <a:latin typeface="Calibri"/>
                <a:cs typeface="Calibri"/>
              </a:rPr>
              <a:t> </a:t>
            </a:r>
            <a:r>
              <a:rPr sz="3100" b="1" spc="-10" dirty="0">
                <a:latin typeface="Calibri"/>
                <a:cs typeface="Calibri"/>
              </a:rPr>
              <a:t>conflict</a:t>
            </a:r>
            <a:endParaRPr sz="31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41247" y="1537716"/>
            <a:ext cx="10476230" cy="116205"/>
            <a:chOff x="841247" y="1537716"/>
            <a:chExt cx="10476230" cy="116205"/>
          </a:xfrm>
        </p:grpSpPr>
        <p:sp>
          <p:nvSpPr>
            <p:cNvPr id="4" name="object 4"/>
            <p:cNvSpPr/>
            <p:nvPr/>
          </p:nvSpPr>
          <p:spPr>
            <a:xfrm>
              <a:off x="865632" y="1635251"/>
              <a:ext cx="10452100" cy="18415"/>
            </a:xfrm>
            <a:custGeom>
              <a:avLst/>
              <a:gdLst/>
              <a:ahLst/>
              <a:cxnLst/>
              <a:rect l="l" t="t" r="r" b="b"/>
              <a:pathLst>
                <a:path w="10452100" h="18414">
                  <a:moveTo>
                    <a:pt x="10451592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18288"/>
                  </a:lnTo>
                  <a:lnTo>
                    <a:pt x="10451592" y="18288"/>
                  </a:lnTo>
                  <a:lnTo>
                    <a:pt x="10451592" y="12192"/>
                  </a:lnTo>
                  <a:lnTo>
                    <a:pt x="10451592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1247" y="1537716"/>
              <a:ext cx="1873250" cy="109855"/>
            </a:xfrm>
            <a:custGeom>
              <a:avLst/>
              <a:gdLst/>
              <a:ahLst/>
              <a:cxnLst/>
              <a:rect l="l" t="t" r="r" b="b"/>
              <a:pathLst>
                <a:path w="1873250" h="109855">
                  <a:moveTo>
                    <a:pt x="1872995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872995" y="109727"/>
                  </a:lnTo>
                  <a:lnTo>
                    <a:pt x="187299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90930" y="1894967"/>
          <a:ext cx="10786744" cy="3670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1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6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8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23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U5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7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6-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23</a:t>
                      </a: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months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WOMEN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-10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Stunting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-10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Wasting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6273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-20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Severely </a:t>
                      </a:r>
                      <a:r>
                        <a:rPr sz="2000" b="1" spc="-10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Wasted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113664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Food</a:t>
                      </a:r>
                      <a:r>
                        <a:rPr sz="2000" b="1" spc="-40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poverty-</a:t>
                      </a:r>
                      <a:r>
                        <a:rPr sz="2000" b="1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ate</a:t>
                      </a:r>
                      <a:r>
                        <a:rPr sz="2000" b="1" spc="-15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less</a:t>
                      </a:r>
                      <a:r>
                        <a:rPr sz="2000" b="1" spc="-10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than </a:t>
                      </a:r>
                      <a:r>
                        <a:rPr sz="2000" b="1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five</a:t>
                      </a:r>
                      <a:r>
                        <a:rPr sz="2000" b="1" spc="-25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b="1" spc="-20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2000" b="1" spc="-20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eight </a:t>
                      </a:r>
                      <a:r>
                        <a:rPr sz="2000" b="1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recommended</a:t>
                      </a:r>
                      <a:r>
                        <a:rPr sz="2000" b="1" spc="-75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food</a:t>
                      </a:r>
                      <a:r>
                        <a:rPr sz="2000" b="1" spc="-45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-10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Anemia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06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25" dirty="0">
                          <a:solidFill>
                            <a:srgbClr val="92D050"/>
                          </a:solidFill>
                          <a:latin typeface="Calibri"/>
                          <a:cs typeface="Calibri"/>
                        </a:rPr>
                        <a:t>SoP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65,000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24,981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12,639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124,500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131,252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( 1 in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3)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20" dirty="0">
                          <a:solidFill>
                            <a:srgbClr val="92D050"/>
                          </a:solidFill>
                          <a:latin typeface="Calibri"/>
                          <a:cs typeface="Calibri"/>
                        </a:rPr>
                        <a:t>GAZA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30,000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7,685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4,045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56,000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49,316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060">
                <a:tc>
                  <a:txBody>
                    <a:bodyPr/>
                    <a:lstStyle/>
                    <a:p>
                      <a:pPr marL="100330" marR="4508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25" dirty="0">
                          <a:solidFill>
                            <a:srgbClr val="92D050"/>
                          </a:solidFill>
                          <a:latin typeface="Calibri"/>
                          <a:cs typeface="Calibri"/>
                        </a:rPr>
                        <a:t>WEST- </a:t>
                      </a:r>
                      <a:r>
                        <a:rPr sz="2000" b="1" spc="-20" dirty="0">
                          <a:solidFill>
                            <a:srgbClr val="92D050"/>
                          </a:solidFill>
                          <a:latin typeface="Calibri"/>
                          <a:cs typeface="Calibri"/>
                        </a:rPr>
                        <a:t>BANK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35,000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17,296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8,594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68,50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82,936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21283" y="6028131"/>
            <a:ext cx="10411460" cy="519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ts val="1939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latin typeface="Calibri"/>
                <a:cs typeface="Calibri"/>
              </a:rPr>
              <a:t>MICS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2019,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Population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figures-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UNOCHA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2023</a:t>
            </a:r>
            <a:r>
              <a:rPr sz="1700" spc="3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relief-</a:t>
            </a:r>
            <a:r>
              <a:rPr sz="1700" dirty="0">
                <a:latin typeface="Calibri"/>
                <a:cs typeface="Calibri"/>
              </a:rPr>
              <a:t>web,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WHO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report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2019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(Anemia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figures),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Child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Food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Poverty: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50" dirty="0">
                <a:latin typeface="Calibri"/>
                <a:cs typeface="Calibri"/>
              </a:rPr>
              <a:t>A</a:t>
            </a:r>
            <a:endParaRPr sz="1700">
              <a:latin typeface="Calibri"/>
              <a:cs typeface="Calibri"/>
            </a:endParaRPr>
          </a:p>
          <a:p>
            <a:pPr marL="241300">
              <a:lnSpc>
                <a:spcPts val="1939"/>
              </a:lnSpc>
            </a:pPr>
            <a:r>
              <a:rPr sz="1700" dirty="0">
                <a:latin typeface="Calibri"/>
                <a:cs typeface="Calibri"/>
              </a:rPr>
              <a:t>Nutrition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Crisis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Early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Childhood,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October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2022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4070"/>
            <a:ext cx="72358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People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in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need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in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Gaza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and</a:t>
            </a:r>
            <a:r>
              <a:rPr b="1" spc="-25" dirty="0">
                <a:latin typeface="Calibri"/>
                <a:cs typeface="Calibri"/>
              </a:rPr>
              <a:t> WB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460114"/>
              </p:ext>
            </p:extLst>
          </p:nvPr>
        </p:nvGraphicFramePr>
        <p:xfrm>
          <a:off x="215366" y="1033652"/>
          <a:ext cx="11597003" cy="5323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33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78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Indicator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9695" marB="0">
                    <a:lnL w="6350">
                      <a:solidFill>
                        <a:srgbClr val="9BBA5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1400"/>
                        </a:lnSpc>
                        <a:spcBef>
                          <a:spcPts val="78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Gaza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Strip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ts val="1400"/>
                        </a:lnSpc>
                        <a:spcBef>
                          <a:spcPts val="78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West</a:t>
                      </a:r>
                      <a:r>
                        <a:rPr sz="1200" b="1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Bank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>
                        <a:lnSpc>
                          <a:spcPts val="1664"/>
                        </a:lnSpc>
                        <a:spcBef>
                          <a:spcPts val="7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SAM children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0-59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Inpatient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Treatment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0805" marB="0">
                    <a:lnL w="6350">
                      <a:solidFill>
                        <a:srgbClr val="9BBA58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BBA58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BBA58"/>
                      </a:solidFill>
                      <a:prstDash val="solid"/>
                    </a:lnL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2385" algn="r">
                        <a:lnSpc>
                          <a:spcPts val="152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404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0380" algn="r">
                        <a:lnSpc>
                          <a:spcPts val="152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859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BBA58"/>
                      </a:solidFill>
                      <a:prstDash val="solid"/>
                    </a:lnR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lnSpc>
                          <a:spcPts val="1605"/>
                        </a:lnSpc>
                        <a:spcBef>
                          <a:spcPts val="55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SAM children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6-59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Outpatient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Treatment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1750" algn="r">
                        <a:lnSpc>
                          <a:spcPts val="1605"/>
                        </a:lnSpc>
                        <a:spcBef>
                          <a:spcPts val="55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3,640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1650" algn="r">
                        <a:lnSpc>
                          <a:spcPts val="1605"/>
                        </a:lnSpc>
                        <a:spcBef>
                          <a:spcPts val="55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7,735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Bef>
                          <a:spcPts val="55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MAM children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6-59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need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1750" algn="r">
                        <a:lnSpc>
                          <a:spcPts val="1610"/>
                        </a:lnSpc>
                        <a:spcBef>
                          <a:spcPts val="55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3,640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1650" algn="r">
                        <a:lnSpc>
                          <a:spcPts val="1610"/>
                        </a:lnSpc>
                        <a:spcBef>
                          <a:spcPts val="55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8,702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Bef>
                          <a:spcPts val="55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children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6-23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mo in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BFSP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6830" algn="r">
                        <a:lnSpc>
                          <a:spcPts val="1610"/>
                        </a:lnSpc>
                        <a:spcBef>
                          <a:spcPts val="55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101,117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0380" algn="r">
                        <a:lnSpc>
                          <a:spcPts val="1610"/>
                        </a:lnSpc>
                        <a:spcBef>
                          <a:spcPts val="55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123,958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lnSpc>
                          <a:spcPts val="1605"/>
                        </a:lnSpc>
                        <a:spcBef>
                          <a:spcPts val="55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children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0-5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months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EBF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support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2385" algn="r">
                        <a:lnSpc>
                          <a:spcPts val="1605"/>
                        </a:lnSpc>
                        <a:spcBef>
                          <a:spcPts val="55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33,706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0380" algn="r">
                        <a:lnSpc>
                          <a:spcPts val="1605"/>
                        </a:lnSpc>
                        <a:spcBef>
                          <a:spcPts val="55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41,319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510">
                <a:tc>
                  <a:txBody>
                    <a:bodyPr/>
                    <a:lstStyle/>
                    <a:p>
                      <a:pPr marR="62103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children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6-23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months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Dietary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Diversity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support</a:t>
                      </a:r>
                      <a:r>
                        <a:rPr sz="1400" spc="2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(or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Minimum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Acceptable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Diet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children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6-23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months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if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available)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5090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R="1306830" algn="r">
                        <a:lnSpc>
                          <a:spcPts val="1605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101,117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R="1770380" algn="r">
                        <a:lnSpc>
                          <a:spcPts val="1605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123,958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838">
                <a:tc>
                  <a:txBody>
                    <a:bodyPr/>
                    <a:lstStyle/>
                    <a:p>
                      <a:pPr>
                        <a:lnSpc>
                          <a:spcPts val="1605"/>
                        </a:lnSpc>
                        <a:spcBef>
                          <a:spcPts val="55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children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0-5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months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>
                          <a:latin typeface="Times New Roman"/>
                          <a:cs typeface="Times New Roman"/>
                        </a:rPr>
                        <a:t>BMS</a:t>
                      </a:r>
                      <a:r>
                        <a:rPr lang="en-US" sz="1400">
                          <a:latin typeface="Times New Roman"/>
                          <a:cs typeface="Times New Roman"/>
                        </a:rPr>
                        <a:t>/RUIF</a:t>
                      </a:r>
                      <a:r>
                        <a:rPr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support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2385" algn="r">
                        <a:lnSpc>
                          <a:spcPts val="1605"/>
                        </a:lnSpc>
                        <a:spcBef>
                          <a:spcPts val="550"/>
                        </a:spcBef>
                      </a:pPr>
                      <a:r>
                        <a:rPr lang="en-US" sz="1400" spc="-1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19,111</a:t>
                      </a:r>
                      <a:endParaRPr sz="1400" spc="-1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69850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0380" algn="r">
                        <a:lnSpc>
                          <a:spcPts val="1605"/>
                        </a:lnSpc>
                        <a:spcBef>
                          <a:spcPts val="550"/>
                        </a:spcBef>
                      </a:pPr>
                      <a:r>
                        <a:rPr lang="en-US" sz="1400" spc="-1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 4,339 </a:t>
                      </a:r>
                      <a:endParaRPr sz="1400" spc="-1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69850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084">
                <a:tc>
                  <a:txBody>
                    <a:bodyPr/>
                    <a:lstStyle/>
                    <a:p>
                      <a:pPr marR="29845">
                        <a:lnSpc>
                          <a:spcPts val="16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children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6-59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months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micronutrient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supplements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contain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adequate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iron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1301115" algn="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303,351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T w="635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1770380" algn="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371,875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55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PW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micronutrient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supplements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contain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adequate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iron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2385" algn="r">
                        <a:lnSpc>
                          <a:spcPts val="1600"/>
                        </a:lnSpc>
                        <a:spcBef>
                          <a:spcPts val="55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89,062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0380" algn="r">
                        <a:lnSpc>
                          <a:spcPts val="1600"/>
                        </a:lnSpc>
                        <a:spcBef>
                          <a:spcPts val="55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130,276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lnSpc>
                          <a:spcPts val="1605"/>
                        </a:lnSpc>
                        <a:spcBef>
                          <a:spcPts val="55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PW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calcium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supplements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during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pregnancy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2385" algn="r">
                        <a:lnSpc>
                          <a:spcPts val="1605"/>
                        </a:lnSpc>
                        <a:spcBef>
                          <a:spcPts val="55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89,062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0380" algn="r">
                        <a:lnSpc>
                          <a:spcPts val="1605"/>
                        </a:lnSpc>
                        <a:spcBef>
                          <a:spcPts val="55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130,276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lnSpc>
                          <a:spcPts val="1605"/>
                        </a:lnSpc>
                        <a:spcBef>
                          <a:spcPts val="55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PW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multiple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micronutrient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supplements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during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pregnancy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2385" algn="r">
                        <a:lnSpc>
                          <a:spcPts val="1605"/>
                        </a:lnSpc>
                        <a:spcBef>
                          <a:spcPts val="55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89,062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0380" algn="r">
                        <a:lnSpc>
                          <a:spcPts val="1605"/>
                        </a:lnSpc>
                        <a:spcBef>
                          <a:spcPts val="55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130,276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6084">
                <a:tc>
                  <a:txBody>
                    <a:bodyPr/>
                    <a:lstStyle/>
                    <a:p>
                      <a:pPr>
                        <a:lnSpc>
                          <a:spcPts val="16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PLW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balanced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energy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protein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supplements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during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pregnancy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and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breastfeeding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301115" algn="r">
                        <a:lnSpc>
                          <a:spcPts val="16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155,858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1770380" algn="r">
                        <a:lnSpc>
                          <a:spcPts val="16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227,983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55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children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6-59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months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Vitamin</a:t>
                      </a:r>
                      <a:r>
                        <a:rPr sz="14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supplementation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1115" algn="r">
                        <a:lnSpc>
                          <a:spcPts val="1600"/>
                        </a:lnSpc>
                        <a:spcBef>
                          <a:spcPts val="55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303,351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0380" algn="r">
                        <a:lnSpc>
                          <a:spcPts val="1600"/>
                        </a:lnSpc>
                        <a:spcBef>
                          <a:spcPts val="55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371,875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55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children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6-59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months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Zinc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supplementation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1115" algn="r">
                        <a:lnSpc>
                          <a:spcPts val="1600"/>
                        </a:lnSpc>
                        <a:spcBef>
                          <a:spcPts val="55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303,351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0380" algn="r">
                        <a:lnSpc>
                          <a:spcPts val="1600"/>
                        </a:lnSpc>
                        <a:spcBef>
                          <a:spcPts val="55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371,875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56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children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12-59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months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deworming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1115" algn="r">
                        <a:lnSpc>
                          <a:spcPts val="1600"/>
                        </a:lnSpc>
                        <a:spcBef>
                          <a:spcPts val="56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269,646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0380" algn="r">
                        <a:lnSpc>
                          <a:spcPts val="1600"/>
                        </a:lnSpc>
                        <a:spcBef>
                          <a:spcPts val="56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330,555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707</Words>
  <Application>Microsoft Office PowerPoint</Application>
  <PresentationFormat>Widescreen</PresentationFormat>
  <Paragraphs>171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humanitarian-icons-v02</vt:lpstr>
      <vt:lpstr>Roboto Condensed</vt:lpstr>
      <vt:lpstr>Segoe UI</vt:lpstr>
      <vt:lpstr>Tahoma</vt:lpstr>
      <vt:lpstr>Times New Roman</vt:lpstr>
      <vt:lpstr>Office Theme</vt:lpstr>
      <vt:lpstr>PowerPoint Presentation</vt:lpstr>
      <vt:lpstr>Pre-crisis: Children under 5 and pregnant and lactating women (PLW) in need in Gaza Strip</vt:lpstr>
      <vt:lpstr>Pre-Crisis: Children under 5 and PLW in need in West Bank</vt:lpstr>
      <vt:lpstr>SoP was already facing concerning levels of malnutrition even before the recent conflict</vt:lpstr>
      <vt:lpstr>People in need in Gaza and WB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Rasha Al-Ardi</dc:creator>
  <cp:lastModifiedBy>Rasha Al-Ardi</cp:lastModifiedBy>
  <cp:revision>10</cp:revision>
  <dcterms:created xsi:type="dcterms:W3CDTF">2023-11-07T07:00:05Z</dcterms:created>
  <dcterms:modified xsi:type="dcterms:W3CDTF">2023-12-03T18:35:43Z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2023-11-07T00:00:00Z</vt:filetime>
  </property>
  <property fmtid="{D5CDD505-2E9C-101B-9397-08002B2CF9AE}" pid="5" name="Producer">
    <vt:lpwstr>Microsoft® PowerPoint® for Microsoft 365</vt:lpwstr>
  </property>
</Properties>
</file>