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0" r:id="rId5"/>
    <p:sldMasterId id="2147483652" r:id="rId6"/>
    <p:sldMasterId id="2147483671" r:id="rId7"/>
    <p:sldMasterId id="2147483673" r:id="rId8"/>
    <p:sldMasterId id="2147483693" r:id="rId9"/>
  </p:sldMasterIdLst>
  <p:notesMasterIdLst>
    <p:notesMasterId r:id="rId10"/>
  </p:notesMasterIdLst>
  <p:sldIdLst>
    <p:sldId id="256" r:id="rId11"/>
    <p:sldId id="257" r:id="rId12"/>
    <p:sldId id="258" r:id="rId13"/>
    <p:sldId id="259" r:id="rId14"/>
    <p:sldId id="260" r:id="rId15"/>
    <p:sldId id="261" r:id="rId16"/>
    <p:sldId id="262" r:id="rId17"/>
    <p:sldId id="263" r:id="rId18"/>
    <p:sldId id="264" r:id="rId19"/>
    <p:sldId id="265" r:id="rId20"/>
    <p:sldId id="266" r:id="rId21"/>
    <p:sldId id="267" r:id="rId22"/>
    <p:sldId id="268" r:id="rId23"/>
    <p:sldId id="269" r:id="rId24"/>
    <p:sldId id="270" r:id="rId25"/>
    <p:sldId id="271" r:id="rId26"/>
    <p:sldId id="272" r:id="rId27"/>
    <p:sldId id="273" r:id="rId28"/>
    <p:sldId id="274" r:id="rId29"/>
    <p:sldId id="275" r:id="rId30"/>
    <p:sldId id="276" r:id="rId31"/>
    <p:sldId id="277" r:id="rId32"/>
  </p:sldIdLst>
  <p:sldSz cy="6858000" cx="9144000"/>
  <p:notesSz cx="7077075" cy="9077325"/>
  <p:embeddedFontLst>
    <p:embeddedFont>
      <p:font typeface="Oswald"/>
      <p:regular r:id="rId33"/>
      <p:bold r:id="rId34"/>
    </p:embeddedFont>
    <p:embeddedFont>
      <p:font typeface="Gill Sans"/>
      <p:regular r:id="rId35"/>
      <p:bold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37" roundtripDataSignature="AMtx7mhJhj8GLy8gowWgHWJRO95GRFf+o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6" Type="http://schemas.openxmlformats.org/officeDocument/2006/relationships/slide" Target="slides/slide16.xml"/><Relationship Id="rId13" Type="http://schemas.openxmlformats.org/officeDocument/2006/relationships/slide" Target="slides/slide3.xml"/><Relationship Id="rId18" Type="http://schemas.openxmlformats.org/officeDocument/2006/relationships/slide" Target="slides/slide8.xml"/><Relationship Id="rId39" Type="http://schemas.openxmlformats.org/officeDocument/2006/relationships/customXml" Target="../customXml/item2.xml"/><Relationship Id="rId21" Type="http://schemas.openxmlformats.org/officeDocument/2006/relationships/slide" Target="slides/slide11.xml"/><Relationship Id="rId34" Type="http://schemas.openxmlformats.org/officeDocument/2006/relationships/font" Target="fonts/Oswald-bold.fntdata"/><Relationship Id="rId25" Type="http://schemas.openxmlformats.org/officeDocument/2006/relationships/slide" Target="slides/slide15.xml"/><Relationship Id="rId7" Type="http://schemas.openxmlformats.org/officeDocument/2006/relationships/slideMaster" Target="slideMasters/slideMaster4.xml"/><Relationship Id="rId33" Type="http://schemas.openxmlformats.org/officeDocument/2006/relationships/font" Target="fonts/Oswald-regular.fntdata"/><Relationship Id="rId12" Type="http://schemas.openxmlformats.org/officeDocument/2006/relationships/slide" Target="slides/slide2.xml"/><Relationship Id="rId17" Type="http://schemas.openxmlformats.org/officeDocument/2006/relationships/slide" Target="slides/slide7.xml"/><Relationship Id="rId38" Type="http://schemas.openxmlformats.org/officeDocument/2006/relationships/customXml" Target="../customXml/item1.xml"/><Relationship Id="rId20" Type="http://schemas.openxmlformats.org/officeDocument/2006/relationships/slide" Target="slides/slide10.xml"/><Relationship Id="rId2" Type="http://schemas.openxmlformats.org/officeDocument/2006/relationships/viewProps" Target="viewProps.xml"/><Relationship Id="rId29" Type="http://schemas.openxmlformats.org/officeDocument/2006/relationships/slide" Target="slides/slide19.xml"/><Relationship Id="rId16" Type="http://schemas.openxmlformats.org/officeDocument/2006/relationships/slide" Target="slides/slide6.xml"/><Relationship Id="rId24" Type="http://schemas.openxmlformats.org/officeDocument/2006/relationships/slide" Target="slides/slide14.xml"/><Relationship Id="rId1" Type="http://schemas.openxmlformats.org/officeDocument/2006/relationships/theme" Target="theme/theme6.xml"/><Relationship Id="rId6" Type="http://schemas.openxmlformats.org/officeDocument/2006/relationships/slideMaster" Target="slideMasters/slideMaster3.xml"/><Relationship Id="rId11" Type="http://schemas.openxmlformats.org/officeDocument/2006/relationships/slide" Target="slides/slide1.xml"/><Relationship Id="rId32" Type="http://schemas.openxmlformats.org/officeDocument/2006/relationships/slide" Target="slides/slide22.xml"/><Relationship Id="rId37" Type="http://customschemas.google.com/relationships/presentationmetadata" Target="metadata"/><Relationship Id="rId40" Type="http://schemas.openxmlformats.org/officeDocument/2006/relationships/customXml" Target="../customXml/item3.xml"/><Relationship Id="rId23" Type="http://schemas.openxmlformats.org/officeDocument/2006/relationships/slide" Target="slides/slide13.xml"/><Relationship Id="rId28" Type="http://schemas.openxmlformats.org/officeDocument/2006/relationships/slide" Target="slides/slide18.xml"/><Relationship Id="rId5" Type="http://schemas.openxmlformats.org/officeDocument/2006/relationships/slideMaster" Target="slideMasters/slideMaster2.xml"/><Relationship Id="rId15" Type="http://schemas.openxmlformats.org/officeDocument/2006/relationships/slide" Target="slides/slide5.xml"/><Relationship Id="rId36" Type="http://schemas.openxmlformats.org/officeDocument/2006/relationships/font" Target="fonts/GillSans-bold.fntdata"/><Relationship Id="rId31" Type="http://schemas.openxmlformats.org/officeDocument/2006/relationships/slide" Target="slides/slide21.xml"/><Relationship Id="rId10" Type="http://schemas.openxmlformats.org/officeDocument/2006/relationships/notesMaster" Target="notesMasters/notesMaster1.xml"/><Relationship Id="rId19" Type="http://schemas.openxmlformats.org/officeDocument/2006/relationships/slide" Target="slides/slide9.xml"/><Relationship Id="rId22"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Master" Target="slideMasters/slideMaster6.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font" Target="fonts/GillSans-regular.fntdata"/><Relationship Id="rId14" Type="http://schemas.openxmlformats.org/officeDocument/2006/relationships/slide" Target="slides/slide4.xml"/><Relationship Id="rId8" Type="http://schemas.openxmlformats.org/officeDocument/2006/relationships/slideMaster" Target="slideMasters/slideMaster5.xml"/><Relationship Id="rId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67050" cy="4540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4008438" y="0"/>
            <a:ext cx="3067050" cy="454025"/>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21713"/>
            <a:ext cx="3067050" cy="454025"/>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p1: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437" name="Google Shape;437;p1: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8" name="Google Shape;438;p1: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b="0" i="0" lang="en-GB" sz="1200" u="none" cap="none" strike="noStrike">
                <a:solidFill>
                  <a:srgbClr val="000000"/>
                </a:solidFill>
                <a:latin typeface="Arial"/>
                <a:ea typeface="Arial"/>
                <a:cs typeface="Arial"/>
                <a:sym typeface="Arial"/>
              </a:rPr>
              <a:t>‹#›</a:t>
            </a:fld>
            <a:endParaRPr b="0" i="0" sz="1200" u="none" cap="none" strike="noStrik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9" name="Shape 519"/>
        <p:cNvGrpSpPr/>
        <p:nvPr/>
      </p:nvGrpSpPr>
      <p:grpSpPr>
        <a:xfrm>
          <a:off x="0" y="0"/>
          <a:ext cx="0" cy="0"/>
          <a:chOff x="0" y="0"/>
          <a:chExt cx="0" cy="0"/>
        </a:xfrm>
      </p:grpSpPr>
      <p:sp>
        <p:nvSpPr>
          <p:cNvPr id="520" name="Google Shape;520;p10: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
        <p:nvSpPr>
          <p:cNvPr id="521" name="Google Shape;521;p10:notes"/>
          <p:cNvSpPr txBox="1"/>
          <p:nvPr/>
        </p:nvSpPr>
        <p:spPr>
          <a:xfrm>
            <a:off x="4011613" y="8623300"/>
            <a:ext cx="3065462"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Times New Roman"/>
                <a:ea typeface="Times New Roman"/>
                <a:cs typeface="Times New Roman"/>
                <a:sym typeface="Times New Roman"/>
              </a:rPr>
              <a:t>‹#›</a:t>
            </a:fld>
            <a:endParaRPr sz="1200">
              <a:solidFill>
                <a:schemeClr val="dk1"/>
              </a:solidFill>
              <a:latin typeface="Times New Roman"/>
              <a:ea typeface="Times New Roman"/>
              <a:cs typeface="Times New Roman"/>
              <a:sym typeface="Times New Roman"/>
            </a:endParaRPr>
          </a:p>
        </p:txBody>
      </p:sp>
      <p:sp>
        <p:nvSpPr>
          <p:cNvPr id="522" name="Google Shape;522;p10:notes"/>
          <p:cNvSpPr/>
          <p:nvPr>
            <p:ph idx="2" type="sldImg"/>
          </p:nvPr>
        </p:nvSpPr>
        <p:spPr>
          <a:xfrm>
            <a:off x="1252538" y="679450"/>
            <a:ext cx="4537075" cy="34036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23" name="Google Shape;523;p10:notes"/>
          <p:cNvSpPr txBox="1"/>
          <p:nvPr>
            <p:ph idx="1" type="body"/>
          </p:nvPr>
        </p:nvSpPr>
        <p:spPr>
          <a:xfrm>
            <a:off x="942975" y="4311650"/>
            <a:ext cx="51911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9" name="Shape 529"/>
        <p:cNvGrpSpPr/>
        <p:nvPr/>
      </p:nvGrpSpPr>
      <p:grpSpPr>
        <a:xfrm>
          <a:off x="0" y="0"/>
          <a:ext cx="0" cy="0"/>
          <a:chOff x="0" y="0"/>
          <a:chExt cx="0" cy="0"/>
        </a:xfrm>
      </p:grpSpPr>
      <p:sp>
        <p:nvSpPr>
          <p:cNvPr id="530" name="Google Shape;530;p11: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
        <p:nvSpPr>
          <p:cNvPr id="531" name="Google Shape;531;p11:notes"/>
          <p:cNvSpPr txBox="1"/>
          <p:nvPr/>
        </p:nvSpPr>
        <p:spPr>
          <a:xfrm>
            <a:off x="4011613" y="8623300"/>
            <a:ext cx="3065462"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Times New Roman"/>
                <a:ea typeface="Times New Roman"/>
                <a:cs typeface="Times New Roman"/>
                <a:sym typeface="Times New Roman"/>
              </a:rPr>
              <a:t>‹#›</a:t>
            </a:fld>
            <a:endParaRPr sz="1200">
              <a:solidFill>
                <a:schemeClr val="dk1"/>
              </a:solidFill>
              <a:latin typeface="Times New Roman"/>
              <a:ea typeface="Times New Roman"/>
              <a:cs typeface="Times New Roman"/>
              <a:sym typeface="Times New Roman"/>
            </a:endParaRPr>
          </a:p>
        </p:txBody>
      </p:sp>
      <p:sp>
        <p:nvSpPr>
          <p:cNvPr id="532" name="Google Shape;532;p11:notes"/>
          <p:cNvSpPr/>
          <p:nvPr>
            <p:ph idx="2" type="sldImg"/>
          </p:nvPr>
        </p:nvSpPr>
        <p:spPr>
          <a:xfrm>
            <a:off x="1252538" y="679450"/>
            <a:ext cx="4537075" cy="34036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33" name="Google Shape;533;p11:notes"/>
          <p:cNvSpPr txBox="1"/>
          <p:nvPr>
            <p:ph idx="1" type="body"/>
          </p:nvPr>
        </p:nvSpPr>
        <p:spPr>
          <a:xfrm>
            <a:off x="942975" y="4311650"/>
            <a:ext cx="51911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El calostro, la primera leche, es una importante fuente temprana de nutrientes y brinda una fuerte protección contra las infecciones. Esta protección no está disponible para ninguna otra leche. El calostro a menudo se conoce como la"primera inmunización" de un bebé.</a:t>
            </a:r>
            <a:endParaRPr/>
          </a:p>
          <a:p>
            <a:pPr indent="0" lvl="0" marL="0" rtl="0" algn="l">
              <a:spcBef>
                <a:spcPts val="0"/>
              </a:spcBef>
              <a:spcAft>
                <a:spcPts val="0"/>
              </a:spcAft>
              <a:buNone/>
            </a:pPr>
            <a:r>
              <a:t/>
            </a:r>
            <a:endParaRPr>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p12: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41" name="Google Shape;541;p12: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La leche materna no desaparece si el bebé mama con frecuencia. La leche materna disminuye cuando algo interfiere con la frecuencia de amamantamiento, como por ejemplo la administración de otros líquidos en lugar de la lactancia materna. Cuanto más succione el bebé, más leche se producirá. La lactancia materna debe continuar hasta los dos años y más allá.</a:t>
            </a:r>
            <a:endParaRPr/>
          </a:p>
          <a:p>
            <a:pPr indent="0" lvl="0" marL="0" rtl="0" algn="l">
              <a:spcBef>
                <a:spcPts val="0"/>
              </a:spcBef>
              <a:spcAft>
                <a:spcPts val="0"/>
              </a:spcAft>
              <a:buNone/>
            </a:pPr>
            <a:r>
              <a:t/>
            </a:r>
            <a:endParaRPr/>
          </a:p>
        </p:txBody>
      </p:sp>
      <p:sp>
        <p:nvSpPr>
          <p:cNvPr id="542" name="Google Shape;542;p12: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8" name="Shape 548"/>
        <p:cNvGrpSpPr/>
        <p:nvPr/>
      </p:nvGrpSpPr>
      <p:grpSpPr>
        <a:xfrm>
          <a:off x="0" y="0"/>
          <a:ext cx="0" cy="0"/>
          <a:chOff x="0" y="0"/>
          <a:chExt cx="0" cy="0"/>
        </a:xfrm>
      </p:grpSpPr>
      <p:sp>
        <p:nvSpPr>
          <p:cNvPr id="549" name="Google Shape;549;p13: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50" name="Google Shape;550;p13: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Noto Sans Symbols"/>
              <a:buNone/>
            </a:pPr>
            <a:r>
              <a:rPr lang="en-GB"/>
              <a:t>Una madre necesita apoyo especializado para ayudarla a estimular la producción de leche y animar al bebé a amamantar. Relacionarse requiere tiempo y compromiso, lo que es más difícil en las emergencias, pero es posible.</a:t>
            </a:r>
            <a:endParaRPr/>
          </a:p>
        </p:txBody>
      </p:sp>
      <p:sp>
        <p:nvSpPr>
          <p:cNvPr id="551" name="Google Shape;551;p13: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 name="Shape 558"/>
        <p:cNvGrpSpPr/>
        <p:nvPr/>
      </p:nvGrpSpPr>
      <p:grpSpPr>
        <a:xfrm>
          <a:off x="0" y="0"/>
          <a:ext cx="0" cy="0"/>
          <a:chOff x="0" y="0"/>
          <a:chExt cx="0" cy="0"/>
        </a:xfrm>
      </p:grpSpPr>
      <p:sp>
        <p:nvSpPr>
          <p:cNvPr id="559" name="Google Shape;559;p14: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60" name="Google Shape;560;p14: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La fórmula es inferior a la leche materna desde el punto de vista nutricional y en muchos otros aspectos. Su uso puede afectar negativamente a la salud de la madre y del niño, y sólo se justifica en algunas circunstancias específicas. Las compañías de fórmulas dicen estas cosas para aumentar las ventas. </a:t>
            </a:r>
            <a:endParaRPr/>
          </a:p>
          <a:p>
            <a:pPr indent="0" lvl="0" marL="0" rtl="0" algn="l">
              <a:spcBef>
                <a:spcPts val="600"/>
              </a:spcBef>
              <a:spcAft>
                <a:spcPts val="0"/>
              </a:spcAft>
              <a:buNone/>
            </a:pPr>
            <a:r>
              <a:t/>
            </a:r>
            <a:endParaRPr/>
          </a:p>
          <a:p>
            <a:pPr indent="0" lvl="0" marL="0" rtl="0" algn="l">
              <a:spcBef>
                <a:spcPts val="600"/>
              </a:spcBef>
              <a:spcAft>
                <a:spcPts val="0"/>
              </a:spcAft>
              <a:buNone/>
            </a:pPr>
            <a:r>
              <a:rPr lang="en-GB"/>
              <a:t>Otro mito similar es que la fórmula infantil es mejor que la leche materna porque ha sido desarrollada por científicos / expertos y basada en la ciencia. </a:t>
            </a:r>
            <a:endParaRPr/>
          </a:p>
          <a:p>
            <a:pPr indent="0" lvl="0" marL="0" rtl="0" algn="l">
              <a:spcBef>
                <a:spcPts val="600"/>
              </a:spcBef>
              <a:spcAft>
                <a:spcPts val="0"/>
              </a:spcAft>
              <a:buNone/>
            </a:pPr>
            <a:r>
              <a:t/>
            </a:r>
            <a:endParaRPr/>
          </a:p>
          <a:p>
            <a:pPr indent="0" lvl="0" marL="0" rtl="0" algn="l">
              <a:spcBef>
                <a:spcPts val="600"/>
              </a:spcBef>
              <a:spcAft>
                <a:spcPts val="0"/>
              </a:spcAft>
              <a:buNone/>
            </a:pPr>
            <a:r>
              <a:rPr lang="en-GB"/>
              <a:t>Un bebé gordo a menudo se percibe como saludable.</a:t>
            </a:r>
            <a:endParaRPr/>
          </a:p>
          <a:p>
            <a:pPr indent="0" lvl="0" marL="0" rtl="0" algn="l">
              <a:spcBef>
                <a:spcPts val="600"/>
              </a:spcBef>
              <a:spcAft>
                <a:spcPts val="0"/>
              </a:spcAft>
              <a:buNone/>
            </a:pPr>
            <a:r>
              <a:t/>
            </a:r>
            <a:endParaRPr/>
          </a:p>
          <a:p>
            <a:pPr indent="0" lvl="0" marL="0" rtl="0" algn="l">
              <a:spcBef>
                <a:spcPts val="600"/>
              </a:spcBef>
              <a:spcAft>
                <a:spcPts val="0"/>
              </a:spcAft>
              <a:buNone/>
            </a:pPr>
            <a:r>
              <a:t/>
            </a:r>
            <a:endParaRPr>
              <a:solidFill>
                <a:srgbClr val="336699"/>
              </a:solidFill>
            </a:endParaRPr>
          </a:p>
        </p:txBody>
      </p:sp>
      <p:sp>
        <p:nvSpPr>
          <p:cNvPr id="561" name="Google Shape;561;p14: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p15: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69" name="Google Shape;569;p15: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166688" lvl="0" marL="166688" rtl="0" algn="l">
              <a:spcBef>
                <a:spcPts val="0"/>
              </a:spcBef>
              <a:spcAft>
                <a:spcPts val="0"/>
              </a:spcAft>
              <a:buNone/>
            </a:pPr>
            <a:r>
              <a:rPr lang="en-GB"/>
              <a:t>Nota: Amamantar al niño mayor Y al recién nacido, cuando nazca también beneficiará a ambos - a esto se le llama lactancia tándem. </a:t>
            </a:r>
            <a:endParaRPr/>
          </a:p>
        </p:txBody>
      </p:sp>
      <p:sp>
        <p:nvSpPr>
          <p:cNvPr id="570" name="Google Shape;570;p15: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6" name="Shape 576"/>
        <p:cNvGrpSpPr/>
        <p:nvPr/>
      </p:nvGrpSpPr>
      <p:grpSpPr>
        <a:xfrm>
          <a:off x="0" y="0"/>
          <a:ext cx="0" cy="0"/>
          <a:chOff x="0" y="0"/>
          <a:chExt cx="0" cy="0"/>
        </a:xfrm>
      </p:grpSpPr>
      <p:sp>
        <p:nvSpPr>
          <p:cNvPr id="577" name="Google Shape;577;p16: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78" name="Google Shape;578;p16: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Esto es cierto para proteger la salud de la madre. Ella usará sus tiendas para proporcionar leche materna a su bebé. Por lo tanto, necesitamos alimentar a la madre para que pueda alimentar a su hijo. </a:t>
            </a:r>
            <a:endParaRPr/>
          </a:p>
          <a:p>
            <a:pPr indent="0" lvl="0" marL="0" rtl="0" algn="l">
              <a:spcBef>
                <a:spcPts val="360"/>
              </a:spcBef>
              <a:spcAft>
                <a:spcPts val="0"/>
              </a:spcAft>
              <a:buNone/>
            </a:pPr>
            <a:r>
              <a:rPr lang="en-GB"/>
              <a:t>Tenga en cuenta que una madre desnutrida puede seguir amamantando adecuadamente. </a:t>
            </a:r>
            <a:endParaRPr/>
          </a:p>
        </p:txBody>
      </p:sp>
      <p:sp>
        <p:nvSpPr>
          <p:cNvPr id="579" name="Google Shape;579;p16: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6" name="Shape 586"/>
        <p:cNvGrpSpPr/>
        <p:nvPr/>
      </p:nvGrpSpPr>
      <p:grpSpPr>
        <a:xfrm>
          <a:off x="0" y="0"/>
          <a:ext cx="0" cy="0"/>
          <a:chOff x="0" y="0"/>
          <a:chExt cx="0" cy="0"/>
        </a:xfrm>
      </p:grpSpPr>
      <p:sp>
        <p:nvSpPr>
          <p:cNvPr id="587" name="Google Shape;587;p17: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88" name="Google Shape;588;p17: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Noto Sans Symbols"/>
              <a:buNone/>
            </a:pPr>
            <a:r>
              <a:rPr lang="en-GB"/>
              <a:t>Los bebés lloran por varias razones: cansancio, enfermedad, pañal mojado, calor/frío excesivo, etc. Un bebé que llora es común en emergencias, especialmente cuando la gente está molesta, se mueve, vive en un lugar nuevo, etc. Amamantar más alimentará al bebé y calmará tanto a la madre como al bebé. </a:t>
            </a:r>
            <a:endParaRPr/>
          </a:p>
          <a:p>
            <a:pPr indent="0" lvl="0" marL="0" rtl="0" algn="l">
              <a:spcBef>
                <a:spcPts val="360"/>
              </a:spcBef>
              <a:spcAft>
                <a:spcPts val="0"/>
              </a:spcAft>
              <a:buClr>
                <a:schemeClr val="dk1"/>
              </a:buClr>
              <a:buSzPts val="1200"/>
              <a:buFont typeface="Noto Sans Symbols"/>
              <a:buNone/>
            </a:pPr>
            <a:r>
              <a:t/>
            </a:r>
            <a:endParaRPr/>
          </a:p>
          <a:p>
            <a:pPr indent="0" lvl="0" marL="0" rtl="0" algn="l">
              <a:spcBef>
                <a:spcPts val="360"/>
              </a:spcBef>
              <a:spcAft>
                <a:spcPts val="0"/>
              </a:spcAft>
              <a:buClr>
                <a:schemeClr val="dk1"/>
              </a:buClr>
              <a:buSzPts val="1200"/>
              <a:buFont typeface="Noto Sans Symbols"/>
              <a:buNone/>
            </a:pPr>
            <a:r>
              <a:rPr lang="en-GB"/>
              <a:t>Los bebés tienen"brotes de crecimiento", lo que significa que a veces se alimentan con más frecuencia (comúnmente a las 2 semanas, 3 semanas, 6 semanas, 3 meses y 6 meses, pero varía). La producción de leche puede aumentar rápidamente, en cuestión de días, pero durante ese tiempo algunas personas descubren que el bebé llora más - lo importante es dejar que el bebé se alimente tanto como sea posible, esto aumentará la producción de leche rápidamente.</a:t>
            </a:r>
            <a:endParaRPr/>
          </a:p>
          <a:p>
            <a:pPr indent="0" lvl="0" marL="0" rtl="0" algn="l">
              <a:spcBef>
                <a:spcPts val="360"/>
              </a:spcBef>
              <a:spcAft>
                <a:spcPts val="0"/>
              </a:spcAft>
              <a:buClr>
                <a:schemeClr val="dk1"/>
              </a:buClr>
              <a:buSzPts val="1200"/>
              <a:buFont typeface="Noto Sans Symbols"/>
              <a:buNone/>
            </a:pPr>
            <a:r>
              <a:t/>
            </a:r>
            <a:endParaRPr/>
          </a:p>
          <a:p>
            <a:pPr indent="0" lvl="0" marL="0" rtl="0" algn="l">
              <a:spcBef>
                <a:spcPts val="360"/>
              </a:spcBef>
              <a:spcAft>
                <a:spcPts val="0"/>
              </a:spcAft>
              <a:buClr>
                <a:schemeClr val="dk1"/>
              </a:buClr>
              <a:buSzPts val="1200"/>
              <a:buFont typeface="Noto Sans Symbols"/>
              <a:buNone/>
            </a:pPr>
            <a:r>
              <a:rPr lang="en-GB"/>
              <a:t>Antes de su sueño más largo del día, muchos bebés querrán alimentarse varias veces - llamado"alimentación en grupo" - la creencia es que el bebé se está llenando de leche lista para dormir, y a menudo ocurre en las primeras horas de la noche. La alimentación en grupo es un comportamiento normal. </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GB"/>
              <a:t>Puede haber otras razones: </a:t>
            </a:r>
            <a:endParaRPr/>
          </a:p>
          <a:p>
            <a:pPr indent="0" lvl="0" marL="0" rtl="0" algn="l">
              <a:spcBef>
                <a:spcPts val="360"/>
              </a:spcBef>
              <a:spcAft>
                <a:spcPts val="0"/>
              </a:spcAft>
              <a:buNone/>
            </a:pPr>
            <a:r>
              <a:rPr lang="en-GB"/>
              <a:t>- ¿La comida de la madre molestó al bebé? </a:t>
            </a:r>
            <a:endParaRPr/>
          </a:p>
          <a:p>
            <a:pPr indent="-76200" lvl="0" marL="0" rtl="0" algn="l">
              <a:spcBef>
                <a:spcPts val="360"/>
              </a:spcBef>
              <a:spcAft>
                <a:spcPts val="0"/>
              </a:spcAft>
              <a:buClr>
                <a:schemeClr val="dk1"/>
              </a:buClr>
              <a:buSzPts val="1200"/>
              <a:buFont typeface="Calibri"/>
              <a:buChar char="-"/>
            </a:pPr>
            <a:r>
              <a:rPr lang="en-GB"/>
              <a:t>Cólico - llorar continuamente a ciertas horas del día, `dolor de estómago'. Menos después de 3 meses</a:t>
            </a:r>
            <a:endParaRPr/>
          </a:p>
          <a:p>
            <a:pPr indent="-76200" lvl="0" marL="0" rtl="0" algn="l">
              <a:spcBef>
                <a:spcPts val="360"/>
              </a:spcBef>
              <a:spcAft>
                <a:spcPts val="0"/>
              </a:spcAft>
              <a:buClr>
                <a:schemeClr val="dk1"/>
              </a:buClr>
              <a:buSzPts val="1200"/>
              <a:buFont typeface="Calibri"/>
              <a:buChar char="-"/>
            </a:pPr>
            <a:r>
              <a:rPr lang="en-GB"/>
              <a:t>Bebés con'necesidades altas' - lloran más...CUDDLE MORE!</a:t>
            </a:r>
            <a:endParaRPr/>
          </a:p>
          <a:p>
            <a:pPr indent="0" lvl="0" marL="0" rtl="0" algn="l">
              <a:spcBef>
                <a:spcPts val="360"/>
              </a:spcBef>
              <a:spcAft>
                <a:spcPts val="0"/>
              </a:spcAft>
              <a:buClr>
                <a:schemeClr val="dk1"/>
              </a:buClr>
              <a:buSzPts val="1200"/>
              <a:buFont typeface="Noto Sans Symbols"/>
              <a:buNone/>
            </a:pPr>
            <a:r>
              <a:t/>
            </a:r>
            <a:endParaRPr/>
          </a:p>
          <a:p>
            <a:pPr indent="0" lvl="0" marL="0" rtl="0" algn="l">
              <a:spcBef>
                <a:spcPts val="360"/>
              </a:spcBef>
              <a:spcAft>
                <a:spcPts val="0"/>
              </a:spcAft>
              <a:buClr>
                <a:schemeClr val="dk1"/>
              </a:buClr>
              <a:buSzPts val="1200"/>
              <a:buFont typeface="Noto Sans Symbols"/>
              <a:buNone/>
            </a:pPr>
            <a:r>
              <a:rPr lang="en-GB"/>
              <a:t>Si hay un problema con la alimentación, entonces hay que comprobar la posición o el apego del bebé.</a:t>
            </a:r>
            <a:endParaRPr/>
          </a:p>
        </p:txBody>
      </p:sp>
      <p:sp>
        <p:nvSpPr>
          <p:cNvPr id="589" name="Google Shape;589;p17: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5" name="Shape 595"/>
        <p:cNvGrpSpPr/>
        <p:nvPr/>
      </p:nvGrpSpPr>
      <p:grpSpPr>
        <a:xfrm>
          <a:off x="0" y="0"/>
          <a:ext cx="0" cy="0"/>
          <a:chOff x="0" y="0"/>
          <a:chExt cx="0" cy="0"/>
        </a:xfrm>
      </p:grpSpPr>
      <p:sp>
        <p:nvSpPr>
          <p:cNvPr id="596" name="Google Shape;596;p18: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97" name="Google Shape;597;p18: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8" name="Google Shape;598;p18: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4" name="Shape 604"/>
        <p:cNvGrpSpPr/>
        <p:nvPr/>
      </p:nvGrpSpPr>
      <p:grpSpPr>
        <a:xfrm>
          <a:off x="0" y="0"/>
          <a:ext cx="0" cy="0"/>
          <a:chOff x="0" y="0"/>
          <a:chExt cx="0" cy="0"/>
        </a:xfrm>
      </p:grpSpPr>
      <p:sp>
        <p:nvSpPr>
          <p:cNvPr id="605" name="Google Shape;605;p19: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06" name="Google Shape;606;p19: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Las donaciones y las distribuciones no selectivas de preparados para lactantes y sucedáneos de la leche materna pueden socavar la confianza y la motivación de la madre para amamantar. Si a una madre se le da leche de fórmula y no está segura de amamantar, es más probable que le dé la fórmula a su bebé. A su vez, esto reducirá la producción de leche materna.</a:t>
            </a:r>
            <a:endParaRPr/>
          </a:p>
        </p:txBody>
      </p:sp>
      <p:sp>
        <p:nvSpPr>
          <p:cNvPr id="607" name="Google Shape;607;p19: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p2:notes"/>
          <p:cNvSpPr txBox="1"/>
          <p:nvPr>
            <p:ph idx="1" type="body"/>
          </p:nvPr>
        </p:nvSpPr>
        <p:spPr>
          <a:xfrm>
            <a:off x="708025" y="4311650"/>
            <a:ext cx="5661025" cy="4084638"/>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449" name="Google Shape;449;p2: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4" name="Shape 614"/>
        <p:cNvGrpSpPr/>
        <p:nvPr/>
      </p:nvGrpSpPr>
      <p:grpSpPr>
        <a:xfrm>
          <a:off x="0" y="0"/>
          <a:ext cx="0" cy="0"/>
          <a:chOff x="0" y="0"/>
          <a:chExt cx="0" cy="0"/>
        </a:xfrm>
      </p:grpSpPr>
      <p:sp>
        <p:nvSpPr>
          <p:cNvPr id="615" name="Google Shape;615;p20: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16" name="Google Shape;616;p20: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Este es el caso de la gran mayoría de las enfermedades. El documento: UNICEF/OMS. Razones médicas aceptables para el uso de sustitutos de la leche materna. 2009. que se encuentran en la caja de herramientas establece los casos en los que no es el caso. </a:t>
            </a:r>
            <a:endParaRPr/>
          </a:p>
        </p:txBody>
      </p:sp>
      <p:sp>
        <p:nvSpPr>
          <p:cNvPr id="617" name="Google Shape;617;p20: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4" name="Shape 624"/>
        <p:cNvGrpSpPr/>
        <p:nvPr/>
      </p:nvGrpSpPr>
      <p:grpSpPr>
        <a:xfrm>
          <a:off x="0" y="0"/>
          <a:ext cx="0" cy="0"/>
          <a:chOff x="0" y="0"/>
          <a:chExt cx="0" cy="0"/>
        </a:xfrm>
      </p:grpSpPr>
      <p:sp>
        <p:nvSpPr>
          <p:cNvPr id="625" name="Google Shape;625;p21: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26" name="Google Shape;626;p21: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Discuta aquí los mitos o conceptos erróneos relevantes que no hayan sido mencionados. </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GB"/>
              <a:t>Alternativamente, esto puede hacerse individualmente o discutirse en grupos más pequeños con los miembros del grupo dando razones por las que esos mitos deben ser disipados. (Se necesitará tiempo adicional en la capacitación para esta actividad si se hace individualmente o en grupos pequeños).</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GB"/>
              <a:t>Otros mitos comunes son:</a:t>
            </a:r>
            <a:endParaRPr/>
          </a:p>
          <a:p>
            <a:pPr indent="0" lvl="0" marL="0" rtl="0" algn="l">
              <a:spcBef>
                <a:spcPts val="360"/>
              </a:spcBef>
              <a:spcAft>
                <a:spcPts val="0"/>
              </a:spcAft>
              <a:buNone/>
            </a:pPr>
            <a:r>
              <a:rPr lang="en-GB" sz="1200">
                <a:solidFill>
                  <a:schemeClr val="dk1"/>
                </a:solidFill>
                <a:latin typeface="Calibri"/>
                <a:ea typeface="Calibri"/>
                <a:cs typeface="Calibri"/>
                <a:sym typeface="Calibri"/>
              </a:rPr>
              <a:t>Los senos pequeños significan que el niño no puede ser amamantado exclusivamente - falso</a:t>
            </a:r>
            <a:endParaRPr sz="1200">
              <a:solidFill>
                <a:schemeClr val="dk1"/>
              </a:solidFill>
              <a:latin typeface="Calibri"/>
              <a:ea typeface="Calibri"/>
              <a:cs typeface="Calibri"/>
              <a:sym typeface="Calibri"/>
            </a:endParaRPr>
          </a:p>
          <a:p>
            <a:pPr indent="0" lvl="0" marL="0" rtl="0" algn="l">
              <a:spcBef>
                <a:spcPts val="360"/>
              </a:spcBef>
              <a:spcAft>
                <a:spcPts val="0"/>
              </a:spcAft>
              <a:buNone/>
            </a:pPr>
            <a:r>
              <a:rPr lang="en-GB" sz="1200">
                <a:solidFill>
                  <a:schemeClr val="dk1"/>
                </a:solidFill>
                <a:latin typeface="Calibri"/>
                <a:ea typeface="Calibri"/>
                <a:cs typeface="Calibri"/>
                <a:sym typeface="Calibri"/>
              </a:rPr>
              <a:t>El calostro lleva a la ictericia - no es cierto, pero si un niño tiene ictericia, un niño no amamantado alimentado con leche maternizada se recuperará de esto más rápidamente que un niño amamantado, por lo que algunos profesionales médicos a veces le dicen a las madres que le den leche maternizada cuando no la necesitan.</a:t>
            </a:r>
            <a:endParaRPr sz="1200">
              <a:solidFill>
                <a:schemeClr val="dk1"/>
              </a:solidFill>
              <a:latin typeface="Calibri"/>
              <a:ea typeface="Calibri"/>
              <a:cs typeface="Calibri"/>
              <a:sym typeface="Calibri"/>
            </a:endParaRPr>
          </a:p>
          <a:p>
            <a:pPr indent="0" lvl="0" marL="0" rtl="0" algn="l">
              <a:spcBef>
                <a:spcPts val="360"/>
              </a:spcBef>
              <a:spcAft>
                <a:spcPts val="0"/>
              </a:spcAft>
              <a:buNone/>
            </a:pPr>
            <a:r>
              <a:rPr lang="en-GB" sz="1200">
                <a:solidFill>
                  <a:schemeClr val="dk1"/>
                </a:solidFill>
                <a:latin typeface="Calibri"/>
                <a:ea typeface="Calibri"/>
                <a:cs typeface="Calibri"/>
                <a:sym typeface="Calibri"/>
              </a:rPr>
              <a:t>Si la madre lactante se encuentra en un mal estado psicológico, su leche envenenará al bebé - falso</a:t>
            </a:r>
            <a:endParaRPr sz="1200">
              <a:solidFill>
                <a:schemeClr val="dk1"/>
              </a:solidFill>
              <a:latin typeface="Calibri"/>
              <a:ea typeface="Calibri"/>
              <a:cs typeface="Calibri"/>
              <a:sym typeface="Calibri"/>
            </a:endParaRPr>
          </a:p>
          <a:p>
            <a:pPr indent="0" lvl="0" marL="0" rtl="0" algn="l">
              <a:spcBef>
                <a:spcPts val="360"/>
              </a:spcBef>
              <a:spcAft>
                <a:spcPts val="0"/>
              </a:spcAft>
              <a:buNone/>
            </a:pPr>
            <a:r>
              <a:rPr lang="en-GB" sz="1200">
                <a:solidFill>
                  <a:schemeClr val="dk1"/>
                </a:solidFill>
                <a:latin typeface="Calibri"/>
                <a:ea typeface="Calibri"/>
                <a:cs typeface="Calibri"/>
                <a:sym typeface="Calibri"/>
              </a:rPr>
              <a:t>La lactancia materna causa la caída del pecho y el aumento de peso de la madre - no es cierto.</a:t>
            </a:r>
            <a:endParaRPr sz="1200">
              <a:solidFill>
                <a:schemeClr val="dk1"/>
              </a:solidFill>
              <a:latin typeface="Calibri"/>
              <a:ea typeface="Calibri"/>
              <a:cs typeface="Calibri"/>
              <a:sym typeface="Calibri"/>
            </a:endParaRPr>
          </a:p>
          <a:p>
            <a:pPr indent="0" lvl="0" marL="0" rtl="0" algn="l">
              <a:spcBef>
                <a:spcPts val="360"/>
              </a:spcBef>
              <a:spcAft>
                <a:spcPts val="0"/>
              </a:spcAft>
              <a:buNone/>
            </a:pPr>
            <a:r>
              <a:t/>
            </a:r>
            <a:endParaRPr/>
          </a:p>
          <a:p>
            <a:pPr indent="0" lvl="0" marL="0" rtl="0" algn="just">
              <a:spcBef>
                <a:spcPts val="360"/>
              </a:spcBef>
              <a:spcAft>
                <a:spcPts val="0"/>
              </a:spcAft>
              <a:buNone/>
            </a:pPr>
            <a:r>
              <a:t/>
            </a:r>
            <a:endParaRPr>
              <a:solidFill>
                <a:srgbClr val="C00000"/>
              </a:solidFill>
            </a:endParaRPr>
          </a:p>
        </p:txBody>
      </p:sp>
      <p:sp>
        <p:nvSpPr>
          <p:cNvPr id="627" name="Google Shape;627;p21: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4" name="Shape 634"/>
        <p:cNvGrpSpPr/>
        <p:nvPr/>
      </p:nvGrpSpPr>
      <p:grpSpPr>
        <a:xfrm>
          <a:off x="0" y="0"/>
          <a:ext cx="0" cy="0"/>
          <a:chOff x="0" y="0"/>
          <a:chExt cx="0" cy="0"/>
        </a:xfrm>
      </p:grpSpPr>
      <p:sp>
        <p:nvSpPr>
          <p:cNvPr id="635" name="Google Shape;635;p22:notes"/>
          <p:cNvSpPr txBox="1"/>
          <p:nvPr>
            <p:ph idx="1" type="body"/>
          </p:nvPr>
        </p:nvSpPr>
        <p:spPr>
          <a:xfrm>
            <a:off x="708025" y="4311650"/>
            <a:ext cx="5661025" cy="4084638"/>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636" name="Google Shape;636;p22: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 name="Shape 455"/>
        <p:cNvGrpSpPr/>
        <p:nvPr/>
      </p:nvGrpSpPr>
      <p:grpSpPr>
        <a:xfrm>
          <a:off x="0" y="0"/>
          <a:ext cx="0" cy="0"/>
          <a:chOff x="0" y="0"/>
          <a:chExt cx="0" cy="0"/>
        </a:xfrm>
      </p:grpSpPr>
      <p:sp>
        <p:nvSpPr>
          <p:cNvPr id="456" name="Google Shape;456;p3: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457" name="Google Shape;457;p3: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GB"/>
              <a:t>Instrucciones de actividades en grupo:</a:t>
            </a:r>
            <a:endParaRPr/>
          </a:p>
          <a:p>
            <a:pPr indent="0" lvl="0" marL="0" rtl="0" algn="l">
              <a:spcBef>
                <a:spcPts val="360"/>
              </a:spcBef>
              <a:spcAft>
                <a:spcPts val="0"/>
              </a:spcAft>
              <a:buNone/>
            </a:pPr>
            <a:r>
              <a:rPr lang="en-GB"/>
              <a:t>La sesión sobre "mitos y conceptos erróneos sobre las prácticas de la lactancia materna" se tratará a través de una actividad de grupo. Las instrucciones para esta actividad de grupo son:</a:t>
            </a:r>
            <a:endParaRPr/>
          </a:p>
          <a:p>
            <a:pPr indent="0" lvl="0" marL="0" rtl="0" algn="l">
              <a:spcBef>
                <a:spcPts val="360"/>
              </a:spcBef>
              <a:spcAft>
                <a:spcPts val="0"/>
              </a:spcAft>
              <a:buNone/>
            </a:pPr>
            <a:r>
              <a:rPr lang="en-GB"/>
              <a:t>Un lado de la habitación es "verdadero" y el otro es "falso". Cuando veas cada frase en la pantalla, muévete al final de la habitación con la que estás de acuerdo, es decir, muévete al final "verdadero" o al final "falso" de la habitación. Después de cada frase, vuelva a la mitad de la sala antes de la siguiente. Discutiremos cada declaración después de que se muestre el resultado. </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GB"/>
              <a:t>Muestre cada diapositiva con cada concepto erróneo o mito. Pida la opinión del participante, si piensa que es cierto o falso y pídale que se mueva al lado particular de la sala. Después de que todos ellos lo hayan hecho, muestre la respuesta. Discuta el razonamiento detrás de la respuesta. Puede preguntar a algunos participantes que no respondieron correctamente por qué lo pensaron así. Hágales saber a los participantes que los detalles sobre cómo manejar un malentendido serán tratados en detalle en presentaciones posteriores.</a:t>
            </a:r>
            <a:endParaRPr/>
          </a:p>
          <a:p>
            <a:pPr indent="0" lvl="0" marL="0" rtl="0" algn="l">
              <a:spcBef>
                <a:spcPts val="360"/>
              </a:spcBef>
              <a:spcAft>
                <a:spcPts val="0"/>
              </a:spcAft>
              <a:buNone/>
            </a:pPr>
            <a:r>
              <a:t/>
            </a:r>
            <a:endParaRPr/>
          </a:p>
          <a:p>
            <a:pPr indent="0" lvl="0" marL="0" rtl="0" algn="just">
              <a:spcBef>
                <a:spcPts val="360"/>
              </a:spcBef>
              <a:spcAft>
                <a:spcPts val="0"/>
              </a:spcAft>
              <a:buNone/>
            </a:pPr>
            <a:r>
              <a:t/>
            </a:r>
            <a:endParaRPr>
              <a:solidFill>
                <a:srgbClr val="C00000"/>
              </a:solidFill>
            </a:endParaRPr>
          </a:p>
        </p:txBody>
      </p:sp>
      <p:sp>
        <p:nvSpPr>
          <p:cNvPr id="458" name="Google Shape;458;p3: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5" name="Shape 465"/>
        <p:cNvGrpSpPr/>
        <p:nvPr/>
      </p:nvGrpSpPr>
      <p:grpSpPr>
        <a:xfrm>
          <a:off x="0" y="0"/>
          <a:ext cx="0" cy="0"/>
          <a:chOff x="0" y="0"/>
          <a:chExt cx="0" cy="0"/>
        </a:xfrm>
      </p:grpSpPr>
      <p:sp>
        <p:nvSpPr>
          <p:cNvPr id="466" name="Google Shape;466;p4: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467" name="Google Shape;467;p4: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None/>
            </a:pPr>
            <a:r>
              <a:rPr lang="en-GB"/>
              <a:t>Las madres desnutridas pueden amamantar. Sin embargo, se les debe proporcionar alimentos y líquidos adicionales para reconstruir sus propias reservas de nutrientes y se les debe animar a que amamanten al bebé con mucha frecuencia. La desnutrición moderada tiene poco o ningún efecto en la producción de leche. De hecho, la madre seguirá produciendo leche, incluso en detrimento de su propio bienestar físico.</a:t>
            </a:r>
            <a:endParaRPr/>
          </a:p>
        </p:txBody>
      </p:sp>
      <p:sp>
        <p:nvSpPr>
          <p:cNvPr id="468" name="Google Shape;468;p4: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 name="Shape 474"/>
        <p:cNvGrpSpPr/>
        <p:nvPr/>
      </p:nvGrpSpPr>
      <p:grpSpPr>
        <a:xfrm>
          <a:off x="0" y="0"/>
          <a:ext cx="0" cy="0"/>
          <a:chOff x="0" y="0"/>
          <a:chExt cx="0" cy="0"/>
        </a:xfrm>
      </p:grpSpPr>
      <p:sp>
        <p:nvSpPr>
          <p:cNvPr id="475" name="Google Shape;475;p5: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476" name="Google Shape;476;p5: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None/>
            </a:pPr>
            <a:r>
              <a:rPr lang="en-GB"/>
              <a:t>Las madres desnutridas pueden amamantar. Sin embargo, se les debe proporcionar alimentos y líquidos adicionales para reconstruir sus propias reservas de nutrientes y se les debe animar a que amamanten al bebé con mucha frecuencia. La desnutrición moderada tiene poco o ningún efecto en la producción de leche. De hecho, la madre seguirá produciendo leche, incluso en detrimento de su propio bienestar físico.</a:t>
            </a:r>
            <a:endParaRPr/>
          </a:p>
        </p:txBody>
      </p:sp>
      <p:sp>
        <p:nvSpPr>
          <p:cNvPr id="477" name="Google Shape;477;p5: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3" name="Shape 483"/>
        <p:cNvGrpSpPr/>
        <p:nvPr/>
      </p:nvGrpSpPr>
      <p:grpSpPr>
        <a:xfrm>
          <a:off x="0" y="0"/>
          <a:ext cx="0" cy="0"/>
          <a:chOff x="0" y="0"/>
          <a:chExt cx="0" cy="0"/>
        </a:xfrm>
      </p:grpSpPr>
      <p:sp>
        <p:nvSpPr>
          <p:cNvPr id="484" name="Google Shape;484;p6: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485" name="Google Shape;485;p6: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None/>
            </a:pPr>
            <a:r>
              <a:rPr lang="en-GB"/>
              <a:t>Las madres desnutridas pueden amamantar. Sin embargo, se les debe proporcionar alimentos y líquidos adicionales para reconstruir sus propias reservas de nutrientes y se les debe animar a que amamanten al bebé con mucha frecuencia. La desnutrición moderada tiene poco o ningún efecto en la producción de leche. De hecho, la madre seguirá produciendo leche, incluso en detrimento de su propio bienestar físico.</a:t>
            </a:r>
            <a:endParaRPr/>
          </a:p>
        </p:txBody>
      </p:sp>
      <p:sp>
        <p:nvSpPr>
          <p:cNvPr id="486" name="Google Shape;486;p6: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 name="Shape 492"/>
        <p:cNvGrpSpPr/>
        <p:nvPr/>
      </p:nvGrpSpPr>
      <p:grpSpPr>
        <a:xfrm>
          <a:off x="0" y="0"/>
          <a:ext cx="0" cy="0"/>
          <a:chOff x="0" y="0"/>
          <a:chExt cx="0" cy="0"/>
        </a:xfrm>
      </p:grpSpPr>
      <p:sp>
        <p:nvSpPr>
          <p:cNvPr id="493" name="Google Shape;493;p7: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494" name="Google Shape;494;p7: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None/>
            </a:pPr>
            <a:r>
              <a:rPr lang="en-GB"/>
              <a:t>Las madres desnutridas pueden amamantar. Sin embargo, se les debe proporcionar alimentos y líquidos adicionales para reconstruir sus propias reservas de nutrientes y se les debe animar a que amamanten al bebé con mucha frecuencia. La desnutrición moderada tiene poco o ningún efecto en la producción de leche. De hecho, la madre seguirá produciendo leche, incluso en detrimento de su propio bienestar físico.</a:t>
            </a:r>
            <a:endParaRPr/>
          </a:p>
        </p:txBody>
      </p:sp>
      <p:sp>
        <p:nvSpPr>
          <p:cNvPr id="495" name="Google Shape;495;p7: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p8: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03" name="Google Shape;503;p8: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El estrés no impide la producción de leche, pero puede interferir temporalmente con su flujo o"bajar". Crear condiciones para las madres que reduzcan el estrés tanto como sea posible -una zona segura y tranquila, una tienda de campaña para la madre y el bebé, la tranquilidad de otras mujeres- y mantener al niño amamantando para que el flujo de leche regrese. </a:t>
            </a:r>
            <a:endParaRPr/>
          </a:p>
          <a:p>
            <a:pPr indent="0" lvl="0" marL="0" rtl="0" algn="l">
              <a:spcBef>
                <a:spcPts val="360"/>
              </a:spcBef>
              <a:spcAft>
                <a:spcPts val="0"/>
              </a:spcAft>
              <a:buNone/>
            </a:pPr>
            <a:r>
              <a:t/>
            </a:r>
            <a:endParaRPr/>
          </a:p>
          <a:p>
            <a:pPr indent="0" lvl="0" marL="0" rtl="0" algn="l">
              <a:spcBef>
                <a:spcPts val="360"/>
              </a:spcBef>
              <a:spcAft>
                <a:spcPts val="0"/>
              </a:spcAft>
              <a:buNone/>
            </a:pPr>
            <a:r>
              <a:t/>
            </a:r>
            <a:endParaRPr/>
          </a:p>
        </p:txBody>
      </p:sp>
      <p:sp>
        <p:nvSpPr>
          <p:cNvPr id="504" name="Google Shape;504;p8: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0" name="Shape 510"/>
        <p:cNvGrpSpPr/>
        <p:nvPr/>
      </p:nvGrpSpPr>
      <p:grpSpPr>
        <a:xfrm>
          <a:off x="0" y="0"/>
          <a:ext cx="0" cy="0"/>
          <a:chOff x="0" y="0"/>
          <a:chExt cx="0" cy="0"/>
        </a:xfrm>
      </p:grpSpPr>
      <p:sp>
        <p:nvSpPr>
          <p:cNvPr id="511" name="Google Shape;511;p9:notes"/>
          <p:cNvSpPr/>
          <p:nvPr>
            <p:ph idx="2" type="sldImg"/>
          </p:nvPr>
        </p:nvSpPr>
        <p:spPr>
          <a:xfrm>
            <a:off x="1268413" y="679450"/>
            <a:ext cx="4540250" cy="340518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12" name="Google Shape;512;p9:notes"/>
          <p:cNvSpPr txBox="1"/>
          <p:nvPr>
            <p:ph idx="1" type="body"/>
          </p:nvPr>
        </p:nvSpPr>
        <p:spPr>
          <a:xfrm>
            <a:off x="708025" y="4311650"/>
            <a:ext cx="5661025" cy="40846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3" name="Google Shape;513;p9:notes"/>
          <p:cNvSpPr txBox="1"/>
          <p:nvPr>
            <p:ph idx="12" type="sldNum"/>
          </p:nvPr>
        </p:nvSpPr>
        <p:spPr>
          <a:xfrm>
            <a:off x="4008438" y="8621713"/>
            <a:ext cx="3067050" cy="45402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GB"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6.jp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6.jpg"/><Relationship Id="rId3" Type="http://schemas.openxmlformats.org/officeDocument/2006/relationships/image" Target="../media/image11.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3.jpg"/><Relationship Id="rId3" Type="http://schemas.openxmlformats.org/officeDocument/2006/relationships/image" Target="../media/image11.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4.jpg"/><Relationship Id="rId3" Type="http://schemas.openxmlformats.org/officeDocument/2006/relationships/image" Target="../media/image11.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5.jpg"/><Relationship Id="rId3" Type="http://schemas.openxmlformats.org/officeDocument/2006/relationships/image" Target="../media/image11.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8.jpg"/><Relationship Id="rId3" Type="http://schemas.openxmlformats.org/officeDocument/2006/relationships/image" Target="../media/image11.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7.jpg"/><Relationship Id="rId3" Type="http://schemas.openxmlformats.org/officeDocument/2006/relationships/image" Target="../media/image11.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1.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1.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9.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6.jpg"/><Relationship Id="rId3" Type="http://schemas.openxmlformats.org/officeDocument/2006/relationships/image" Target="../media/image11.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3.jpg"/><Relationship Id="rId3" Type="http://schemas.openxmlformats.org/officeDocument/2006/relationships/image" Target="../media/image11.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4.jpg"/><Relationship Id="rId3" Type="http://schemas.openxmlformats.org/officeDocument/2006/relationships/image" Target="../media/image11.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5.jpg"/><Relationship Id="rId3" Type="http://schemas.openxmlformats.org/officeDocument/2006/relationships/image" Target="../media/image11.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8.jpg"/><Relationship Id="rId3" Type="http://schemas.openxmlformats.org/officeDocument/2006/relationships/image" Target="../media/image11.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7.jpg"/><Relationship Id="rId3" Type="http://schemas.openxmlformats.org/officeDocument/2006/relationships/image" Target="../media/image11.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1.pn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1.png"/></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9.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p:cSld name="Title Slide">
    <p:spTree>
      <p:nvGrpSpPr>
        <p:cNvPr id="21" name="Shape 21"/>
        <p:cNvGrpSpPr/>
        <p:nvPr/>
      </p:nvGrpSpPr>
      <p:grpSpPr>
        <a:xfrm>
          <a:off x="0" y="0"/>
          <a:ext cx="0" cy="0"/>
          <a:chOff x="0" y="0"/>
          <a:chExt cx="0" cy="0"/>
        </a:xfrm>
      </p:grpSpPr>
      <p:sp>
        <p:nvSpPr>
          <p:cNvPr id="22" name="Google Shape;22;p24"/>
          <p:cNvSpPr/>
          <p:nvPr/>
        </p:nvSpPr>
        <p:spPr>
          <a:xfrm>
            <a:off x="0" y="0"/>
            <a:ext cx="9144000" cy="1171575"/>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Arial"/>
              <a:ea typeface="Arial"/>
              <a:cs typeface="Arial"/>
              <a:sym typeface="Arial"/>
            </a:endParaRPr>
          </a:p>
        </p:txBody>
      </p:sp>
      <p:sp>
        <p:nvSpPr>
          <p:cNvPr id="23" name="Google Shape;23;p24"/>
          <p:cNvSpPr/>
          <p:nvPr/>
        </p:nvSpPr>
        <p:spPr>
          <a:xfrm>
            <a:off x="155575" y="149225"/>
            <a:ext cx="8824913" cy="10810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Arial"/>
              <a:ea typeface="Arial"/>
              <a:cs typeface="Arial"/>
              <a:sym typeface="Arial"/>
            </a:endParaRPr>
          </a:p>
        </p:txBody>
      </p:sp>
      <p:pic>
        <p:nvPicPr>
          <p:cNvPr descr="Save_the_Children_logo.png" id="24" name="Google Shape;24;p24"/>
          <p:cNvPicPr preferRelativeResize="0"/>
          <p:nvPr/>
        </p:nvPicPr>
        <p:blipFill rotWithShape="1">
          <a:blip r:embed="rId2">
            <a:alphaModFix/>
          </a:blip>
          <a:srcRect b="0" l="0" r="0" t="0"/>
          <a:stretch/>
        </p:blipFill>
        <p:spPr>
          <a:xfrm>
            <a:off x="627063" y="303213"/>
            <a:ext cx="2017712" cy="412750"/>
          </a:xfrm>
          <a:prstGeom prst="rect">
            <a:avLst/>
          </a:prstGeom>
          <a:noFill/>
          <a:ln>
            <a:noFill/>
          </a:ln>
        </p:spPr>
      </p:pic>
      <p:sp>
        <p:nvSpPr>
          <p:cNvPr id="25" name="Google Shape;25;p24"/>
          <p:cNvSpPr txBox="1"/>
          <p:nvPr>
            <p:ph type="ctrTitle"/>
          </p:nvPr>
        </p:nvSpPr>
        <p:spPr>
          <a:xfrm>
            <a:off x="625148" y="866775"/>
            <a:ext cx="8075613" cy="1197787"/>
          </a:xfrm>
          <a:prstGeom prst="rect">
            <a:avLst/>
          </a:prstGeom>
          <a:noFill/>
          <a:ln>
            <a:noFill/>
          </a:ln>
        </p:spPr>
        <p:txBody>
          <a:bodyPr anchorCtr="0" anchor="t" bIns="0" lIns="0" spcFirstLastPara="1" rIns="0" wrap="square" tIns="0">
            <a:normAutofit/>
          </a:bodyPr>
          <a:lstStyle>
            <a:lvl1pPr lvl="0" algn="l">
              <a:lnSpc>
                <a:spcPct val="95000"/>
              </a:lnSpc>
              <a:spcBef>
                <a:spcPts val="0"/>
              </a:spcBef>
              <a:spcAft>
                <a:spcPts val="0"/>
              </a:spcAft>
              <a:buSzPts val="1400"/>
              <a:buNone/>
              <a:defRPr b="0" i="0" sz="4800" cap="none">
                <a:latin typeface="Oswald"/>
                <a:ea typeface="Oswald"/>
                <a:cs typeface="Oswald"/>
                <a:sym typeface="Oswald"/>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24"/>
          <p:cNvSpPr/>
          <p:nvPr>
            <p:ph idx="2" type="pic"/>
          </p:nvPr>
        </p:nvSpPr>
        <p:spPr>
          <a:xfrm>
            <a:off x="150813" y="2213627"/>
            <a:ext cx="8829675" cy="4494213"/>
          </a:xfrm>
          <a:prstGeom prst="rect">
            <a:avLst/>
          </a:prstGeom>
          <a:noFill/>
          <a:ln>
            <a:noFill/>
          </a:ln>
        </p:spPr>
      </p:sp>
      <p:sp>
        <p:nvSpPr>
          <p:cNvPr id="27" name="Google Shape;27;p24"/>
          <p:cNvSpPr txBox="1"/>
          <p:nvPr>
            <p:ph idx="10" type="dt"/>
          </p:nvPr>
        </p:nvSpPr>
        <p:spPr>
          <a:xfrm>
            <a:off x="7223125" y="344488"/>
            <a:ext cx="1581150"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124" name="Shape 124"/>
        <p:cNvGrpSpPr/>
        <p:nvPr/>
      </p:nvGrpSpPr>
      <p:grpSpPr>
        <a:xfrm>
          <a:off x="0" y="0"/>
          <a:ext cx="0" cy="0"/>
          <a:chOff x="0" y="0"/>
          <a:chExt cx="0" cy="0"/>
        </a:xfrm>
      </p:grpSpPr>
      <p:sp>
        <p:nvSpPr>
          <p:cNvPr id="125" name="Google Shape;125;p37"/>
          <p:cNvSpPr/>
          <p:nvPr/>
        </p:nvSpPr>
        <p:spPr>
          <a:xfrm>
            <a:off x="344488" y="1081088"/>
            <a:ext cx="8459787" cy="182562"/>
          </a:xfrm>
          <a:prstGeom prst="rect">
            <a:avLst/>
          </a:prstGeom>
          <a:solidFill>
            <a:schemeClr val="lt1"/>
          </a:solidFill>
          <a:ln cap="flat" cmpd="sng" w="9525">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26" name="Google Shape;126;p37"/>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7" name="Google Shape;127;p37"/>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8" name="Google Shape;128;p37"/>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000">
                <a:solidFill>
                  <a:schemeClr val="dk1"/>
                </a:solidFill>
                <a:latin typeface="Gill Sans"/>
                <a:ea typeface="Gill Sans"/>
                <a:cs typeface="Gill Sans"/>
                <a:sym typeface="Gill Sans"/>
              </a:defRPr>
            </a:lvl1pPr>
            <a:lvl2pPr indent="0" lvl="1" marL="0" algn="r">
              <a:spcBef>
                <a:spcPts val="0"/>
              </a:spcBef>
              <a:spcAft>
                <a:spcPts val="0"/>
              </a:spcAft>
              <a:buNone/>
              <a:defRPr sz="1000">
                <a:solidFill>
                  <a:schemeClr val="dk1"/>
                </a:solidFill>
                <a:latin typeface="Gill Sans"/>
                <a:ea typeface="Gill Sans"/>
                <a:cs typeface="Gill Sans"/>
                <a:sym typeface="Gill Sans"/>
              </a:defRPr>
            </a:lvl2pPr>
            <a:lvl3pPr indent="0" lvl="2" marL="0" algn="r">
              <a:spcBef>
                <a:spcPts val="0"/>
              </a:spcBef>
              <a:spcAft>
                <a:spcPts val="0"/>
              </a:spcAft>
              <a:buNone/>
              <a:defRPr sz="1000">
                <a:solidFill>
                  <a:schemeClr val="dk1"/>
                </a:solidFill>
                <a:latin typeface="Gill Sans"/>
                <a:ea typeface="Gill Sans"/>
                <a:cs typeface="Gill Sans"/>
                <a:sym typeface="Gill Sans"/>
              </a:defRPr>
            </a:lvl3pPr>
            <a:lvl4pPr indent="0" lvl="3" marL="0" algn="r">
              <a:spcBef>
                <a:spcPts val="0"/>
              </a:spcBef>
              <a:spcAft>
                <a:spcPts val="0"/>
              </a:spcAft>
              <a:buNone/>
              <a:defRPr sz="1000">
                <a:solidFill>
                  <a:schemeClr val="dk1"/>
                </a:solidFill>
                <a:latin typeface="Gill Sans"/>
                <a:ea typeface="Gill Sans"/>
                <a:cs typeface="Gill Sans"/>
                <a:sym typeface="Gill Sans"/>
              </a:defRPr>
            </a:lvl4pPr>
            <a:lvl5pPr indent="0" lvl="4" marL="0" algn="r">
              <a:spcBef>
                <a:spcPts val="0"/>
              </a:spcBef>
              <a:spcAft>
                <a:spcPts val="0"/>
              </a:spcAft>
              <a:buNone/>
              <a:defRPr sz="1000">
                <a:solidFill>
                  <a:schemeClr val="dk1"/>
                </a:solidFill>
                <a:latin typeface="Gill Sans"/>
                <a:ea typeface="Gill Sans"/>
                <a:cs typeface="Gill Sans"/>
                <a:sym typeface="Gill Sans"/>
              </a:defRPr>
            </a:lvl5pPr>
            <a:lvl6pPr indent="0" lvl="5" marL="0" algn="r">
              <a:spcBef>
                <a:spcPts val="0"/>
              </a:spcBef>
              <a:spcAft>
                <a:spcPts val="0"/>
              </a:spcAft>
              <a:buNone/>
              <a:defRPr sz="1000">
                <a:solidFill>
                  <a:schemeClr val="dk1"/>
                </a:solidFill>
                <a:latin typeface="Gill Sans"/>
                <a:ea typeface="Gill Sans"/>
                <a:cs typeface="Gill Sans"/>
                <a:sym typeface="Gill Sans"/>
              </a:defRPr>
            </a:lvl6pPr>
            <a:lvl7pPr indent="0" lvl="6" marL="0" algn="r">
              <a:spcBef>
                <a:spcPts val="0"/>
              </a:spcBef>
              <a:spcAft>
                <a:spcPts val="0"/>
              </a:spcAft>
              <a:buNone/>
              <a:defRPr sz="1000">
                <a:solidFill>
                  <a:schemeClr val="dk1"/>
                </a:solidFill>
                <a:latin typeface="Gill Sans"/>
                <a:ea typeface="Gill Sans"/>
                <a:cs typeface="Gill Sans"/>
                <a:sym typeface="Gill Sans"/>
              </a:defRPr>
            </a:lvl7pPr>
            <a:lvl8pPr indent="0" lvl="7" marL="0" algn="r">
              <a:spcBef>
                <a:spcPts val="0"/>
              </a:spcBef>
              <a:spcAft>
                <a:spcPts val="0"/>
              </a:spcAft>
              <a:buNone/>
              <a:defRPr sz="1000">
                <a:solidFill>
                  <a:schemeClr val="dk1"/>
                </a:solidFill>
                <a:latin typeface="Gill Sans"/>
                <a:ea typeface="Gill Sans"/>
                <a:cs typeface="Gill Sans"/>
                <a:sym typeface="Gill Sans"/>
              </a:defRPr>
            </a:lvl8pPr>
            <a:lvl9pPr indent="0" lvl="8" mar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ement &amp; image">
  <p:cSld name="Statement &amp; image">
    <p:spTree>
      <p:nvGrpSpPr>
        <p:cNvPr id="129" name="Shape 129"/>
        <p:cNvGrpSpPr/>
        <p:nvPr/>
      </p:nvGrpSpPr>
      <p:grpSpPr>
        <a:xfrm>
          <a:off x="0" y="0"/>
          <a:ext cx="0" cy="0"/>
          <a:chOff x="0" y="0"/>
          <a:chExt cx="0" cy="0"/>
        </a:xfrm>
      </p:grpSpPr>
      <p:sp>
        <p:nvSpPr>
          <p:cNvPr id="130" name="Google Shape;130;p38"/>
          <p:cNvSpPr/>
          <p:nvPr/>
        </p:nvSpPr>
        <p:spPr>
          <a:xfrm>
            <a:off x="344488" y="1081088"/>
            <a:ext cx="8459787" cy="182562"/>
          </a:xfrm>
          <a:prstGeom prst="rect">
            <a:avLst/>
          </a:prstGeom>
          <a:solidFill>
            <a:schemeClr val="lt1"/>
          </a:solidFill>
          <a:ln cap="flat" cmpd="sng" w="9525">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31" name="Google Shape;131;p38"/>
          <p:cNvSpPr/>
          <p:nvPr>
            <p:ph idx="2" type="pic"/>
          </p:nvPr>
        </p:nvSpPr>
        <p:spPr>
          <a:xfrm>
            <a:off x="147637" y="147638"/>
            <a:ext cx="8837613" cy="6159500"/>
          </a:xfrm>
          <a:prstGeom prst="rect">
            <a:avLst/>
          </a:prstGeom>
          <a:noFill/>
          <a:ln>
            <a:noFill/>
          </a:ln>
        </p:spPr>
      </p:sp>
      <p:sp>
        <p:nvSpPr>
          <p:cNvPr id="132" name="Google Shape;132;p38"/>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3" name="Google Shape;133;p38"/>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4" name="Google Shape;134;p38"/>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000">
                <a:solidFill>
                  <a:schemeClr val="dk1"/>
                </a:solidFill>
                <a:latin typeface="Gill Sans"/>
                <a:ea typeface="Gill Sans"/>
                <a:cs typeface="Gill Sans"/>
                <a:sym typeface="Gill Sans"/>
              </a:defRPr>
            </a:lvl1pPr>
            <a:lvl2pPr indent="0" lvl="1" marL="0" algn="r">
              <a:spcBef>
                <a:spcPts val="0"/>
              </a:spcBef>
              <a:spcAft>
                <a:spcPts val="0"/>
              </a:spcAft>
              <a:buNone/>
              <a:defRPr sz="1000">
                <a:solidFill>
                  <a:schemeClr val="dk1"/>
                </a:solidFill>
                <a:latin typeface="Gill Sans"/>
                <a:ea typeface="Gill Sans"/>
                <a:cs typeface="Gill Sans"/>
                <a:sym typeface="Gill Sans"/>
              </a:defRPr>
            </a:lvl2pPr>
            <a:lvl3pPr indent="0" lvl="2" marL="0" algn="r">
              <a:spcBef>
                <a:spcPts val="0"/>
              </a:spcBef>
              <a:spcAft>
                <a:spcPts val="0"/>
              </a:spcAft>
              <a:buNone/>
              <a:defRPr sz="1000">
                <a:solidFill>
                  <a:schemeClr val="dk1"/>
                </a:solidFill>
                <a:latin typeface="Gill Sans"/>
                <a:ea typeface="Gill Sans"/>
                <a:cs typeface="Gill Sans"/>
                <a:sym typeface="Gill Sans"/>
              </a:defRPr>
            </a:lvl3pPr>
            <a:lvl4pPr indent="0" lvl="3" marL="0" algn="r">
              <a:spcBef>
                <a:spcPts val="0"/>
              </a:spcBef>
              <a:spcAft>
                <a:spcPts val="0"/>
              </a:spcAft>
              <a:buNone/>
              <a:defRPr sz="1000">
                <a:solidFill>
                  <a:schemeClr val="dk1"/>
                </a:solidFill>
                <a:latin typeface="Gill Sans"/>
                <a:ea typeface="Gill Sans"/>
                <a:cs typeface="Gill Sans"/>
                <a:sym typeface="Gill Sans"/>
              </a:defRPr>
            </a:lvl4pPr>
            <a:lvl5pPr indent="0" lvl="4" marL="0" algn="r">
              <a:spcBef>
                <a:spcPts val="0"/>
              </a:spcBef>
              <a:spcAft>
                <a:spcPts val="0"/>
              </a:spcAft>
              <a:buNone/>
              <a:defRPr sz="1000">
                <a:solidFill>
                  <a:schemeClr val="dk1"/>
                </a:solidFill>
                <a:latin typeface="Gill Sans"/>
                <a:ea typeface="Gill Sans"/>
                <a:cs typeface="Gill Sans"/>
                <a:sym typeface="Gill Sans"/>
              </a:defRPr>
            </a:lvl5pPr>
            <a:lvl6pPr indent="0" lvl="5" marL="0" algn="r">
              <a:spcBef>
                <a:spcPts val="0"/>
              </a:spcBef>
              <a:spcAft>
                <a:spcPts val="0"/>
              </a:spcAft>
              <a:buNone/>
              <a:defRPr sz="1000">
                <a:solidFill>
                  <a:schemeClr val="dk1"/>
                </a:solidFill>
                <a:latin typeface="Gill Sans"/>
                <a:ea typeface="Gill Sans"/>
                <a:cs typeface="Gill Sans"/>
                <a:sym typeface="Gill Sans"/>
              </a:defRPr>
            </a:lvl6pPr>
            <a:lvl7pPr indent="0" lvl="6" marL="0" algn="r">
              <a:spcBef>
                <a:spcPts val="0"/>
              </a:spcBef>
              <a:spcAft>
                <a:spcPts val="0"/>
              </a:spcAft>
              <a:buNone/>
              <a:defRPr sz="1000">
                <a:solidFill>
                  <a:schemeClr val="dk1"/>
                </a:solidFill>
                <a:latin typeface="Gill Sans"/>
                <a:ea typeface="Gill Sans"/>
                <a:cs typeface="Gill Sans"/>
                <a:sym typeface="Gill Sans"/>
              </a:defRPr>
            </a:lvl7pPr>
            <a:lvl8pPr indent="0" lvl="7" marL="0" algn="r">
              <a:spcBef>
                <a:spcPts val="0"/>
              </a:spcBef>
              <a:spcAft>
                <a:spcPts val="0"/>
              </a:spcAft>
              <a:buNone/>
              <a:defRPr sz="1000">
                <a:solidFill>
                  <a:schemeClr val="dk1"/>
                </a:solidFill>
                <a:latin typeface="Gill Sans"/>
                <a:ea typeface="Gill Sans"/>
                <a:cs typeface="Gill Sans"/>
                <a:sym typeface="Gill Sans"/>
              </a:defRPr>
            </a:lvl8pPr>
            <a:lvl9pPr indent="0" lvl="8" mar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ement 1">
  <p:cSld name="Statement 1">
    <p:spTree>
      <p:nvGrpSpPr>
        <p:cNvPr id="135" name="Shape 135"/>
        <p:cNvGrpSpPr/>
        <p:nvPr/>
      </p:nvGrpSpPr>
      <p:grpSpPr>
        <a:xfrm>
          <a:off x="0" y="0"/>
          <a:ext cx="0" cy="0"/>
          <a:chOff x="0" y="0"/>
          <a:chExt cx="0" cy="0"/>
        </a:xfrm>
      </p:grpSpPr>
      <p:sp>
        <p:nvSpPr>
          <p:cNvPr id="136" name="Google Shape;136;p39"/>
          <p:cNvSpPr/>
          <p:nvPr/>
        </p:nvSpPr>
        <p:spPr>
          <a:xfrm>
            <a:off x="0" y="1171575"/>
            <a:ext cx="9144000" cy="5686425"/>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37" name="Google Shape;137;p39"/>
          <p:cNvSpPr/>
          <p:nvPr/>
        </p:nvSpPr>
        <p:spPr>
          <a:xfrm>
            <a:off x="147638" y="147638"/>
            <a:ext cx="8832850" cy="6710362"/>
          </a:xfrm>
          <a:prstGeom prst="rect">
            <a:avLst/>
          </a:prstGeom>
          <a:solidFill>
            <a:schemeClr val="lt1"/>
          </a:solidFill>
          <a:ln cap="flat" cmpd="sng" w="9525">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Save_the_Children_logo.png" id="138" name="Google Shape;138;p39"/>
          <p:cNvPicPr preferRelativeResize="0"/>
          <p:nvPr/>
        </p:nvPicPr>
        <p:blipFill rotWithShape="1">
          <a:blip r:embed="rId2">
            <a:alphaModFix/>
          </a:blip>
          <a:srcRect b="0" l="0" r="0" t="0"/>
          <a:stretch/>
        </p:blipFill>
        <p:spPr>
          <a:xfrm>
            <a:off x="438150" y="6426200"/>
            <a:ext cx="1860550" cy="379413"/>
          </a:xfrm>
          <a:prstGeom prst="rect">
            <a:avLst/>
          </a:prstGeom>
          <a:noFill/>
          <a:ln>
            <a:noFill/>
          </a:ln>
        </p:spPr>
      </p:pic>
      <p:cxnSp>
        <p:nvCxnSpPr>
          <p:cNvPr id="139" name="Google Shape;139;p39"/>
          <p:cNvCxnSpPr/>
          <p:nvPr/>
        </p:nvCxnSpPr>
        <p:spPr>
          <a:xfrm flipH="1">
            <a:off x="2466975" y="6432550"/>
            <a:ext cx="6350" cy="365125"/>
          </a:xfrm>
          <a:prstGeom prst="straightConnector1">
            <a:avLst/>
          </a:prstGeom>
          <a:noFill/>
          <a:ln cap="flat" cmpd="sng" w="12700">
            <a:solidFill>
              <a:schemeClr val="dk1"/>
            </a:solidFill>
            <a:prstDash val="solid"/>
            <a:round/>
            <a:headEnd len="sm" w="sm" type="none"/>
            <a:tailEnd len="sm" w="sm" type="none"/>
          </a:ln>
        </p:spPr>
      </p:cxnSp>
      <p:cxnSp>
        <p:nvCxnSpPr>
          <p:cNvPr id="140" name="Google Shape;140;p39"/>
          <p:cNvCxnSpPr/>
          <p:nvPr/>
        </p:nvCxnSpPr>
        <p:spPr>
          <a:xfrm flipH="1">
            <a:off x="6389688" y="6432550"/>
            <a:ext cx="7937" cy="365125"/>
          </a:xfrm>
          <a:prstGeom prst="straightConnector1">
            <a:avLst/>
          </a:prstGeom>
          <a:noFill/>
          <a:ln cap="flat" cmpd="sng" w="12700">
            <a:solidFill>
              <a:schemeClr val="dk1"/>
            </a:solidFill>
            <a:prstDash val="solid"/>
            <a:round/>
            <a:headEnd len="sm" w="sm" type="none"/>
            <a:tailEnd len="sm" w="sm" type="none"/>
          </a:ln>
        </p:spPr>
      </p:cxnSp>
      <p:sp>
        <p:nvSpPr>
          <p:cNvPr id="141" name="Google Shape;141;p39"/>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2" name="Google Shape;142;p39"/>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3" name="Google Shape;143;p39"/>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000">
                <a:solidFill>
                  <a:schemeClr val="dk1"/>
                </a:solidFill>
                <a:latin typeface="Gill Sans"/>
                <a:ea typeface="Gill Sans"/>
                <a:cs typeface="Gill Sans"/>
                <a:sym typeface="Gill Sans"/>
              </a:defRPr>
            </a:lvl1pPr>
            <a:lvl2pPr indent="0" lvl="1" marL="0" algn="r">
              <a:spcBef>
                <a:spcPts val="0"/>
              </a:spcBef>
              <a:spcAft>
                <a:spcPts val="0"/>
              </a:spcAft>
              <a:buNone/>
              <a:defRPr sz="1000">
                <a:solidFill>
                  <a:schemeClr val="dk1"/>
                </a:solidFill>
                <a:latin typeface="Gill Sans"/>
                <a:ea typeface="Gill Sans"/>
                <a:cs typeface="Gill Sans"/>
                <a:sym typeface="Gill Sans"/>
              </a:defRPr>
            </a:lvl2pPr>
            <a:lvl3pPr indent="0" lvl="2" marL="0" algn="r">
              <a:spcBef>
                <a:spcPts val="0"/>
              </a:spcBef>
              <a:spcAft>
                <a:spcPts val="0"/>
              </a:spcAft>
              <a:buNone/>
              <a:defRPr sz="1000">
                <a:solidFill>
                  <a:schemeClr val="dk1"/>
                </a:solidFill>
                <a:latin typeface="Gill Sans"/>
                <a:ea typeface="Gill Sans"/>
                <a:cs typeface="Gill Sans"/>
                <a:sym typeface="Gill Sans"/>
              </a:defRPr>
            </a:lvl3pPr>
            <a:lvl4pPr indent="0" lvl="3" marL="0" algn="r">
              <a:spcBef>
                <a:spcPts val="0"/>
              </a:spcBef>
              <a:spcAft>
                <a:spcPts val="0"/>
              </a:spcAft>
              <a:buNone/>
              <a:defRPr sz="1000">
                <a:solidFill>
                  <a:schemeClr val="dk1"/>
                </a:solidFill>
                <a:latin typeface="Gill Sans"/>
                <a:ea typeface="Gill Sans"/>
                <a:cs typeface="Gill Sans"/>
                <a:sym typeface="Gill Sans"/>
              </a:defRPr>
            </a:lvl4pPr>
            <a:lvl5pPr indent="0" lvl="4" marL="0" algn="r">
              <a:spcBef>
                <a:spcPts val="0"/>
              </a:spcBef>
              <a:spcAft>
                <a:spcPts val="0"/>
              </a:spcAft>
              <a:buNone/>
              <a:defRPr sz="1000">
                <a:solidFill>
                  <a:schemeClr val="dk1"/>
                </a:solidFill>
                <a:latin typeface="Gill Sans"/>
                <a:ea typeface="Gill Sans"/>
                <a:cs typeface="Gill Sans"/>
                <a:sym typeface="Gill Sans"/>
              </a:defRPr>
            </a:lvl5pPr>
            <a:lvl6pPr indent="0" lvl="5" marL="0" algn="r">
              <a:spcBef>
                <a:spcPts val="0"/>
              </a:spcBef>
              <a:spcAft>
                <a:spcPts val="0"/>
              </a:spcAft>
              <a:buNone/>
              <a:defRPr sz="1000">
                <a:solidFill>
                  <a:schemeClr val="dk1"/>
                </a:solidFill>
                <a:latin typeface="Gill Sans"/>
                <a:ea typeface="Gill Sans"/>
                <a:cs typeface="Gill Sans"/>
                <a:sym typeface="Gill Sans"/>
              </a:defRPr>
            </a:lvl6pPr>
            <a:lvl7pPr indent="0" lvl="6" marL="0" algn="r">
              <a:spcBef>
                <a:spcPts val="0"/>
              </a:spcBef>
              <a:spcAft>
                <a:spcPts val="0"/>
              </a:spcAft>
              <a:buNone/>
              <a:defRPr sz="1000">
                <a:solidFill>
                  <a:schemeClr val="dk1"/>
                </a:solidFill>
                <a:latin typeface="Gill Sans"/>
                <a:ea typeface="Gill Sans"/>
                <a:cs typeface="Gill Sans"/>
                <a:sym typeface="Gill Sans"/>
              </a:defRPr>
            </a:lvl7pPr>
            <a:lvl8pPr indent="0" lvl="7" marL="0" algn="r">
              <a:spcBef>
                <a:spcPts val="0"/>
              </a:spcBef>
              <a:spcAft>
                <a:spcPts val="0"/>
              </a:spcAft>
              <a:buNone/>
              <a:defRPr sz="1000">
                <a:solidFill>
                  <a:schemeClr val="dk1"/>
                </a:solidFill>
                <a:latin typeface="Gill Sans"/>
                <a:ea typeface="Gill Sans"/>
                <a:cs typeface="Gill Sans"/>
                <a:sym typeface="Gill Sans"/>
              </a:defRPr>
            </a:lvl8pPr>
            <a:lvl9pPr indent="0" lvl="8" mar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ement 2">
  <p:cSld name="Statement 2">
    <p:spTree>
      <p:nvGrpSpPr>
        <p:cNvPr id="144" name="Shape 144"/>
        <p:cNvGrpSpPr/>
        <p:nvPr/>
      </p:nvGrpSpPr>
      <p:grpSpPr>
        <a:xfrm>
          <a:off x="0" y="0"/>
          <a:ext cx="0" cy="0"/>
          <a:chOff x="0" y="0"/>
          <a:chExt cx="0" cy="0"/>
        </a:xfrm>
      </p:grpSpPr>
      <p:sp>
        <p:nvSpPr>
          <p:cNvPr id="145" name="Google Shape;145;p40"/>
          <p:cNvSpPr/>
          <p:nvPr/>
        </p:nvSpPr>
        <p:spPr>
          <a:xfrm>
            <a:off x="0" y="0"/>
            <a:ext cx="9144000" cy="6307138"/>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Save_the_Children_logo.png" id="146" name="Google Shape;146;p40"/>
          <p:cNvPicPr preferRelativeResize="0"/>
          <p:nvPr/>
        </p:nvPicPr>
        <p:blipFill rotWithShape="1">
          <a:blip r:embed="rId2">
            <a:alphaModFix/>
          </a:blip>
          <a:srcRect b="0" l="0" r="0" t="0"/>
          <a:stretch/>
        </p:blipFill>
        <p:spPr>
          <a:xfrm>
            <a:off x="438150" y="6426200"/>
            <a:ext cx="1860550" cy="379413"/>
          </a:xfrm>
          <a:prstGeom prst="rect">
            <a:avLst/>
          </a:prstGeom>
          <a:noFill/>
          <a:ln>
            <a:noFill/>
          </a:ln>
        </p:spPr>
      </p:pic>
      <p:sp>
        <p:nvSpPr>
          <p:cNvPr id="147" name="Google Shape;147;p40"/>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8" name="Google Shape;148;p40"/>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9" name="Google Shape;149;p40"/>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000">
                <a:solidFill>
                  <a:schemeClr val="dk1"/>
                </a:solidFill>
                <a:latin typeface="Gill Sans"/>
                <a:ea typeface="Gill Sans"/>
                <a:cs typeface="Gill Sans"/>
                <a:sym typeface="Gill Sans"/>
              </a:defRPr>
            </a:lvl1pPr>
            <a:lvl2pPr indent="0" lvl="1" marL="0" algn="r">
              <a:spcBef>
                <a:spcPts val="0"/>
              </a:spcBef>
              <a:spcAft>
                <a:spcPts val="0"/>
              </a:spcAft>
              <a:buNone/>
              <a:defRPr sz="1000">
                <a:solidFill>
                  <a:schemeClr val="dk1"/>
                </a:solidFill>
                <a:latin typeface="Gill Sans"/>
                <a:ea typeface="Gill Sans"/>
                <a:cs typeface="Gill Sans"/>
                <a:sym typeface="Gill Sans"/>
              </a:defRPr>
            </a:lvl2pPr>
            <a:lvl3pPr indent="0" lvl="2" marL="0" algn="r">
              <a:spcBef>
                <a:spcPts val="0"/>
              </a:spcBef>
              <a:spcAft>
                <a:spcPts val="0"/>
              </a:spcAft>
              <a:buNone/>
              <a:defRPr sz="1000">
                <a:solidFill>
                  <a:schemeClr val="dk1"/>
                </a:solidFill>
                <a:latin typeface="Gill Sans"/>
                <a:ea typeface="Gill Sans"/>
                <a:cs typeface="Gill Sans"/>
                <a:sym typeface="Gill Sans"/>
              </a:defRPr>
            </a:lvl3pPr>
            <a:lvl4pPr indent="0" lvl="3" marL="0" algn="r">
              <a:spcBef>
                <a:spcPts val="0"/>
              </a:spcBef>
              <a:spcAft>
                <a:spcPts val="0"/>
              </a:spcAft>
              <a:buNone/>
              <a:defRPr sz="1000">
                <a:solidFill>
                  <a:schemeClr val="dk1"/>
                </a:solidFill>
                <a:latin typeface="Gill Sans"/>
                <a:ea typeface="Gill Sans"/>
                <a:cs typeface="Gill Sans"/>
                <a:sym typeface="Gill Sans"/>
              </a:defRPr>
            </a:lvl4pPr>
            <a:lvl5pPr indent="0" lvl="4" marL="0" algn="r">
              <a:spcBef>
                <a:spcPts val="0"/>
              </a:spcBef>
              <a:spcAft>
                <a:spcPts val="0"/>
              </a:spcAft>
              <a:buNone/>
              <a:defRPr sz="1000">
                <a:solidFill>
                  <a:schemeClr val="dk1"/>
                </a:solidFill>
                <a:latin typeface="Gill Sans"/>
                <a:ea typeface="Gill Sans"/>
                <a:cs typeface="Gill Sans"/>
                <a:sym typeface="Gill Sans"/>
              </a:defRPr>
            </a:lvl5pPr>
            <a:lvl6pPr indent="0" lvl="5" marL="0" algn="r">
              <a:spcBef>
                <a:spcPts val="0"/>
              </a:spcBef>
              <a:spcAft>
                <a:spcPts val="0"/>
              </a:spcAft>
              <a:buNone/>
              <a:defRPr sz="1000">
                <a:solidFill>
                  <a:schemeClr val="dk1"/>
                </a:solidFill>
                <a:latin typeface="Gill Sans"/>
                <a:ea typeface="Gill Sans"/>
                <a:cs typeface="Gill Sans"/>
                <a:sym typeface="Gill Sans"/>
              </a:defRPr>
            </a:lvl6pPr>
            <a:lvl7pPr indent="0" lvl="6" marL="0" algn="r">
              <a:spcBef>
                <a:spcPts val="0"/>
              </a:spcBef>
              <a:spcAft>
                <a:spcPts val="0"/>
              </a:spcAft>
              <a:buNone/>
              <a:defRPr sz="1000">
                <a:solidFill>
                  <a:schemeClr val="dk1"/>
                </a:solidFill>
                <a:latin typeface="Gill Sans"/>
                <a:ea typeface="Gill Sans"/>
                <a:cs typeface="Gill Sans"/>
                <a:sym typeface="Gill Sans"/>
              </a:defRPr>
            </a:lvl7pPr>
            <a:lvl8pPr indent="0" lvl="7" marL="0" algn="r">
              <a:spcBef>
                <a:spcPts val="0"/>
              </a:spcBef>
              <a:spcAft>
                <a:spcPts val="0"/>
              </a:spcAft>
              <a:buNone/>
              <a:defRPr sz="1000">
                <a:solidFill>
                  <a:schemeClr val="dk1"/>
                </a:solidFill>
                <a:latin typeface="Gill Sans"/>
                <a:ea typeface="Gill Sans"/>
                <a:cs typeface="Gill Sans"/>
                <a:sym typeface="Gill Sans"/>
              </a:defRPr>
            </a:lvl8pPr>
            <a:lvl9pPr indent="0" lvl="8" mar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ement 3">
  <p:cSld name="Statement 3">
    <p:spTree>
      <p:nvGrpSpPr>
        <p:cNvPr id="150" name="Shape 150"/>
        <p:cNvGrpSpPr/>
        <p:nvPr/>
      </p:nvGrpSpPr>
      <p:grpSpPr>
        <a:xfrm>
          <a:off x="0" y="0"/>
          <a:ext cx="0" cy="0"/>
          <a:chOff x="0" y="0"/>
          <a:chExt cx="0" cy="0"/>
        </a:xfrm>
      </p:grpSpPr>
      <p:sp>
        <p:nvSpPr>
          <p:cNvPr id="151" name="Google Shape;151;p41"/>
          <p:cNvSpPr/>
          <p:nvPr/>
        </p:nvSpPr>
        <p:spPr>
          <a:xfrm>
            <a:off x="0" y="0"/>
            <a:ext cx="9144000" cy="6858000"/>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52" name="Google Shape;152;p41"/>
          <p:cNvSpPr/>
          <p:nvPr>
            <p:ph idx="2" type="pic"/>
          </p:nvPr>
        </p:nvSpPr>
        <p:spPr>
          <a:xfrm>
            <a:off x="4910667" y="4233416"/>
            <a:ext cx="2253884" cy="625148"/>
          </a:xfrm>
          <a:prstGeom prst="rect">
            <a:avLst/>
          </a:prstGeom>
          <a:noFill/>
          <a:ln>
            <a:noFill/>
          </a:ln>
        </p:spPr>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showMasterSp="0">
  <p:cSld name="Thank you">
    <p:spTree>
      <p:nvGrpSpPr>
        <p:cNvPr id="153" name="Shape 153"/>
        <p:cNvGrpSpPr/>
        <p:nvPr/>
      </p:nvGrpSpPr>
      <p:grpSpPr>
        <a:xfrm>
          <a:off x="0" y="0"/>
          <a:ext cx="0" cy="0"/>
          <a:chOff x="0" y="0"/>
          <a:chExt cx="0" cy="0"/>
        </a:xfrm>
      </p:grpSpPr>
      <p:sp>
        <p:nvSpPr>
          <p:cNvPr id="154" name="Google Shape;154;p42"/>
          <p:cNvSpPr/>
          <p:nvPr/>
        </p:nvSpPr>
        <p:spPr>
          <a:xfrm>
            <a:off x="0" y="0"/>
            <a:ext cx="9144000" cy="6858000"/>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Thank_you_STC_logo_lockup.png" id="155" name="Google Shape;155;p42"/>
          <p:cNvPicPr preferRelativeResize="0"/>
          <p:nvPr/>
        </p:nvPicPr>
        <p:blipFill rotWithShape="1">
          <a:blip r:embed="rId2">
            <a:alphaModFix/>
          </a:blip>
          <a:srcRect b="0" l="0" r="0" t="0"/>
          <a:stretch/>
        </p:blipFill>
        <p:spPr>
          <a:xfrm>
            <a:off x="2392363" y="2112963"/>
            <a:ext cx="4356100" cy="2024062"/>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ave the Children header" showMasterSp="0">
  <p:cSld name="Save the Children header">
    <p:spTree>
      <p:nvGrpSpPr>
        <p:cNvPr id="156" name="Shape 156"/>
        <p:cNvGrpSpPr/>
        <p:nvPr/>
      </p:nvGrpSpPr>
      <p:grpSpPr>
        <a:xfrm>
          <a:off x="0" y="0"/>
          <a:ext cx="0" cy="0"/>
          <a:chOff x="0" y="0"/>
          <a:chExt cx="0" cy="0"/>
        </a:xfrm>
      </p:grpSpPr>
      <p:sp>
        <p:nvSpPr>
          <p:cNvPr id="157" name="Google Shape;157;p43"/>
          <p:cNvSpPr/>
          <p:nvPr/>
        </p:nvSpPr>
        <p:spPr>
          <a:xfrm>
            <a:off x="0" y="0"/>
            <a:ext cx="9144000" cy="6858000"/>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58" name="Google Shape;158;p43"/>
          <p:cNvSpPr/>
          <p:nvPr/>
        </p:nvSpPr>
        <p:spPr>
          <a:xfrm>
            <a:off x="1443038" y="2370138"/>
            <a:ext cx="6254750" cy="1584325"/>
          </a:xfrm>
          <a:prstGeom prst="roundRect">
            <a:avLst>
              <a:gd fmla="val 8552" name="adj"/>
            </a:avLst>
          </a:prstGeom>
          <a:solidFill>
            <a:srgbClr val="FFFFFF"/>
          </a:solidFill>
          <a:ln cap="flat" cmpd="sng" w="9525">
            <a:solidFill>
              <a:srgbClr val="FFFFFF"/>
            </a:solidFill>
            <a:prstDash val="solid"/>
            <a:round/>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t/>
            </a:r>
            <a:endParaRPr b="1" sz="3200">
              <a:solidFill>
                <a:srgbClr val="222221"/>
              </a:solidFill>
              <a:latin typeface="Oswald"/>
              <a:ea typeface="Oswald"/>
              <a:cs typeface="Oswald"/>
              <a:sym typeface="Oswald"/>
            </a:endParaRPr>
          </a:p>
        </p:txBody>
      </p:sp>
      <p:pic>
        <p:nvPicPr>
          <p:cNvPr descr="Save_the_Children_logo.png" id="159" name="Google Shape;159;p43"/>
          <p:cNvPicPr preferRelativeResize="0"/>
          <p:nvPr/>
        </p:nvPicPr>
        <p:blipFill rotWithShape="1">
          <a:blip r:embed="rId2">
            <a:alphaModFix/>
          </a:blip>
          <a:srcRect b="0" l="0" r="0" t="0"/>
          <a:stretch/>
        </p:blipFill>
        <p:spPr>
          <a:xfrm>
            <a:off x="1633538" y="2562225"/>
            <a:ext cx="5873750" cy="120015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Col_NumberedList">
  <p:cSld name="1Col_NumberedList">
    <p:spTree>
      <p:nvGrpSpPr>
        <p:cNvPr id="160" name="Shape 160"/>
        <p:cNvGrpSpPr/>
        <p:nvPr/>
      </p:nvGrpSpPr>
      <p:grpSpPr>
        <a:xfrm>
          <a:off x="0" y="0"/>
          <a:ext cx="0" cy="0"/>
          <a:chOff x="0" y="0"/>
          <a:chExt cx="0" cy="0"/>
        </a:xfrm>
      </p:grpSpPr>
      <p:sp>
        <p:nvSpPr>
          <p:cNvPr id="161" name="Google Shape;161;p44"/>
          <p:cNvSpPr txBox="1"/>
          <p:nvPr>
            <p:ph type="title"/>
          </p:nvPr>
        </p:nvSpPr>
        <p:spPr>
          <a:xfrm>
            <a:off x="482600" y="373653"/>
            <a:ext cx="8077200" cy="820147"/>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2" name="Google Shape;162;p44"/>
          <p:cNvSpPr txBox="1"/>
          <p:nvPr>
            <p:ph idx="1" type="body"/>
          </p:nvPr>
        </p:nvSpPr>
        <p:spPr>
          <a:xfrm>
            <a:off x="495300" y="1865376"/>
            <a:ext cx="8064500" cy="3218688"/>
          </a:xfrm>
          <a:prstGeom prst="rect">
            <a:avLst/>
          </a:prstGeom>
          <a:noFill/>
          <a:ln>
            <a:noFill/>
          </a:ln>
        </p:spPr>
        <p:txBody>
          <a:bodyPr anchorCtr="0" anchor="t" bIns="0" lIns="0" spcFirstLastPara="1" rIns="0" wrap="square" tIns="0">
            <a:noAutofit/>
          </a:bodyPr>
          <a:lstStyle>
            <a:lvl1pPr indent="-228600" lvl="0" marL="457200" algn="l">
              <a:spcBef>
                <a:spcPts val="700"/>
              </a:spcBef>
              <a:spcAft>
                <a:spcPts val="0"/>
              </a:spcAft>
              <a:buSzPts val="1400"/>
              <a:buNone/>
              <a:defRPr sz="1800"/>
            </a:lvl1pPr>
            <a:lvl2pPr indent="-228600" lvl="1" marL="914400" algn="l">
              <a:spcBef>
                <a:spcPts val="600"/>
              </a:spcBef>
              <a:spcAft>
                <a:spcPts val="0"/>
              </a:spcAft>
              <a:buClr>
                <a:schemeClr val="dk1"/>
              </a:buClr>
              <a:buSzPts val="1600"/>
              <a:buNone/>
              <a:defRPr b="1" sz="1600">
                <a:solidFill>
                  <a:schemeClr val="dk1"/>
                </a:solidFill>
                <a:latin typeface="Gill Sans"/>
                <a:ea typeface="Gill Sans"/>
                <a:cs typeface="Gill Sans"/>
                <a:sym typeface="Gill Sans"/>
              </a:defRPr>
            </a:lvl2pPr>
            <a:lvl3pPr indent="-277494" lvl="2" marL="1371600" marR="0" algn="l">
              <a:lnSpc>
                <a:spcPct val="100000"/>
              </a:lnSpc>
              <a:spcBef>
                <a:spcPts val="600"/>
              </a:spcBef>
              <a:spcAft>
                <a:spcPts val="0"/>
              </a:spcAft>
              <a:buClr>
                <a:srgbClr val="D80021"/>
              </a:buClr>
              <a:buSzPts val="770"/>
              <a:buFont typeface="Noto Sans Symbols"/>
              <a:buChar char="■"/>
              <a:defRPr sz="1400">
                <a:solidFill>
                  <a:schemeClr val="dk1"/>
                </a:solidFill>
                <a:latin typeface="Gill Sans"/>
                <a:ea typeface="Gill Sans"/>
                <a:cs typeface="Gill Sans"/>
                <a:sym typeface="Gill Sans"/>
              </a:defRPr>
            </a:lvl3pPr>
            <a:lvl4pPr indent="-259080" lvl="3" marL="1828800" algn="l">
              <a:spcBef>
                <a:spcPts val="0"/>
              </a:spcBef>
              <a:spcAft>
                <a:spcPts val="0"/>
              </a:spcAft>
              <a:buClr>
                <a:srgbClr val="718399"/>
              </a:buClr>
              <a:buSzPts val="480"/>
              <a:buChar char="–"/>
              <a:defRPr sz="1200"/>
            </a:lvl4pPr>
            <a:lvl5pPr indent="-342900" lvl="4" marL="2286000" algn="l">
              <a:spcBef>
                <a:spcPts val="600"/>
              </a:spcBef>
              <a:spcAft>
                <a:spcPts val="0"/>
              </a:spcAft>
              <a:buSzPts val="1800"/>
              <a:buChar char="•"/>
              <a:defRPr/>
            </a:lvl5pPr>
            <a:lvl6pPr indent="-342900" lvl="5" marL="2743200" algn="l">
              <a:spcBef>
                <a:spcPts val="60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1Column_Subtitle">
  <p:cSld name="1_1Column_Subtitle">
    <p:bg>
      <p:bgPr>
        <a:blipFill>
          <a:blip r:embed="rId2">
            <a:alphaModFix/>
          </a:blip>
          <a:stretch>
            <a:fillRect/>
          </a:stretch>
        </a:blipFill>
      </p:bgPr>
    </p:bg>
    <p:spTree>
      <p:nvGrpSpPr>
        <p:cNvPr id="163" name="Shape 163"/>
        <p:cNvGrpSpPr/>
        <p:nvPr/>
      </p:nvGrpSpPr>
      <p:grpSpPr>
        <a:xfrm>
          <a:off x="0" y="0"/>
          <a:ext cx="0" cy="0"/>
          <a:chOff x="0" y="0"/>
          <a:chExt cx="0" cy="0"/>
        </a:xfrm>
      </p:grpSpPr>
      <p:sp>
        <p:nvSpPr>
          <p:cNvPr id="164" name="Google Shape;164;p45"/>
          <p:cNvSpPr txBox="1"/>
          <p:nvPr>
            <p:ph type="title"/>
          </p:nvPr>
        </p:nvSpPr>
        <p:spPr>
          <a:xfrm>
            <a:off x="482600" y="373653"/>
            <a:ext cx="8077200" cy="820147"/>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5" name="Google Shape;165;p45"/>
          <p:cNvSpPr txBox="1"/>
          <p:nvPr>
            <p:ph idx="1" type="body"/>
          </p:nvPr>
        </p:nvSpPr>
        <p:spPr>
          <a:xfrm>
            <a:off x="495300" y="2621280"/>
            <a:ext cx="8064500" cy="3218688"/>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sz="1800"/>
            </a:lvl1pPr>
            <a:lvl2pPr indent="-228600" lvl="1" marL="914400" algn="l">
              <a:spcBef>
                <a:spcPts val="600"/>
              </a:spcBef>
              <a:spcAft>
                <a:spcPts val="0"/>
              </a:spcAft>
              <a:buSzPts val="1400"/>
              <a:buNone/>
              <a:defRPr sz="1600"/>
            </a:lvl2pPr>
            <a:lvl3pPr indent="-264160" lvl="2" marL="1371600" marR="0" algn="l">
              <a:lnSpc>
                <a:spcPct val="100000"/>
              </a:lnSpc>
              <a:spcBef>
                <a:spcPts val="600"/>
              </a:spcBef>
              <a:spcAft>
                <a:spcPts val="0"/>
              </a:spcAft>
              <a:buClr>
                <a:srgbClr val="8D9EB2"/>
              </a:buClr>
              <a:buSzPts val="560"/>
              <a:buFont typeface="Noto Sans Symbols"/>
              <a:buChar char="■"/>
              <a:defRPr sz="1400">
                <a:solidFill>
                  <a:schemeClr val="dk1"/>
                </a:solidFill>
                <a:latin typeface="Gill Sans"/>
                <a:ea typeface="Gill Sans"/>
                <a:cs typeface="Gill Sans"/>
                <a:sym typeface="Gill Sans"/>
              </a:defRPr>
            </a:lvl3pPr>
            <a:lvl4pPr indent="-256794" lvl="3" marL="1828800" algn="l">
              <a:spcBef>
                <a:spcPts val="0"/>
              </a:spcBef>
              <a:spcAft>
                <a:spcPts val="0"/>
              </a:spcAft>
              <a:buClr>
                <a:schemeClr val="dk1"/>
              </a:buClr>
              <a:buSzPts val="444"/>
              <a:buChar char="–"/>
              <a:defRPr sz="1200"/>
            </a:lvl4pPr>
            <a:lvl5pPr indent="-342900" lvl="4" marL="2286000" algn="l">
              <a:spcBef>
                <a:spcPts val="600"/>
              </a:spcBef>
              <a:spcAft>
                <a:spcPts val="0"/>
              </a:spcAft>
              <a:buSzPts val="1800"/>
              <a:buChar char="•"/>
              <a:defRPr/>
            </a:lvl5pPr>
            <a:lvl6pPr indent="-342900" lvl="5" marL="2743200" algn="l">
              <a:spcBef>
                <a:spcPts val="60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66" name="Google Shape;166;p45"/>
          <p:cNvSpPr txBox="1"/>
          <p:nvPr>
            <p:ph idx="2" type="body"/>
          </p:nvPr>
        </p:nvSpPr>
        <p:spPr>
          <a:xfrm>
            <a:off x="495300" y="1865376"/>
            <a:ext cx="8064500" cy="48768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Clr>
                <a:srgbClr val="D50B26"/>
              </a:buClr>
              <a:buSzPts val="1800"/>
              <a:buNone/>
              <a:defRPr b="1">
                <a:solidFill>
                  <a:srgbClr val="D50B26"/>
                </a:solidFill>
              </a:defRPr>
            </a:lvl1pPr>
            <a:lvl2pPr indent="-228600" lvl="1" marL="914400" algn="l">
              <a:spcBef>
                <a:spcPts val="600"/>
              </a:spcBef>
              <a:spcAft>
                <a:spcPts val="0"/>
              </a:spcAft>
              <a:buSzPts val="1400"/>
              <a:buNone/>
              <a:defRPr/>
            </a:lvl2pPr>
            <a:lvl3pPr indent="-342900" lvl="2" marL="1371600" algn="l">
              <a:spcBef>
                <a:spcPts val="600"/>
              </a:spcBef>
              <a:spcAft>
                <a:spcPts val="0"/>
              </a:spcAft>
              <a:buSzPts val="1800"/>
              <a:buChar char="•"/>
              <a:defRPr/>
            </a:lvl3pPr>
            <a:lvl4pPr indent="-342900" lvl="3" marL="1828800" algn="l">
              <a:spcBef>
                <a:spcPts val="600"/>
              </a:spcBef>
              <a:spcAft>
                <a:spcPts val="0"/>
              </a:spcAft>
              <a:buClr>
                <a:schemeClr val="dk1"/>
              </a:buClr>
              <a:buSzPts val="1800"/>
              <a:buChar char="–"/>
              <a:defRPr/>
            </a:lvl4pPr>
            <a:lvl5pPr indent="-304800" lvl="4" marL="2286000" algn="l">
              <a:spcBef>
                <a:spcPts val="600"/>
              </a:spcBef>
              <a:spcAft>
                <a:spcPts val="0"/>
              </a:spcAft>
              <a:buSzPts val="1200"/>
              <a:buChar char="•"/>
              <a:defRPr/>
            </a:lvl5pPr>
            <a:lvl6pPr indent="-342900" lvl="5" marL="2743200" algn="l">
              <a:spcBef>
                <a:spcPts val="60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67" name="Shape 167"/>
        <p:cNvGrpSpPr/>
        <p:nvPr/>
      </p:nvGrpSpPr>
      <p:grpSpPr>
        <a:xfrm>
          <a:off x="0" y="0"/>
          <a:ext cx="0" cy="0"/>
          <a:chOff x="0" y="0"/>
          <a:chExt cx="0" cy="0"/>
        </a:xfrm>
      </p:grpSpPr>
      <p:sp>
        <p:nvSpPr>
          <p:cNvPr id="168" name="Google Shape;168;p46"/>
          <p:cNvSpPr txBox="1"/>
          <p:nvPr>
            <p:ph type="title"/>
          </p:nvPr>
        </p:nvSpPr>
        <p:spPr>
          <a:xfrm>
            <a:off x="423863" y="203200"/>
            <a:ext cx="8283575" cy="50641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9" name="Google Shape;169;p46"/>
          <p:cNvSpPr txBox="1"/>
          <p:nvPr>
            <p:ph idx="1" type="body"/>
          </p:nvPr>
        </p:nvSpPr>
        <p:spPr>
          <a:xfrm>
            <a:off x="457200" y="1535113"/>
            <a:ext cx="4040188" cy="639762"/>
          </a:xfrm>
          <a:prstGeom prst="rect">
            <a:avLst/>
          </a:prstGeom>
          <a:noFill/>
          <a:ln>
            <a:noFill/>
          </a:ln>
        </p:spPr>
        <p:txBody>
          <a:bodyPr anchorCtr="0" anchor="b" bIns="0" lIns="0" spcFirstLastPara="1" rIns="0" wrap="square" tIns="0">
            <a:noAutofit/>
          </a:bodyPr>
          <a:lstStyle>
            <a:lvl1pPr indent="-228600" lvl="0" marL="457200" algn="l">
              <a:spcBef>
                <a:spcPts val="0"/>
              </a:spcBef>
              <a:spcAft>
                <a:spcPts val="0"/>
              </a:spcAft>
              <a:buClr>
                <a:schemeClr val="dk2"/>
              </a:buClr>
              <a:buSzPts val="2400"/>
              <a:buNone/>
              <a:defRPr b="1" sz="2400"/>
            </a:lvl1pPr>
            <a:lvl2pPr indent="-228600" lvl="1" marL="914400" algn="l">
              <a:spcBef>
                <a:spcPts val="600"/>
              </a:spcBef>
              <a:spcAft>
                <a:spcPts val="0"/>
              </a:spcAft>
              <a:buClr>
                <a:schemeClr val="dk1"/>
              </a:buClr>
              <a:buSzPts val="2000"/>
              <a:buNone/>
              <a:defRPr b="1" sz="2000"/>
            </a:lvl2pPr>
            <a:lvl3pPr indent="-228600" lvl="2" marL="1371600" algn="l">
              <a:spcBef>
                <a:spcPts val="600"/>
              </a:spcBef>
              <a:spcAft>
                <a:spcPts val="0"/>
              </a:spcAft>
              <a:buSzPts val="1800"/>
              <a:buNone/>
              <a:defRPr b="1" sz="1800"/>
            </a:lvl3pPr>
            <a:lvl4pPr indent="-228600" lvl="3" marL="1828800" algn="l">
              <a:spcBef>
                <a:spcPts val="600"/>
              </a:spcBef>
              <a:spcAft>
                <a:spcPts val="0"/>
              </a:spcAft>
              <a:buClr>
                <a:schemeClr val="dk1"/>
              </a:buClr>
              <a:buSzPts val="1600"/>
              <a:buNone/>
              <a:defRPr b="1" sz="1600"/>
            </a:lvl4pPr>
            <a:lvl5pPr indent="-228600" lvl="4" marL="2286000" algn="l">
              <a:spcBef>
                <a:spcPts val="600"/>
              </a:spcBef>
              <a:spcAft>
                <a:spcPts val="0"/>
              </a:spcAft>
              <a:buSzPts val="1600"/>
              <a:buNone/>
              <a:defRPr b="1" sz="1600"/>
            </a:lvl5pPr>
            <a:lvl6pPr indent="-228600" lvl="5" marL="2743200" algn="l">
              <a:spcBef>
                <a:spcPts val="60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70" name="Google Shape;170;p46"/>
          <p:cNvSpPr txBox="1"/>
          <p:nvPr>
            <p:ph idx="2" type="body"/>
          </p:nvPr>
        </p:nvSpPr>
        <p:spPr>
          <a:xfrm>
            <a:off x="457200" y="2174875"/>
            <a:ext cx="4040188" cy="3951288"/>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sz="2400"/>
            </a:lvl1pPr>
            <a:lvl2pPr indent="-228600" lvl="1" marL="914400" algn="l">
              <a:spcBef>
                <a:spcPts val="600"/>
              </a:spcBef>
              <a:spcAft>
                <a:spcPts val="0"/>
              </a:spcAft>
              <a:buSzPts val="1400"/>
              <a:buNone/>
              <a:defRPr sz="2000"/>
            </a:lvl2pPr>
            <a:lvl3pPr indent="-342900" lvl="2" marL="1371600" algn="l">
              <a:spcBef>
                <a:spcPts val="600"/>
              </a:spcBef>
              <a:spcAft>
                <a:spcPts val="0"/>
              </a:spcAft>
              <a:buSzPts val="1800"/>
              <a:buChar char="•"/>
              <a:defRPr sz="1800"/>
            </a:lvl3pPr>
            <a:lvl4pPr indent="-330200" lvl="3" marL="1828800" algn="l">
              <a:spcBef>
                <a:spcPts val="600"/>
              </a:spcBef>
              <a:spcAft>
                <a:spcPts val="0"/>
              </a:spcAft>
              <a:buClr>
                <a:schemeClr val="dk1"/>
              </a:buClr>
              <a:buSzPts val="1600"/>
              <a:buChar char="–"/>
              <a:defRPr sz="1600"/>
            </a:lvl4pPr>
            <a:lvl5pPr indent="-330200" lvl="4" marL="2286000" algn="l">
              <a:spcBef>
                <a:spcPts val="600"/>
              </a:spcBef>
              <a:spcAft>
                <a:spcPts val="0"/>
              </a:spcAft>
              <a:buSzPts val="1600"/>
              <a:buChar char="•"/>
              <a:defRPr sz="1600"/>
            </a:lvl5pPr>
            <a:lvl6pPr indent="-330200" lvl="5" marL="2743200" algn="l">
              <a:spcBef>
                <a:spcPts val="60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71" name="Google Shape;171;p46"/>
          <p:cNvSpPr txBox="1"/>
          <p:nvPr>
            <p:ph idx="3" type="body"/>
          </p:nvPr>
        </p:nvSpPr>
        <p:spPr>
          <a:xfrm>
            <a:off x="4645025" y="1535113"/>
            <a:ext cx="4041775" cy="639762"/>
          </a:xfrm>
          <a:prstGeom prst="rect">
            <a:avLst/>
          </a:prstGeom>
          <a:noFill/>
          <a:ln>
            <a:noFill/>
          </a:ln>
        </p:spPr>
        <p:txBody>
          <a:bodyPr anchorCtr="0" anchor="b" bIns="0" lIns="0" spcFirstLastPara="1" rIns="0" wrap="square" tIns="0">
            <a:noAutofit/>
          </a:bodyPr>
          <a:lstStyle>
            <a:lvl1pPr indent="-228600" lvl="0" marL="457200" algn="l">
              <a:spcBef>
                <a:spcPts val="0"/>
              </a:spcBef>
              <a:spcAft>
                <a:spcPts val="0"/>
              </a:spcAft>
              <a:buClr>
                <a:schemeClr val="dk2"/>
              </a:buClr>
              <a:buSzPts val="2400"/>
              <a:buNone/>
              <a:defRPr b="1" sz="2400"/>
            </a:lvl1pPr>
            <a:lvl2pPr indent="-228600" lvl="1" marL="914400" algn="l">
              <a:spcBef>
                <a:spcPts val="600"/>
              </a:spcBef>
              <a:spcAft>
                <a:spcPts val="0"/>
              </a:spcAft>
              <a:buClr>
                <a:schemeClr val="dk1"/>
              </a:buClr>
              <a:buSzPts val="2000"/>
              <a:buNone/>
              <a:defRPr b="1" sz="2000"/>
            </a:lvl2pPr>
            <a:lvl3pPr indent="-228600" lvl="2" marL="1371600" algn="l">
              <a:spcBef>
                <a:spcPts val="600"/>
              </a:spcBef>
              <a:spcAft>
                <a:spcPts val="0"/>
              </a:spcAft>
              <a:buSzPts val="1800"/>
              <a:buNone/>
              <a:defRPr b="1" sz="1800"/>
            </a:lvl3pPr>
            <a:lvl4pPr indent="-228600" lvl="3" marL="1828800" algn="l">
              <a:spcBef>
                <a:spcPts val="600"/>
              </a:spcBef>
              <a:spcAft>
                <a:spcPts val="0"/>
              </a:spcAft>
              <a:buClr>
                <a:schemeClr val="dk1"/>
              </a:buClr>
              <a:buSzPts val="1600"/>
              <a:buNone/>
              <a:defRPr b="1" sz="1600"/>
            </a:lvl4pPr>
            <a:lvl5pPr indent="-228600" lvl="4" marL="2286000" algn="l">
              <a:spcBef>
                <a:spcPts val="600"/>
              </a:spcBef>
              <a:spcAft>
                <a:spcPts val="0"/>
              </a:spcAft>
              <a:buSzPts val="1600"/>
              <a:buNone/>
              <a:defRPr b="1" sz="1600"/>
            </a:lvl5pPr>
            <a:lvl6pPr indent="-228600" lvl="5" marL="2743200" algn="l">
              <a:spcBef>
                <a:spcPts val="60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72" name="Google Shape;172;p46"/>
          <p:cNvSpPr txBox="1"/>
          <p:nvPr>
            <p:ph idx="4" type="body"/>
          </p:nvPr>
        </p:nvSpPr>
        <p:spPr>
          <a:xfrm>
            <a:off x="4645025" y="2174875"/>
            <a:ext cx="4041775" cy="3951288"/>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sz="2400"/>
            </a:lvl1pPr>
            <a:lvl2pPr indent="-228600" lvl="1" marL="914400" algn="l">
              <a:spcBef>
                <a:spcPts val="600"/>
              </a:spcBef>
              <a:spcAft>
                <a:spcPts val="0"/>
              </a:spcAft>
              <a:buSzPts val="1400"/>
              <a:buNone/>
              <a:defRPr sz="2000"/>
            </a:lvl2pPr>
            <a:lvl3pPr indent="-342900" lvl="2" marL="1371600" algn="l">
              <a:spcBef>
                <a:spcPts val="600"/>
              </a:spcBef>
              <a:spcAft>
                <a:spcPts val="0"/>
              </a:spcAft>
              <a:buSzPts val="1800"/>
              <a:buChar char="•"/>
              <a:defRPr sz="1800"/>
            </a:lvl3pPr>
            <a:lvl4pPr indent="-330200" lvl="3" marL="1828800" algn="l">
              <a:spcBef>
                <a:spcPts val="600"/>
              </a:spcBef>
              <a:spcAft>
                <a:spcPts val="0"/>
              </a:spcAft>
              <a:buClr>
                <a:schemeClr val="dk1"/>
              </a:buClr>
              <a:buSzPts val="1600"/>
              <a:buChar char="–"/>
              <a:defRPr sz="1600"/>
            </a:lvl4pPr>
            <a:lvl5pPr indent="-330200" lvl="4" marL="2286000" algn="l">
              <a:spcBef>
                <a:spcPts val="600"/>
              </a:spcBef>
              <a:spcAft>
                <a:spcPts val="0"/>
              </a:spcAft>
              <a:buSzPts val="1600"/>
              <a:buChar char="•"/>
              <a:defRPr sz="1600"/>
            </a:lvl5pPr>
            <a:lvl6pPr indent="-330200" lvl="5" marL="2743200" algn="l">
              <a:spcBef>
                <a:spcPts val="60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73" name="Google Shape;173;p4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4" name="Google Shape;174;p4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5" name="Google Shape;175;p46"/>
          <p:cNvSpPr txBox="1"/>
          <p:nvPr>
            <p:ph idx="12" type="sldNum"/>
          </p:nvPr>
        </p:nvSpPr>
        <p:spPr>
          <a:xfrm>
            <a:off x="6553200" y="6356350"/>
            <a:ext cx="2133600" cy="365125"/>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None/>
              <a:defRPr sz="1000">
                <a:solidFill>
                  <a:schemeClr val="dk1"/>
                </a:solidFill>
                <a:latin typeface="Gill Sans"/>
                <a:ea typeface="Gill Sans"/>
                <a:cs typeface="Gill Sans"/>
                <a:sym typeface="Gill Sans"/>
              </a:defRPr>
            </a:lvl1pPr>
            <a:lvl2pPr indent="0" lvl="1" marL="0" algn="r">
              <a:spcBef>
                <a:spcPts val="0"/>
              </a:spcBef>
              <a:spcAft>
                <a:spcPts val="0"/>
              </a:spcAft>
              <a:buNone/>
              <a:defRPr sz="1000">
                <a:solidFill>
                  <a:schemeClr val="dk1"/>
                </a:solidFill>
                <a:latin typeface="Gill Sans"/>
                <a:ea typeface="Gill Sans"/>
                <a:cs typeface="Gill Sans"/>
                <a:sym typeface="Gill Sans"/>
              </a:defRPr>
            </a:lvl2pPr>
            <a:lvl3pPr indent="0" lvl="2" marL="0" algn="r">
              <a:spcBef>
                <a:spcPts val="0"/>
              </a:spcBef>
              <a:spcAft>
                <a:spcPts val="0"/>
              </a:spcAft>
              <a:buNone/>
              <a:defRPr sz="1000">
                <a:solidFill>
                  <a:schemeClr val="dk1"/>
                </a:solidFill>
                <a:latin typeface="Gill Sans"/>
                <a:ea typeface="Gill Sans"/>
                <a:cs typeface="Gill Sans"/>
                <a:sym typeface="Gill Sans"/>
              </a:defRPr>
            </a:lvl3pPr>
            <a:lvl4pPr indent="0" lvl="3" marL="0" algn="r">
              <a:spcBef>
                <a:spcPts val="0"/>
              </a:spcBef>
              <a:spcAft>
                <a:spcPts val="0"/>
              </a:spcAft>
              <a:buNone/>
              <a:defRPr sz="1000">
                <a:solidFill>
                  <a:schemeClr val="dk1"/>
                </a:solidFill>
                <a:latin typeface="Gill Sans"/>
                <a:ea typeface="Gill Sans"/>
                <a:cs typeface="Gill Sans"/>
                <a:sym typeface="Gill Sans"/>
              </a:defRPr>
            </a:lvl4pPr>
            <a:lvl5pPr indent="0" lvl="4" marL="0" algn="r">
              <a:spcBef>
                <a:spcPts val="0"/>
              </a:spcBef>
              <a:spcAft>
                <a:spcPts val="0"/>
              </a:spcAft>
              <a:buNone/>
              <a:defRPr sz="1000">
                <a:solidFill>
                  <a:schemeClr val="dk1"/>
                </a:solidFill>
                <a:latin typeface="Gill Sans"/>
                <a:ea typeface="Gill Sans"/>
                <a:cs typeface="Gill Sans"/>
                <a:sym typeface="Gill Sans"/>
              </a:defRPr>
            </a:lvl5pPr>
            <a:lvl6pPr indent="0" lvl="5" marL="0" algn="r">
              <a:spcBef>
                <a:spcPts val="0"/>
              </a:spcBef>
              <a:spcAft>
                <a:spcPts val="0"/>
              </a:spcAft>
              <a:buNone/>
              <a:defRPr sz="1000">
                <a:solidFill>
                  <a:schemeClr val="dk1"/>
                </a:solidFill>
                <a:latin typeface="Gill Sans"/>
                <a:ea typeface="Gill Sans"/>
                <a:cs typeface="Gill Sans"/>
                <a:sym typeface="Gill Sans"/>
              </a:defRPr>
            </a:lvl6pPr>
            <a:lvl7pPr indent="0" lvl="6" marL="0" algn="r">
              <a:spcBef>
                <a:spcPts val="0"/>
              </a:spcBef>
              <a:spcAft>
                <a:spcPts val="0"/>
              </a:spcAft>
              <a:buNone/>
              <a:defRPr sz="1000">
                <a:solidFill>
                  <a:schemeClr val="dk1"/>
                </a:solidFill>
                <a:latin typeface="Gill Sans"/>
                <a:ea typeface="Gill Sans"/>
                <a:cs typeface="Gill Sans"/>
                <a:sym typeface="Gill Sans"/>
              </a:defRPr>
            </a:lvl7pPr>
            <a:lvl8pPr indent="0" lvl="7" marL="0" algn="r">
              <a:spcBef>
                <a:spcPts val="0"/>
              </a:spcBef>
              <a:spcAft>
                <a:spcPts val="0"/>
              </a:spcAft>
              <a:buNone/>
              <a:defRPr sz="1000">
                <a:solidFill>
                  <a:schemeClr val="dk1"/>
                </a:solidFill>
                <a:latin typeface="Gill Sans"/>
                <a:ea typeface="Gill Sans"/>
                <a:cs typeface="Gill Sans"/>
                <a:sym typeface="Gill Sans"/>
              </a:defRPr>
            </a:lvl8pPr>
            <a:lvl9pPr indent="0" lvl="8" mar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showMasterSp="0" type="obj">
  <p:cSld name="OBJECT">
    <p:spTree>
      <p:nvGrpSpPr>
        <p:cNvPr id="40" name="Shape 40"/>
        <p:cNvGrpSpPr/>
        <p:nvPr/>
      </p:nvGrpSpPr>
      <p:grpSpPr>
        <a:xfrm>
          <a:off x="0" y="0"/>
          <a:ext cx="0" cy="0"/>
          <a:chOff x="0" y="0"/>
          <a:chExt cx="0" cy="0"/>
        </a:xfrm>
      </p:grpSpPr>
      <p:sp>
        <p:nvSpPr>
          <p:cNvPr id="41" name="Google Shape;41;p26"/>
          <p:cNvSpPr/>
          <p:nvPr/>
        </p:nvSpPr>
        <p:spPr>
          <a:xfrm>
            <a:off x="0" y="0"/>
            <a:ext cx="9144000" cy="1171575"/>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42" name="Google Shape;42;p26"/>
          <p:cNvSpPr/>
          <p:nvPr/>
        </p:nvSpPr>
        <p:spPr>
          <a:xfrm>
            <a:off x="147638" y="1171575"/>
            <a:ext cx="8832850" cy="5135563"/>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pic>
        <p:nvPicPr>
          <p:cNvPr descr="Save_the_Children_logo.png" id="43" name="Google Shape;43;p26"/>
          <p:cNvPicPr preferRelativeResize="0"/>
          <p:nvPr/>
        </p:nvPicPr>
        <p:blipFill rotWithShape="1">
          <a:blip r:embed="rId2">
            <a:alphaModFix/>
          </a:blip>
          <a:srcRect b="0" l="0" r="0" t="0"/>
          <a:stretch/>
        </p:blipFill>
        <p:spPr>
          <a:xfrm>
            <a:off x="438150" y="6426200"/>
            <a:ext cx="1860550" cy="379413"/>
          </a:xfrm>
          <a:prstGeom prst="rect">
            <a:avLst/>
          </a:prstGeom>
          <a:noFill/>
          <a:ln>
            <a:noFill/>
          </a:ln>
        </p:spPr>
      </p:pic>
      <p:cxnSp>
        <p:nvCxnSpPr>
          <p:cNvPr id="44" name="Google Shape;44;p26"/>
          <p:cNvCxnSpPr/>
          <p:nvPr/>
        </p:nvCxnSpPr>
        <p:spPr>
          <a:xfrm flipH="1">
            <a:off x="2466975" y="6432550"/>
            <a:ext cx="6350" cy="365125"/>
          </a:xfrm>
          <a:prstGeom prst="straightConnector1">
            <a:avLst/>
          </a:prstGeom>
          <a:noFill/>
          <a:ln cap="flat" cmpd="sng" w="12700">
            <a:solidFill>
              <a:schemeClr val="dk1"/>
            </a:solidFill>
            <a:prstDash val="solid"/>
            <a:round/>
            <a:headEnd len="sm" w="sm" type="none"/>
            <a:tailEnd len="sm" w="sm" type="none"/>
          </a:ln>
        </p:spPr>
      </p:cxnSp>
      <p:cxnSp>
        <p:nvCxnSpPr>
          <p:cNvPr id="45" name="Google Shape;45;p26"/>
          <p:cNvCxnSpPr/>
          <p:nvPr/>
        </p:nvCxnSpPr>
        <p:spPr>
          <a:xfrm flipH="1">
            <a:off x="6389688" y="6432550"/>
            <a:ext cx="7937" cy="365125"/>
          </a:xfrm>
          <a:prstGeom prst="straightConnector1">
            <a:avLst/>
          </a:prstGeom>
          <a:noFill/>
          <a:ln cap="flat" cmpd="sng" w="12700">
            <a:solidFill>
              <a:schemeClr val="dk1"/>
            </a:solidFill>
            <a:prstDash val="solid"/>
            <a:round/>
            <a:headEnd len="sm" w="sm" type="none"/>
            <a:tailEnd len="sm" w="sm" type="none"/>
          </a:ln>
        </p:spPr>
      </p:cxnSp>
      <p:sp>
        <p:nvSpPr>
          <p:cNvPr id="46" name="Google Shape;46;p26"/>
          <p:cNvSpPr txBox="1"/>
          <p:nvPr>
            <p:ph type="title"/>
          </p:nvPr>
        </p:nvSpPr>
        <p:spPr>
          <a:xfrm>
            <a:off x="424634" y="202994"/>
            <a:ext cx="8282640" cy="78760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b="0" i="0" sz="4800" cap="none">
                <a:solidFill>
                  <a:schemeClr val="lt1"/>
                </a:solidFill>
                <a:latin typeface="Oswald"/>
                <a:ea typeface="Oswald"/>
                <a:cs typeface="Oswald"/>
                <a:sym typeface="Oswald"/>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6"/>
          <p:cNvSpPr txBox="1"/>
          <p:nvPr>
            <p:ph idx="1" type="body"/>
          </p:nvPr>
        </p:nvSpPr>
        <p:spPr>
          <a:xfrm>
            <a:off x="431147" y="1600200"/>
            <a:ext cx="8276127" cy="4547903"/>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b="0">
                <a:solidFill>
                  <a:schemeClr val="dk1"/>
                </a:solidFill>
              </a:defRPr>
            </a:lvl1pPr>
            <a:lvl2pPr indent="-342900" lvl="1" marL="914400" algn="l">
              <a:spcBef>
                <a:spcPts val="600"/>
              </a:spcBef>
              <a:spcAft>
                <a:spcPts val="0"/>
              </a:spcAft>
              <a:buClr>
                <a:schemeClr val="dk2"/>
              </a:buClr>
              <a:buSzPts val="1800"/>
              <a:buFont typeface="Arial"/>
              <a:buChar char="•"/>
              <a:defRPr sz="1800"/>
            </a:lvl2pPr>
            <a:lvl3pPr indent="-342900" lvl="2" marL="1371600" algn="l">
              <a:spcBef>
                <a:spcPts val="600"/>
              </a:spcBef>
              <a:spcAft>
                <a:spcPts val="0"/>
              </a:spcAft>
              <a:buSzPts val="1800"/>
              <a:buChar char="•"/>
              <a:defRPr sz="1800"/>
            </a:lvl3pPr>
            <a:lvl4pPr indent="-342900" lvl="3" marL="1828800" algn="l">
              <a:spcBef>
                <a:spcPts val="600"/>
              </a:spcBef>
              <a:spcAft>
                <a:spcPts val="0"/>
              </a:spcAft>
              <a:buClr>
                <a:schemeClr val="dk2"/>
              </a:buClr>
              <a:buSzPts val="1800"/>
              <a:buFont typeface="Arial"/>
              <a:buChar char="•"/>
              <a:defRPr sz="1800"/>
            </a:lvl4pPr>
            <a:lvl5pPr indent="-342900" lvl="4" marL="2286000" algn="l">
              <a:spcBef>
                <a:spcPts val="600"/>
              </a:spcBef>
              <a:spcAft>
                <a:spcPts val="0"/>
              </a:spcAft>
              <a:buSzPts val="1800"/>
              <a:buChar char="•"/>
              <a:defRPr sz="1800"/>
            </a:lvl5pPr>
            <a:lvl6pPr indent="-342900" lvl="5" marL="2743200" algn="l">
              <a:spcBef>
                <a:spcPts val="60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48" name="Google Shape;48;p26"/>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26"/>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26"/>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000">
                <a:solidFill>
                  <a:srgbClr val="222221"/>
                </a:solidFill>
                <a:latin typeface="Gill Sans"/>
                <a:ea typeface="Gill Sans"/>
                <a:cs typeface="Gill Sans"/>
                <a:sym typeface="Gill Sans"/>
              </a:defRPr>
            </a:lvl1pPr>
            <a:lvl2pPr indent="0" lvl="1" marL="0" algn="r">
              <a:spcBef>
                <a:spcPts val="0"/>
              </a:spcBef>
              <a:spcAft>
                <a:spcPts val="0"/>
              </a:spcAft>
              <a:buNone/>
              <a:defRPr sz="1000">
                <a:solidFill>
                  <a:srgbClr val="222221"/>
                </a:solidFill>
                <a:latin typeface="Gill Sans"/>
                <a:ea typeface="Gill Sans"/>
                <a:cs typeface="Gill Sans"/>
                <a:sym typeface="Gill Sans"/>
              </a:defRPr>
            </a:lvl2pPr>
            <a:lvl3pPr indent="0" lvl="2" marL="0" algn="r">
              <a:spcBef>
                <a:spcPts val="0"/>
              </a:spcBef>
              <a:spcAft>
                <a:spcPts val="0"/>
              </a:spcAft>
              <a:buNone/>
              <a:defRPr sz="1000">
                <a:solidFill>
                  <a:srgbClr val="222221"/>
                </a:solidFill>
                <a:latin typeface="Gill Sans"/>
                <a:ea typeface="Gill Sans"/>
                <a:cs typeface="Gill Sans"/>
                <a:sym typeface="Gill Sans"/>
              </a:defRPr>
            </a:lvl3pPr>
            <a:lvl4pPr indent="0" lvl="3" marL="0" algn="r">
              <a:spcBef>
                <a:spcPts val="0"/>
              </a:spcBef>
              <a:spcAft>
                <a:spcPts val="0"/>
              </a:spcAft>
              <a:buNone/>
              <a:defRPr sz="1000">
                <a:solidFill>
                  <a:srgbClr val="222221"/>
                </a:solidFill>
                <a:latin typeface="Gill Sans"/>
                <a:ea typeface="Gill Sans"/>
                <a:cs typeface="Gill Sans"/>
                <a:sym typeface="Gill Sans"/>
              </a:defRPr>
            </a:lvl4pPr>
            <a:lvl5pPr indent="0" lvl="4" marL="0" algn="r">
              <a:spcBef>
                <a:spcPts val="0"/>
              </a:spcBef>
              <a:spcAft>
                <a:spcPts val="0"/>
              </a:spcAft>
              <a:buNone/>
              <a:defRPr sz="1000">
                <a:solidFill>
                  <a:srgbClr val="222221"/>
                </a:solidFill>
                <a:latin typeface="Gill Sans"/>
                <a:ea typeface="Gill Sans"/>
                <a:cs typeface="Gill Sans"/>
                <a:sym typeface="Gill Sans"/>
              </a:defRPr>
            </a:lvl5pPr>
            <a:lvl6pPr indent="0" lvl="5" marL="0" algn="r">
              <a:spcBef>
                <a:spcPts val="0"/>
              </a:spcBef>
              <a:spcAft>
                <a:spcPts val="0"/>
              </a:spcAft>
              <a:buNone/>
              <a:defRPr sz="1000">
                <a:solidFill>
                  <a:srgbClr val="222221"/>
                </a:solidFill>
                <a:latin typeface="Gill Sans"/>
                <a:ea typeface="Gill Sans"/>
                <a:cs typeface="Gill Sans"/>
                <a:sym typeface="Gill Sans"/>
              </a:defRPr>
            </a:lvl6pPr>
            <a:lvl7pPr indent="0" lvl="6" marL="0" algn="r">
              <a:spcBef>
                <a:spcPts val="0"/>
              </a:spcBef>
              <a:spcAft>
                <a:spcPts val="0"/>
              </a:spcAft>
              <a:buNone/>
              <a:defRPr sz="1000">
                <a:solidFill>
                  <a:srgbClr val="222221"/>
                </a:solidFill>
                <a:latin typeface="Gill Sans"/>
                <a:ea typeface="Gill Sans"/>
                <a:cs typeface="Gill Sans"/>
                <a:sym typeface="Gill Sans"/>
              </a:defRPr>
            </a:lvl7pPr>
            <a:lvl8pPr indent="0" lvl="7" marL="0" algn="r">
              <a:spcBef>
                <a:spcPts val="0"/>
              </a:spcBef>
              <a:spcAft>
                <a:spcPts val="0"/>
              </a:spcAft>
              <a:buNone/>
              <a:defRPr sz="1000">
                <a:solidFill>
                  <a:srgbClr val="222221"/>
                </a:solidFill>
                <a:latin typeface="Gill Sans"/>
                <a:ea typeface="Gill Sans"/>
                <a:cs typeface="Gill Sans"/>
                <a:sym typeface="Gill Sans"/>
              </a:defRPr>
            </a:lvl8pPr>
            <a:lvl9pPr indent="0" lvl="8" marL="0" algn="r">
              <a:spcBef>
                <a:spcPts val="0"/>
              </a:spcBef>
              <a:spcAft>
                <a:spcPts val="0"/>
              </a:spcAft>
              <a:buNone/>
              <a:defRPr sz="1000">
                <a:solidFill>
                  <a:srgbClr val="22222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Only">
  <p:cSld name="1_Title Only">
    <p:spTree>
      <p:nvGrpSpPr>
        <p:cNvPr id="176" name="Shape 176"/>
        <p:cNvGrpSpPr/>
        <p:nvPr/>
      </p:nvGrpSpPr>
      <p:grpSpPr>
        <a:xfrm>
          <a:off x="0" y="0"/>
          <a:ext cx="0" cy="0"/>
          <a:chOff x="0" y="0"/>
          <a:chExt cx="0" cy="0"/>
        </a:xfrm>
      </p:grpSpPr>
      <p:sp>
        <p:nvSpPr>
          <p:cNvPr id="177" name="Google Shape;177;p47"/>
          <p:cNvSpPr txBox="1"/>
          <p:nvPr>
            <p:ph type="title"/>
          </p:nvPr>
        </p:nvSpPr>
        <p:spPr>
          <a:xfrm>
            <a:off x="482600" y="381000"/>
            <a:ext cx="8153400" cy="819149"/>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showMasterSp="0">
  <p:cSld name="Thank you">
    <p:spTree>
      <p:nvGrpSpPr>
        <p:cNvPr id="190" name="Shape 190"/>
        <p:cNvGrpSpPr/>
        <p:nvPr/>
      </p:nvGrpSpPr>
      <p:grpSpPr>
        <a:xfrm>
          <a:off x="0" y="0"/>
          <a:ext cx="0" cy="0"/>
          <a:chOff x="0" y="0"/>
          <a:chExt cx="0" cy="0"/>
        </a:xfrm>
      </p:grpSpPr>
      <p:sp>
        <p:nvSpPr>
          <p:cNvPr id="191" name="Google Shape;191;p30"/>
          <p:cNvSpPr/>
          <p:nvPr/>
        </p:nvSpPr>
        <p:spPr>
          <a:xfrm>
            <a:off x="0" y="0"/>
            <a:ext cx="9144000" cy="6858000"/>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pic>
        <p:nvPicPr>
          <p:cNvPr descr="Thank_you_STC_logo_lockup.png" id="192" name="Google Shape;192;p30"/>
          <p:cNvPicPr preferRelativeResize="0"/>
          <p:nvPr/>
        </p:nvPicPr>
        <p:blipFill rotWithShape="1">
          <a:blip r:embed="rId2">
            <a:alphaModFix/>
          </a:blip>
          <a:srcRect b="0" l="0" r="0" t="0"/>
          <a:stretch/>
        </p:blipFill>
        <p:spPr>
          <a:xfrm>
            <a:off x="2392363" y="2112963"/>
            <a:ext cx="4356100" cy="2024062"/>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Column_Subtitle">
  <p:cSld name="1Column_Subtitle">
    <p:spTree>
      <p:nvGrpSpPr>
        <p:cNvPr id="202" name="Shape 202"/>
        <p:cNvGrpSpPr/>
        <p:nvPr/>
      </p:nvGrpSpPr>
      <p:grpSpPr>
        <a:xfrm>
          <a:off x="0" y="0"/>
          <a:ext cx="0" cy="0"/>
          <a:chOff x="0" y="0"/>
          <a:chExt cx="0" cy="0"/>
        </a:xfrm>
      </p:grpSpPr>
      <p:sp>
        <p:nvSpPr>
          <p:cNvPr id="203" name="Google Shape;203;p49"/>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4" name="Google Shape;204;p49"/>
          <p:cNvSpPr txBox="1"/>
          <p:nvPr>
            <p:ph idx="1" type="body"/>
          </p:nvPr>
        </p:nvSpPr>
        <p:spPr>
          <a:xfrm>
            <a:off x="495300" y="2621280"/>
            <a:ext cx="8064500" cy="3218688"/>
          </a:xfrm>
          <a:prstGeom prst="rect">
            <a:avLst/>
          </a:prstGeom>
          <a:noFill/>
          <a:ln>
            <a:noFill/>
          </a:ln>
        </p:spPr>
        <p:txBody>
          <a:bodyPr anchorCtr="0" anchor="t" bIns="45700" lIns="91425" spcFirstLastPara="1" rIns="91425" wrap="square" tIns="45700">
            <a:noAutofit/>
          </a:bodyPr>
          <a:lstStyle>
            <a:lvl1pPr indent="-297180" lvl="0" marL="457200" algn="l">
              <a:spcBef>
                <a:spcPts val="700"/>
              </a:spcBef>
              <a:spcAft>
                <a:spcPts val="0"/>
              </a:spcAft>
              <a:buSzPts val="1080"/>
              <a:buChar char="■"/>
              <a:defRPr sz="1800"/>
            </a:lvl1pPr>
            <a:lvl2pPr indent="-279400" lvl="1" marL="914400" algn="l">
              <a:spcBef>
                <a:spcPts val="550"/>
              </a:spcBef>
              <a:spcAft>
                <a:spcPts val="0"/>
              </a:spcAft>
              <a:buSzPts val="800"/>
              <a:buChar char="■"/>
              <a:defRPr sz="1600"/>
            </a:lvl2pPr>
            <a:lvl3pPr indent="-264160" lvl="2" marL="1371600" marR="0" algn="l">
              <a:lnSpc>
                <a:spcPct val="100000"/>
              </a:lnSpc>
              <a:spcBef>
                <a:spcPts val="500"/>
              </a:spcBef>
              <a:spcAft>
                <a:spcPts val="0"/>
              </a:spcAft>
              <a:buClr>
                <a:srgbClr val="8D9EB2"/>
              </a:buClr>
              <a:buSzPts val="560"/>
              <a:buFont typeface="Noto Sans Symbols"/>
              <a:buChar char="■"/>
              <a:defRPr sz="1400">
                <a:solidFill>
                  <a:schemeClr val="dk1"/>
                </a:solidFill>
                <a:latin typeface="Gill Sans"/>
                <a:ea typeface="Gill Sans"/>
                <a:cs typeface="Gill Sans"/>
                <a:sym typeface="Gill Sans"/>
              </a:defRPr>
            </a:lvl3pPr>
            <a:lvl4pPr indent="-256794" lvl="3" marL="1828800" algn="l">
              <a:spcBef>
                <a:spcPts val="400"/>
              </a:spcBef>
              <a:spcAft>
                <a:spcPts val="0"/>
              </a:spcAft>
              <a:buSzPts val="444"/>
              <a:buChar char="■"/>
              <a:defRPr sz="1200"/>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205" name="Google Shape;205;p49"/>
          <p:cNvSpPr txBox="1"/>
          <p:nvPr>
            <p:ph idx="2" type="body"/>
          </p:nvPr>
        </p:nvSpPr>
        <p:spPr>
          <a:xfrm>
            <a:off x="495300" y="1865376"/>
            <a:ext cx="8064500" cy="487680"/>
          </a:xfrm>
          <a:prstGeom prst="rect">
            <a:avLst/>
          </a:prstGeom>
          <a:noFill/>
          <a:ln>
            <a:noFill/>
          </a:ln>
        </p:spPr>
        <p:txBody>
          <a:bodyPr anchorCtr="0" anchor="t" bIns="45700" lIns="91425" spcFirstLastPara="1" rIns="91425" wrap="square" tIns="45700">
            <a:noAutofit/>
          </a:bodyPr>
          <a:lstStyle>
            <a:lvl1pPr indent="-228600" lvl="0" marL="457200" algn="l">
              <a:spcBef>
                <a:spcPts val="700"/>
              </a:spcBef>
              <a:spcAft>
                <a:spcPts val="0"/>
              </a:spcAft>
              <a:buSzPts val="1080"/>
              <a:buNone/>
              <a:defRPr b="1">
                <a:solidFill>
                  <a:srgbClr val="D50B26"/>
                </a:solidFill>
              </a:defRPr>
            </a:lvl1pPr>
            <a:lvl2pPr indent="-285750" lvl="1" marL="914400" algn="l">
              <a:spcBef>
                <a:spcPts val="550"/>
              </a:spcBef>
              <a:spcAft>
                <a:spcPts val="0"/>
              </a:spcAft>
              <a:buSzPts val="900"/>
              <a:buChar char="■"/>
              <a:defRPr/>
            </a:lvl2pPr>
            <a:lvl3pPr indent="-274319" lvl="2" marL="1371600" algn="l">
              <a:spcBef>
                <a:spcPts val="500"/>
              </a:spcBef>
              <a:spcAft>
                <a:spcPts val="0"/>
              </a:spcAft>
              <a:buSzPts val="720"/>
              <a:buChar char="■"/>
              <a:defRPr/>
            </a:lvl3pPr>
            <a:lvl4pPr indent="-272033" lvl="3" marL="1828800" algn="l">
              <a:spcBef>
                <a:spcPts val="400"/>
              </a:spcBef>
              <a:spcAft>
                <a:spcPts val="0"/>
              </a:spcAft>
              <a:buSzPts val="684"/>
              <a:buChar char="■"/>
              <a:defRPr/>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1Column_Subtitle">
  <p:cSld name="1_1Column_Subtitle">
    <p:bg>
      <p:bgPr>
        <a:blipFill>
          <a:blip r:embed="rId2">
            <a:alphaModFix/>
          </a:blip>
          <a:stretch>
            <a:fillRect/>
          </a:stretch>
        </a:blipFill>
      </p:bgPr>
    </p:bg>
    <p:spTree>
      <p:nvGrpSpPr>
        <p:cNvPr id="206" name="Shape 206"/>
        <p:cNvGrpSpPr/>
        <p:nvPr/>
      </p:nvGrpSpPr>
      <p:grpSpPr>
        <a:xfrm>
          <a:off x="0" y="0"/>
          <a:ext cx="0" cy="0"/>
          <a:chOff x="0" y="0"/>
          <a:chExt cx="0" cy="0"/>
        </a:xfrm>
      </p:grpSpPr>
      <p:sp>
        <p:nvSpPr>
          <p:cNvPr id="207" name="Google Shape;207;p50"/>
          <p:cNvSpPr/>
          <p:nvPr/>
        </p:nvSpPr>
        <p:spPr>
          <a:xfrm>
            <a:off x="774700" y="0"/>
            <a:ext cx="83693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a:solidFill>
                  <a:srgbClr val="FFFFFF"/>
                </a:solidFill>
                <a:latin typeface="Gill Sans"/>
                <a:ea typeface="Gill Sans"/>
                <a:cs typeface="Gill Sans"/>
                <a:sym typeface="Gill Sans"/>
              </a:rPr>
              <a:t>av</a:t>
            </a:r>
            <a:endParaRPr/>
          </a:p>
        </p:txBody>
      </p:sp>
      <p:sp>
        <p:nvSpPr>
          <p:cNvPr id="208" name="Google Shape;208;p50"/>
          <p:cNvSpPr/>
          <p:nvPr/>
        </p:nvSpPr>
        <p:spPr>
          <a:xfrm>
            <a:off x="0" y="1295400"/>
            <a:ext cx="533400" cy="228600"/>
          </a:xfrm>
          <a:prstGeom prst="rect">
            <a:avLst/>
          </a:prstGeom>
          <a:solidFill>
            <a:srgbClr val="71839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18399"/>
              </a:solidFill>
              <a:latin typeface="Arial"/>
              <a:ea typeface="Arial"/>
              <a:cs typeface="Arial"/>
              <a:sym typeface="Arial"/>
            </a:endParaRPr>
          </a:p>
        </p:txBody>
      </p:sp>
      <p:sp>
        <p:nvSpPr>
          <p:cNvPr id="209" name="Google Shape;209;p50"/>
          <p:cNvSpPr/>
          <p:nvPr/>
        </p:nvSpPr>
        <p:spPr>
          <a:xfrm>
            <a:off x="603250" y="1295400"/>
            <a:ext cx="8553450" cy="228600"/>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210" name="Google Shape;210;p50"/>
          <p:cNvCxnSpPr/>
          <p:nvPr/>
        </p:nvCxnSpPr>
        <p:spPr>
          <a:xfrm>
            <a:off x="0" y="6172200"/>
            <a:ext cx="9144000" cy="0"/>
          </a:xfrm>
          <a:prstGeom prst="straightConnector1">
            <a:avLst/>
          </a:prstGeom>
          <a:noFill/>
          <a:ln cap="flat" cmpd="sng" w="12700">
            <a:solidFill>
              <a:srgbClr val="718399"/>
            </a:solidFill>
            <a:prstDash val="solid"/>
            <a:round/>
            <a:headEnd len="sm" w="sm" type="none"/>
            <a:tailEnd len="sm" w="sm" type="none"/>
          </a:ln>
        </p:spPr>
      </p:cxnSp>
      <p:pic>
        <p:nvPicPr>
          <p:cNvPr descr="485&amp;k-[Converted].png" id="211" name="Google Shape;211;p50"/>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212" name="Google Shape;212;p50"/>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3" name="Google Shape;213;p50"/>
          <p:cNvSpPr txBox="1"/>
          <p:nvPr>
            <p:ph idx="1" type="body"/>
          </p:nvPr>
        </p:nvSpPr>
        <p:spPr>
          <a:xfrm>
            <a:off x="495300" y="2621280"/>
            <a:ext cx="8064500" cy="3218688"/>
          </a:xfrm>
          <a:prstGeom prst="rect">
            <a:avLst/>
          </a:prstGeom>
          <a:noFill/>
          <a:ln>
            <a:noFill/>
          </a:ln>
        </p:spPr>
        <p:txBody>
          <a:bodyPr anchorCtr="0" anchor="t" bIns="45700" lIns="91425" spcFirstLastPara="1" rIns="91425" wrap="square" tIns="45700">
            <a:noAutofit/>
          </a:bodyPr>
          <a:lstStyle>
            <a:lvl1pPr indent="-297180" lvl="0" marL="457200" algn="l">
              <a:spcBef>
                <a:spcPts val="700"/>
              </a:spcBef>
              <a:spcAft>
                <a:spcPts val="0"/>
              </a:spcAft>
              <a:buSzPts val="1080"/>
              <a:buChar char="■"/>
              <a:defRPr sz="1800"/>
            </a:lvl1pPr>
            <a:lvl2pPr indent="-279400" lvl="1" marL="914400" algn="l">
              <a:spcBef>
                <a:spcPts val="550"/>
              </a:spcBef>
              <a:spcAft>
                <a:spcPts val="0"/>
              </a:spcAft>
              <a:buSzPts val="800"/>
              <a:buChar char="■"/>
              <a:defRPr sz="1600"/>
            </a:lvl2pPr>
            <a:lvl3pPr indent="-264160" lvl="2" marL="1371600" marR="0" algn="l">
              <a:lnSpc>
                <a:spcPct val="100000"/>
              </a:lnSpc>
              <a:spcBef>
                <a:spcPts val="500"/>
              </a:spcBef>
              <a:spcAft>
                <a:spcPts val="0"/>
              </a:spcAft>
              <a:buClr>
                <a:srgbClr val="8D9EB2"/>
              </a:buClr>
              <a:buSzPts val="560"/>
              <a:buFont typeface="Noto Sans Symbols"/>
              <a:buChar char="■"/>
              <a:defRPr sz="1400">
                <a:solidFill>
                  <a:schemeClr val="dk1"/>
                </a:solidFill>
                <a:latin typeface="Gill Sans"/>
                <a:ea typeface="Gill Sans"/>
                <a:cs typeface="Gill Sans"/>
                <a:sym typeface="Gill Sans"/>
              </a:defRPr>
            </a:lvl3pPr>
            <a:lvl4pPr indent="-256794" lvl="3" marL="1828800" algn="l">
              <a:spcBef>
                <a:spcPts val="400"/>
              </a:spcBef>
              <a:spcAft>
                <a:spcPts val="0"/>
              </a:spcAft>
              <a:buSzPts val="444"/>
              <a:buChar char="■"/>
              <a:defRPr sz="1200"/>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214" name="Google Shape;214;p50"/>
          <p:cNvSpPr txBox="1"/>
          <p:nvPr>
            <p:ph idx="2" type="body"/>
          </p:nvPr>
        </p:nvSpPr>
        <p:spPr>
          <a:xfrm>
            <a:off x="495300" y="1865376"/>
            <a:ext cx="8064500" cy="487680"/>
          </a:xfrm>
          <a:prstGeom prst="rect">
            <a:avLst/>
          </a:prstGeom>
          <a:noFill/>
          <a:ln>
            <a:noFill/>
          </a:ln>
        </p:spPr>
        <p:txBody>
          <a:bodyPr anchorCtr="0" anchor="t" bIns="45700" lIns="91425" spcFirstLastPara="1" rIns="91425" wrap="square" tIns="45700">
            <a:noAutofit/>
          </a:bodyPr>
          <a:lstStyle>
            <a:lvl1pPr indent="-228600" lvl="0" marL="457200" algn="l">
              <a:spcBef>
                <a:spcPts val="700"/>
              </a:spcBef>
              <a:spcAft>
                <a:spcPts val="0"/>
              </a:spcAft>
              <a:buSzPts val="1080"/>
              <a:buNone/>
              <a:defRPr b="1">
                <a:solidFill>
                  <a:srgbClr val="D50B26"/>
                </a:solidFill>
              </a:defRPr>
            </a:lvl1pPr>
            <a:lvl2pPr indent="-285750" lvl="1" marL="914400" algn="l">
              <a:spcBef>
                <a:spcPts val="550"/>
              </a:spcBef>
              <a:spcAft>
                <a:spcPts val="0"/>
              </a:spcAft>
              <a:buSzPts val="900"/>
              <a:buChar char="■"/>
              <a:defRPr/>
            </a:lvl2pPr>
            <a:lvl3pPr indent="-274319" lvl="2" marL="1371600" algn="l">
              <a:spcBef>
                <a:spcPts val="500"/>
              </a:spcBef>
              <a:spcAft>
                <a:spcPts val="0"/>
              </a:spcAft>
              <a:buSzPts val="720"/>
              <a:buChar char="■"/>
              <a:defRPr/>
            </a:lvl3pPr>
            <a:lvl4pPr indent="-272033" lvl="3" marL="1828800" algn="l">
              <a:spcBef>
                <a:spcPts val="400"/>
              </a:spcBef>
              <a:spcAft>
                <a:spcPts val="0"/>
              </a:spcAft>
              <a:buSzPts val="684"/>
              <a:buChar char="■"/>
              <a:defRPr/>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Asian Child)" showMasterSp="0">
  <p:cSld name="Title Slide (Asian Child)">
    <p:bg>
      <p:bgPr>
        <a:blipFill>
          <a:blip r:embed="rId2">
            <a:alphaModFix/>
          </a:blip>
          <a:stretch>
            <a:fillRect/>
          </a:stretch>
        </a:blipFill>
      </p:bgPr>
    </p:bg>
    <p:spTree>
      <p:nvGrpSpPr>
        <p:cNvPr id="215" name="Shape 215"/>
        <p:cNvGrpSpPr/>
        <p:nvPr/>
      </p:nvGrpSpPr>
      <p:grpSpPr>
        <a:xfrm>
          <a:off x="0" y="0"/>
          <a:ext cx="0" cy="0"/>
          <a:chOff x="0" y="0"/>
          <a:chExt cx="0" cy="0"/>
        </a:xfrm>
      </p:grpSpPr>
      <p:sp>
        <p:nvSpPr>
          <p:cNvPr id="216" name="Google Shape;216;p51"/>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17" name="Google Shape;217;p51"/>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18" name="Google Shape;218;p51"/>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219" name="Google Shape;219;p51"/>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220" name="Google Shape;220;p51"/>
          <p:cNvSpPr txBox="1"/>
          <p:nvPr>
            <p:ph type="title"/>
          </p:nvPr>
        </p:nvSpPr>
        <p:spPr>
          <a:xfrm>
            <a:off x="87919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1" name="Google Shape;221;p51"/>
          <p:cNvSpPr txBox="1"/>
          <p:nvPr>
            <p:ph idx="1" type="body"/>
          </p:nvPr>
        </p:nvSpPr>
        <p:spPr>
          <a:xfrm>
            <a:off x="812344"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African Child)" showMasterSp="0">
  <p:cSld name="1_Title Slide (African Child)">
    <p:bg>
      <p:bgPr>
        <a:blipFill>
          <a:blip r:embed="rId2">
            <a:alphaModFix/>
          </a:blip>
          <a:stretch>
            <a:fillRect/>
          </a:stretch>
        </a:blipFill>
      </p:bgPr>
    </p:bg>
    <p:spTree>
      <p:nvGrpSpPr>
        <p:cNvPr id="222" name="Shape 222"/>
        <p:cNvGrpSpPr/>
        <p:nvPr/>
      </p:nvGrpSpPr>
      <p:grpSpPr>
        <a:xfrm>
          <a:off x="0" y="0"/>
          <a:ext cx="0" cy="0"/>
          <a:chOff x="0" y="0"/>
          <a:chExt cx="0" cy="0"/>
        </a:xfrm>
      </p:grpSpPr>
      <p:sp>
        <p:nvSpPr>
          <p:cNvPr id="223" name="Google Shape;223;p52"/>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24" name="Google Shape;224;p52"/>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25" name="Google Shape;225;p52"/>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226" name="Google Shape;226;p52"/>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227" name="Google Shape;227;p52"/>
          <p:cNvSpPr txBox="1"/>
          <p:nvPr>
            <p:ph type="title"/>
          </p:nvPr>
        </p:nvSpPr>
        <p:spPr>
          <a:xfrm>
            <a:off x="87919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8" name="Google Shape;228;p52"/>
          <p:cNvSpPr txBox="1"/>
          <p:nvPr>
            <p:ph idx="1" type="body"/>
          </p:nvPr>
        </p:nvSpPr>
        <p:spPr>
          <a:xfrm>
            <a:off x="790062"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US Child)" showMasterSp="0">
  <p:cSld name="2_Title Slide (US Child)">
    <p:bg>
      <p:bgPr>
        <a:blipFill>
          <a:blip r:embed="rId2">
            <a:alphaModFix/>
          </a:blip>
          <a:stretch>
            <a:fillRect/>
          </a:stretch>
        </a:blipFill>
      </p:bgPr>
    </p:bg>
    <p:spTree>
      <p:nvGrpSpPr>
        <p:cNvPr id="229" name="Shape 229"/>
        <p:cNvGrpSpPr/>
        <p:nvPr/>
      </p:nvGrpSpPr>
      <p:grpSpPr>
        <a:xfrm>
          <a:off x="0" y="0"/>
          <a:ext cx="0" cy="0"/>
          <a:chOff x="0" y="0"/>
          <a:chExt cx="0" cy="0"/>
        </a:xfrm>
      </p:grpSpPr>
      <p:sp>
        <p:nvSpPr>
          <p:cNvPr id="230" name="Google Shape;230;p53"/>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31" name="Google Shape;231;p53"/>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32" name="Google Shape;232;p53"/>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233" name="Google Shape;233;p53"/>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234" name="Google Shape;234;p53"/>
          <p:cNvSpPr txBox="1"/>
          <p:nvPr>
            <p:ph type="title"/>
          </p:nvPr>
        </p:nvSpPr>
        <p:spPr>
          <a:xfrm>
            <a:off x="1603598" y="2311400"/>
            <a:ext cx="7135091"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5" name="Google Shape;235;p53"/>
          <p:cNvSpPr txBox="1"/>
          <p:nvPr>
            <p:ph idx="1" type="body"/>
          </p:nvPr>
        </p:nvSpPr>
        <p:spPr>
          <a:xfrm>
            <a:off x="1514470" y="5054600"/>
            <a:ext cx="7135091"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US Child)" showMasterSp="0">
  <p:cSld name="4_Title Slide (US Child)">
    <p:bg>
      <p:bgPr>
        <a:blipFill>
          <a:blip r:embed="rId2">
            <a:alphaModFix/>
          </a:blip>
          <a:stretch>
            <a:fillRect/>
          </a:stretch>
        </a:blipFill>
      </p:bgPr>
    </p:bg>
    <p:spTree>
      <p:nvGrpSpPr>
        <p:cNvPr id="236" name="Shape 236"/>
        <p:cNvGrpSpPr/>
        <p:nvPr/>
      </p:nvGrpSpPr>
      <p:grpSpPr>
        <a:xfrm>
          <a:off x="0" y="0"/>
          <a:ext cx="0" cy="0"/>
          <a:chOff x="0" y="0"/>
          <a:chExt cx="0" cy="0"/>
        </a:xfrm>
      </p:grpSpPr>
      <p:sp>
        <p:nvSpPr>
          <p:cNvPr id="237" name="Google Shape;237;p54"/>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38" name="Google Shape;238;p54"/>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39" name="Google Shape;239;p54"/>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240" name="Google Shape;240;p54"/>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241" name="Google Shape;241;p54"/>
          <p:cNvSpPr txBox="1"/>
          <p:nvPr>
            <p:ph type="title"/>
          </p:nvPr>
        </p:nvSpPr>
        <p:spPr>
          <a:xfrm>
            <a:off x="99060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2" name="Google Shape;242;p54"/>
          <p:cNvSpPr txBox="1"/>
          <p:nvPr>
            <p:ph idx="1" type="body"/>
          </p:nvPr>
        </p:nvSpPr>
        <p:spPr>
          <a:xfrm>
            <a:off x="990600"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le Slide (Indian Asian Child)" showMasterSp="0">
  <p:cSld name="3_Title Slide (Indian Asian Child)">
    <p:bg>
      <p:bgPr>
        <a:blipFill>
          <a:blip r:embed="rId2">
            <a:alphaModFix/>
          </a:blip>
          <a:stretch>
            <a:fillRect/>
          </a:stretch>
        </a:blipFill>
      </p:bgPr>
    </p:bg>
    <p:spTree>
      <p:nvGrpSpPr>
        <p:cNvPr id="243" name="Shape 243"/>
        <p:cNvGrpSpPr/>
        <p:nvPr/>
      </p:nvGrpSpPr>
      <p:grpSpPr>
        <a:xfrm>
          <a:off x="0" y="0"/>
          <a:ext cx="0" cy="0"/>
          <a:chOff x="0" y="0"/>
          <a:chExt cx="0" cy="0"/>
        </a:xfrm>
      </p:grpSpPr>
      <p:sp>
        <p:nvSpPr>
          <p:cNvPr id="244" name="Google Shape;244;p55"/>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45" name="Google Shape;245;p55"/>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46" name="Google Shape;246;p55"/>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247" name="Google Shape;247;p55"/>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248" name="Google Shape;248;p55"/>
          <p:cNvSpPr txBox="1"/>
          <p:nvPr>
            <p:ph type="title"/>
          </p:nvPr>
        </p:nvSpPr>
        <p:spPr>
          <a:xfrm>
            <a:off x="99060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9" name="Google Shape;249;p55"/>
          <p:cNvSpPr txBox="1"/>
          <p:nvPr>
            <p:ph idx="1" type="body"/>
          </p:nvPr>
        </p:nvSpPr>
        <p:spPr>
          <a:xfrm>
            <a:off x="990600"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ntent Divider Slide" showMasterSp="0">
  <p:cSld name="1_Content Divider Slide">
    <p:bg>
      <p:bgPr>
        <a:solidFill>
          <a:schemeClr val="lt1"/>
        </a:solidFill>
      </p:bgPr>
    </p:bg>
    <p:spTree>
      <p:nvGrpSpPr>
        <p:cNvPr id="250" name="Shape 250"/>
        <p:cNvGrpSpPr/>
        <p:nvPr/>
      </p:nvGrpSpPr>
      <p:grpSpPr>
        <a:xfrm>
          <a:off x="0" y="0"/>
          <a:ext cx="0" cy="0"/>
          <a:chOff x="0" y="0"/>
          <a:chExt cx="0" cy="0"/>
        </a:xfrm>
      </p:grpSpPr>
      <p:sp>
        <p:nvSpPr>
          <p:cNvPr id="251" name="Google Shape;251;p56"/>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52" name="Google Shape;252;p56"/>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53" name="Google Shape;253;p56"/>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254" name="Google Shape;254;p56"/>
          <p:cNvPicPr preferRelativeResize="0"/>
          <p:nvPr/>
        </p:nvPicPr>
        <p:blipFill rotWithShape="1">
          <a:blip r:embed="rId2">
            <a:alphaModFix/>
          </a:blip>
          <a:srcRect b="0" l="0" r="0" t="0"/>
          <a:stretch/>
        </p:blipFill>
        <p:spPr>
          <a:xfrm>
            <a:off x="6708775" y="6208713"/>
            <a:ext cx="1962150" cy="471487"/>
          </a:xfrm>
          <a:prstGeom prst="rect">
            <a:avLst/>
          </a:prstGeom>
          <a:noFill/>
          <a:ln>
            <a:noFill/>
          </a:ln>
        </p:spPr>
      </p:pic>
      <p:sp>
        <p:nvSpPr>
          <p:cNvPr id="255" name="Google Shape;255;p56"/>
          <p:cNvSpPr txBox="1"/>
          <p:nvPr>
            <p:ph type="title"/>
          </p:nvPr>
        </p:nvSpPr>
        <p:spPr>
          <a:xfrm>
            <a:off x="87919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solidFill>
                  <a:schemeClr val="dk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6" name="Google Shape;256;p56"/>
          <p:cNvSpPr txBox="1"/>
          <p:nvPr>
            <p:ph idx="1" type="body"/>
          </p:nvPr>
        </p:nvSpPr>
        <p:spPr>
          <a:xfrm>
            <a:off x="801203"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solidFill>
                  <a:schemeClr val="dk1"/>
                </a:solidFill>
              </a:defRPr>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63" name="Shape 63"/>
        <p:cNvGrpSpPr/>
        <p:nvPr/>
      </p:nvGrpSpPr>
      <p:grpSpPr>
        <a:xfrm>
          <a:off x="0" y="0"/>
          <a:ext cx="0" cy="0"/>
          <a:chOff x="0" y="0"/>
          <a:chExt cx="0" cy="0"/>
        </a:xfrm>
      </p:grpSpPr>
      <p:sp>
        <p:nvSpPr>
          <p:cNvPr id="64" name="Google Shape;64;p28"/>
          <p:cNvSpPr txBox="1"/>
          <p:nvPr>
            <p:ph type="title"/>
          </p:nvPr>
        </p:nvSpPr>
        <p:spPr>
          <a:xfrm>
            <a:off x="423863" y="203200"/>
            <a:ext cx="8283575" cy="50641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28"/>
          <p:cNvSpPr txBox="1"/>
          <p:nvPr>
            <p:ph idx="1" type="body"/>
          </p:nvPr>
        </p:nvSpPr>
        <p:spPr>
          <a:xfrm>
            <a:off x="431800" y="1600200"/>
            <a:ext cx="8275638" cy="4706938"/>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600"/>
              </a:spcBef>
              <a:spcAft>
                <a:spcPts val="0"/>
              </a:spcAft>
              <a:buSzPts val="1400"/>
              <a:buNone/>
              <a:defRPr/>
            </a:lvl2pPr>
            <a:lvl3pPr indent="-342900" lvl="2" marL="1371600" algn="l">
              <a:spcBef>
                <a:spcPts val="600"/>
              </a:spcBef>
              <a:spcAft>
                <a:spcPts val="0"/>
              </a:spcAft>
              <a:buSzPts val="1800"/>
              <a:buChar char="•"/>
              <a:defRPr/>
            </a:lvl3pPr>
            <a:lvl4pPr indent="-342900" lvl="3" marL="1828800" algn="l">
              <a:spcBef>
                <a:spcPts val="600"/>
              </a:spcBef>
              <a:spcAft>
                <a:spcPts val="0"/>
              </a:spcAft>
              <a:buClr>
                <a:schemeClr val="dk1"/>
              </a:buClr>
              <a:buSzPts val="1800"/>
              <a:buChar char="–"/>
              <a:defRPr/>
            </a:lvl4pPr>
            <a:lvl5pPr indent="-342900" lvl="4" marL="2286000" algn="l">
              <a:spcBef>
                <a:spcPts val="600"/>
              </a:spcBef>
              <a:spcAft>
                <a:spcPts val="0"/>
              </a:spcAft>
              <a:buSzPts val="1800"/>
              <a:buChar char="•"/>
              <a:defRPr/>
            </a:lvl5pPr>
            <a:lvl6pPr indent="-342900" lvl="5" marL="2743200" algn="l">
              <a:spcBef>
                <a:spcPts val="60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66" name="Google Shape;66;p28"/>
          <p:cNvSpPr txBox="1"/>
          <p:nvPr>
            <p:ph idx="2" type="body"/>
          </p:nvPr>
        </p:nvSpPr>
        <p:spPr>
          <a:xfrm>
            <a:off x="425286" y="705600"/>
            <a:ext cx="8282151" cy="363537"/>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b="0" sz="2500">
                <a:solidFill>
                  <a:srgbClr val="222221"/>
                </a:solidFill>
              </a:defRPr>
            </a:lvl1pPr>
            <a:lvl2pPr indent="-228600" lvl="1" marL="914400" algn="l">
              <a:spcBef>
                <a:spcPts val="600"/>
              </a:spcBef>
              <a:spcAft>
                <a:spcPts val="0"/>
              </a:spcAft>
              <a:buSzPts val="1400"/>
              <a:buNone/>
              <a:defRPr sz="2500"/>
            </a:lvl2pPr>
            <a:lvl3pPr indent="-228600" lvl="2" marL="1371600" algn="l">
              <a:spcBef>
                <a:spcPts val="600"/>
              </a:spcBef>
              <a:spcAft>
                <a:spcPts val="0"/>
              </a:spcAft>
              <a:buSzPts val="2500"/>
              <a:buNone/>
              <a:defRPr sz="2500"/>
            </a:lvl3pPr>
            <a:lvl4pPr indent="-228600" lvl="3" marL="1828800" algn="l">
              <a:spcBef>
                <a:spcPts val="600"/>
              </a:spcBef>
              <a:spcAft>
                <a:spcPts val="0"/>
              </a:spcAft>
              <a:buClr>
                <a:schemeClr val="dk1"/>
              </a:buClr>
              <a:buSzPts val="2500"/>
              <a:buNone/>
              <a:defRPr sz="2500"/>
            </a:lvl4pPr>
            <a:lvl5pPr indent="-228600" lvl="4" marL="2286000" algn="l">
              <a:spcBef>
                <a:spcPts val="600"/>
              </a:spcBef>
              <a:spcAft>
                <a:spcPts val="0"/>
              </a:spcAft>
              <a:buSzPts val="2500"/>
              <a:buNone/>
              <a:defRPr sz="2500"/>
            </a:lvl5pPr>
            <a:lvl6pPr indent="-228600" lvl="5" marL="2743200" algn="l">
              <a:spcBef>
                <a:spcPts val="600"/>
              </a:spcBef>
              <a:spcAft>
                <a:spcPts val="0"/>
              </a:spcAft>
              <a:buClr>
                <a:schemeClr val="dk1"/>
              </a:buClr>
              <a:buSzPts val="2500"/>
              <a:buNone/>
              <a:defRPr b="0" i="0" sz="2500">
                <a:latin typeface="Gill Sans"/>
                <a:ea typeface="Gill Sans"/>
                <a:cs typeface="Gill Sans"/>
                <a:sym typeface="Gill Sans"/>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67" name="Google Shape;67;p28"/>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28"/>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28"/>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000">
                <a:solidFill>
                  <a:schemeClr val="dk1"/>
                </a:solidFill>
                <a:latin typeface="Gill Sans"/>
                <a:ea typeface="Gill Sans"/>
                <a:cs typeface="Gill Sans"/>
                <a:sym typeface="Gill Sans"/>
              </a:defRPr>
            </a:lvl1pPr>
            <a:lvl2pPr indent="0" lvl="1" marL="0" algn="r">
              <a:spcBef>
                <a:spcPts val="0"/>
              </a:spcBef>
              <a:spcAft>
                <a:spcPts val="0"/>
              </a:spcAft>
              <a:buNone/>
              <a:defRPr sz="1000">
                <a:solidFill>
                  <a:schemeClr val="dk1"/>
                </a:solidFill>
                <a:latin typeface="Gill Sans"/>
                <a:ea typeface="Gill Sans"/>
                <a:cs typeface="Gill Sans"/>
                <a:sym typeface="Gill Sans"/>
              </a:defRPr>
            </a:lvl2pPr>
            <a:lvl3pPr indent="0" lvl="2" marL="0" algn="r">
              <a:spcBef>
                <a:spcPts val="0"/>
              </a:spcBef>
              <a:spcAft>
                <a:spcPts val="0"/>
              </a:spcAft>
              <a:buNone/>
              <a:defRPr sz="1000">
                <a:solidFill>
                  <a:schemeClr val="dk1"/>
                </a:solidFill>
                <a:latin typeface="Gill Sans"/>
                <a:ea typeface="Gill Sans"/>
                <a:cs typeface="Gill Sans"/>
                <a:sym typeface="Gill Sans"/>
              </a:defRPr>
            </a:lvl3pPr>
            <a:lvl4pPr indent="0" lvl="3" marL="0" algn="r">
              <a:spcBef>
                <a:spcPts val="0"/>
              </a:spcBef>
              <a:spcAft>
                <a:spcPts val="0"/>
              </a:spcAft>
              <a:buNone/>
              <a:defRPr sz="1000">
                <a:solidFill>
                  <a:schemeClr val="dk1"/>
                </a:solidFill>
                <a:latin typeface="Gill Sans"/>
                <a:ea typeface="Gill Sans"/>
                <a:cs typeface="Gill Sans"/>
                <a:sym typeface="Gill Sans"/>
              </a:defRPr>
            </a:lvl4pPr>
            <a:lvl5pPr indent="0" lvl="4" marL="0" algn="r">
              <a:spcBef>
                <a:spcPts val="0"/>
              </a:spcBef>
              <a:spcAft>
                <a:spcPts val="0"/>
              </a:spcAft>
              <a:buNone/>
              <a:defRPr sz="1000">
                <a:solidFill>
                  <a:schemeClr val="dk1"/>
                </a:solidFill>
                <a:latin typeface="Gill Sans"/>
                <a:ea typeface="Gill Sans"/>
                <a:cs typeface="Gill Sans"/>
                <a:sym typeface="Gill Sans"/>
              </a:defRPr>
            </a:lvl5pPr>
            <a:lvl6pPr indent="0" lvl="5" marL="0" algn="r">
              <a:spcBef>
                <a:spcPts val="0"/>
              </a:spcBef>
              <a:spcAft>
                <a:spcPts val="0"/>
              </a:spcAft>
              <a:buNone/>
              <a:defRPr sz="1000">
                <a:solidFill>
                  <a:schemeClr val="dk1"/>
                </a:solidFill>
                <a:latin typeface="Gill Sans"/>
                <a:ea typeface="Gill Sans"/>
                <a:cs typeface="Gill Sans"/>
                <a:sym typeface="Gill Sans"/>
              </a:defRPr>
            </a:lvl6pPr>
            <a:lvl7pPr indent="0" lvl="6" marL="0" algn="r">
              <a:spcBef>
                <a:spcPts val="0"/>
              </a:spcBef>
              <a:spcAft>
                <a:spcPts val="0"/>
              </a:spcAft>
              <a:buNone/>
              <a:defRPr sz="1000">
                <a:solidFill>
                  <a:schemeClr val="dk1"/>
                </a:solidFill>
                <a:latin typeface="Gill Sans"/>
                <a:ea typeface="Gill Sans"/>
                <a:cs typeface="Gill Sans"/>
                <a:sym typeface="Gill Sans"/>
              </a:defRPr>
            </a:lvl7pPr>
            <a:lvl8pPr indent="0" lvl="7" marL="0" algn="r">
              <a:spcBef>
                <a:spcPts val="0"/>
              </a:spcBef>
              <a:spcAft>
                <a:spcPts val="0"/>
              </a:spcAft>
              <a:buNone/>
              <a:defRPr sz="1000">
                <a:solidFill>
                  <a:schemeClr val="dk1"/>
                </a:solidFill>
                <a:latin typeface="Gill Sans"/>
                <a:ea typeface="Gill Sans"/>
                <a:cs typeface="Gill Sans"/>
                <a:sym typeface="Gill Sans"/>
              </a:defRPr>
            </a:lvl8pPr>
            <a:lvl9pPr indent="0" lvl="8" mar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lt_Content Divider Slide" showMasterSp="0">
  <p:cSld name="Alt_Content Divider Slide">
    <p:bg>
      <p:bgPr>
        <a:solidFill>
          <a:schemeClr val="lt1"/>
        </a:solidFill>
      </p:bgPr>
    </p:bg>
    <p:spTree>
      <p:nvGrpSpPr>
        <p:cNvPr id="257" name="Shape 257"/>
        <p:cNvGrpSpPr/>
        <p:nvPr/>
      </p:nvGrpSpPr>
      <p:grpSpPr>
        <a:xfrm>
          <a:off x="0" y="0"/>
          <a:ext cx="0" cy="0"/>
          <a:chOff x="0" y="0"/>
          <a:chExt cx="0" cy="0"/>
        </a:xfrm>
      </p:grpSpPr>
      <p:sp>
        <p:nvSpPr>
          <p:cNvPr id="258" name="Google Shape;258;p57"/>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59" name="Google Shape;259;p57"/>
          <p:cNvSpPr/>
          <p:nvPr/>
        </p:nvSpPr>
        <p:spPr>
          <a:xfrm>
            <a:off x="-9525" y="6070600"/>
            <a:ext cx="2295525" cy="696913"/>
          </a:xfrm>
          <a:prstGeom prst="rect">
            <a:avLst/>
          </a:prstGeom>
          <a:solidFill>
            <a:srgbClr val="D8001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60" name="Google Shape;260;p57"/>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261" name="Google Shape;261;p57"/>
          <p:cNvPicPr preferRelativeResize="0"/>
          <p:nvPr/>
        </p:nvPicPr>
        <p:blipFill rotWithShape="1">
          <a:blip r:embed="rId2">
            <a:alphaModFix/>
          </a:blip>
          <a:srcRect b="0" l="0" r="0" t="0"/>
          <a:stretch/>
        </p:blipFill>
        <p:spPr>
          <a:xfrm>
            <a:off x="6708775" y="6208713"/>
            <a:ext cx="1962150" cy="471487"/>
          </a:xfrm>
          <a:prstGeom prst="rect">
            <a:avLst/>
          </a:prstGeom>
          <a:noFill/>
          <a:ln>
            <a:noFill/>
          </a:ln>
        </p:spPr>
      </p:pic>
      <p:sp>
        <p:nvSpPr>
          <p:cNvPr id="262" name="Google Shape;262;p57"/>
          <p:cNvSpPr txBox="1"/>
          <p:nvPr>
            <p:ph type="title"/>
          </p:nvPr>
        </p:nvSpPr>
        <p:spPr>
          <a:xfrm>
            <a:off x="87919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3" name="Google Shape;263;p57"/>
          <p:cNvSpPr txBox="1"/>
          <p:nvPr>
            <p:ph idx="1" type="body"/>
          </p:nvPr>
        </p:nvSpPr>
        <p:spPr>
          <a:xfrm>
            <a:off x="801203"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solidFill>
                  <a:schemeClr val="dk1"/>
                </a:solidFill>
              </a:defRPr>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264" name="Google Shape;264;p57"/>
          <p:cNvSpPr/>
          <p:nvPr>
            <p:ph idx="2" type="pic"/>
          </p:nvPr>
        </p:nvSpPr>
        <p:spPr>
          <a:xfrm>
            <a:off x="182880" y="279400"/>
            <a:ext cx="2834640" cy="3048000"/>
          </a:xfrm>
          <a:prstGeom prst="rect">
            <a:avLst/>
          </a:prstGeom>
          <a:noFill/>
          <a:ln>
            <a:noFill/>
          </a:ln>
        </p:spPr>
      </p:sp>
      <p:sp>
        <p:nvSpPr>
          <p:cNvPr id="265" name="Google Shape;265;p57"/>
          <p:cNvSpPr/>
          <p:nvPr>
            <p:ph idx="3" type="pic"/>
          </p:nvPr>
        </p:nvSpPr>
        <p:spPr>
          <a:xfrm>
            <a:off x="3139440" y="279400"/>
            <a:ext cx="2834640" cy="3048000"/>
          </a:xfrm>
          <a:prstGeom prst="rect">
            <a:avLst/>
          </a:prstGeom>
          <a:noFill/>
          <a:ln>
            <a:noFill/>
          </a:ln>
        </p:spPr>
      </p:sp>
      <p:sp>
        <p:nvSpPr>
          <p:cNvPr id="266" name="Google Shape;266;p57"/>
          <p:cNvSpPr/>
          <p:nvPr>
            <p:ph idx="4" type="pic"/>
          </p:nvPr>
        </p:nvSpPr>
        <p:spPr>
          <a:xfrm>
            <a:off x="6096000" y="279400"/>
            <a:ext cx="2834640" cy="3048000"/>
          </a:xfrm>
          <a:prstGeom prst="rect">
            <a:avLst/>
          </a:prstGeom>
          <a:noFill/>
          <a:ln>
            <a:noFill/>
          </a:ln>
        </p:spPr>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Col_NumberedList">
  <p:cSld name="1Col_NumberedList">
    <p:spTree>
      <p:nvGrpSpPr>
        <p:cNvPr id="267" name="Shape 267"/>
        <p:cNvGrpSpPr/>
        <p:nvPr/>
      </p:nvGrpSpPr>
      <p:grpSpPr>
        <a:xfrm>
          <a:off x="0" y="0"/>
          <a:ext cx="0" cy="0"/>
          <a:chOff x="0" y="0"/>
          <a:chExt cx="0" cy="0"/>
        </a:xfrm>
      </p:grpSpPr>
      <p:sp>
        <p:nvSpPr>
          <p:cNvPr id="268" name="Google Shape;268;p58"/>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9" name="Google Shape;269;p58"/>
          <p:cNvSpPr txBox="1"/>
          <p:nvPr>
            <p:ph idx="1" type="body"/>
          </p:nvPr>
        </p:nvSpPr>
        <p:spPr>
          <a:xfrm>
            <a:off x="495300" y="1865376"/>
            <a:ext cx="8064500" cy="3218688"/>
          </a:xfrm>
          <a:prstGeom prst="rect">
            <a:avLst/>
          </a:prstGeom>
          <a:noFill/>
          <a:ln>
            <a:noFill/>
          </a:ln>
        </p:spPr>
        <p:txBody>
          <a:bodyPr anchorCtr="0" anchor="t" bIns="45700" lIns="91425" spcFirstLastPara="1" rIns="91425" wrap="square" tIns="45700">
            <a:noAutofit/>
          </a:bodyPr>
          <a:lstStyle>
            <a:lvl1pPr indent="-297180" lvl="0" marL="457200" algn="l">
              <a:spcBef>
                <a:spcPts val="700"/>
              </a:spcBef>
              <a:spcAft>
                <a:spcPts val="0"/>
              </a:spcAft>
              <a:buSzPts val="1080"/>
              <a:buChar char="■"/>
              <a:defRPr sz="1800"/>
            </a:lvl1pPr>
            <a:lvl2pPr indent="-228600" lvl="1" marL="914400" algn="l">
              <a:spcBef>
                <a:spcPts val="550"/>
              </a:spcBef>
              <a:spcAft>
                <a:spcPts val="0"/>
              </a:spcAft>
              <a:buSzPts val="1600"/>
              <a:buNone/>
              <a:defRPr b="1" sz="1600">
                <a:solidFill>
                  <a:schemeClr val="dk1"/>
                </a:solidFill>
                <a:latin typeface="Gill Sans"/>
                <a:ea typeface="Gill Sans"/>
                <a:cs typeface="Gill Sans"/>
                <a:sym typeface="Gill Sans"/>
              </a:defRPr>
            </a:lvl2pPr>
            <a:lvl3pPr indent="-277494" lvl="2" marL="1371600" marR="0" algn="l">
              <a:lnSpc>
                <a:spcPct val="100000"/>
              </a:lnSpc>
              <a:spcBef>
                <a:spcPts val="500"/>
              </a:spcBef>
              <a:spcAft>
                <a:spcPts val="0"/>
              </a:spcAft>
              <a:buClr>
                <a:srgbClr val="D80021"/>
              </a:buClr>
              <a:buSzPts val="770"/>
              <a:buFont typeface="Noto Sans Symbols"/>
              <a:buChar char="■"/>
              <a:defRPr sz="1400">
                <a:solidFill>
                  <a:schemeClr val="dk1"/>
                </a:solidFill>
                <a:latin typeface="Gill Sans"/>
                <a:ea typeface="Gill Sans"/>
                <a:cs typeface="Gill Sans"/>
                <a:sym typeface="Gill Sans"/>
              </a:defRPr>
            </a:lvl3pPr>
            <a:lvl4pPr indent="-259080" lvl="3" marL="1828800" algn="l">
              <a:spcBef>
                <a:spcPts val="400"/>
              </a:spcBef>
              <a:spcAft>
                <a:spcPts val="0"/>
              </a:spcAft>
              <a:buClr>
                <a:srgbClr val="718399"/>
              </a:buClr>
              <a:buSzPts val="480"/>
              <a:buChar char="■"/>
              <a:defRPr sz="1200"/>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Column Layout">
  <p:cSld name="2Column Layout">
    <p:spTree>
      <p:nvGrpSpPr>
        <p:cNvPr id="270" name="Shape 270"/>
        <p:cNvGrpSpPr/>
        <p:nvPr/>
      </p:nvGrpSpPr>
      <p:grpSpPr>
        <a:xfrm>
          <a:off x="0" y="0"/>
          <a:ext cx="0" cy="0"/>
          <a:chOff x="0" y="0"/>
          <a:chExt cx="0" cy="0"/>
        </a:xfrm>
      </p:grpSpPr>
      <p:sp>
        <p:nvSpPr>
          <p:cNvPr id="271" name="Google Shape;271;p59"/>
          <p:cNvSpPr txBox="1"/>
          <p:nvPr>
            <p:ph idx="1" type="body"/>
          </p:nvPr>
        </p:nvSpPr>
        <p:spPr>
          <a:xfrm>
            <a:off x="495300" y="1865376"/>
            <a:ext cx="8064500" cy="3494024"/>
          </a:xfrm>
          <a:prstGeom prst="rect">
            <a:avLst/>
          </a:prstGeom>
          <a:noFill/>
          <a:ln>
            <a:noFill/>
          </a:ln>
        </p:spPr>
        <p:txBody>
          <a:bodyPr anchorCtr="0" anchor="t" bIns="45700" lIns="91425" spcFirstLastPara="1" rIns="91425" wrap="square" tIns="45700">
            <a:noAutofit/>
          </a:bodyPr>
          <a:lstStyle>
            <a:lvl1pPr indent="-297180" lvl="0" marL="457200" algn="l">
              <a:spcBef>
                <a:spcPts val="500"/>
              </a:spcBef>
              <a:spcAft>
                <a:spcPts val="0"/>
              </a:spcAft>
              <a:buClr>
                <a:schemeClr val="accent2"/>
              </a:buClr>
              <a:buSzPts val="1080"/>
              <a:buFont typeface="Noto Sans Symbols"/>
              <a:buChar char="■"/>
              <a:defRPr/>
            </a:lvl1pPr>
            <a:lvl2pPr indent="-279400" lvl="1" marL="914400" algn="l">
              <a:spcBef>
                <a:spcPts val="500"/>
              </a:spcBef>
              <a:spcAft>
                <a:spcPts val="0"/>
              </a:spcAft>
              <a:buClr>
                <a:srgbClr val="D80021"/>
              </a:buClr>
              <a:buSzPts val="800"/>
              <a:buFont typeface="Noto Sans Symbols"/>
              <a:buChar char="■"/>
              <a:defRPr sz="1600">
                <a:solidFill>
                  <a:schemeClr val="dk1"/>
                </a:solidFill>
                <a:latin typeface="Gill Sans"/>
                <a:ea typeface="Gill Sans"/>
                <a:cs typeface="Gill Sans"/>
                <a:sym typeface="Gill Sans"/>
              </a:defRPr>
            </a:lvl2pPr>
            <a:lvl3pPr indent="-268605" lvl="2" marL="1371600" algn="l">
              <a:spcBef>
                <a:spcPts val="500"/>
              </a:spcBef>
              <a:spcAft>
                <a:spcPts val="0"/>
              </a:spcAft>
              <a:buClr>
                <a:schemeClr val="accent2"/>
              </a:buClr>
              <a:buSzPts val="630"/>
              <a:buChar char="■"/>
              <a:defRPr sz="1400">
                <a:solidFill>
                  <a:schemeClr val="dk1"/>
                </a:solidFill>
                <a:latin typeface="Gill Sans"/>
                <a:ea typeface="Gill Sans"/>
                <a:cs typeface="Gill Sans"/>
                <a:sym typeface="Gill Sans"/>
              </a:defRPr>
            </a:lvl3pPr>
            <a:lvl4pPr indent="-259080" lvl="3" marL="1828800" algn="l">
              <a:spcBef>
                <a:spcPts val="500"/>
              </a:spcBef>
              <a:spcAft>
                <a:spcPts val="0"/>
              </a:spcAft>
              <a:buClr>
                <a:srgbClr val="D80021"/>
              </a:buClr>
              <a:buSzPts val="480"/>
              <a:buFont typeface="Noto Sans Symbols"/>
              <a:buChar char="■"/>
              <a:defRPr sz="1200"/>
            </a:lvl4pPr>
            <a:lvl5pPr indent="-228600" lvl="4" marL="2286000" algn="l">
              <a:spcBef>
                <a:spcPts val="400"/>
              </a:spcBef>
              <a:spcAft>
                <a:spcPts val="0"/>
              </a:spcAft>
              <a:buSzPts val="1400"/>
              <a:buNone/>
              <a:defRPr sz="1000">
                <a:solidFill>
                  <a:schemeClr val="dk1"/>
                </a:solidFill>
                <a:latin typeface="Gill Sans"/>
                <a:ea typeface="Gill Sans"/>
                <a:cs typeface="Gill Sans"/>
                <a:sym typeface="Gill Sans"/>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272" name="Google Shape;272;p59"/>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ColText_RtPhoto">
  <p:cSld name="1ColText_RtPhoto">
    <p:spTree>
      <p:nvGrpSpPr>
        <p:cNvPr id="273" name="Shape 273"/>
        <p:cNvGrpSpPr/>
        <p:nvPr/>
      </p:nvGrpSpPr>
      <p:grpSpPr>
        <a:xfrm>
          <a:off x="0" y="0"/>
          <a:ext cx="0" cy="0"/>
          <a:chOff x="0" y="0"/>
          <a:chExt cx="0" cy="0"/>
        </a:xfrm>
      </p:grpSpPr>
      <p:sp>
        <p:nvSpPr>
          <p:cNvPr id="274" name="Google Shape;274;p60"/>
          <p:cNvSpPr txBox="1"/>
          <p:nvPr>
            <p:ph idx="1" type="body"/>
          </p:nvPr>
        </p:nvSpPr>
        <p:spPr>
          <a:xfrm>
            <a:off x="495300" y="1865376"/>
            <a:ext cx="3657600" cy="3962400"/>
          </a:xfrm>
          <a:prstGeom prst="rect">
            <a:avLst/>
          </a:prstGeom>
          <a:noFill/>
          <a:ln>
            <a:noFill/>
          </a:ln>
        </p:spPr>
        <p:txBody>
          <a:bodyPr anchorCtr="0" anchor="t" bIns="45700" lIns="91425" spcFirstLastPara="1" rIns="91425" wrap="square" tIns="45700">
            <a:noAutofit/>
          </a:bodyPr>
          <a:lstStyle>
            <a:lvl1pPr indent="-297180" lvl="0" marL="457200" algn="l">
              <a:spcBef>
                <a:spcPts val="700"/>
              </a:spcBef>
              <a:spcAft>
                <a:spcPts val="0"/>
              </a:spcAft>
              <a:buSzPts val="1080"/>
              <a:buChar char="■"/>
              <a:defRPr sz="1800"/>
            </a:lvl1pPr>
            <a:lvl2pPr indent="-279400" lvl="1" marL="914400" algn="l">
              <a:spcBef>
                <a:spcPts val="550"/>
              </a:spcBef>
              <a:spcAft>
                <a:spcPts val="0"/>
              </a:spcAft>
              <a:buSzPts val="800"/>
              <a:buChar char="■"/>
              <a:defRPr sz="1600"/>
            </a:lvl2pPr>
            <a:lvl3pPr indent="-264160" lvl="2" marL="1371600" marR="0" algn="l">
              <a:lnSpc>
                <a:spcPct val="100000"/>
              </a:lnSpc>
              <a:spcBef>
                <a:spcPts val="500"/>
              </a:spcBef>
              <a:spcAft>
                <a:spcPts val="0"/>
              </a:spcAft>
              <a:buClr>
                <a:srgbClr val="8D9EB2"/>
              </a:buClr>
              <a:buSzPts val="560"/>
              <a:buFont typeface="Noto Sans Symbols"/>
              <a:buChar char="■"/>
              <a:defRPr sz="1400">
                <a:solidFill>
                  <a:schemeClr val="dk1"/>
                </a:solidFill>
                <a:latin typeface="Gill Sans"/>
                <a:ea typeface="Gill Sans"/>
                <a:cs typeface="Gill Sans"/>
                <a:sym typeface="Gill Sans"/>
              </a:defRPr>
            </a:lvl3pPr>
            <a:lvl4pPr indent="-257555" lvl="3" marL="1828800" algn="l">
              <a:spcBef>
                <a:spcPts val="400"/>
              </a:spcBef>
              <a:spcAft>
                <a:spcPts val="0"/>
              </a:spcAft>
              <a:buSzPts val="456"/>
              <a:buChar char="■"/>
              <a:defRPr sz="1200"/>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275" name="Google Shape;275;p60"/>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6" name="Google Shape;276;p60"/>
          <p:cNvSpPr/>
          <p:nvPr>
            <p:ph idx="2" type="pic"/>
          </p:nvPr>
        </p:nvSpPr>
        <p:spPr>
          <a:xfrm>
            <a:off x="4635500" y="1865376"/>
            <a:ext cx="3924300" cy="3962400"/>
          </a:xfrm>
          <a:prstGeom prst="rect">
            <a:avLst/>
          </a:prstGeom>
          <a:noFill/>
          <a:ln>
            <a:noFill/>
          </a:ln>
        </p:spPr>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ColText_LftPhoto">
  <p:cSld name="2ColText_LftPhoto">
    <p:spTree>
      <p:nvGrpSpPr>
        <p:cNvPr id="277" name="Shape 277"/>
        <p:cNvGrpSpPr/>
        <p:nvPr/>
      </p:nvGrpSpPr>
      <p:grpSpPr>
        <a:xfrm>
          <a:off x="0" y="0"/>
          <a:ext cx="0" cy="0"/>
          <a:chOff x="0" y="0"/>
          <a:chExt cx="0" cy="0"/>
        </a:xfrm>
      </p:grpSpPr>
      <p:sp>
        <p:nvSpPr>
          <p:cNvPr id="278" name="Google Shape;278;p61"/>
          <p:cNvSpPr txBox="1"/>
          <p:nvPr>
            <p:ph idx="1" type="body"/>
          </p:nvPr>
        </p:nvSpPr>
        <p:spPr>
          <a:xfrm>
            <a:off x="4838700" y="1865376"/>
            <a:ext cx="3721100" cy="3962400"/>
          </a:xfrm>
          <a:prstGeom prst="rect">
            <a:avLst/>
          </a:prstGeom>
          <a:noFill/>
          <a:ln>
            <a:noFill/>
          </a:ln>
        </p:spPr>
        <p:txBody>
          <a:bodyPr anchorCtr="0" anchor="t" bIns="45700" lIns="91425" spcFirstLastPara="1" rIns="91425" wrap="square" tIns="45700">
            <a:noAutofit/>
          </a:bodyPr>
          <a:lstStyle>
            <a:lvl1pPr indent="-297180" lvl="0" marL="457200" algn="l">
              <a:spcBef>
                <a:spcPts val="700"/>
              </a:spcBef>
              <a:spcAft>
                <a:spcPts val="0"/>
              </a:spcAft>
              <a:buSzPts val="1080"/>
              <a:buChar char="■"/>
              <a:defRPr sz="1800"/>
            </a:lvl1pPr>
            <a:lvl2pPr indent="-284480" lvl="1" marL="914400" algn="l">
              <a:spcBef>
                <a:spcPts val="550"/>
              </a:spcBef>
              <a:spcAft>
                <a:spcPts val="0"/>
              </a:spcAft>
              <a:buSzPts val="880"/>
              <a:buChar char="■"/>
              <a:defRPr sz="1600"/>
            </a:lvl2pPr>
            <a:lvl3pPr indent="-264160" lvl="2" marL="1371600" marR="0" algn="l">
              <a:lnSpc>
                <a:spcPct val="100000"/>
              </a:lnSpc>
              <a:spcBef>
                <a:spcPts val="500"/>
              </a:spcBef>
              <a:spcAft>
                <a:spcPts val="0"/>
              </a:spcAft>
              <a:buClr>
                <a:srgbClr val="8D9EB2"/>
              </a:buClr>
              <a:buSzPts val="560"/>
              <a:buFont typeface="Noto Sans Symbols"/>
              <a:buChar char="■"/>
              <a:defRPr sz="1400">
                <a:solidFill>
                  <a:schemeClr val="dk1"/>
                </a:solidFill>
                <a:latin typeface="Gill Sans"/>
                <a:ea typeface="Gill Sans"/>
                <a:cs typeface="Gill Sans"/>
                <a:sym typeface="Gill Sans"/>
              </a:defRPr>
            </a:lvl3pPr>
            <a:lvl4pPr indent="-257555" lvl="3" marL="1828800" algn="l">
              <a:spcBef>
                <a:spcPts val="400"/>
              </a:spcBef>
              <a:spcAft>
                <a:spcPts val="0"/>
              </a:spcAft>
              <a:buSzPts val="456"/>
              <a:buChar char="■"/>
              <a:defRPr sz="1200"/>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279" name="Google Shape;279;p61"/>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0" name="Google Shape;280;p61"/>
          <p:cNvSpPr/>
          <p:nvPr>
            <p:ph idx="2" type="pic"/>
          </p:nvPr>
        </p:nvSpPr>
        <p:spPr>
          <a:xfrm>
            <a:off x="491998" y="1865376"/>
            <a:ext cx="3908552" cy="3962400"/>
          </a:xfrm>
          <a:prstGeom prst="rect">
            <a:avLst/>
          </a:prstGeom>
          <a:noFill/>
          <a:ln>
            <a:noFill/>
          </a:ln>
        </p:spPr>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Col_wSubtitle">
  <p:cSld name="2Col_wSubtitle">
    <p:spTree>
      <p:nvGrpSpPr>
        <p:cNvPr id="281" name="Shape 281"/>
        <p:cNvGrpSpPr/>
        <p:nvPr/>
      </p:nvGrpSpPr>
      <p:grpSpPr>
        <a:xfrm>
          <a:off x="0" y="0"/>
          <a:ext cx="0" cy="0"/>
          <a:chOff x="0" y="0"/>
          <a:chExt cx="0" cy="0"/>
        </a:xfrm>
      </p:grpSpPr>
      <p:sp>
        <p:nvSpPr>
          <p:cNvPr id="282" name="Google Shape;282;p62"/>
          <p:cNvSpPr txBox="1"/>
          <p:nvPr>
            <p:ph idx="1" type="body"/>
          </p:nvPr>
        </p:nvSpPr>
        <p:spPr>
          <a:xfrm>
            <a:off x="485648" y="2621280"/>
            <a:ext cx="8074152" cy="3218688"/>
          </a:xfrm>
          <a:prstGeom prst="rect">
            <a:avLst/>
          </a:prstGeom>
          <a:noFill/>
          <a:ln>
            <a:noFill/>
          </a:ln>
        </p:spPr>
        <p:txBody>
          <a:bodyPr anchorCtr="0" anchor="t" bIns="45700" lIns="91425" spcFirstLastPara="1" rIns="91425" wrap="square" tIns="45700">
            <a:noAutofit/>
          </a:bodyPr>
          <a:lstStyle>
            <a:lvl1pPr indent="-314325" lvl="0" marL="457200" algn="l">
              <a:spcBef>
                <a:spcPts val="500"/>
              </a:spcBef>
              <a:spcAft>
                <a:spcPts val="0"/>
              </a:spcAft>
              <a:buClr>
                <a:srgbClr val="8D9EB2"/>
              </a:buClr>
              <a:buSzPts val="1350"/>
              <a:buFont typeface="Noto Sans Symbols"/>
              <a:buChar char="■"/>
              <a:defRPr/>
            </a:lvl1pPr>
            <a:lvl2pPr indent="-289560" lvl="1" marL="914400" algn="l">
              <a:spcBef>
                <a:spcPts val="500"/>
              </a:spcBef>
              <a:spcAft>
                <a:spcPts val="0"/>
              </a:spcAft>
              <a:buClr>
                <a:srgbClr val="D80021"/>
              </a:buClr>
              <a:buSzPts val="960"/>
              <a:buFont typeface="Noto Sans Symbols"/>
              <a:buChar char="■"/>
              <a:defRPr sz="1600">
                <a:solidFill>
                  <a:schemeClr val="dk1"/>
                </a:solidFill>
                <a:latin typeface="Gill Sans"/>
                <a:ea typeface="Gill Sans"/>
                <a:cs typeface="Gill Sans"/>
                <a:sym typeface="Gill Sans"/>
              </a:defRPr>
            </a:lvl2pPr>
            <a:lvl3pPr indent="-268605" lvl="2" marL="1371600" algn="l">
              <a:spcBef>
                <a:spcPts val="500"/>
              </a:spcBef>
              <a:spcAft>
                <a:spcPts val="0"/>
              </a:spcAft>
              <a:buSzPts val="630"/>
              <a:buChar char="■"/>
              <a:defRPr sz="1400">
                <a:solidFill>
                  <a:schemeClr val="dk1"/>
                </a:solidFill>
                <a:latin typeface="Gill Sans"/>
                <a:ea typeface="Gill Sans"/>
                <a:cs typeface="Gill Sans"/>
                <a:sym typeface="Gill Sans"/>
              </a:defRPr>
            </a:lvl3pPr>
            <a:lvl4pPr indent="-259080" lvl="3" marL="1828800" algn="l">
              <a:spcBef>
                <a:spcPts val="500"/>
              </a:spcBef>
              <a:spcAft>
                <a:spcPts val="0"/>
              </a:spcAft>
              <a:buClr>
                <a:srgbClr val="D80021"/>
              </a:buClr>
              <a:buSzPts val="480"/>
              <a:buFont typeface="Noto Sans Symbols"/>
              <a:buChar char="■"/>
              <a:defRPr sz="1200"/>
            </a:lvl4pPr>
            <a:lvl5pPr indent="-228600" lvl="4" marL="2286000" algn="l">
              <a:spcBef>
                <a:spcPts val="400"/>
              </a:spcBef>
              <a:spcAft>
                <a:spcPts val="0"/>
              </a:spcAft>
              <a:buSzPts val="1400"/>
              <a:buNone/>
              <a:defRPr sz="1000">
                <a:solidFill>
                  <a:schemeClr val="dk1"/>
                </a:solidFill>
                <a:latin typeface="Gill Sans"/>
                <a:ea typeface="Gill Sans"/>
                <a:cs typeface="Gill Sans"/>
                <a:sym typeface="Gill Sans"/>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283" name="Google Shape;283;p62"/>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4" name="Google Shape;284;p62"/>
          <p:cNvSpPr txBox="1"/>
          <p:nvPr>
            <p:ph idx="2" type="body"/>
          </p:nvPr>
        </p:nvSpPr>
        <p:spPr>
          <a:xfrm>
            <a:off x="498348" y="1865376"/>
            <a:ext cx="8061452" cy="487680"/>
          </a:xfrm>
          <a:prstGeom prst="rect">
            <a:avLst/>
          </a:prstGeom>
          <a:noFill/>
          <a:ln>
            <a:noFill/>
          </a:ln>
        </p:spPr>
        <p:txBody>
          <a:bodyPr anchorCtr="0" anchor="t" bIns="45700" lIns="91425" spcFirstLastPara="1" rIns="91425" wrap="square" tIns="45700">
            <a:noAutofit/>
          </a:bodyPr>
          <a:lstStyle>
            <a:lvl1pPr indent="-228600" lvl="0" marL="457200" algn="l">
              <a:spcBef>
                <a:spcPts val="700"/>
              </a:spcBef>
              <a:spcAft>
                <a:spcPts val="0"/>
              </a:spcAft>
              <a:buSzPts val="1080"/>
              <a:buNone/>
              <a:defRPr b="1">
                <a:solidFill>
                  <a:schemeClr val="accent1"/>
                </a:solidFill>
              </a:defRPr>
            </a:lvl1pPr>
            <a:lvl2pPr indent="-285750" lvl="1" marL="914400" algn="l">
              <a:spcBef>
                <a:spcPts val="550"/>
              </a:spcBef>
              <a:spcAft>
                <a:spcPts val="0"/>
              </a:spcAft>
              <a:buSzPts val="900"/>
              <a:buChar char="■"/>
              <a:defRPr/>
            </a:lvl2pPr>
            <a:lvl3pPr indent="-274319" lvl="2" marL="1371600" algn="l">
              <a:spcBef>
                <a:spcPts val="500"/>
              </a:spcBef>
              <a:spcAft>
                <a:spcPts val="0"/>
              </a:spcAft>
              <a:buSzPts val="720"/>
              <a:buChar char="■"/>
              <a:defRPr/>
            </a:lvl3pPr>
            <a:lvl4pPr indent="-272033" lvl="3" marL="1828800" algn="l">
              <a:spcBef>
                <a:spcPts val="400"/>
              </a:spcBef>
              <a:spcAft>
                <a:spcPts val="0"/>
              </a:spcAft>
              <a:buSzPts val="684"/>
              <a:buChar char="■"/>
              <a:defRPr/>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285" name="Shape 285"/>
        <p:cNvGrpSpPr/>
        <p:nvPr/>
      </p:nvGrpSpPr>
      <p:grpSpPr>
        <a:xfrm>
          <a:off x="0" y="0"/>
          <a:ext cx="0" cy="0"/>
          <a:chOff x="0" y="0"/>
          <a:chExt cx="0" cy="0"/>
        </a:xfrm>
      </p:grpSpPr>
      <p:sp>
        <p:nvSpPr>
          <p:cNvPr id="286" name="Google Shape;286;p63"/>
          <p:cNvSpPr txBox="1"/>
          <p:nvPr>
            <p:ph type="title"/>
          </p:nvPr>
        </p:nvSpPr>
        <p:spPr>
          <a:xfrm>
            <a:off x="482600" y="381000"/>
            <a:ext cx="8153400" cy="819149"/>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type="blank">
  <p:cSld name="BLANK">
    <p:spTree>
      <p:nvGrpSpPr>
        <p:cNvPr id="287" name="Shape 287"/>
        <p:cNvGrpSpPr/>
        <p:nvPr/>
      </p:nvGrpSpPr>
      <p:grpSpPr>
        <a:xfrm>
          <a:off x="0" y="0"/>
          <a:ext cx="0" cy="0"/>
          <a:chOff x="0" y="0"/>
          <a:chExt cx="0" cy="0"/>
        </a:xfrm>
      </p:grpSpPr>
      <p:sp>
        <p:nvSpPr>
          <p:cNvPr id="288" name="Google Shape;288;p64"/>
          <p:cNvSpPr/>
          <p:nvPr/>
        </p:nvSpPr>
        <p:spPr>
          <a:xfrm>
            <a:off x="0" y="0"/>
            <a:ext cx="9144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289" name="Google Shape;289;p64"/>
          <p:cNvPicPr preferRelativeResize="0"/>
          <p:nvPr/>
        </p:nvPicPr>
        <p:blipFill rotWithShape="1">
          <a:blip r:embed="rId2">
            <a:alphaModFix/>
          </a:blip>
          <a:srcRect b="0" l="0" r="0" t="0"/>
          <a:stretch/>
        </p:blipFill>
        <p:spPr>
          <a:xfrm>
            <a:off x="6708775" y="6208713"/>
            <a:ext cx="1962150" cy="471487"/>
          </a:xfrm>
          <a:prstGeom prst="rect">
            <a:avLst/>
          </a:prstGeom>
          <a:noFill/>
          <a:ln>
            <a:noFill/>
          </a:ln>
        </p:spPr>
      </p:pic>
      <p:sp>
        <p:nvSpPr>
          <p:cNvPr id="290" name="Google Shape;290;p64"/>
          <p:cNvSpPr txBox="1"/>
          <p:nvPr/>
        </p:nvSpPr>
        <p:spPr>
          <a:xfrm>
            <a:off x="508000" y="6362700"/>
            <a:ext cx="1079500" cy="26193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fld id="{00000000-1234-1234-1234-123412341234}" type="slidenum">
              <a:rPr lang="en-GB" sz="1100">
                <a:solidFill>
                  <a:schemeClr val="dk1"/>
                </a:solidFill>
                <a:latin typeface="Gill Sans"/>
                <a:ea typeface="Gill Sans"/>
                <a:cs typeface="Gill Sans"/>
                <a:sym typeface="Gill Sans"/>
              </a:rPr>
              <a:t>‹#›</a:t>
            </a:fld>
            <a:endParaRPr sz="1100">
              <a:solidFill>
                <a:schemeClr val="dk1"/>
              </a:solidFill>
              <a:latin typeface="Gill Sans"/>
              <a:ea typeface="Gill Sans"/>
              <a:cs typeface="Gill Sans"/>
              <a:sym typeface="Gill Sans"/>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_Slide" showMasterSp="0">
  <p:cSld name="End_Slide">
    <p:bg>
      <p:bgPr>
        <a:solidFill>
          <a:schemeClr val="dk1"/>
        </a:solidFill>
      </p:bgPr>
    </p:bg>
    <p:spTree>
      <p:nvGrpSpPr>
        <p:cNvPr id="291" name="Shape 291"/>
        <p:cNvGrpSpPr/>
        <p:nvPr/>
      </p:nvGrpSpPr>
      <p:grpSpPr>
        <a:xfrm>
          <a:off x="0" y="0"/>
          <a:ext cx="0" cy="0"/>
          <a:chOff x="0" y="0"/>
          <a:chExt cx="0" cy="0"/>
        </a:xfrm>
      </p:grpSpPr>
      <p:sp>
        <p:nvSpPr>
          <p:cNvPr id="292" name="Google Shape;292;p65"/>
          <p:cNvSpPr txBox="1"/>
          <p:nvPr/>
        </p:nvSpPr>
        <p:spPr>
          <a:xfrm>
            <a:off x="2978150" y="3225800"/>
            <a:ext cx="3200400" cy="33813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GB" sz="1600">
                <a:solidFill>
                  <a:schemeClr val="lt1"/>
                </a:solidFill>
                <a:latin typeface="Gill Sans"/>
                <a:ea typeface="Gill Sans"/>
                <a:cs typeface="Gill Sans"/>
                <a:sym typeface="Gill Sans"/>
              </a:rPr>
              <a:t>www.savethechildren.org</a:t>
            </a:r>
            <a:endParaRPr/>
          </a:p>
        </p:txBody>
      </p:sp>
      <p:pic>
        <p:nvPicPr>
          <p:cNvPr descr="STC_logo_whiteRed.png" id="293" name="Google Shape;293;p65"/>
          <p:cNvPicPr preferRelativeResize="0"/>
          <p:nvPr/>
        </p:nvPicPr>
        <p:blipFill rotWithShape="1">
          <a:blip r:embed="rId2">
            <a:alphaModFix/>
          </a:blip>
          <a:srcRect b="0" l="0" r="0" t="0"/>
          <a:stretch/>
        </p:blipFill>
        <p:spPr>
          <a:xfrm>
            <a:off x="2730500" y="2393950"/>
            <a:ext cx="3516313" cy="692150"/>
          </a:xfrm>
          <a:prstGeom prst="rect">
            <a:avLst/>
          </a:prstGeom>
          <a:noFill/>
          <a:ln>
            <a:noFill/>
          </a:ln>
        </p:spPr>
      </p:pic>
      <p:sp>
        <p:nvSpPr>
          <p:cNvPr id="294" name="Google Shape;294;p65"/>
          <p:cNvSpPr txBox="1"/>
          <p:nvPr>
            <p:ph idx="1" type="body"/>
          </p:nvPr>
        </p:nvSpPr>
        <p:spPr>
          <a:xfrm>
            <a:off x="2405960" y="4648200"/>
            <a:ext cx="4343400" cy="609600"/>
          </a:xfrm>
          <a:prstGeom prst="rect">
            <a:avLst/>
          </a:prstGeom>
          <a:noFill/>
          <a:ln>
            <a:noFill/>
          </a:ln>
        </p:spPr>
        <p:txBody>
          <a:bodyPr anchorCtr="0" anchor="t" bIns="45700" lIns="91425" spcFirstLastPara="1" rIns="91425" wrap="square" tIns="45700">
            <a:normAutofit/>
          </a:bodyPr>
          <a:lstStyle>
            <a:lvl1pPr indent="-228600" lvl="0" marL="457200" algn="ctr">
              <a:spcBef>
                <a:spcPts val="700"/>
              </a:spcBef>
              <a:spcAft>
                <a:spcPts val="0"/>
              </a:spcAft>
              <a:buSzPts val="960"/>
              <a:buNone/>
              <a:defRPr sz="1600"/>
            </a:lvl1pPr>
            <a:lvl2pPr indent="-285750" lvl="1" marL="914400" algn="l">
              <a:spcBef>
                <a:spcPts val="550"/>
              </a:spcBef>
              <a:spcAft>
                <a:spcPts val="0"/>
              </a:spcAft>
              <a:buSzPts val="900"/>
              <a:buChar char="■"/>
              <a:defRPr/>
            </a:lvl2pPr>
            <a:lvl3pPr indent="-274319" lvl="2" marL="1371600" algn="l">
              <a:spcBef>
                <a:spcPts val="500"/>
              </a:spcBef>
              <a:spcAft>
                <a:spcPts val="0"/>
              </a:spcAft>
              <a:buSzPts val="720"/>
              <a:buChar char="■"/>
              <a:defRPr/>
            </a:lvl3pPr>
            <a:lvl4pPr indent="-272033" lvl="3" marL="1828800" algn="l">
              <a:spcBef>
                <a:spcPts val="400"/>
              </a:spcBef>
              <a:spcAft>
                <a:spcPts val="0"/>
              </a:spcAft>
              <a:buSzPts val="684"/>
              <a:buChar char="■"/>
              <a:defRPr/>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95" name="Shape 295"/>
        <p:cNvGrpSpPr/>
        <p:nvPr/>
      </p:nvGrpSpPr>
      <p:grpSpPr>
        <a:xfrm>
          <a:off x="0" y="0"/>
          <a:ext cx="0" cy="0"/>
          <a:chOff x="0" y="0"/>
          <a:chExt cx="0" cy="0"/>
        </a:xfrm>
      </p:grpSpPr>
      <p:sp>
        <p:nvSpPr>
          <p:cNvPr id="296" name="Google Shape;296;p66"/>
          <p:cNvSpPr txBox="1"/>
          <p:nvPr>
            <p:ph type="title"/>
          </p:nvPr>
        </p:nvSpPr>
        <p:spPr>
          <a:xfrm>
            <a:off x="482600" y="363538"/>
            <a:ext cx="8077200" cy="8191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7" name="Google Shape;297;p66"/>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Autofit/>
          </a:bodyPr>
          <a:lstStyle>
            <a:lvl1pPr indent="-228600" lvl="0" marL="457200" algn="l">
              <a:spcBef>
                <a:spcPts val="700"/>
              </a:spcBef>
              <a:spcAft>
                <a:spcPts val="0"/>
              </a:spcAft>
              <a:buSzPts val="1440"/>
              <a:buNone/>
              <a:defRPr b="1" sz="2400"/>
            </a:lvl1pPr>
            <a:lvl2pPr indent="-228600" lvl="1" marL="914400" algn="l">
              <a:spcBef>
                <a:spcPts val="550"/>
              </a:spcBef>
              <a:spcAft>
                <a:spcPts val="0"/>
              </a:spcAft>
              <a:buSzPts val="1000"/>
              <a:buNone/>
              <a:defRPr b="1" sz="2000"/>
            </a:lvl2pPr>
            <a:lvl3pPr indent="-228600" lvl="2" marL="1371600" algn="l">
              <a:spcBef>
                <a:spcPts val="500"/>
              </a:spcBef>
              <a:spcAft>
                <a:spcPts val="0"/>
              </a:spcAft>
              <a:buSzPts val="720"/>
              <a:buNone/>
              <a:defRPr b="1" sz="1800"/>
            </a:lvl3pPr>
            <a:lvl4pPr indent="-228600" lvl="3" marL="1828800" algn="l">
              <a:spcBef>
                <a:spcPts val="400"/>
              </a:spcBef>
              <a:spcAft>
                <a:spcPts val="0"/>
              </a:spcAft>
              <a:buSzPts val="608"/>
              <a:buNone/>
              <a:defRPr b="1" sz="1600"/>
            </a:lvl4pPr>
            <a:lvl5pPr indent="-228600" lvl="4" marL="2286000" algn="l">
              <a:spcBef>
                <a:spcPts val="400"/>
              </a:spcBef>
              <a:spcAft>
                <a:spcPts val="0"/>
              </a:spcAft>
              <a:buSzPts val="1040"/>
              <a:buNone/>
              <a:defRPr b="1" sz="1600"/>
            </a:lvl5pPr>
            <a:lvl6pPr indent="-228600" lvl="5" marL="2743200" algn="l">
              <a:spcBef>
                <a:spcPts val="320"/>
              </a:spcBef>
              <a:spcAft>
                <a:spcPts val="0"/>
              </a:spcAft>
              <a:buSzPts val="1600"/>
              <a:buNone/>
              <a:defRPr b="1" sz="1600"/>
            </a:lvl6pPr>
            <a:lvl7pPr indent="-228600" lvl="6" marL="3200400" algn="l">
              <a:spcBef>
                <a:spcPts val="320"/>
              </a:spcBef>
              <a:spcAft>
                <a:spcPts val="0"/>
              </a:spcAft>
              <a:buSzPts val="1600"/>
              <a:buNone/>
              <a:defRPr b="1" sz="1600"/>
            </a:lvl7pPr>
            <a:lvl8pPr indent="-228600" lvl="7" marL="3657600" algn="l">
              <a:spcBef>
                <a:spcPts val="320"/>
              </a:spcBef>
              <a:spcAft>
                <a:spcPts val="0"/>
              </a:spcAft>
              <a:buSzPts val="1600"/>
              <a:buNone/>
              <a:defRPr b="1" sz="1600"/>
            </a:lvl8pPr>
            <a:lvl9pPr indent="-228600" lvl="8" marL="4114800" algn="l">
              <a:spcBef>
                <a:spcPts val="320"/>
              </a:spcBef>
              <a:spcAft>
                <a:spcPts val="0"/>
              </a:spcAft>
              <a:buSzPts val="1600"/>
              <a:buNone/>
              <a:defRPr b="1" sz="1600"/>
            </a:lvl9pPr>
          </a:lstStyle>
          <a:p/>
        </p:txBody>
      </p:sp>
      <p:sp>
        <p:nvSpPr>
          <p:cNvPr id="298" name="Google Shape;298;p66"/>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Autofit/>
          </a:bodyPr>
          <a:lstStyle>
            <a:lvl1pPr indent="-320040" lvl="0" marL="457200" algn="l">
              <a:spcBef>
                <a:spcPts val="700"/>
              </a:spcBef>
              <a:spcAft>
                <a:spcPts val="0"/>
              </a:spcAft>
              <a:buSzPts val="1440"/>
              <a:buChar char="■"/>
              <a:defRPr sz="2400"/>
            </a:lvl1pPr>
            <a:lvl2pPr indent="-292100" lvl="1" marL="914400" algn="l">
              <a:spcBef>
                <a:spcPts val="550"/>
              </a:spcBef>
              <a:spcAft>
                <a:spcPts val="0"/>
              </a:spcAft>
              <a:buSzPts val="1000"/>
              <a:buChar char="■"/>
              <a:defRPr sz="2000"/>
            </a:lvl2pPr>
            <a:lvl3pPr indent="-274319" lvl="2" marL="1371600" algn="l">
              <a:spcBef>
                <a:spcPts val="500"/>
              </a:spcBef>
              <a:spcAft>
                <a:spcPts val="0"/>
              </a:spcAft>
              <a:buSzPts val="720"/>
              <a:buChar char="■"/>
              <a:defRPr sz="1800"/>
            </a:lvl3pPr>
            <a:lvl4pPr indent="-267208" lvl="3" marL="1828800" algn="l">
              <a:spcBef>
                <a:spcPts val="400"/>
              </a:spcBef>
              <a:spcAft>
                <a:spcPts val="0"/>
              </a:spcAft>
              <a:buSzPts val="608"/>
              <a:buChar char="■"/>
              <a:defRPr sz="1600"/>
            </a:lvl4pPr>
            <a:lvl5pPr indent="-228600" lvl="4" marL="2286000" algn="l">
              <a:spcBef>
                <a:spcPts val="400"/>
              </a:spcBef>
              <a:spcAft>
                <a:spcPts val="0"/>
              </a:spcAft>
              <a:buSzPts val="1400"/>
              <a:buNone/>
              <a:defRPr sz="1600"/>
            </a:lvl5pPr>
            <a:lvl6pPr indent="-228600" lvl="5" marL="2743200" algn="l">
              <a:spcBef>
                <a:spcPts val="320"/>
              </a:spcBef>
              <a:spcAft>
                <a:spcPts val="0"/>
              </a:spcAft>
              <a:buSzPts val="1600"/>
              <a:buNone/>
              <a:defRPr sz="1600"/>
            </a:lvl6pPr>
            <a:lvl7pPr indent="-330200" lvl="6" marL="3200400" algn="l">
              <a:spcBef>
                <a:spcPts val="320"/>
              </a:spcBef>
              <a:spcAft>
                <a:spcPts val="0"/>
              </a:spcAft>
              <a:buSzPts val="1600"/>
              <a:buChar char="▪"/>
              <a:defRPr sz="1600"/>
            </a:lvl7pPr>
            <a:lvl8pPr indent="-330200" lvl="7" marL="3657600" algn="l">
              <a:spcBef>
                <a:spcPts val="320"/>
              </a:spcBef>
              <a:spcAft>
                <a:spcPts val="0"/>
              </a:spcAft>
              <a:buSzPts val="1600"/>
              <a:buChar char="▪"/>
              <a:defRPr sz="1600"/>
            </a:lvl8pPr>
            <a:lvl9pPr indent="-330200" lvl="8" marL="4114800" algn="l">
              <a:spcBef>
                <a:spcPts val="320"/>
              </a:spcBef>
              <a:spcAft>
                <a:spcPts val="0"/>
              </a:spcAft>
              <a:buSzPts val="1600"/>
              <a:buChar char="▪"/>
              <a:defRPr sz="1600"/>
            </a:lvl9pPr>
          </a:lstStyle>
          <a:p/>
        </p:txBody>
      </p:sp>
      <p:sp>
        <p:nvSpPr>
          <p:cNvPr id="299" name="Google Shape;299;p66"/>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Autofit/>
          </a:bodyPr>
          <a:lstStyle>
            <a:lvl1pPr indent="-228600" lvl="0" marL="457200" algn="l">
              <a:spcBef>
                <a:spcPts val="700"/>
              </a:spcBef>
              <a:spcAft>
                <a:spcPts val="0"/>
              </a:spcAft>
              <a:buSzPts val="1440"/>
              <a:buNone/>
              <a:defRPr b="1" sz="2400"/>
            </a:lvl1pPr>
            <a:lvl2pPr indent="-228600" lvl="1" marL="914400" algn="l">
              <a:spcBef>
                <a:spcPts val="550"/>
              </a:spcBef>
              <a:spcAft>
                <a:spcPts val="0"/>
              </a:spcAft>
              <a:buSzPts val="1000"/>
              <a:buNone/>
              <a:defRPr b="1" sz="2000"/>
            </a:lvl2pPr>
            <a:lvl3pPr indent="-228600" lvl="2" marL="1371600" algn="l">
              <a:spcBef>
                <a:spcPts val="500"/>
              </a:spcBef>
              <a:spcAft>
                <a:spcPts val="0"/>
              </a:spcAft>
              <a:buSzPts val="720"/>
              <a:buNone/>
              <a:defRPr b="1" sz="1800"/>
            </a:lvl3pPr>
            <a:lvl4pPr indent="-228600" lvl="3" marL="1828800" algn="l">
              <a:spcBef>
                <a:spcPts val="400"/>
              </a:spcBef>
              <a:spcAft>
                <a:spcPts val="0"/>
              </a:spcAft>
              <a:buSzPts val="608"/>
              <a:buNone/>
              <a:defRPr b="1" sz="1600"/>
            </a:lvl4pPr>
            <a:lvl5pPr indent="-228600" lvl="4" marL="2286000" algn="l">
              <a:spcBef>
                <a:spcPts val="400"/>
              </a:spcBef>
              <a:spcAft>
                <a:spcPts val="0"/>
              </a:spcAft>
              <a:buSzPts val="1040"/>
              <a:buNone/>
              <a:defRPr b="1" sz="1600"/>
            </a:lvl5pPr>
            <a:lvl6pPr indent="-228600" lvl="5" marL="2743200" algn="l">
              <a:spcBef>
                <a:spcPts val="320"/>
              </a:spcBef>
              <a:spcAft>
                <a:spcPts val="0"/>
              </a:spcAft>
              <a:buSzPts val="1600"/>
              <a:buNone/>
              <a:defRPr b="1" sz="1600"/>
            </a:lvl6pPr>
            <a:lvl7pPr indent="-228600" lvl="6" marL="3200400" algn="l">
              <a:spcBef>
                <a:spcPts val="320"/>
              </a:spcBef>
              <a:spcAft>
                <a:spcPts val="0"/>
              </a:spcAft>
              <a:buSzPts val="1600"/>
              <a:buNone/>
              <a:defRPr b="1" sz="1600"/>
            </a:lvl7pPr>
            <a:lvl8pPr indent="-228600" lvl="7" marL="3657600" algn="l">
              <a:spcBef>
                <a:spcPts val="320"/>
              </a:spcBef>
              <a:spcAft>
                <a:spcPts val="0"/>
              </a:spcAft>
              <a:buSzPts val="1600"/>
              <a:buNone/>
              <a:defRPr b="1" sz="1600"/>
            </a:lvl8pPr>
            <a:lvl9pPr indent="-228600" lvl="8" marL="4114800" algn="l">
              <a:spcBef>
                <a:spcPts val="320"/>
              </a:spcBef>
              <a:spcAft>
                <a:spcPts val="0"/>
              </a:spcAft>
              <a:buSzPts val="1600"/>
              <a:buNone/>
              <a:defRPr b="1" sz="1600"/>
            </a:lvl9pPr>
          </a:lstStyle>
          <a:p/>
        </p:txBody>
      </p:sp>
      <p:sp>
        <p:nvSpPr>
          <p:cNvPr id="300" name="Google Shape;300;p66"/>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Autofit/>
          </a:bodyPr>
          <a:lstStyle>
            <a:lvl1pPr indent="-320040" lvl="0" marL="457200" algn="l">
              <a:spcBef>
                <a:spcPts val="700"/>
              </a:spcBef>
              <a:spcAft>
                <a:spcPts val="0"/>
              </a:spcAft>
              <a:buSzPts val="1440"/>
              <a:buChar char="■"/>
              <a:defRPr sz="2400"/>
            </a:lvl1pPr>
            <a:lvl2pPr indent="-292100" lvl="1" marL="914400" algn="l">
              <a:spcBef>
                <a:spcPts val="550"/>
              </a:spcBef>
              <a:spcAft>
                <a:spcPts val="0"/>
              </a:spcAft>
              <a:buSzPts val="1000"/>
              <a:buChar char="■"/>
              <a:defRPr sz="2000"/>
            </a:lvl2pPr>
            <a:lvl3pPr indent="-274319" lvl="2" marL="1371600" algn="l">
              <a:spcBef>
                <a:spcPts val="500"/>
              </a:spcBef>
              <a:spcAft>
                <a:spcPts val="0"/>
              </a:spcAft>
              <a:buSzPts val="720"/>
              <a:buChar char="■"/>
              <a:defRPr sz="1800"/>
            </a:lvl3pPr>
            <a:lvl4pPr indent="-267208" lvl="3" marL="1828800" algn="l">
              <a:spcBef>
                <a:spcPts val="400"/>
              </a:spcBef>
              <a:spcAft>
                <a:spcPts val="0"/>
              </a:spcAft>
              <a:buSzPts val="608"/>
              <a:buChar char="■"/>
              <a:defRPr sz="1600"/>
            </a:lvl4pPr>
            <a:lvl5pPr indent="-228600" lvl="4" marL="2286000" algn="l">
              <a:spcBef>
                <a:spcPts val="400"/>
              </a:spcBef>
              <a:spcAft>
                <a:spcPts val="0"/>
              </a:spcAft>
              <a:buSzPts val="1400"/>
              <a:buNone/>
              <a:defRPr sz="1600"/>
            </a:lvl5pPr>
            <a:lvl6pPr indent="-228600" lvl="5" marL="2743200" algn="l">
              <a:spcBef>
                <a:spcPts val="320"/>
              </a:spcBef>
              <a:spcAft>
                <a:spcPts val="0"/>
              </a:spcAft>
              <a:buSzPts val="1600"/>
              <a:buNone/>
              <a:defRPr sz="1600"/>
            </a:lvl6pPr>
            <a:lvl7pPr indent="-330200" lvl="6" marL="3200400" algn="l">
              <a:spcBef>
                <a:spcPts val="320"/>
              </a:spcBef>
              <a:spcAft>
                <a:spcPts val="0"/>
              </a:spcAft>
              <a:buSzPts val="1600"/>
              <a:buChar char="▪"/>
              <a:defRPr sz="1600"/>
            </a:lvl7pPr>
            <a:lvl8pPr indent="-330200" lvl="7" marL="3657600" algn="l">
              <a:spcBef>
                <a:spcPts val="320"/>
              </a:spcBef>
              <a:spcAft>
                <a:spcPts val="0"/>
              </a:spcAft>
              <a:buSzPts val="1600"/>
              <a:buChar char="▪"/>
              <a:defRPr sz="1600"/>
            </a:lvl8pPr>
            <a:lvl9pPr indent="-330200" lvl="8" marL="4114800" algn="l">
              <a:spcBef>
                <a:spcPts val="320"/>
              </a:spcBef>
              <a:spcAft>
                <a:spcPts val="0"/>
              </a:spcAft>
              <a:buSzPts val="1600"/>
              <a:buChar char="▪"/>
              <a:defRPr sz="1600"/>
            </a:lvl9pPr>
          </a:lstStyle>
          <a:p/>
        </p:txBody>
      </p:sp>
      <p:sp>
        <p:nvSpPr>
          <p:cNvPr id="301" name="Google Shape;301;p66"/>
          <p:cNvSpPr txBox="1"/>
          <p:nvPr>
            <p:ph idx="10" type="dt"/>
          </p:nvPr>
        </p:nvSpPr>
        <p:spPr>
          <a:xfrm>
            <a:off x="457200" y="6356350"/>
            <a:ext cx="2133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02" name="Google Shape;302;p66"/>
          <p:cNvSpPr txBox="1"/>
          <p:nvPr>
            <p:ph idx="11" type="ftr"/>
          </p:nvPr>
        </p:nvSpPr>
        <p:spPr>
          <a:xfrm>
            <a:off x="3124200" y="6356350"/>
            <a:ext cx="2895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03" name="Google Shape;303;p66"/>
          <p:cNvSpPr txBox="1"/>
          <p:nvPr>
            <p:ph idx="12" type="sldNum"/>
          </p:nvPr>
        </p:nvSpPr>
        <p:spPr>
          <a:xfrm>
            <a:off x="6553200" y="6356350"/>
            <a:ext cx="2133600"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spcAft>
                <a:spcPts val="0"/>
              </a:spcAft>
              <a:buNone/>
              <a:defRPr sz="1800">
                <a:solidFill>
                  <a:schemeClr val="dk1"/>
                </a:solidFill>
                <a:latin typeface="Arial"/>
                <a:ea typeface="Arial"/>
                <a:cs typeface="Arial"/>
                <a:sym typeface="Arial"/>
              </a:defRPr>
            </a:lvl1pPr>
            <a:lvl2pPr indent="0" lvl="1" marL="0" marR="0" rtl="0" algn="l">
              <a:spcBef>
                <a:spcPts val="0"/>
              </a:spcBef>
              <a:spcAft>
                <a:spcPts val="0"/>
              </a:spcAft>
              <a:buNone/>
              <a:defRPr sz="1800">
                <a:solidFill>
                  <a:schemeClr val="dk1"/>
                </a:solidFill>
                <a:latin typeface="Arial"/>
                <a:ea typeface="Arial"/>
                <a:cs typeface="Arial"/>
                <a:sym typeface="Arial"/>
              </a:defRPr>
            </a:lvl2pPr>
            <a:lvl3pPr indent="0" lvl="2" marL="0" marR="0" rtl="0" algn="l">
              <a:spcBef>
                <a:spcPts val="0"/>
              </a:spcBef>
              <a:spcAft>
                <a:spcPts val="0"/>
              </a:spcAft>
              <a:buNone/>
              <a:defRPr sz="1800">
                <a:solidFill>
                  <a:schemeClr val="dk1"/>
                </a:solidFill>
                <a:latin typeface="Arial"/>
                <a:ea typeface="Arial"/>
                <a:cs typeface="Arial"/>
                <a:sym typeface="Arial"/>
              </a:defRPr>
            </a:lvl3pPr>
            <a:lvl4pPr indent="0" lvl="3" marL="0" marR="0" rtl="0" algn="l">
              <a:spcBef>
                <a:spcPts val="0"/>
              </a:spcBef>
              <a:spcAft>
                <a:spcPts val="0"/>
              </a:spcAft>
              <a:buNone/>
              <a:defRPr sz="1800">
                <a:solidFill>
                  <a:schemeClr val="dk1"/>
                </a:solidFill>
                <a:latin typeface="Arial"/>
                <a:ea typeface="Arial"/>
                <a:cs typeface="Arial"/>
                <a:sym typeface="Arial"/>
              </a:defRPr>
            </a:lvl4pPr>
            <a:lvl5pPr indent="0" lvl="4" marL="0" marR="0" rtl="0" algn="l">
              <a:spcBef>
                <a:spcPts val="0"/>
              </a:spcBef>
              <a:spcAft>
                <a:spcPts val="0"/>
              </a:spcAft>
              <a:buNone/>
              <a:defRPr sz="1800">
                <a:solidFill>
                  <a:schemeClr val="dk1"/>
                </a:solidFill>
                <a:latin typeface="Arial"/>
                <a:ea typeface="Arial"/>
                <a:cs typeface="Arial"/>
                <a:sym typeface="Arial"/>
              </a:defRPr>
            </a:lvl5pPr>
            <a:lvl6pPr indent="0" lvl="5" marL="0" marR="0" rtl="0" algn="l">
              <a:spcBef>
                <a:spcPts val="0"/>
              </a:spcBef>
              <a:spcAft>
                <a:spcPts val="0"/>
              </a:spcAft>
              <a:buNone/>
              <a:defRPr sz="1800">
                <a:solidFill>
                  <a:schemeClr val="dk1"/>
                </a:solidFill>
                <a:latin typeface="Arial"/>
                <a:ea typeface="Arial"/>
                <a:cs typeface="Arial"/>
                <a:sym typeface="Arial"/>
              </a:defRPr>
            </a:lvl6pPr>
            <a:lvl7pPr indent="0" lvl="6" marL="0" marR="0" rtl="0" algn="l">
              <a:spcBef>
                <a:spcPts val="0"/>
              </a:spcBef>
              <a:spcAft>
                <a:spcPts val="0"/>
              </a:spcAft>
              <a:buNone/>
              <a:defRPr sz="1800">
                <a:solidFill>
                  <a:schemeClr val="dk1"/>
                </a:solidFill>
                <a:latin typeface="Arial"/>
                <a:ea typeface="Arial"/>
                <a:cs typeface="Arial"/>
                <a:sym typeface="Arial"/>
              </a:defRPr>
            </a:lvl7pPr>
            <a:lvl8pPr indent="0" lvl="7" marL="0" marR="0" rtl="0" algn="l">
              <a:spcBef>
                <a:spcPts val="0"/>
              </a:spcBef>
              <a:spcAft>
                <a:spcPts val="0"/>
              </a:spcAft>
              <a:buNone/>
              <a:defRPr sz="1800">
                <a:solidFill>
                  <a:schemeClr val="dk1"/>
                </a:solidFill>
                <a:latin typeface="Arial"/>
                <a:ea typeface="Arial"/>
                <a:cs typeface="Arial"/>
                <a:sym typeface="Arial"/>
              </a:defRPr>
            </a:lvl8pPr>
            <a:lvl9pPr indent="0" lvl="8" marL="0" marR="0" rtl="0" algn="l">
              <a:spcBef>
                <a:spcPts val="0"/>
              </a:spcBef>
              <a:spcAft>
                <a:spcPts val="0"/>
              </a:spcAft>
              <a:buNone/>
              <a:defRPr sz="1800">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p:cSld name="Title Slide">
    <p:spTree>
      <p:nvGrpSpPr>
        <p:cNvPr id="70" name="Shape 70"/>
        <p:cNvGrpSpPr/>
        <p:nvPr/>
      </p:nvGrpSpPr>
      <p:grpSpPr>
        <a:xfrm>
          <a:off x="0" y="0"/>
          <a:ext cx="0" cy="0"/>
          <a:chOff x="0" y="0"/>
          <a:chExt cx="0" cy="0"/>
        </a:xfrm>
      </p:grpSpPr>
      <p:sp>
        <p:nvSpPr>
          <p:cNvPr id="71" name="Google Shape;71;p31"/>
          <p:cNvSpPr/>
          <p:nvPr/>
        </p:nvSpPr>
        <p:spPr>
          <a:xfrm>
            <a:off x="0" y="0"/>
            <a:ext cx="9144000" cy="1171575"/>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72" name="Google Shape;72;p31"/>
          <p:cNvSpPr/>
          <p:nvPr/>
        </p:nvSpPr>
        <p:spPr>
          <a:xfrm>
            <a:off x="155575" y="149225"/>
            <a:ext cx="8824913" cy="10810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Save_the_Children_logo.png" id="73" name="Google Shape;73;p31"/>
          <p:cNvPicPr preferRelativeResize="0"/>
          <p:nvPr/>
        </p:nvPicPr>
        <p:blipFill rotWithShape="1">
          <a:blip r:embed="rId2">
            <a:alphaModFix/>
          </a:blip>
          <a:srcRect b="0" l="0" r="0" t="0"/>
          <a:stretch/>
        </p:blipFill>
        <p:spPr>
          <a:xfrm>
            <a:off x="627063" y="303213"/>
            <a:ext cx="2017712" cy="412750"/>
          </a:xfrm>
          <a:prstGeom prst="rect">
            <a:avLst/>
          </a:prstGeom>
          <a:noFill/>
          <a:ln>
            <a:noFill/>
          </a:ln>
        </p:spPr>
      </p:pic>
      <p:sp>
        <p:nvSpPr>
          <p:cNvPr id="74" name="Google Shape;74;p31"/>
          <p:cNvSpPr txBox="1"/>
          <p:nvPr>
            <p:ph type="ctrTitle"/>
          </p:nvPr>
        </p:nvSpPr>
        <p:spPr>
          <a:xfrm>
            <a:off x="625148" y="866775"/>
            <a:ext cx="8075613" cy="1197787"/>
          </a:xfrm>
          <a:prstGeom prst="rect">
            <a:avLst/>
          </a:prstGeom>
          <a:noFill/>
          <a:ln>
            <a:noFill/>
          </a:ln>
        </p:spPr>
        <p:txBody>
          <a:bodyPr anchorCtr="0" anchor="t" bIns="0" lIns="0" spcFirstLastPara="1" rIns="0" wrap="square" tIns="0">
            <a:normAutofit/>
          </a:bodyPr>
          <a:lstStyle>
            <a:lvl1pPr lvl="0" algn="l">
              <a:lnSpc>
                <a:spcPct val="95000"/>
              </a:lnSpc>
              <a:spcBef>
                <a:spcPts val="0"/>
              </a:spcBef>
              <a:spcAft>
                <a:spcPts val="0"/>
              </a:spcAft>
              <a:buSzPts val="1400"/>
              <a:buNone/>
              <a:defRPr b="0" i="0" sz="4800" cap="none">
                <a:latin typeface="Oswald"/>
                <a:ea typeface="Oswald"/>
                <a:cs typeface="Oswald"/>
                <a:sym typeface="Oswald"/>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31"/>
          <p:cNvSpPr/>
          <p:nvPr>
            <p:ph idx="2" type="pic"/>
          </p:nvPr>
        </p:nvSpPr>
        <p:spPr>
          <a:xfrm>
            <a:off x="150813" y="2213627"/>
            <a:ext cx="8829675" cy="4494213"/>
          </a:xfrm>
          <a:prstGeom prst="rect">
            <a:avLst/>
          </a:prstGeom>
          <a:noFill/>
          <a:ln>
            <a:noFill/>
          </a:ln>
        </p:spPr>
      </p:sp>
      <p:sp>
        <p:nvSpPr>
          <p:cNvPr id="76" name="Google Shape;76;p31"/>
          <p:cNvSpPr txBox="1"/>
          <p:nvPr>
            <p:ph idx="10" type="dt"/>
          </p:nvPr>
        </p:nvSpPr>
        <p:spPr>
          <a:xfrm>
            <a:off x="7223125" y="344488"/>
            <a:ext cx="1581150"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304" name="Shape 304"/>
        <p:cNvGrpSpPr/>
        <p:nvPr/>
      </p:nvGrpSpPr>
      <p:grpSpPr>
        <a:xfrm>
          <a:off x="0" y="0"/>
          <a:ext cx="0" cy="0"/>
          <a:chOff x="0" y="0"/>
          <a:chExt cx="0" cy="0"/>
        </a:xfrm>
      </p:grpSpPr>
      <p:sp>
        <p:nvSpPr>
          <p:cNvPr id="305" name="Google Shape;305;p67"/>
          <p:cNvSpPr/>
          <p:nvPr/>
        </p:nvSpPr>
        <p:spPr>
          <a:xfrm>
            <a:off x="-4763" y="1588"/>
            <a:ext cx="9148763" cy="914400"/>
          </a:xfrm>
          <a:prstGeom prst="rect">
            <a:avLst/>
          </a:prstGeom>
          <a:solidFill>
            <a:srgbClr val="0099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306" name="Google Shape;306;p67"/>
          <p:cNvSpPr txBox="1"/>
          <p:nvPr>
            <p:ph type="ctrTitle"/>
          </p:nvPr>
        </p:nvSpPr>
        <p:spPr>
          <a:xfrm>
            <a:off x="436033" y="238657"/>
            <a:ext cx="6881290" cy="506413"/>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SzPts val="1400"/>
              <a:buNone/>
              <a:defRPr b="0" sz="2800">
                <a:solidFill>
                  <a:schemeClr val="lt1"/>
                </a:solidFill>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7" name="Google Shape;307;p67"/>
          <p:cNvSpPr txBox="1"/>
          <p:nvPr>
            <p:ph idx="1" type="body"/>
          </p:nvPr>
        </p:nvSpPr>
        <p:spPr>
          <a:xfrm>
            <a:off x="436033" y="1663700"/>
            <a:ext cx="7399867" cy="3492500"/>
          </a:xfrm>
          <a:prstGeom prst="rect">
            <a:avLst/>
          </a:prstGeom>
          <a:noFill/>
          <a:ln>
            <a:noFill/>
          </a:ln>
        </p:spPr>
        <p:txBody>
          <a:bodyPr anchorCtr="0" anchor="t" bIns="45700" lIns="91425" spcFirstLastPara="1" rIns="91425" wrap="square" tIns="45700">
            <a:noAutofit/>
          </a:bodyPr>
          <a:lstStyle>
            <a:lvl1pPr indent="-335280" lvl="0" marL="457200" algn="l">
              <a:spcBef>
                <a:spcPts val="700"/>
              </a:spcBef>
              <a:spcAft>
                <a:spcPts val="0"/>
              </a:spcAft>
              <a:buSzPts val="1680"/>
              <a:buChar char="■"/>
              <a:defRPr sz="2800">
                <a:latin typeface="Arial"/>
                <a:ea typeface="Arial"/>
                <a:cs typeface="Arial"/>
                <a:sym typeface="Arial"/>
              </a:defRPr>
            </a:lvl1pPr>
            <a:lvl2pPr indent="-304800" lvl="1" marL="914400" algn="l">
              <a:spcBef>
                <a:spcPts val="550"/>
              </a:spcBef>
              <a:spcAft>
                <a:spcPts val="0"/>
              </a:spcAft>
              <a:buSzPts val="1200"/>
              <a:buChar char="■"/>
              <a:defRPr sz="2400">
                <a:latin typeface="Arial"/>
                <a:ea typeface="Arial"/>
                <a:cs typeface="Arial"/>
                <a:sym typeface="Arial"/>
              </a:defRPr>
            </a:lvl2pPr>
            <a:lvl3pPr indent="-264160" lvl="2" marL="1371600" algn="l">
              <a:spcBef>
                <a:spcPts val="500"/>
              </a:spcBef>
              <a:spcAft>
                <a:spcPts val="0"/>
              </a:spcAft>
              <a:buSzPts val="560"/>
              <a:buChar char="■"/>
              <a:defRPr>
                <a:latin typeface="Arial"/>
                <a:ea typeface="Arial"/>
                <a:cs typeface="Arial"/>
                <a:sym typeface="Arial"/>
              </a:defRPr>
            </a:lvl3pPr>
            <a:lvl4pPr indent="-272033" lvl="3" marL="1828800" algn="l">
              <a:spcBef>
                <a:spcPts val="400"/>
              </a:spcBef>
              <a:spcAft>
                <a:spcPts val="0"/>
              </a:spcAft>
              <a:buSzPts val="684"/>
              <a:buChar char="■"/>
              <a:defRPr/>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308" name="Google Shape;308;p67"/>
          <p:cNvSpPr txBox="1"/>
          <p:nvPr>
            <p:ph idx="10" type="dt"/>
          </p:nvPr>
        </p:nvSpPr>
        <p:spPr>
          <a:xfrm>
            <a:off x="457200" y="6356350"/>
            <a:ext cx="2133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09" name="Google Shape;309;p67"/>
          <p:cNvSpPr txBox="1"/>
          <p:nvPr>
            <p:ph idx="11" type="ftr"/>
          </p:nvPr>
        </p:nvSpPr>
        <p:spPr>
          <a:xfrm>
            <a:off x="3124200" y="6356350"/>
            <a:ext cx="2895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10" name="Google Shape;310;p67"/>
          <p:cNvSpPr txBox="1"/>
          <p:nvPr>
            <p:ph idx="12" type="sldNum"/>
          </p:nvPr>
        </p:nvSpPr>
        <p:spPr>
          <a:xfrm>
            <a:off x="6553200" y="6356350"/>
            <a:ext cx="2133600"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spcAft>
                <a:spcPts val="0"/>
              </a:spcAft>
              <a:buNone/>
              <a:defRPr sz="1800">
                <a:solidFill>
                  <a:srgbClr val="898989"/>
                </a:solidFill>
                <a:latin typeface="Arial"/>
                <a:ea typeface="Arial"/>
                <a:cs typeface="Arial"/>
                <a:sym typeface="Arial"/>
              </a:defRPr>
            </a:lvl1pPr>
            <a:lvl2pPr indent="0" lvl="1" marL="0" marR="0" rtl="0" algn="l">
              <a:spcBef>
                <a:spcPts val="0"/>
              </a:spcBef>
              <a:spcAft>
                <a:spcPts val="0"/>
              </a:spcAft>
              <a:buNone/>
              <a:defRPr sz="1800">
                <a:solidFill>
                  <a:srgbClr val="898989"/>
                </a:solidFill>
                <a:latin typeface="Arial"/>
                <a:ea typeface="Arial"/>
                <a:cs typeface="Arial"/>
                <a:sym typeface="Arial"/>
              </a:defRPr>
            </a:lvl2pPr>
            <a:lvl3pPr indent="0" lvl="2" marL="0" marR="0" rtl="0" algn="l">
              <a:spcBef>
                <a:spcPts val="0"/>
              </a:spcBef>
              <a:spcAft>
                <a:spcPts val="0"/>
              </a:spcAft>
              <a:buNone/>
              <a:defRPr sz="1800">
                <a:solidFill>
                  <a:srgbClr val="898989"/>
                </a:solidFill>
                <a:latin typeface="Arial"/>
                <a:ea typeface="Arial"/>
                <a:cs typeface="Arial"/>
                <a:sym typeface="Arial"/>
              </a:defRPr>
            </a:lvl3pPr>
            <a:lvl4pPr indent="0" lvl="3" marL="0" marR="0" rtl="0" algn="l">
              <a:spcBef>
                <a:spcPts val="0"/>
              </a:spcBef>
              <a:spcAft>
                <a:spcPts val="0"/>
              </a:spcAft>
              <a:buNone/>
              <a:defRPr sz="1800">
                <a:solidFill>
                  <a:srgbClr val="898989"/>
                </a:solidFill>
                <a:latin typeface="Arial"/>
                <a:ea typeface="Arial"/>
                <a:cs typeface="Arial"/>
                <a:sym typeface="Arial"/>
              </a:defRPr>
            </a:lvl4pPr>
            <a:lvl5pPr indent="0" lvl="4" marL="0" marR="0" rtl="0" algn="l">
              <a:spcBef>
                <a:spcPts val="0"/>
              </a:spcBef>
              <a:spcAft>
                <a:spcPts val="0"/>
              </a:spcAft>
              <a:buNone/>
              <a:defRPr sz="1800">
                <a:solidFill>
                  <a:srgbClr val="898989"/>
                </a:solidFill>
                <a:latin typeface="Arial"/>
                <a:ea typeface="Arial"/>
                <a:cs typeface="Arial"/>
                <a:sym typeface="Arial"/>
              </a:defRPr>
            </a:lvl5pPr>
            <a:lvl6pPr indent="0" lvl="5" marL="0" marR="0" rtl="0" algn="l">
              <a:spcBef>
                <a:spcPts val="0"/>
              </a:spcBef>
              <a:spcAft>
                <a:spcPts val="0"/>
              </a:spcAft>
              <a:buNone/>
              <a:defRPr sz="1800">
                <a:solidFill>
                  <a:srgbClr val="898989"/>
                </a:solidFill>
                <a:latin typeface="Arial"/>
                <a:ea typeface="Arial"/>
                <a:cs typeface="Arial"/>
                <a:sym typeface="Arial"/>
              </a:defRPr>
            </a:lvl6pPr>
            <a:lvl7pPr indent="0" lvl="6" marL="0" marR="0" rtl="0" algn="l">
              <a:spcBef>
                <a:spcPts val="0"/>
              </a:spcBef>
              <a:spcAft>
                <a:spcPts val="0"/>
              </a:spcAft>
              <a:buNone/>
              <a:defRPr sz="1800">
                <a:solidFill>
                  <a:srgbClr val="898989"/>
                </a:solidFill>
                <a:latin typeface="Arial"/>
                <a:ea typeface="Arial"/>
                <a:cs typeface="Arial"/>
                <a:sym typeface="Arial"/>
              </a:defRPr>
            </a:lvl7pPr>
            <a:lvl8pPr indent="0" lvl="7" marL="0" marR="0" rtl="0" algn="l">
              <a:spcBef>
                <a:spcPts val="0"/>
              </a:spcBef>
              <a:spcAft>
                <a:spcPts val="0"/>
              </a:spcAft>
              <a:buNone/>
              <a:defRPr sz="1800">
                <a:solidFill>
                  <a:srgbClr val="898989"/>
                </a:solidFill>
                <a:latin typeface="Arial"/>
                <a:ea typeface="Arial"/>
                <a:cs typeface="Arial"/>
                <a:sym typeface="Arial"/>
              </a:defRPr>
            </a:lvl8pPr>
            <a:lvl9pPr indent="0" lvl="8" marL="0" marR="0" rtl="0" algn="l">
              <a:spcBef>
                <a:spcPts val="0"/>
              </a:spcBef>
              <a:spcAft>
                <a:spcPts val="0"/>
              </a:spcAft>
              <a:buNone/>
              <a:defRPr sz="1800">
                <a:solidFill>
                  <a:srgbClr val="898989"/>
                </a:solidFill>
                <a:latin typeface="Arial"/>
                <a:ea typeface="Arial"/>
                <a:cs typeface="Arial"/>
                <a:sym typeface="Arial"/>
              </a:defRPr>
            </a:lvl9pPr>
          </a:lstStyle>
          <a:p>
            <a:pPr indent="0" lvl="0" marL="0" rtl="0" algn="l">
              <a:spcBef>
                <a:spcPts val="0"/>
              </a:spcBef>
              <a:spcAft>
                <a:spcPts val="0"/>
              </a:spcAft>
              <a:buNone/>
            </a:pPr>
            <a:r>
              <a:t/>
            </a:r>
            <a:endParaRPr/>
          </a:p>
          <a:p>
            <a:pPr indent="0" lvl="0" marL="0" rtl="0" algn="l">
              <a:spcBef>
                <a:spcPts val="0"/>
              </a:spcBef>
              <a:spcAft>
                <a:spcPts val="0"/>
              </a:spcAft>
              <a:buNone/>
            </a:pPr>
            <a:fld id="{00000000-1234-1234-1234-123412341234}" type="slidenum">
              <a:rPr lang="en-GB"/>
              <a:t>‹#›</a:t>
            </a:fld>
            <a:endParaRPr/>
          </a:p>
          <a:p>
            <a:pPr indent="0" lvl="0" marL="0" rtl="0" algn="l">
              <a:spcBef>
                <a:spcPts val="0"/>
              </a:spcBef>
              <a:spcAft>
                <a:spcPts val="0"/>
              </a:spcAft>
              <a:buNone/>
            </a:pPr>
            <a:r>
              <a:t/>
            </a:r>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Column_Subtitle">
  <p:cSld name="1Column_Subtitle">
    <p:spTree>
      <p:nvGrpSpPr>
        <p:cNvPr id="320" name="Shape 320"/>
        <p:cNvGrpSpPr/>
        <p:nvPr/>
      </p:nvGrpSpPr>
      <p:grpSpPr>
        <a:xfrm>
          <a:off x="0" y="0"/>
          <a:ext cx="0" cy="0"/>
          <a:chOff x="0" y="0"/>
          <a:chExt cx="0" cy="0"/>
        </a:xfrm>
      </p:grpSpPr>
      <p:sp>
        <p:nvSpPr>
          <p:cNvPr id="321" name="Google Shape;321;p69"/>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2" name="Google Shape;322;p69"/>
          <p:cNvSpPr txBox="1"/>
          <p:nvPr>
            <p:ph idx="1" type="body"/>
          </p:nvPr>
        </p:nvSpPr>
        <p:spPr>
          <a:xfrm>
            <a:off x="495300" y="2621280"/>
            <a:ext cx="8064500" cy="3218688"/>
          </a:xfrm>
          <a:prstGeom prst="rect">
            <a:avLst/>
          </a:prstGeom>
          <a:noFill/>
          <a:ln>
            <a:noFill/>
          </a:ln>
        </p:spPr>
        <p:txBody>
          <a:bodyPr anchorCtr="0" anchor="t" bIns="45700" lIns="91425" spcFirstLastPara="1" rIns="91425" wrap="square" tIns="45700">
            <a:noAutofit/>
          </a:bodyPr>
          <a:lstStyle>
            <a:lvl1pPr indent="-297180" lvl="0" marL="457200" algn="l">
              <a:spcBef>
                <a:spcPts val="700"/>
              </a:spcBef>
              <a:spcAft>
                <a:spcPts val="0"/>
              </a:spcAft>
              <a:buSzPts val="1080"/>
              <a:buChar char="■"/>
              <a:defRPr sz="1800"/>
            </a:lvl1pPr>
            <a:lvl2pPr indent="-279400" lvl="1" marL="914400" algn="l">
              <a:spcBef>
                <a:spcPts val="550"/>
              </a:spcBef>
              <a:spcAft>
                <a:spcPts val="0"/>
              </a:spcAft>
              <a:buSzPts val="800"/>
              <a:buChar char="■"/>
              <a:defRPr sz="1600"/>
            </a:lvl2pPr>
            <a:lvl3pPr indent="-264160" lvl="2" marL="1371600" marR="0" algn="l">
              <a:lnSpc>
                <a:spcPct val="100000"/>
              </a:lnSpc>
              <a:spcBef>
                <a:spcPts val="500"/>
              </a:spcBef>
              <a:spcAft>
                <a:spcPts val="0"/>
              </a:spcAft>
              <a:buClr>
                <a:srgbClr val="8D9EB2"/>
              </a:buClr>
              <a:buSzPts val="560"/>
              <a:buFont typeface="Noto Sans Symbols"/>
              <a:buChar char="■"/>
              <a:defRPr sz="1400">
                <a:solidFill>
                  <a:schemeClr val="dk1"/>
                </a:solidFill>
                <a:latin typeface="Gill Sans"/>
                <a:ea typeface="Gill Sans"/>
                <a:cs typeface="Gill Sans"/>
                <a:sym typeface="Gill Sans"/>
              </a:defRPr>
            </a:lvl3pPr>
            <a:lvl4pPr indent="-256794" lvl="3" marL="1828800" algn="l">
              <a:spcBef>
                <a:spcPts val="400"/>
              </a:spcBef>
              <a:spcAft>
                <a:spcPts val="0"/>
              </a:spcAft>
              <a:buSzPts val="444"/>
              <a:buChar char="■"/>
              <a:defRPr sz="1200"/>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323" name="Google Shape;323;p69"/>
          <p:cNvSpPr txBox="1"/>
          <p:nvPr>
            <p:ph idx="2" type="body"/>
          </p:nvPr>
        </p:nvSpPr>
        <p:spPr>
          <a:xfrm>
            <a:off x="495300" y="1865376"/>
            <a:ext cx="8064500" cy="487680"/>
          </a:xfrm>
          <a:prstGeom prst="rect">
            <a:avLst/>
          </a:prstGeom>
          <a:noFill/>
          <a:ln>
            <a:noFill/>
          </a:ln>
        </p:spPr>
        <p:txBody>
          <a:bodyPr anchorCtr="0" anchor="t" bIns="45700" lIns="91425" spcFirstLastPara="1" rIns="91425" wrap="square" tIns="45700">
            <a:noAutofit/>
          </a:bodyPr>
          <a:lstStyle>
            <a:lvl1pPr indent="-228600" lvl="0" marL="457200" algn="l">
              <a:spcBef>
                <a:spcPts val="700"/>
              </a:spcBef>
              <a:spcAft>
                <a:spcPts val="0"/>
              </a:spcAft>
              <a:buSzPts val="1080"/>
              <a:buNone/>
              <a:defRPr b="1">
                <a:solidFill>
                  <a:srgbClr val="D50B26"/>
                </a:solidFill>
              </a:defRPr>
            </a:lvl1pPr>
            <a:lvl2pPr indent="-285750" lvl="1" marL="914400" algn="l">
              <a:spcBef>
                <a:spcPts val="550"/>
              </a:spcBef>
              <a:spcAft>
                <a:spcPts val="0"/>
              </a:spcAft>
              <a:buSzPts val="900"/>
              <a:buChar char="■"/>
              <a:defRPr/>
            </a:lvl2pPr>
            <a:lvl3pPr indent="-274319" lvl="2" marL="1371600" algn="l">
              <a:spcBef>
                <a:spcPts val="500"/>
              </a:spcBef>
              <a:spcAft>
                <a:spcPts val="0"/>
              </a:spcAft>
              <a:buSzPts val="720"/>
              <a:buChar char="■"/>
              <a:defRPr/>
            </a:lvl3pPr>
            <a:lvl4pPr indent="-272033" lvl="3" marL="1828800" algn="l">
              <a:spcBef>
                <a:spcPts val="400"/>
              </a:spcBef>
              <a:spcAft>
                <a:spcPts val="0"/>
              </a:spcAft>
              <a:buSzPts val="684"/>
              <a:buChar char="■"/>
              <a:defRPr/>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1Column_Subtitle">
  <p:cSld name="1_1Column_Subtitle">
    <p:bg>
      <p:bgPr>
        <a:blipFill>
          <a:blip r:embed="rId2">
            <a:alphaModFix/>
          </a:blip>
          <a:stretch>
            <a:fillRect/>
          </a:stretch>
        </a:blipFill>
      </p:bgPr>
    </p:bg>
    <p:spTree>
      <p:nvGrpSpPr>
        <p:cNvPr id="324" name="Shape 324"/>
        <p:cNvGrpSpPr/>
        <p:nvPr/>
      </p:nvGrpSpPr>
      <p:grpSpPr>
        <a:xfrm>
          <a:off x="0" y="0"/>
          <a:ext cx="0" cy="0"/>
          <a:chOff x="0" y="0"/>
          <a:chExt cx="0" cy="0"/>
        </a:xfrm>
      </p:grpSpPr>
      <p:sp>
        <p:nvSpPr>
          <p:cNvPr id="325" name="Google Shape;325;p70"/>
          <p:cNvSpPr/>
          <p:nvPr/>
        </p:nvSpPr>
        <p:spPr>
          <a:xfrm>
            <a:off x="774700" y="0"/>
            <a:ext cx="83693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a:solidFill>
                  <a:srgbClr val="FFFFFF"/>
                </a:solidFill>
                <a:latin typeface="Gill Sans"/>
                <a:ea typeface="Gill Sans"/>
                <a:cs typeface="Gill Sans"/>
                <a:sym typeface="Gill Sans"/>
              </a:rPr>
              <a:t>av</a:t>
            </a:r>
            <a:endParaRPr/>
          </a:p>
        </p:txBody>
      </p:sp>
      <p:sp>
        <p:nvSpPr>
          <p:cNvPr id="326" name="Google Shape;326;p70"/>
          <p:cNvSpPr/>
          <p:nvPr/>
        </p:nvSpPr>
        <p:spPr>
          <a:xfrm>
            <a:off x="0" y="1295400"/>
            <a:ext cx="533400" cy="228600"/>
          </a:xfrm>
          <a:prstGeom prst="rect">
            <a:avLst/>
          </a:prstGeom>
          <a:solidFill>
            <a:srgbClr val="71839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18399"/>
              </a:solidFill>
              <a:latin typeface="Arial"/>
              <a:ea typeface="Arial"/>
              <a:cs typeface="Arial"/>
              <a:sym typeface="Arial"/>
            </a:endParaRPr>
          </a:p>
        </p:txBody>
      </p:sp>
      <p:sp>
        <p:nvSpPr>
          <p:cNvPr id="327" name="Google Shape;327;p70"/>
          <p:cNvSpPr/>
          <p:nvPr/>
        </p:nvSpPr>
        <p:spPr>
          <a:xfrm>
            <a:off x="603250" y="1295400"/>
            <a:ext cx="8553450" cy="228600"/>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328" name="Google Shape;328;p70"/>
          <p:cNvCxnSpPr/>
          <p:nvPr/>
        </p:nvCxnSpPr>
        <p:spPr>
          <a:xfrm>
            <a:off x="0" y="6172200"/>
            <a:ext cx="9144000" cy="0"/>
          </a:xfrm>
          <a:prstGeom prst="straightConnector1">
            <a:avLst/>
          </a:prstGeom>
          <a:noFill/>
          <a:ln cap="flat" cmpd="sng" w="12700">
            <a:solidFill>
              <a:srgbClr val="718399"/>
            </a:solidFill>
            <a:prstDash val="solid"/>
            <a:round/>
            <a:headEnd len="sm" w="sm" type="none"/>
            <a:tailEnd len="sm" w="sm" type="none"/>
          </a:ln>
        </p:spPr>
      </p:cxnSp>
      <p:pic>
        <p:nvPicPr>
          <p:cNvPr descr="485&amp;k-[Converted].png" id="329" name="Google Shape;329;p70"/>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330" name="Google Shape;330;p70"/>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1" name="Google Shape;331;p70"/>
          <p:cNvSpPr txBox="1"/>
          <p:nvPr>
            <p:ph idx="1" type="body"/>
          </p:nvPr>
        </p:nvSpPr>
        <p:spPr>
          <a:xfrm>
            <a:off x="495300" y="2621280"/>
            <a:ext cx="8064500" cy="3218688"/>
          </a:xfrm>
          <a:prstGeom prst="rect">
            <a:avLst/>
          </a:prstGeom>
          <a:noFill/>
          <a:ln>
            <a:noFill/>
          </a:ln>
        </p:spPr>
        <p:txBody>
          <a:bodyPr anchorCtr="0" anchor="t" bIns="45700" lIns="91425" spcFirstLastPara="1" rIns="91425" wrap="square" tIns="45700">
            <a:noAutofit/>
          </a:bodyPr>
          <a:lstStyle>
            <a:lvl1pPr indent="-297180" lvl="0" marL="457200" algn="l">
              <a:spcBef>
                <a:spcPts val="700"/>
              </a:spcBef>
              <a:spcAft>
                <a:spcPts val="0"/>
              </a:spcAft>
              <a:buSzPts val="1080"/>
              <a:buChar char="■"/>
              <a:defRPr sz="1800"/>
            </a:lvl1pPr>
            <a:lvl2pPr indent="-279400" lvl="1" marL="914400" algn="l">
              <a:spcBef>
                <a:spcPts val="550"/>
              </a:spcBef>
              <a:spcAft>
                <a:spcPts val="0"/>
              </a:spcAft>
              <a:buSzPts val="800"/>
              <a:buChar char="■"/>
              <a:defRPr sz="1600"/>
            </a:lvl2pPr>
            <a:lvl3pPr indent="-264160" lvl="2" marL="1371600" marR="0" algn="l">
              <a:lnSpc>
                <a:spcPct val="100000"/>
              </a:lnSpc>
              <a:spcBef>
                <a:spcPts val="500"/>
              </a:spcBef>
              <a:spcAft>
                <a:spcPts val="0"/>
              </a:spcAft>
              <a:buClr>
                <a:srgbClr val="8D9EB2"/>
              </a:buClr>
              <a:buSzPts val="560"/>
              <a:buFont typeface="Noto Sans Symbols"/>
              <a:buChar char="■"/>
              <a:defRPr sz="1400">
                <a:solidFill>
                  <a:schemeClr val="dk1"/>
                </a:solidFill>
                <a:latin typeface="Gill Sans"/>
                <a:ea typeface="Gill Sans"/>
                <a:cs typeface="Gill Sans"/>
                <a:sym typeface="Gill Sans"/>
              </a:defRPr>
            </a:lvl3pPr>
            <a:lvl4pPr indent="-256794" lvl="3" marL="1828800" algn="l">
              <a:spcBef>
                <a:spcPts val="400"/>
              </a:spcBef>
              <a:spcAft>
                <a:spcPts val="0"/>
              </a:spcAft>
              <a:buSzPts val="444"/>
              <a:buChar char="■"/>
              <a:defRPr sz="1200"/>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332" name="Google Shape;332;p70"/>
          <p:cNvSpPr txBox="1"/>
          <p:nvPr>
            <p:ph idx="2" type="body"/>
          </p:nvPr>
        </p:nvSpPr>
        <p:spPr>
          <a:xfrm>
            <a:off x="495300" y="1865376"/>
            <a:ext cx="8064500" cy="487680"/>
          </a:xfrm>
          <a:prstGeom prst="rect">
            <a:avLst/>
          </a:prstGeom>
          <a:noFill/>
          <a:ln>
            <a:noFill/>
          </a:ln>
        </p:spPr>
        <p:txBody>
          <a:bodyPr anchorCtr="0" anchor="t" bIns="45700" lIns="91425" spcFirstLastPara="1" rIns="91425" wrap="square" tIns="45700">
            <a:noAutofit/>
          </a:bodyPr>
          <a:lstStyle>
            <a:lvl1pPr indent="-228600" lvl="0" marL="457200" algn="l">
              <a:spcBef>
                <a:spcPts val="700"/>
              </a:spcBef>
              <a:spcAft>
                <a:spcPts val="0"/>
              </a:spcAft>
              <a:buSzPts val="1080"/>
              <a:buNone/>
              <a:defRPr b="1">
                <a:solidFill>
                  <a:srgbClr val="D50B26"/>
                </a:solidFill>
              </a:defRPr>
            </a:lvl1pPr>
            <a:lvl2pPr indent="-285750" lvl="1" marL="914400" algn="l">
              <a:spcBef>
                <a:spcPts val="550"/>
              </a:spcBef>
              <a:spcAft>
                <a:spcPts val="0"/>
              </a:spcAft>
              <a:buSzPts val="900"/>
              <a:buChar char="■"/>
              <a:defRPr/>
            </a:lvl2pPr>
            <a:lvl3pPr indent="-274319" lvl="2" marL="1371600" algn="l">
              <a:spcBef>
                <a:spcPts val="500"/>
              </a:spcBef>
              <a:spcAft>
                <a:spcPts val="0"/>
              </a:spcAft>
              <a:buSzPts val="720"/>
              <a:buChar char="■"/>
              <a:defRPr/>
            </a:lvl3pPr>
            <a:lvl4pPr indent="-272033" lvl="3" marL="1828800" algn="l">
              <a:spcBef>
                <a:spcPts val="400"/>
              </a:spcBef>
              <a:spcAft>
                <a:spcPts val="0"/>
              </a:spcAft>
              <a:buSzPts val="684"/>
              <a:buChar char="■"/>
              <a:defRPr/>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Asian Child)" showMasterSp="0">
  <p:cSld name="Title Slide (Asian Child)">
    <p:bg>
      <p:bgPr>
        <a:blipFill>
          <a:blip r:embed="rId2">
            <a:alphaModFix/>
          </a:blip>
          <a:stretch>
            <a:fillRect/>
          </a:stretch>
        </a:blipFill>
      </p:bgPr>
    </p:bg>
    <p:spTree>
      <p:nvGrpSpPr>
        <p:cNvPr id="333" name="Shape 333"/>
        <p:cNvGrpSpPr/>
        <p:nvPr/>
      </p:nvGrpSpPr>
      <p:grpSpPr>
        <a:xfrm>
          <a:off x="0" y="0"/>
          <a:ext cx="0" cy="0"/>
          <a:chOff x="0" y="0"/>
          <a:chExt cx="0" cy="0"/>
        </a:xfrm>
      </p:grpSpPr>
      <p:sp>
        <p:nvSpPr>
          <p:cNvPr id="334" name="Google Shape;334;p71"/>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35" name="Google Shape;335;p71"/>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36" name="Google Shape;336;p71"/>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337" name="Google Shape;337;p71"/>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338" name="Google Shape;338;p71"/>
          <p:cNvSpPr txBox="1"/>
          <p:nvPr>
            <p:ph type="title"/>
          </p:nvPr>
        </p:nvSpPr>
        <p:spPr>
          <a:xfrm>
            <a:off x="87919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9" name="Google Shape;339;p71"/>
          <p:cNvSpPr txBox="1"/>
          <p:nvPr>
            <p:ph idx="1" type="body"/>
          </p:nvPr>
        </p:nvSpPr>
        <p:spPr>
          <a:xfrm>
            <a:off x="812344"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African Child)" showMasterSp="0">
  <p:cSld name="1_Title Slide (African Child)">
    <p:bg>
      <p:bgPr>
        <a:blipFill>
          <a:blip r:embed="rId2">
            <a:alphaModFix/>
          </a:blip>
          <a:stretch>
            <a:fillRect/>
          </a:stretch>
        </a:blipFill>
      </p:bgPr>
    </p:bg>
    <p:spTree>
      <p:nvGrpSpPr>
        <p:cNvPr id="340" name="Shape 340"/>
        <p:cNvGrpSpPr/>
        <p:nvPr/>
      </p:nvGrpSpPr>
      <p:grpSpPr>
        <a:xfrm>
          <a:off x="0" y="0"/>
          <a:ext cx="0" cy="0"/>
          <a:chOff x="0" y="0"/>
          <a:chExt cx="0" cy="0"/>
        </a:xfrm>
      </p:grpSpPr>
      <p:sp>
        <p:nvSpPr>
          <p:cNvPr id="341" name="Google Shape;341;p72"/>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42" name="Google Shape;342;p72"/>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43" name="Google Shape;343;p72"/>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344" name="Google Shape;344;p72"/>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345" name="Google Shape;345;p72"/>
          <p:cNvSpPr txBox="1"/>
          <p:nvPr>
            <p:ph type="title"/>
          </p:nvPr>
        </p:nvSpPr>
        <p:spPr>
          <a:xfrm>
            <a:off x="87919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6" name="Google Shape;346;p72"/>
          <p:cNvSpPr txBox="1"/>
          <p:nvPr>
            <p:ph idx="1" type="body"/>
          </p:nvPr>
        </p:nvSpPr>
        <p:spPr>
          <a:xfrm>
            <a:off x="790062"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US Child)" showMasterSp="0">
  <p:cSld name="2_Title Slide (US Child)">
    <p:bg>
      <p:bgPr>
        <a:blipFill>
          <a:blip r:embed="rId2">
            <a:alphaModFix/>
          </a:blip>
          <a:stretch>
            <a:fillRect/>
          </a:stretch>
        </a:blipFill>
      </p:bgPr>
    </p:bg>
    <p:spTree>
      <p:nvGrpSpPr>
        <p:cNvPr id="347" name="Shape 347"/>
        <p:cNvGrpSpPr/>
        <p:nvPr/>
      </p:nvGrpSpPr>
      <p:grpSpPr>
        <a:xfrm>
          <a:off x="0" y="0"/>
          <a:ext cx="0" cy="0"/>
          <a:chOff x="0" y="0"/>
          <a:chExt cx="0" cy="0"/>
        </a:xfrm>
      </p:grpSpPr>
      <p:sp>
        <p:nvSpPr>
          <p:cNvPr id="348" name="Google Shape;348;p73"/>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49" name="Google Shape;349;p73"/>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50" name="Google Shape;350;p73"/>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351" name="Google Shape;351;p73"/>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352" name="Google Shape;352;p73"/>
          <p:cNvSpPr txBox="1"/>
          <p:nvPr>
            <p:ph type="title"/>
          </p:nvPr>
        </p:nvSpPr>
        <p:spPr>
          <a:xfrm>
            <a:off x="1603598" y="2311400"/>
            <a:ext cx="7135091"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3" name="Google Shape;353;p73"/>
          <p:cNvSpPr txBox="1"/>
          <p:nvPr>
            <p:ph idx="1" type="body"/>
          </p:nvPr>
        </p:nvSpPr>
        <p:spPr>
          <a:xfrm>
            <a:off x="1514470" y="5054600"/>
            <a:ext cx="7135091"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US Child)" showMasterSp="0">
  <p:cSld name="4_Title Slide (US Child)">
    <p:bg>
      <p:bgPr>
        <a:blipFill>
          <a:blip r:embed="rId2">
            <a:alphaModFix/>
          </a:blip>
          <a:stretch>
            <a:fillRect/>
          </a:stretch>
        </a:blipFill>
      </p:bgPr>
    </p:bg>
    <p:spTree>
      <p:nvGrpSpPr>
        <p:cNvPr id="354" name="Shape 354"/>
        <p:cNvGrpSpPr/>
        <p:nvPr/>
      </p:nvGrpSpPr>
      <p:grpSpPr>
        <a:xfrm>
          <a:off x="0" y="0"/>
          <a:ext cx="0" cy="0"/>
          <a:chOff x="0" y="0"/>
          <a:chExt cx="0" cy="0"/>
        </a:xfrm>
      </p:grpSpPr>
      <p:sp>
        <p:nvSpPr>
          <p:cNvPr id="355" name="Google Shape;355;p74"/>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56" name="Google Shape;356;p74"/>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57" name="Google Shape;357;p74"/>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358" name="Google Shape;358;p74"/>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359" name="Google Shape;359;p74"/>
          <p:cNvSpPr txBox="1"/>
          <p:nvPr>
            <p:ph type="title"/>
          </p:nvPr>
        </p:nvSpPr>
        <p:spPr>
          <a:xfrm>
            <a:off x="99060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0" name="Google Shape;360;p74"/>
          <p:cNvSpPr txBox="1"/>
          <p:nvPr>
            <p:ph idx="1" type="body"/>
          </p:nvPr>
        </p:nvSpPr>
        <p:spPr>
          <a:xfrm>
            <a:off x="990600"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le Slide (Indian Asian Child)" showMasterSp="0">
  <p:cSld name="3_Title Slide (Indian Asian Child)">
    <p:bg>
      <p:bgPr>
        <a:blipFill>
          <a:blip r:embed="rId2">
            <a:alphaModFix/>
          </a:blip>
          <a:stretch>
            <a:fillRect/>
          </a:stretch>
        </a:blipFill>
      </p:bgPr>
    </p:bg>
    <p:spTree>
      <p:nvGrpSpPr>
        <p:cNvPr id="361" name="Shape 361"/>
        <p:cNvGrpSpPr/>
        <p:nvPr/>
      </p:nvGrpSpPr>
      <p:grpSpPr>
        <a:xfrm>
          <a:off x="0" y="0"/>
          <a:ext cx="0" cy="0"/>
          <a:chOff x="0" y="0"/>
          <a:chExt cx="0" cy="0"/>
        </a:xfrm>
      </p:grpSpPr>
      <p:sp>
        <p:nvSpPr>
          <p:cNvPr id="362" name="Google Shape;362;p75"/>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63" name="Google Shape;363;p75"/>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64" name="Google Shape;364;p75"/>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365" name="Google Shape;365;p75"/>
          <p:cNvPicPr preferRelativeResize="0"/>
          <p:nvPr/>
        </p:nvPicPr>
        <p:blipFill rotWithShape="1">
          <a:blip r:embed="rId3">
            <a:alphaModFix/>
          </a:blip>
          <a:srcRect b="0" l="0" r="0" t="0"/>
          <a:stretch/>
        </p:blipFill>
        <p:spPr>
          <a:xfrm>
            <a:off x="6708775" y="6208713"/>
            <a:ext cx="1962150" cy="471487"/>
          </a:xfrm>
          <a:prstGeom prst="rect">
            <a:avLst/>
          </a:prstGeom>
          <a:noFill/>
          <a:ln>
            <a:noFill/>
          </a:ln>
        </p:spPr>
      </p:pic>
      <p:sp>
        <p:nvSpPr>
          <p:cNvPr id="366" name="Google Shape;366;p75"/>
          <p:cNvSpPr txBox="1"/>
          <p:nvPr>
            <p:ph type="title"/>
          </p:nvPr>
        </p:nvSpPr>
        <p:spPr>
          <a:xfrm>
            <a:off x="99060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7" name="Google Shape;367;p75"/>
          <p:cNvSpPr txBox="1"/>
          <p:nvPr>
            <p:ph idx="1" type="body"/>
          </p:nvPr>
        </p:nvSpPr>
        <p:spPr>
          <a:xfrm>
            <a:off x="990600"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ntent Divider Slide" showMasterSp="0">
  <p:cSld name="1_Content Divider Slide">
    <p:bg>
      <p:bgPr>
        <a:solidFill>
          <a:schemeClr val="lt1"/>
        </a:solidFill>
      </p:bgPr>
    </p:bg>
    <p:spTree>
      <p:nvGrpSpPr>
        <p:cNvPr id="368" name="Shape 368"/>
        <p:cNvGrpSpPr/>
        <p:nvPr/>
      </p:nvGrpSpPr>
      <p:grpSpPr>
        <a:xfrm>
          <a:off x="0" y="0"/>
          <a:ext cx="0" cy="0"/>
          <a:chOff x="0" y="0"/>
          <a:chExt cx="0" cy="0"/>
        </a:xfrm>
      </p:grpSpPr>
      <p:sp>
        <p:nvSpPr>
          <p:cNvPr id="369" name="Google Shape;369;p76"/>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70" name="Google Shape;370;p76"/>
          <p:cNvSpPr/>
          <p:nvPr/>
        </p:nvSpPr>
        <p:spPr>
          <a:xfrm>
            <a:off x="-9525" y="6070600"/>
            <a:ext cx="2295525" cy="696913"/>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71" name="Google Shape;371;p76"/>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372" name="Google Shape;372;p76"/>
          <p:cNvPicPr preferRelativeResize="0"/>
          <p:nvPr/>
        </p:nvPicPr>
        <p:blipFill rotWithShape="1">
          <a:blip r:embed="rId2">
            <a:alphaModFix/>
          </a:blip>
          <a:srcRect b="0" l="0" r="0" t="0"/>
          <a:stretch/>
        </p:blipFill>
        <p:spPr>
          <a:xfrm>
            <a:off x="6708775" y="6208713"/>
            <a:ext cx="1962150" cy="471487"/>
          </a:xfrm>
          <a:prstGeom prst="rect">
            <a:avLst/>
          </a:prstGeom>
          <a:noFill/>
          <a:ln>
            <a:noFill/>
          </a:ln>
        </p:spPr>
      </p:pic>
      <p:sp>
        <p:nvSpPr>
          <p:cNvPr id="373" name="Google Shape;373;p76"/>
          <p:cNvSpPr txBox="1"/>
          <p:nvPr>
            <p:ph type="title"/>
          </p:nvPr>
        </p:nvSpPr>
        <p:spPr>
          <a:xfrm>
            <a:off x="87919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solidFill>
                  <a:schemeClr val="dk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4" name="Google Shape;374;p76"/>
          <p:cNvSpPr txBox="1"/>
          <p:nvPr>
            <p:ph idx="1" type="body"/>
          </p:nvPr>
        </p:nvSpPr>
        <p:spPr>
          <a:xfrm>
            <a:off x="801203"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solidFill>
                  <a:schemeClr val="dk1"/>
                </a:solidFill>
              </a:defRPr>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lt_Content Divider Slide" showMasterSp="0">
  <p:cSld name="Alt_Content Divider Slide">
    <p:bg>
      <p:bgPr>
        <a:solidFill>
          <a:schemeClr val="lt1"/>
        </a:solidFill>
      </p:bgPr>
    </p:bg>
    <p:spTree>
      <p:nvGrpSpPr>
        <p:cNvPr id="375" name="Shape 375"/>
        <p:cNvGrpSpPr/>
        <p:nvPr/>
      </p:nvGrpSpPr>
      <p:grpSpPr>
        <a:xfrm>
          <a:off x="0" y="0"/>
          <a:ext cx="0" cy="0"/>
          <a:chOff x="0" y="0"/>
          <a:chExt cx="0" cy="0"/>
        </a:xfrm>
      </p:grpSpPr>
      <p:sp>
        <p:nvSpPr>
          <p:cNvPr id="376" name="Google Shape;376;p77"/>
          <p:cNvSpPr/>
          <p:nvPr/>
        </p:nvSpPr>
        <p:spPr>
          <a:xfrm>
            <a:off x="0" y="5970588"/>
            <a:ext cx="9144000" cy="887412"/>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77" name="Google Shape;377;p77"/>
          <p:cNvSpPr/>
          <p:nvPr/>
        </p:nvSpPr>
        <p:spPr>
          <a:xfrm>
            <a:off x="-9525" y="6070600"/>
            <a:ext cx="2295525" cy="696913"/>
          </a:xfrm>
          <a:prstGeom prst="rect">
            <a:avLst/>
          </a:prstGeom>
          <a:solidFill>
            <a:srgbClr val="D8001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78" name="Google Shape;378;p77"/>
          <p:cNvSpPr/>
          <p:nvPr/>
        </p:nvSpPr>
        <p:spPr>
          <a:xfrm>
            <a:off x="2371725" y="6070600"/>
            <a:ext cx="6784975" cy="685800"/>
          </a:xfrm>
          <a:prstGeom prst="rect">
            <a:avLst/>
          </a:prstGeom>
          <a:solidFill>
            <a:srgbClr val="8D9E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379" name="Google Shape;379;p77"/>
          <p:cNvPicPr preferRelativeResize="0"/>
          <p:nvPr/>
        </p:nvPicPr>
        <p:blipFill rotWithShape="1">
          <a:blip r:embed="rId2">
            <a:alphaModFix/>
          </a:blip>
          <a:srcRect b="0" l="0" r="0" t="0"/>
          <a:stretch/>
        </p:blipFill>
        <p:spPr>
          <a:xfrm>
            <a:off x="6708775" y="6208713"/>
            <a:ext cx="1962150" cy="471487"/>
          </a:xfrm>
          <a:prstGeom prst="rect">
            <a:avLst/>
          </a:prstGeom>
          <a:noFill/>
          <a:ln>
            <a:noFill/>
          </a:ln>
        </p:spPr>
      </p:pic>
      <p:sp>
        <p:nvSpPr>
          <p:cNvPr id="380" name="Google Shape;380;p77"/>
          <p:cNvSpPr txBox="1"/>
          <p:nvPr>
            <p:ph type="title"/>
          </p:nvPr>
        </p:nvSpPr>
        <p:spPr>
          <a:xfrm>
            <a:off x="879190" y="2311400"/>
            <a:ext cx="7848600" cy="2717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SzPts val="1400"/>
              <a:buNone/>
              <a:defRPr b="0" i="0" sz="3600" cap="none">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1" name="Google Shape;381;p77"/>
          <p:cNvSpPr txBox="1"/>
          <p:nvPr>
            <p:ph idx="1" type="body"/>
          </p:nvPr>
        </p:nvSpPr>
        <p:spPr>
          <a:xfrm>
            <a:off x="801203" y="5054600"/>
            <a:ext cx="7848600" cy="711200"/>
          </a:xfrm>
          <a:prstGeom prst="rect">
            <a:avLst/>
          </a:prstGeom>
          <a:noFill/>
          <a:ln>
            <a:noFill/>
          </a:ln>
        </p:spPr>
        <p:txBody>
          <a:bodyPr anchorCtr="0" anchor="t" bIns="45700" lIns="91425" spcFirstLastPara="1" rIns="91425" wrap="square" tIns="45700">
            <a:normAutofit/>
          </a:bodyPr>
          <a:lstStyle>
            <a:lvl1pPr indent="-228600" lvl="0" marL="457200" algn="r">
              <a:spcBef>
                <a:spcPts val="700"/>
              </a:spcBef>
              <a:spcAft>
                <a:spcPts val="0"/>
              </a:spcAft>
              <a:buSzPts val="840"/>
              <a:buNone/>
              <a:defRPr b="0" i="1" sz="1400">
                <a:solidFill>
                  <a:schemeClr val="dk1"/>
                </a:solidFill>
              </a:defRPr>
            </a:lvl1pPr>
            <a:lvl2pPr indent="-228600" lvl="1" marL="914400" algn="r">
              <a:spcBef>
                <a:spcPts val="550"/>
              </a:spcBef>
              <a:spcAft>
                <a:spcPts val="0"/>
              </a:spcAft>
              <a:buSzPts val="800"/>
              <a:buNone/>
              <a:defRPr/>
            </a:lvl2pPr>
            <a:lvl3pPr indent="-228600" lvl="2" marL="1371600" algn="r">
              <a:spcBef>
                <a:spcPts val="500"/>
              </a:spcBef>
              <a:spcAft>
                <a:spcPts val="0"/>
              </a:spcAft>
              <a:buSzPts val="560"/>
              <a:buNone/>
              <a:defRPr/>
            </a:lvl3pPr>
            <a:lvl4pPr indent="-228600" lvl="3" marL="1828800" algn="r">
              <a:spcBef>
                <a:spcPts val="400"/>
              </a:spcBef>
              <a:spcAft>
                <a:spcPts val="0"/>
              </a:spcAft>
              <a:buSzPts val="456"/>
              <a:buNone/>
              <a:defRPr/>
            </a:lvl4pPr>
            <a:lvl5pPr indent="-228600" lvl="4" marL="2286000" algn="r">
              <a:spcBef>
                <a:spcPts val="400"/>
              </a:spcBef>
              <a:spcAft>
                <a:spcPts val="0"/>
              </a:spcAft>
              <a:buSzPts val="13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382" name="Google Shape;382;p77"/>
          <p:cNvSpPr/>
          <p:nvPr>
            <p:ph idx="2" type="pic"/>
          </p:nvPr>
        </p:nvSpPr>
        <p:spPr>
          <a:xfrm>
            <a:off x="182880" y="279400"/>
            <a:ext cx="2834640" cy="3048000"/>
          </a:xfrm>
          <a:prstGeom prst="rect">
            <a:avLst/>
          </a:prstGeom>
          <a:noFill/>
          <a:ln>
            <a:noFill/>
          </a:ln>
        </p:spPr>
      </p:sp>
      <p:sp>
        <p:nvSpPr>
          <p:cNvPr id="383" name="Google Shape;383;p77"/>
          <p:cNvSpPr/>
          <p:nvPr>
            <p:ph idx="3" type="pic"/>
          </p:nvPr>
        </p:nvSpPr>
        <p:spPr>
          <a:xfrm>
            <a:off x="3139440" y="279400"/>
            <a:ext cx="2834640" cy="3048000"/>
          </a:xfrm>
          <a:prstGeom prst="rect">
            <a:avLst/>
          </a:prstGeom>
          <a:noFill/>
          <a:ln>
            <a:noFill/>
          </a:ln>
        </p:spPr>
      </p:sp>
      <p:sp>
        <p:nvSpPr>
          <p:cNvPr id="384" name="Google Shape;384;p77"/>
          <p:cNvSpPr/>
          <p:nvPr>
            <p:ph idx="4" type="pic"/>
          </p:nvPr>
        </p:nvSpPr>
        <p:spPr>
          <a:xfrm>
            <a:off x="6096000" y="279400"/>
            <a:ext cx="2834640" cy="3048000"/>
          </a:xfrm>
          <a:prstGeom prst="rect">
            <a:avLst/>
          </a:prstGeom>
          <a:no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1" showMasterSp="0">
  <p:cSld name="Divider 1">
    <p:spTree>
      <p:nvGrpSpPr>
        <p:cNvPr id="77" name="Shape 77"/>
        <p:cNvGrpSpPr/>
        <p:nvPr/>
      </p:nvGrpSpPr>
      <p:grpSpPr>
        <a:xfrm>
          <a:off x="0" y="0"/>
          <a:ext cx="0" cy="0"/>
          <a:chOff x="0" y="0"/>
          <a:chExt cx="0" cy="0"/>
        </a:xfrm>
      </p:grpSpPr>
      <p:sp>
        <p:nvSpPr>
          <p:cNvPr id="78" name="Google Shape;78;p32"/>
          <p:cNvSpPr/>
          <p:nvPr/>
        </p:nvSpPr>
        <p:spPr>
          <a:xfrm>
            <a:off x="4572000" y="0"/>
            <a:ext cx="4572000" cy="6307138"/>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Save_the_Children_logo.png" id="79" name="Google Shape;79;p32"/>
          <p:cNvPicPr preferRelativeResize="0"/>
          <p:nvPr/>
        </p:nvPicPr>
        <p:blipFill rotWithShape="1">
          <a:blip r:embed="rId2">
            <a:alphaModFix/>
          </a:blip>
          <a:srcRect b="0" l="0" r="0" t="0"/>
          <a:stretch/>
        </p:blipFill>
        <p:spPr>
          <a:xfrm>
            <a:off x="438150" y="6426200"/>
            <a:ext cx="1860550" cy="379413"/>
          </a:xfrm>
          <a:prstGeom prst="rect">
            <a:avLst/>
          </a:prstGeom>
          <a:noFill/>
          <a:ln>
            <a:noFill/>
          </a:ln>
        </p:spPr>
      </p:pic>
      <p:cxnSp>
        <p:nvCxnSpPr>
          <p:cNvPr id="80" name="Google Shape;80;p32"/>
          <p:cNvCxnSpPr/>
          <p:nvPr/>
        </p:nvCxnSpPr>
        <p:spPr>
          <a:xfrm flipH="1">
            <a:off x="2466975" y="6432550"/>
            <a:ext cx="6350" cy="365125"/>
          </a:xfrm>
          <a:prstGeom prst="straightConnector1">
            <a:avLst/>
          </a:prstGeom>
          <a:noFill/>
          <a:ln cap="flat" cmpd="sng" w="12700">
            <a:solidFill>
              <a:schemeClr val="dk1"/>
            </a:solidFill>
            <a:prstDash val="solid"/>
            <a:round/>
            <a:headEnd len="sm" w="sm" type="none"/>
            <a:tailEnd len="sm" w="sm" type="none"/>
          </a:ln>
        </p:spPr>
      </p:cxnSp>
      <p:cxnSp>
        <p:nvCxnSpPr>
          <p:cNvPr id="81" name="Google Shape;81;p32"/>
          <p:cNvCxnSpPr/>
          <p:nvPr/>
        </p:nvCxnSpPr>
        <p:spPr>
          <a:xfrm flipH="1">
            <a:off x="6389688" y="6432550"/>
            <a:ext cx="7937" cy="365125"/>
          </a:xfrm>
          <a:prstGeom prst="straightConnector1">
            <a:avLst/>
          </a:prstGeom>
          <a:noFill/>
          <a:ln cap="flat" cmpd="sng" w="12700">
            <a:solidFill>
              <a:schemeClr val="dk1"/>
            </a:solidFill>
            <a:prstDash val="solid"/>
            <a:round/>
            <a:headEnd len="sm" w="sm" type="none"/>
            <a:tailEnd len="sm" w="sm" type="none"/>
          </a:ln>
        </p:spPr>
      </p:cxnSp>
      <p:sp>
        <p:nvSpPr>
          <p:cNvPr id="82" name="Google Shape;82;p32"/>
          <p:cNvSpPr txBox="1"/>
          <p:nvPr>
            <p:ph type="title"/>
          </p:nvPr>
        </p:nvSpPr>
        <p:spPr>
          <a:xfrm>
            <a:off x="5470768" y="1171576"/>
            <a:ext cx="3243019" cy="1219798"/>
          </a:xfrm>
          <a:prstGeom prst="rect">
            <a:avLst/>
          </a:prstGeom>
          <a:noFill/>
          <a:ln>
            <a:noFill/>
          </a:ln>
        </p:spPr>
        <p:txBody>
          <a:bodyPr anchorCtr="0" anchor="t" bIns="0" lIns="0" spcFirstLastPara="1" rIns="0" wrap="square" tIns="0">
            <a:normAutofit/>
          </a:bodyPr>
          <a:lstStyle>
            <a:lvl1pPr lvl="0" algn="l">
              <a:lnSpc>
                <a:spcPct val="95000"/>
              </a:lnSpc>
              <a:spcBef>
                <a:spcPts val="0"/>
              </a:spcBef>
              <a:spcAft>
                <a:spcPts val="0"/>
              </a:spcAft>
              <a:buSzPts val="1400"/>
              <a:buNone/>
              <a:defRPr b="0" i="0" sz="3200" cap="none">
                <a:solidFill>
                  <a:schemeClr val="lt1"/>
                </a:solidFill>
                <a:latin typeface="Oswald"/>
                <a:ea typeface="Oswald"/>
                <a:cs typeface="Oswald"/>
                <a:sym typeface="Oswald"/>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2"/>
          <p:cNvSpPr txBox="1"/>
          <p:nvPr>
            <p:ph idx="1" type="body"/>
          </p:nvPr>
        </p:nvSpPr>
        <p:spPr>
          <a:xfrm>
            <a:off x="5470767" y="2395663"/>
            <a:ext cx="3243020" cy="2684219"/>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Clr>
                <a:srgbClr val="FFFFFF"/>
              </a:buClr>
              <a:buSzPts val="1800"/>
              <a:buNone/>
              <a:defRPr b="0" i="0" sz="1800">
                <a:solidFill>
                  <a:srgbClr val="FFFFFF"/>
                </a:solidFill>
                <a:latin typeface="Gill Sans"/>
                <a:ea typeface="Gill Sans"/>
                <a:cs typeface="Gill Sans"/>
                <a:sym typeface="Gill Sans"/>
              </a:defRPr>
            </a:lvl1pPr>
            <a:lvl2pPr indent="-228600" lvl="1" marL="914400" algn="l">
              <a:spcBef>
                <a:spcPts val="600"/>
              </a:spcBef>
              <a:spcAft>
                <a:spcPts val="0"/>
              </a:spcAft>
              <a:buClr>
                <a:schemeClr val="lt1"/>
              </a:buClr>
              <a:buSzPts val="1800"/>
              <a:buNone/>
              <a:defRPr sz="1800">
                <a:solidFill>
                  <a:schemeClr val="lt1"/>
                </a:solidFill>
              </a:defRPr>
            </a:lvl2pPr>
            <a:lvl3pPr indent="-228600" lvl="2" marL="1371600" algn="l">
              <a:spcBef>
                <a:spcPts val="600"/>
              </a:spcBef>
              <a:spcAft>
                <a:spcPts val="0"/>
              </a:spcAft>
              <a:buSzPts val="1800"/>
              <a:buNone/>
              <a:defRPr sz="1800">
                <a:solidFill>
                  <a:srgbClr val="FFFFFF"/>
                </a:solidFill>
              </a:defRPr>
            </a:lvl3pPr>
            <a:lvl4pPr indent="-228600" lvl="3" marL="1828800" algn="l">
              <a:spcBef>
                <a:spcPts val="600"/>
              </a:spcBef>
              <a:spcAft>
                <a:spcPts val="0"/>
              </a:spcAft>
              <a:buClr>
                <a:srgbClr val="FFFFFF"/>
              </a:buClr>
              <a:buSzPts val="1800"/>
              <a:buNone/>
              <a:defRPr sz="1800">
                <a:solidFill>
                  <a:srgbClr val="FFFFFF"/>
                </a:solidFill>
              </a:defRPr>
            </a:lvl4pPr>
            <a:lvl5pPr indent="-228600" lvl="4" marL="2286000" algn="l">
              <a:spcBef>
                <a:spcPts val="600"/>
              </a:spcBef>
              <a:spcAft>
                <a:spcPts val="0"/>
              </a:spcAft>
              <a:buSzPts val="1800"/>
              <a:buNone/>
              <a:defRPr sz="1800">
                <a:solidFill>
                  <a:srgbClr val="FFFFFF"/>
                </a:solidFill>
              </a:defRPr>
            </a:lvl5pPr>
            <a:lvl6pPr indent="-228600" lvl="5" marL="2743200" algn="l">
              <a:spcBef>
                <a:spcPts val="600"/>
              </a:spcBef>
              <a:spcAft>
                <a:spcPts val="0"/>
              </a:spcAft>
              <a:buClr>
                <a:srgbClr val="8A8A8A"/>
              </a:buClr>
              <a:buSzPts val="1400"/>
              <a:buNone/>
              <a:defRPr sz="1400">
                <a:solidFill>
                  <a:srgbClr val="8A8A8A"/>
                </a:solidFill>
              </a:defRPr>
            </a:lvl6pPr>
            <a:lvl7pPr indent="-228600" lvl="6" marL="3200400" algn="l">
              <a:spcBef>
                <a:spcPts val="280"/>
              </a:spcBef>
              <a:spcAft>
                <a:spcPts val="0"/>
              </a:spcAft>
              <a:buClr>
                <a:srgbClr val="8A8A8A"/>
              </a:buClr>
              <a:buSzPts val="1400"/>
              <a:buNone/>
              <a:defRPr sz="1400">
                <a:solidFill>
                  <a:srgbClr val="8A8A8A"/>
                </a:solidFill>
              </a:defRPr>
            </a:lvl7pPr>
            <a:lvl8pPr indent="-228600" lvl="7" marL="3657600" algn="l">
              <a:spcBef>
                <a:spcPts val="280"/>
              </a:spcBef>
              <a:spcAft>
                <a:spcPts val="0"/>
              </a:spcAft>
              <a:buClr>
                <a:srgbClr val="8A8A8A"/>
              </a:buClr>
              <a:buSzPts val="1400"/>
              <a:buNone/>
              <a:defRPr sz="1400">
                <a:solidFill>
                  <a:srgbClr val="8A8A8A"/>
                </a:solidFill>
              </a:defRPr>
            </a:lvl8pPr>
            <a:lvl9pPr indent="-228600" lvl="8" marL="4114800" algn="l">
              <a:spcBef>
                <a:spcPts val="280"/>
              </a:spcBef>
              <a:spcAft>
                <a:spcPts val="0"/>
              </a:spcAft>
              <a:buClr>
                <a:srgbClr val="8A8A8A"/>
              </a:buClr>
              <a:buSzPts val="1400"/>
              <a:buNone/>
              <a:defRPr sz="1400">
                <a:solidFill>
                  <a:srgbClr val="8A8A8A"/>
                </a:solidFill>
              </a:defRPr>
            </a:lvl9pPr>
          </a:lstStyle>
          <a:p/>
        </p:txBody>
      </p:sp>
      <p:sp>
        <p:nvSpPr>
          <p:cNvPr id="84" name="Google Shape;84;p32"/>
          <p:cNvSpPr/>
          <p:nvPr>
            <p:ph idx="2" type="pic"/>
          </p:nvPr>
        </p:nvSpPr>
        <p:spPr>
          <a:xfrm>
            <a:off x="152400" y="155738"/>
            <a:ext cx="5002416" cy="5985852"/>
          </a:xfrm>
          <a:prstGeom prst="rect">
            <a:avLst/>
          </a:prstGeom>
          <a:noFill/>
          <a:ln>
            <a:noFill/>
          </a:ln>
        </p:spPr>
      </p:sp>
      <p:sp>
        <p:nvSpPr>
          <p:cNvPr id="85" name="Google Shape;85;p32"/>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32"/>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32"/>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000">
                <a:solidFill>
                  <a:schemeClr val="dk1"/>
                </a:solidFill>
                <a:latin typeface="Gill Sans"/>
                <a:ea typeface="Gill Sans"/>
                <a:cs typeface="Gill Sans"/>
                <a:sym typeface="Gill Sans"/>
              </a:defRPr>
            </a:lvl1pPr>
            <a:lvl2pPr indent="0" lvl="1" marL="0" algn="r">
              <a:spcBef>
                <a:spcPts val="0"/>
              </a:spcBef>
              <a:spcAft>
                <a:spcPts val="0"/>
              </a:spcAft>
              <a:buNone/>
              <a:defRPr sz="1000">
                <a:solidFill>
                  <a:schemeClr val="dk1"/>
                </a:solidFill>
                <a:latin typeface="Gill Sans"/>
                <a:ea typeface="Gill Sans"/>
                <a:cs typeface="Gill Sans"/>
                <a:sym typeface="Gill Sans"/>
              </a:defRPr>
            </a:lvl2pPr>
            <a:lvl3pPr indent="0" lvl="2" marL="0" algn="r">
              <a:spcBef>
                <a:spcPts val="0"/>
              </a:spcBef>
              <a:spcAft>
                <a:spcPts val="0"/>
              </a:spcAft>
              <a:buNone/>
              <a:defRPr sz="1000">
                <a:solidFill>
                  <a:schemeClr val="dk1"/>
                </a:solidFill>
                <a:latin typeface="Gill Sans"/>
                <a:ea typeface="Gill Sans"/>
                <a:cs typeface="Gill Sans"/>
                <a:sym typeface="Gill Sans"/>
              </a:defRPr>
            </a:lvl3pPr>
            <a:lvl4pPr indent="0" lvl="3" marL="0" algn="r">
              <a:spcBef>
                <a:spcPts val="0"/>
              </a:spcBef>
              <a:spcAft>
                <a:spcPts val="0"/>
              </a:spcAft>
              <a:buNone/>
              <a:defRPr sz="1000">
                <a:solidFill>
                  <a:schemeClr val="dk1"/>
                </a:solidFill>
                <a:latin typeface="Gill Sans"/>
                <a:ea typeface="Gill Sans"/>
                <a:cs typeface="Gill Sans"/>
                <a:sym typeface="Gill Sans"/>
              </a:defRPr>
            </a:lvl4pPr>
            <a:lvl5pPr indent="0" lvl="4" marL="0" algn="r">
              <a:spcBef>
                <a:spcPts val="0"/>
              </a:spcBef>
              <a:spcAft>
                <a:spcPts val="0"/>
              </a:spcAft>
              <a:buNone/>
              <a:defRPr sz="1000">
                <a:solidFill>
                  <a:schemeClr val="dk1"/>
                </a:solidFill>
                <a:latin typeface="Gill Sans"/>
                <a:ea typeface="Gill Sans"/>
                <a:cs typeface="Gill Sans"/>
                <a:sym typeface="Gill Sans"/>
              </a:defRPr>
            </a:lvl5pPr>
            <a:lvl6pPr indent="0" lvl="5" marL="0" algn="r">
              <a:spcBef>
                <a:spcPts val="0"/>
              </a:spcBef>
              <a:spcAft>
                <a:spcPts val="0"/>
              </a:spcAft>
              <a:buNone/>
              <a:defRPr sz="1000">
                <a:solidFill>
                  <a:schemeClr val="dk1"/>
                </a:solidFill>
                <a:latin typeface="Gill Sans"/>
                <a:ea typeface="Gill Sans"/>
                <a:cs typeface="Gill Sans"/>
                <a:sym typeface="Gill Sans"/>
              </a:defRPr>
            </a:lvl6pPr>
            <a:lvl7pPr indent="0" lvl="6" marL="0" algn="r">
              <a:spcBef>
                <a:spcPts val="0"/>
              </a:spcBef>
              <a:spcAft>
                <a:spcPts val="0"/>
              </a:spcAft>
              <a:buNone/>
              <a:defRPr sz="1000">
                <a:solidFill>
                  <a:schemeClr val="dk1"/>
                </a:solidFill>
                <a:latin typeface="Gill Sans"/>
                <a:ea typeface="Gill Sans"/>
                <a:cs typeface="Gill Sans"/>
                <a:sym typeface="Gill Sans"/>
              </a:defRPr>
            </a:lvl7pPr>
            <a:lvl8pPr indent="0" lvl="7" marL="0" algn="r">
              <a:spcBef>
                <a:spcPts val="0"/>
              </a:spcBef>
              <a:spcAft>
                <a:spcPts val="0"/>
              </a:spcAft>
              <a:buNone/>
              <a:defRPr sz="1000">
                <a:solidFill>
                  <a:schemeClr val="dk1"/>
                </a:solidFill>
                <a:latin typeface="Gill Sans"/>
                <a:ea typeface="Gill Sans"/>
                <a:cs typeface="Gill Sans"/>
                <a:sym typeface="Gill Sans"/>
              </a:defRPr>
            </a:lvl8pPr>
            <a:lvl9pPr indent="0" lvl="8" mar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Col_NumberedList">
  <p:cSld name="1Col_NumberedList">
    <p:spTree>
      <p:nvGrpSpPr>
        <p:cNvPr id="385" name="Shape 385"/>
        <p:cNvGrpSpPr/>
        <p:nvPr/>
      </p:nvGrpSpPr>
      <p:grpSpPr>
        <a:xfrm>
          <a:off x="0" y="0"/>
          <a:ext cx="0" cy="0"/>
          <a:chOff x="0" y="0"/>
          <a:chExt cx="0" cy="0"/>
        </a:xfrm>
      </p:grpSpPr>
      <p:sp>
        <p:nvSpPr>
          <p:cNvPr id="386" name="Google Shape;386;p78"/>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7" name="Google Shape;387;p78"/>
          <p:cNvSpPr txBox="1"/>
          <p:nvPr>
            <p:ph idx="1" type="body"/>
          </p:nvPr>
        </p:nvSpPr>
        <p:spPr>
          <a:xfrm>
            <a:off x="495300" y="1865376"/>
            <a:ext cx="8064500" cy="3218688"/>
          </a:xfrm>
          <a:prstGeom prst="rect">
            <a:avLst/>
          </a:prstGeom>
          <a:noFill/>
          <a:ln>
            <a:noFill/>
          </a:ln>
        </p:spPr>
        <p:txBody>
          <a:bodyPr anchorCtr="0" anchor="t" bIns="45700" lIns="91425" spcFirstLastPara="1" rIns="91425" wrap="square" tIns="45700">
            <a:noAutofit/>
          </a:bodyPr>
          <a:lstStyle>
            <a:lvl1pPr indent="-297180" lvl="0" marL="457200" algn="l">
              <a:spcBef>
                <a:spcPts val="700"/>
              </a:spcBef>
              <a:spcAft>
                <a:spcPts val="0"/>
              </a:spcAft>
              <a:buSzPts val="1080"/>
              <a:buChar char="■"/>
              <a:defRPr sz="1800"/>
            </a:lvl1pPr>
            <a:lvl2pPr indent="-228600" lvl="1" marL="914400" algn="l">
              <a:spcBef>
                <a:spcPts val="550"/>
              </a:spcBef>
              <a:spcAft>
                <a:spcPts val="0"/>
              </a:spcAft>
              <a:buSzPts val="1600"/>
              <a:buNone/>
              <a:defRPr b="1" sz="1600">
                <a:solidFill>
                  <a:schemeClr val="dk1"/>
                </a:solidFill>
                <a:latin typeface="Gill Sans"/>
                <a:ea typeface="Gill Sans"/>
                <a:cs typeface="Gill Sans"/>
                <a:sym typeface="Gill Sans"/>
              </a:defRPr>
            </a:lvl2pPr>
            <a:lvl3pPr indent="-277494" lvl="2" marL="1371600" marR="0" algn="l">
              <a:lnSpc>
                <a:spcPct val="100000"/>
              </a:lnSpc>
              <a:spcBef>
                <a:spcPts val="500"/>
              </a:spcBef>
              <a:spcAft>
                <a:spcPts val="0"/>
              </a:spcAft>
              <a:buClr>
                <a:srgbClr val="D80021"/>
              </a:buClr>
              <a:buSzPts val="770"/>
              <a:buFont typeface="Noto Sans Symbols"/>
              <a:buChar char="■"/>
              <a:defRPr sz="1400">
                <a:solidFill>
                  <a:schemeClr val="dk1"/>
                </a:solidFill>
                <a:latin typeface="Gill Sans"/>
                <a:ea typeface="Gill Sans"/>
                <a:cs typeface="Gill Sans"/>
                <a:sym typeface="Gill Sans"/>
              </a:defRPr>
            </a:lvl3pPr>
            <a:lvl4pPr indent="-259080" lvl="3" marL="1828800" algn="l">
              <a:spcBef>
                <a:spcPts val="400"/>
              </a:spcBef>
              <a:spcAft>
                <a:spcPts val="0"/>
              </a:spcAft>
              <a:buClr>
                <a:srgbClr val="718399"/>
              </a:buClr>
              <a:buSzPts val="480"/>
              <a:buChar char="■"/>
              <a:defRPr sz="1200"/>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Column Layout">
  <p:cSld name="2Column Layout">
    <p:spTree>
      <p:nvGrpSpPr>
        <p:cNvPr id="388" name="Shape 388"/>
        <p:cNvGrpSpPr/>
        <p:nvPr/>
      </p:nvGrpSpPr>
      <p:grpSpPr>
        <a:xfrm>
          <a:off x="0" y="0"/>
          <a:ext cx="0" cy="0"/>
          <a:chOff x="0" y="0"/>
          <a:chExt cx="0" cy="0"/>
        </a:xfrm>
      </p:grpSpPr>
      <p:sp>
        <p:nvSpPr>
          <p:cNvPr id="389" name="Google Shape;389;p79"/>
          <p:cNvSpPr txBox="1"/>
          <p:nvPr>
            <p:ph idx="1" type="body"/>
          </p:nvPr>
        </p:nvSpPr>
        <p:spPr>
          <a:xfrm>
            <a:off x="495300" y="1865376"/>
            <a:ext cx="8064500" cy="3494024"/>
          </a:xfrm>
          <a:prstGeom prst="rect">
            <a:avLst/>
          </a:prstGeom>
          <a:noFill/>
          <a:ln>
            <a:noFill/>
          </a:ln>
        </p:spPr>
        <p:txBody>
          <a:bodyPr anchorCtr="0" anchor="t" bIns="45700" lIns="91425" spcFirstLastPara="1" rIns="91425" wrap="square" tIns="45700">
            <a:noAutofit/>
          </a:bodyPr>
          <a:lstStyle>
            <a:lvl1pPr indent="-297180" lvl="0" marL="457200" algn="l">
              <a:spcBef>
                <a:spcPts val="500"/>
              </a:spcBef>
              <a:spcAft>
                <a:spcPts val="0"/>
              </a:spcAft>
              <a:buClr>
                <a:schemeClr val="accent2"/>
              </a:buClr>
              <a:buSzPts val="1080"/>
              <a:buFont typeface="Noto Sans Symbols"/>
              <a:buChar char="■"/>
              <a:defRPr/>
            </a:lvl1pPr>
            <a:lvl2pPr indent="-279400" lvl="1" marL="914400" algn="l">
              <a:spcBef>
                <a:spcPts val="500"/>
              </a:spcBef>
              <a:spcAft>
                <a:spcPts val="0"/>
              </a:spcAft>
              <a:buClr>
                <a:srgbClr val="D80021"/>
              </a:buClr>
              <a:buSzPts val="800"/>
              <a:buFont typeface="Noto Sans Symbols"/>
              <a:buChar char="■"/>
              <a:defRPr sz="1600">
                <a:solidFill>
                  <a:schemeClr val="dk1"/>
                </a:solidFill>
                <a:latin typeface="Gill Sans"/>
                <a:ea typeface="Gill Sans"/>
                <a:cs typeface="Gill Sans"/>
                <a:sym typeface="Gill Sans"/>
              </a:defRPr>
            </a:lvl2pPr>
            <a:lvl3pPr indent="-268605" lvl="2" marL="1371600" algn="l">
              <a:spcBef>
                <a:spcPts val="500"/>
              </a:spcBef>
              <a:spcAft>
                <a:spcPts val="0"/>
              </a:spcAft>
              <a:buClr>
                <a:schemeClr val="accent2"/>
              </a:buClr>
              <a:buSzPts val="630"/>
              <a:buChar char="■"/>
              <a:defRPr sz="1400">
                <a:solidFill>
                  <a:schemeClr val="dk1"/>
                </a:solidFill>
                <a:latin typeface="Gill Sans"/>
                <a:ea typeface="Gill Sans"/>
                <a:cs typeface="Gill Sans"/>
                <a:sym typeface="Gill Sans"/>
              </a:defRPr>
            </a:lvl3pPr>
            <a:lvl4pPr indent="-259080" lvl="3" marL="1828800" algn="l">
              <a:spcBef>
                <a:spcPts val="500"/>
              </a:spcBef>
              <a:spcAft>
                <a:spcPts val="0"/>
              </a:spcAft>
              <a:buClr>
                <a:srgbClr val="D80021"/>
              </a:buClr>
              <a:buSzPts val="480"/>
              <a:buFont typeface="Noto Sans Symbols"/>
              <a:buChar char="■"/>
              <a:defRPr sz="1200"/>
            </a:lvl4pPr>
            <a:lvl5pPr indent="-228600" lvl="4" marL="2286000" algn="l">
              <a:spcBef>
                <a:spcPts val="400"/>
              </a:spcBef>
              <a:spcAft>
                <a:spcPts val="0"/>
              </a:spcAft>
              <a:buSzPts val="1400"/>
              <a:buNone/>
              <a:defRPr sz="1000">
                <a:solidFill>
                  <a:schemeClr val="dk1"/>
                </a:solidFill>
                <a:latin typeface="Gill Sans"/>
                <a:ea typeface="Gill Sans"/>
                <a:cs typeface="Gill Sans"/>
                <a:sym typeface="Gill Sans"/>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390" name="Google Shape;390;p79"/>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ColText_RtPhoto">
  <p:cSld name="1ColText_RtPhoto">
    <p:spTree>
      <p:nvGrpSpPr>
        <p:cNvPr id="391" name="Shape 391"/>
        <p:cNvGrpSpPr/>
        <p:nvPr/>
      </p:nvGrpSpPr>
      <p:grpSpPr>
        <a:xfrm>
          <a:off x="0" y="0"/>
          <a:ext cx="0" cy="0"/>
          <a:chOff x="0" y="0"/>
          <a:chExt cx="0" cy="0"/>
        </a:xfrm>
      </p:grpSpPr>
      <p:sp>
        <p:nvSpPr>
          <p:cNvPr id="392" name="Google Shape;392;p80"/>
          <p:cNvSpPr txBox="1"/>
          <p:nvPr>
            <p:ph idx="1" type="body"/>
          </p:nvPr>
        </p:nvSpPr>
        <p:spPr>
          <a:xfrm>
            <a:off x="495300" y="1865376"/>
            <a:ext cx="3657600" cy="3962400"/>
          </a:xfrm>
          <a:prstGeom prst="rect">
            <a:avLst/>
          </a:prstGeom>
          <a:noFill/>
          <a:ln>
            <a:noFill/>
          </a:ln>
        </p:spPr>
        <p:txBody>
          <a:bodyPr anchorCtr="0" anchor="t" bIns="45700" lIns="91425" spcFirstLastPara="1" rIns="91425" wrap="square" tIns="45700">
            <a:noAutofit/>
          </a:bodyPr>
          <a:lstStyle>
            <a:lvl1pPr indent="-297180" lvl="0" marL="457200" algn="l">
              <a:spcBef>
                <a:spcPts val="700"/>
              </a:spcBef>
              <a:spcAft>
                <a:spcPts val="0"/>
              </a:spcAft>
              <a:buSzPts val="1080"/>
              <a:buChar char="■"/>
              <a:defRPr sz="1800"/>
            </a:lvl1pPr>
            <a:lvl2pPr indent="-279400" lvl="1" marL="914400" algn="l">
              <a:spcBef>
                <a:spcPts val="550"/>
              </a:spcBef>
              <a:spcAft>
                <a:spcPts val="0"/>
              </a:spcAft>
              <a:buSzPts val="800"/>
              <a:buChar char="■"/>
              <a:defRPr sz="1600"/>
            </a:lvl2pPr>
            <a:lvl3pPr indent="-264160" lvl="2" marL="1371600" marR="0" algn="l">
              <a:lnSpc>
                <a:spcPct val="100000"/>
              </a:lnSpc>
              <a:spcBef>
                <a:spcPts val="500"/>
              </a:spcBef>
              <a:spcAft>
                <a:spcPts val="0"/>
              </a:spcAft>
              <a:buClr>
                <a:srgbClr val="8D9EB2"/>
              </a:buClr>
              <a:buSzPts val="560"/>
              <a:buFont typeface="Noto Sans Symbols"/>
              <a:buChar char="■"/>
              <a:defRPr sz="1400">
                <a:solidFill>
                  <a:schemeClr val="dk1"/>
                </a:solidFill>
                <a:latin typeface="Gill Sans"/>
                <a:ea typeface="Gill Sans"/>
                <a:cs typeface="Gill Sans"/>
                <a:sym typeface="Gill Sans"/>
              </a:defRPr>
            </a:lvl3pPr>
            <a:lvl4pPr indent="-257555" lvl="3" marL="1828800" algn="l">
              <a:spcBef>
                <a:spcPts val="400"/>
              </a:spcBef>
              <a:spcAft>
                <a:spcPts val="0"/>
              </a:spcAft>
              <a:buSzPts val="456"/>
              <a:buChar char="■"/>
              <a:defRPr sz="1200"/>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393" name="Google Shape;393;p80"/>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4" name="Google Shape;394;p80"/>
          <p:cNvSpPr/>
          <p:nvPr>
            <p:ph idx="2" type="pic"/>
          </p:nvPr>
        </p:nvSpPr>
        <p:spPr>
          <a:xfrm>
            <a:off x="4635500" y="1865376"/>
            <a:ext cx="3924300" cy="3962400"/>
          </a:xfrm>
          <a:prstGeom prst="rect">
            <a:avLst/>
          </a:prstGeom>
          <a:noFill/>
          <a:ln>
            <a:noFill/>
          </a:ln>
        </p:spPr>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ColText_LftPhoto">
  <p:cSld name="2ColText_LftPhoto">
    <p:spTree>
      <p:nvGrpSpPr>
        <p:cNvPr id="395" name="Shape 395"/>
        <p:cNvGrpSpPr/>
        <p:nvPr/>
      </p:nvGrpSpPr>
      <p:grpSpPr>
        <a:xfrm>
          <a:off x="0" y="0"/>
          <a:ext cx="0" cy="0"/>
          <a:chOff x="0" y="0"/>
          <a:chExt cx="0" cy="0"/>
        </a:xfrm>
      </p:grpSpPr>
      <p:sp>
        <p:nvSpPr>
          <p:cNvPr id="396" name="Google Shape;396;p81"/>
          <p:cNvSpPr txBox="1"/>
          <p:nvPr>
            <p:ph idx="1" type="body"/>
          </p:nvPr>
        </p:nvSpPr>
        <p:spPr>
          <a:xfrm>
            <a:off x="4838700" y="1865376"/>
            <a:ext cx="3721100" cy="3962400"/>
          </a:xfrm>
          <a:prstGeom prst="rect">
            <a:avLst/>
          </a:prstGeom>
          <a:noFill/>
          <a:ln>
            <a:noFill/>
          </a:ln>
        </p:spPr>
        <p:txBody>
          <a:bodyPr anchorCtr="0" anchor="t" bIns="45700" lIns="91425" spcFirstLastPara="1" rIns="91425" wrap="square" tIns="45700">
            <a:noAutofit/>
          </a:bodyPr>
          <a:lstStyle>
            <a:lvl1pPr indent="-297180" lvl="0" marL="457200" algn="l">
              <a:spcBef>
                <a:spcPts val="700"/>
              </a:spcBef>
              <a:spcAft>
                <a:spcPts val="0"/>
              </a:spcAft>
              <a:buSzPts val="1080"/>
              <a:buChar char="■"/>
              <a:defRPr sz="1800"/>
            </a:lvl1pPr>
            <a:lvl2pPr indent="-284480" lvl="1" marL="914400" algn="l">
              <a:spcBef>
                <a:spcPts val="550"/>
              </a:spcBef>
              <a:spcAft>
                <a:spcPts val="0"/>
              </a:spcAft>
              <a:buSzPts val="880"/>
              <a:buChar char="■"/>
              <a:defRPr sz="1600"/>
            </a:lvl2pPr>
            <a:lvl3pPr indent="-264160" lvl="2" marL="1371600" marR="0" algn="l">
              <a:lnSpc>
                <a:spcPct val="100000"/>
              </a:lnSpc>
              <a:spcBef>
                <a:spcPts val="500"/>
              </a:spcBef>
              <a:spcAft>
                <a:spcPts val="0"/>
              </a:spcAft>
              <a:buClr>
                <a:srgbClr val="8D9EB2"/>
              </a:buClr>
              <a:buSzPts val="560"/>
              <a:buFont typeface="Noto Sans Symbols"/>
              <a:buChar char="■"/>
              <a:defRPr sz="1400">
                <a:solidFill>
                  <a:schemeClr val="dk1"/>
                </a:solidFill>
                <a:latin typeface="Gill Sans"/>
                <a:ea typeface="Gill Sans"/>
                <a:cs typeface="Gill Sans"/>
                <a:sym typeface="Gill Sans"/>
              </a:defRPr>
            </a:lvl3pPr>
            <a:lvl4pPr indent="-257555" lvl="3" marL="1828800" algn="l">
              <a:spcBef>
                <a:spcPts val="400"/>
              </a:spcBef>
              <a:spcAft>
                <a:spcPts val="0"/>
              </a:spcAft>
              <a:buSzPts val="456"/>
              <a:buChar char="■"/>
              <a:defRPr sz="1200"/>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397" name="Google Shape;397;p81"/>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8" name="Google Shape;398;p81"/>
          <p:cNvSpPr/>
          <p:nvPr>
            <p:ph idx="2" type="pic"/>
          </p:nvPr>
        </p:nvSpPr>
        <p:spPr>
          <a:xfrm>
            <a:off x="491998" y="1865376"/>
            <a:ext cx="3908552" cy="3962400"/>
          </a:xfrm>
          <a:prstGeom prst="rect">
            <a:avLst/>
          </a:prstGeom>
          <a:noFill/>
          <a:ln>
            <a:noFill/>
          </a:ln>
        </p:spPr>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Col_wSubtitle">
  <p:cSld name="2Col_wSubtitle">
    <p:spTree>
      <p:nvGrpSpPr>
        <p:cNvPr id="399" name="Shape 399"/>
        <p:cNvGrpSpPr/>
        <p:nvPr/>
      </p:nvGrpSpPr>
      <p:grpSpPr>
        <a:xfrm>
          <a:off x="0" y="0"/>
          <a:ext cx="0" cy="0"/>
          <a:chOff x="0" y="0"/>
          <a:chExt cx="0" cy="0"/>
        </a:xfrm>
      </p:grpSpPr>
      <p:sp>
        <p:nvSpPr>
          <p:cNvPr id="400" name="Google Shape;400;p82"/>
          <p:cNvSpPr txBox="1"/>
          <p:nvPr>
            <p:ph idx="1" type="body"/>
          </p:nvPr>
        </p:nvSpPr>
        <p:spPr>
          <a:xfrm>
            <a:off x="485648" y="2621280"/>
            <a:ext cx="8074152" cy="3218688"/>
          </a:xfrm>
          <a:prstGeom prst="rect">
            <a:avLst/>
          </a:prstGeom>
          <a:noFill/>
          <a:ln>
            <a:noFill/>
          </a:ln>
        </p:spPr>
        <p:txBody>
          <a:bodyPr anchorCtr="0" anchor="t" bIns="45700" lIns="91425" spcFirstLastPara="1" rIns="91425" wrap="square" tIns="45700">
            <a:noAutofit/>
          </a:bodyPr>
          <a:lstStyle>
            <a:lvl1pPr indent="-314325" lvl="0" marL="457200" algn="l">
              <a:spcBef>
                <a:spcPts val="500"/>
              </a:spcBef>
              <a:spcAft>
                <a:spcPts val="0"/>
              </a:spcAft>
              <a:buClr>
                <a:srgbClr val="8D9EB2"/>
              </a:buClr>
              <a:buSzPts val="1350"/>
              <a:buFont typeface="Noto Sans Symbols"/>
              <a:buChar char="■"/>
              <a:defRPr/>
            </a:lvl1pPr>
            <a:lvl2pPr indent="-289560" lvl="1" marL="914400" algn="l">
              <a:spcBef>
                <a:spcPts val="500"/>
              </a:spcBef>
              <a:spcAft>
                <a:spcPts val="0"/>
              </a:spcAft>
              <a:buClr>
                <a:srgbClr val="D80021"/>
              </a:buClr>
              <a:buSzPts val="960"/>
              <a:buFont typeface="Noto Sans Symbols"/>
              <a:buChar char="■"/>
              <a:defRPr sz="1600">
                <a:solidFill>
                  <a:schemeClr val="dk1"/>
                </a:solidFill>
                <a:latin typeface="Gill Sans"/>
                <a:ea typeface="Gill Sans"/>
                <a:cs typeface="Gill Sans"/>
                <a:sym typeface="Gill Sans"/>
              </a:defRPr>
            </a:lvl2pPr>
            <a:lvl3pPr indent="-268605" lvl="2" marL="1371600" algn="l">
              <a:spcBef>
                <a:spcPts val="500"/>
              </a:spcBef>
              <a:spcAft>
                <a:spcPts val="0"/>
              </a:spcAft>
              <a:buSzPts val="630"/>
              <a:buChar char="■"/>
              <a:defRPr sz="1400">
                <a:solidFill>
                  <a:schemeClr val="dk1"/>
                </a:solidFill>
                <a:latin typeface="Gill Sans"/>
                <a:ea typeface="Gill Sans"/>
                <a:cs typeface="Gill Sans"/>
                <a:sym typeface="Gill Sans"/>
              </a:defRPr>
            </a:lvl3pPr>
            <a:lvl4pPr indent="-259080" lvl="3" marL="1828800" algn="l">
              <a:spcBef>
                <a:spcPts val="500"/>
              </a:spcBef>
              <a:spcAft>
                <a:spcPts val="0"/>
              </a:spcAft>
              <a:buClr>
                <a:srgbClr val="D80021"/>
              </a:buClr>
              <a:buSzPts val="480"/>
              <a:buFont typeface="Noto Sans Symbols"/>
              <a:buChar char="■"/>
              <a:defRPr sz="1200"/>
            </a:lvl4pPr>
            <a:lvl5pPr indent="-228600" lvl="4" marL="2286000" algn="l">
              <a:spcBef>
                <a:spcPts val="400"/>
              </a:spcBef>
              <a:spcAft>
                <a:spcPts val="0"/>
              </a:spcAft>
              <a:buSzPts val="1400"/>
              <a:buNone/>
              <a:defRPr sz="1000">
                <a:solidFill>
                  <a:schemeClr val="dk1"/>
                </a:solidFill>
                <a:latin typeface="Gill Sans"/>
                <a:ea typeface="Gill Sans"/>
                <a:cs typeface="Gill Sans"/>
                <a:sym typeface="Gill Sans"/>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401" name="Google Shape;401;p82"/>
          <p:cNvSpPr txBox="1"/>
          <p:nvPr>
            <p:ph type="title"/>
          </p:nvPr>
        </p:nvSpPr>
        <p:spPr>
          <a:xfrm>
            <a:off x="482600" y="373653"/>
            <a:ext cx="8077200" cy="8201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3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2" name="Google Shape;402;p82"/>
          <p:cNvSpPr txBox="1"/>
          <p:nvPr>
            <p:ph idx="2" type="body"/>
          </p:nvPr>
        </p:nvSpPr>
        <p:spPr>
          <a:xfrm>
            <a:off x="498348" y="1865376"/>
            <a:ext cx="8061452" cy="487680"/>
          </a:xfrm>
          <a:prstGeom prst="rect">
            <a:avLst/>
          </a:prstGeom>
          <a:noFill/>
          <a:ln>
            <a:noFill/>
          </a:ln>
        </p:spPr>
        <p:txBody>
          <a:bodyPr anchorCtr="0" anchor="t" bIns="45700" lIns="91425" spcFirstLastPara="1" rIns="91425" wrap="square" tIns="45700">
            <a:noAutofit/>
          </a:bodyPr>
          <a:lstStyle>
            <a:lvl1pPr indent="-228600" lvl="0" marL="457200" algn="l">
              <a:spcBef>
                <a:spcPts val="700"/>
              </a:spcBef>
              <a:spcAft>
                <a:spcPts val="0"/>
              </a:spcAft>
              <a:buSzPts val="1080"/>
              <a:buNone/>
              <a:defRPr b="1">
                <a:solidFill>
                  <a:schemeClr val="accent1"/>
                </a:solidFill>
              </a:defRPr>
            </a:lvl1pPr>
            <a:lvl2pPr indent="-285750" lvl="1" marL="914400" algn="l">
              <a:spcBef>
                <a:spcPts val="550"/>
              </a:spcBef>
              <a:spcAft>
                <a:spcPts val="0"/>
              </a:spcAft>
              <a:buSzPts val="900"/>
              <a:buChar char="■"/>
              <a:defRPr/>
            </a:lvl2pPr>
            <a:lvl3pPr indent="-274319" lvl="2" marL="1371600" algn="l">
              <a:spcBef>
                <a:spcPts val="500"/>
              </a:spcBef>
              <a:spcAft>
                <a:spcPts val="0"/>
              </a:spcAft>
              <a:buSzPts val="720"/>
              <a:buChar char="■"/>
              <a:defRPr/>
            </a:lvl3pPr>
            <a:lvl4pPr indent="-272033" lvl="3" marL="1828800" algn="l">
              <a:spcBef>
                <a:spcPts val="400"/>
              </a:spcBef>
              <a:spcAft>
                <a:spcPts val="0"/>
              </a:spcAft>
              <a:buSzPts val="684"/>
              <a:buChar char="■"/>
              <a:defRPr/>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403" name="Shape 403"/>
        <p:cNvGrpSpPr/>
        <p:nvPr/>
      </p:nvGrpSpPr>
      <p:grpSpPr>
        <a:xfrm>
          <a:off x="0" y="0"/>
          <a:ext cx="0" cy="0"/>
          <a:chOff x="0" y="0"/>
          <a:chExt cx="0" cy="0"/>
        </a:xfrm>
      </p:grpSpPr>
      <p:sp>
        <p:nvSpPr>
          <p:cNvPr id="404" name="Google Shape;404;p83"/>
          <p:cNvSpPr txBox="1"/>
          <p:nvPr>
            <p:ph type="title"/>
          </p:nvPr>
        </p:nvSpPr>
        <p:spPr>
          <a:xfrm>
            <a:off x="482600" y="381000"/>
            <a:ext cx="8153400" cy="819149"/>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type="blank">
  <p:cSld name="BLANK">
    <p:spTree>
      <p:nvGrpSpPr>
        <p:cNvPr id="405" name="Shape 405"/>
        <p:cNvGrpSpPr/>
        <p:nvPr/>
      </p:nvGrpSpPr>
      <p:grpSpPr>
        <a:xfrm>
          <a:off x="0" y="0"/>
          <a:ext cx="0" cy="0"/>
          <a:chOff x="0" y="0"/>
          <a:chExt cx="0" cy="0"/>
        </a:xfrm>
      </p:grpSpPr>
      <p:sp>
        <p:nvSpPr>
          <p:cNvPr id="406" name="Google Shape;406;p84"/>
          <p:cNvSpPr/>
          <p:nvPr/>
        </p:nvSpPr>
        <p:spPr>
          <a:xfrm>
            <a:off x="0" y="0"/>
            <a:ext cx="9144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485&amp;k-[Converted].png" id="407" name="Google Shape;407;p84"/>
          <p:cNvPicPr preferRelativeResize="0"/>
          <p:nvPr/>
        </p:nvPicPr>
        <p:blipFill rotWithShape="1">
          <a:blip r:embed="rId2">
            <a:alphaModFix/>
          </a:blip>
          <a:srcRect b="0" l="0" r="0" t="0"/>
          <a:stretch/>
        </p:blipFill>
        <p:spPr>
          <a:xfrm>
            <a:off x="6708775" y="6208713"/>
            <a:ext cx="1962150" cy="471487"/>
          </a:xfrm>
          <a:prstGeom prst="rect">
            <a:avLst/>
          </a:prstGeom>
          <a:noFill/>
          <a:ln>
            <a:noFill/>
          </a:ln>
        </p:spPr>
      </p:pic>
      <p:sp>
        <p:nvSpPr>
          <p:cNvPr id="408" name="Google Shape;408;p84"/>
          <p:cNvSpPr txBox="1"/>
          <p:nvPr/>
        </p:nvSpPr>
        <p:spPr>
          <a:xfrm>
            <a:off x="508000" y="6362700"/>
            <a:ext cx="1079500" cy="26193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fld id="{00000000-1234-1234-1234-123412341234}" type="slidenum">
              <a:rPr lang="en-GB" sz="1100">
                <a:solidFill>
                  <a:schemeClr val="dk1"/>
                </a:solidFill>
                <a:latin typeface="Gill Sans"/>
                <a:ea typeface="Gill Sans"/>
                <a:cs typeface="Gill Sans"/>
                <a:sym typeface="Gill Sans"/>
              </a:rPr>
              <a:t>‹#›</a:t>
            </a:fld>
            <a:endParaRPr sz="1100">
              <a:solidFill>
                <a:schemeClr val="dk1"/>
              </a:solidFill>
              <a:latin typeface="Gill Sans"/>
              <a:ea typeface="Gill Sans"/>
              <a:cs typeface="Gill Sans"/>
              <a:sym typeface="Gill Sans"/>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_Slide" showMasterSp="0">
  <p:cSld name="End_Slide">
    <p:bg>
      <p:bgPr>
        <a:solidFill>
          <a:schemeClr val="dk1"/>
        </a:solidFill>
      </p:bgPr>
    </p:bg>
    <p:spTree>
      <p:nvGrpSpPr>
        <p:cNvPr id="409" name="Shape 409"/>
        <p:cNvGrpSpPr/>
        <p:nvPr/>
      </p:nvGrpSpPr>
      <p:grpSpPr>
        <a:xfrm>
          <a:off x="0" y="0"/>
          <a:ext cx="0" cy="0"/>
          <a:chOff x="0" y="0"/>
          <a:chExt cx="0" cy="0"/>
        </a:xfrm>
      </p:grpSpPr>
      <p:sp>
        <p:nvSpPr>
          <p:cNvPr id="410" name="Google Shape;410;p85"/>
          <p:cNvSpPr txBox="1"/>
          <p:nvPr/>
        </p:nvSpPr>
        <p:spPr>
          <a:xfrm>
            <a:off x="2978150" y="3225800"/>
            <a:ext cx="3200400" cy="33813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GB" sz="1600">
                <a:solidFill>
                  <a:schemeClr val="lt1"/>
                </a:solidFill>
                <a:latin typeface="Gill Sans"/>
                <a:ea typeface="Gill Sans"/>
                <a:cs typeface="Gill Sans"/>
                <a:sym typeface="Gill Sans"/>
              </a:rPr>
              <a:t>www.savethechildren.org</a:t>
            </a:r>
            <a:endParaRPr/>
          </a:p>
        </p:txBody>
      </p:sp>
      <p:pic>
        <p:nvPicPr>
          <p:cNvPr descr="STC_logo_whiteRed.png" id="411" name="Google Shape;411;p85"/>
          <p:cNvPicPr preferRelativeResize="0"/>
          <p:nvPr/>
        </p:nvPicPr>
        <p:blipFill rotWithShape="1">
          <a:blip r:embed="rId2">
            <a:alphaModFix/>
          </a:blip>
          <a:srcRect b="0" l="0" r="0" t="0"/>
          <a:stretch/>
        </p:blipFill>
        <p:spPr>
          <a:xfrm>
            <a:off x="2730500" y="2393950"/>
            <a:ext cx="3516313" cy="692150"/>
          </a:xfrm>
          <a:prstGeom prst="rect">
            <a:avLst/>
          </a:prstGeom>
          <a:noFill/>
          <a:ln>
            <a:noFill/>
          </a:ln>
        </p:spPr>
      </p:pic>
      <p:sp>
        <p:nvSpPr>
          <p:cNvPr id="412" name="Google Shape;412;p85"/>
          <p:cNvSpPr txBox="1"/>
          <p:nvPr>
            <p:ph idx="1" type="body"/>
          </p:nvPr>
        </p:nvSpPr>
        <p:spPr>
          <a:xfrm>
            <a:off x="2405960" y="4648200"/>
            <a:ext cx="4343400" cy="609600"/>
          </a:xfrm>
          <a:prstGeom prst="rect">
            <a:avLst/>
          </a:prstGeom>
          <a:noFill/>
          <a:ln>
            <a:noFill/>
          </a:ln>
        </p:spPr>
        <p:txBody>
          <a:bodyPr anchorCtr="0" anchor="t" bIns="45700" lIns="91425" spcFirstLastPara="1" rIns="91425" wrap="square" tIns="45700">
            <a:normAutofit/>
          </a:bodyPr>
          <a:lstStyle>
            <a:lvl1pPr indent="-228600" lvl="0" marL="457200" algn="ctr">
              <a:spcBef>
                <a:spcPts val="700"/>
              </a:spcBef>
              <a:spcAft>
                <a:spcPts val="0"/>
              </a:spcAft>
              <a:buSzPts val="960"/>
              <a:buNone/>
              <a:defRPr sz="1600"/>
            </a:lvl1pPr>
            <a:lvl2pPr indent="-285750" lvl="1" marL="914400" algn="l">
              <a:spcBef>
                <a:spcPts val="550"/>
              </a:spcBef>
              <a:spcAft>
                <a:spcPts val="0"/>
              </a:spcAft>
              <a:buSzPts val="900"/>
              <a:buChar char="■"/>
              <a:defRPr/>
            </a:lvl2pPr>
            <a:lvl3pPr indent="-274319" lvl="2" marL="1371600" algn="l">
              <a:spcBef>
                <a:spcPts val="500"/>
              </a:spcBef>
              <a:spcAft>
                <a:spcPts val="0"/>
              </a:spcAft>
              <a:buSzPts val="720"/>
              <a:buChar char="■"/>
              <a:defRPr/>
            </a:lvl3pPr>
            <a:lvl4pPr indent="-272033" lvl="3" marL="1828800" algn="l">
              <a:spcBef>
                <a:spcPts val="400"/>
              </a:spcBef>
              <a:spcAft>
                <a:spcPts val="0"/>
              </a:spcAft>
              <a:buSzPts val="684"/>
              <a:buChar char="■"/>
              <a:defRPr/>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413" name="Shape 413"/>
        <p:cNvGrpSpPr/>
        <p:nvPr/>
      </p:nvGrpSpPr>
      <p:grpSpPr>
        <a:xfrm>
          <a:off x="0" y="0"/>
          <a:ext cx="0" cy="0"/>
          <a:chOff x="0" y="0"/>
          <a:chExt cx="0" cy="0"/>
        </a:xfrm>
      </p:grpSpPr>
      <p:sp>
        <p:nvSpPr>
          <p:cNvPr id="414" name="Google Shape;414;p86"/>
          <p:cNvSpPr txBox="1"/>
          <p:nvPr>
            <p:ph type="title"/>
          </p:nvPr>
        </p:nvSpPr>
        <p:spPr>
          <a:xfrm>
            <a:off x="482600" y="363538"/>
            <a:ext cx="8077200" cy="8191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5" name="Google Shape;415;p86"/>
          <p:cNvSpPr txBox="1"/>
          <p:nvPr>
            <p:ph idx="1" type="body"/>
          </p:nvPr>
        </p:nvSpPr>
        <p:spPr>
          <a:xfrm>
            <a:off x="498475" y="1865313"/>
            <a:ext cx="8061325" cy="3219450"/>
          </a:xfrm>
          <a:prstGeom prst="rect">
            <a:avLst/>
          </a:prstGeom>
          <a:noFill/>
          <a:ln>
            <a:noFill/>
          </a:ln>
        </p:spPr>
        <p:txBody>
          <a:bodyPr anchorCtr="0" anchor="t" bIns="45700" lIns="91425" spcFirstLastPara="1" rIns="91425" wrap="square" tIns="45700">
            <a:noAutofit/>
          </a:bodyPr>
          <a:lstStyle>
            <a:lvl1pPr indent="-297180" lvl="0" marL="457200" algn="l">
              <a:spcBef>
                <a:spcPts val="700"/>
              </a:spcBef>
              <a:spcAft>
                <a:spcPts val="0"/>
              </a:spcAft>
              <a:buSzPts val="1080"/>
              <a:buChar char="■"/>
              <a:defRPr/>
            </a:lvl1pPr>
            <a:lvl2pPr indent="-285750" lvl="1" marL="914400" algn="l">
              <a:spcBef>
                <a:spcPts val="550"/>
              </a:spcBef>
              <a:spcAft>
                <a:spcPts val="0"/>
              </a:spcAft>
              <a:buSzPts val="900"/>
              <a:buChar char="■"/>
              <a:defRPr/>
            </a:lvl2pPr>
            <a:lvl3pPr indent="-274319" lvl="2" marL="1371600" algn="l">
              <a:spcBef>
                <a:spcPts val="500"/>
              </a:spcBef>
              <a:spcAft>
                <a:spcPts val="0"/>
              </a:spcAft>
              <a:buSzPts val="720"/>
              <a:buChar char="■"/>
              <a:defRPr/>
            </a:lvl3pPr>
            <a:lvl4pPr indent="-272033" lvl="3" marL="1828800" algn="l">
              <a:spcBef>
                <a:spcPts val="400"/>
              </a:spcBef>
              <a:spcAft>
                <a:spcPts val="0"/>
              </a:spcAft>
              <a:buSzPts val="684"/>
              <a:buChar char="■"/>
              <a:defRPr/>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416" name="Google Shape;416;p86"/>
          <p:cNvSpPr txBox="1"/>
          <p:nvPr>
            <p:ph idx="10" type="dt"/>
          </p:nvPr>
        </p:nvSpPr>
        <p:spPr>
          <a:xfrm>
            <a:off x="457200" y="6356350"/>
            <a:ext cx="2133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17" name="Google Shape;417;p86"/>
          <p:cNvSpPr txBox="1"/>
          <p:nvPr>
            <p:ph idx="11" type="ftr"/>
          </p:nvPr>
        </p:nvSpPr>
        <p:spPr>
          <a:xfrm>
            <a:off x="3124200" y="6356350"/>
            <a:ext cx="2895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18" name="Google Shape;418;p86"/>
          <p:cNvSpPr txBox="1"/>
          <p:nvPr>
            <p:ph idx="12" type="sldNum"/>
          </p:nvPr>
        </p:nvSpPr>
        <p:spPr>
          <a:xfrm>
            <a:off x="6553200" y="6356350"/>
            <a:ext cx="2133600"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spcAft>
                <a:spcPts val="0"/>
              </a:spcAft>
              <a:buNone/>
              <a:defRPr sz="1800">
                <a:solidFill>
                  <a:schemeClr val="dk1"/>
                </a:solidFill>
                <a:latin typeface="Arial"/>
                <a:ea typeface="Arial"/>
                <a:cs typeface="Arial"/>
                <a:sym typeface="Arial"/>
              </a:defRPr>
            </a:lvl1pPr>
            <a:lvl2pPr indent="0" lvl="1" marL="0" marR="0" rtl="0" algn="l">
              <a:spcBef>
                <a:spcPts val="0"/>
              </a:spcBef>
              <a:spcAft>
                <a:spcPts val="0"/>
              </a:spcAft>
              <a:buNone/>
              <a:defRPr sz="1800">
                <a:solidFill>
                  <a:schemeClr val="dk1"/>
                </a:solidFill>
                <a:latin typeface="Arial"/>
                <a:ea typeface="Arial"/>
                <a:cs typeface="Arial"/>
                <a:sym typeface="Arial"/>
              </a:defRPr>
            </a:lvl2pPr>
            <a:lvl3pPr indent="0" lvl="2" marL="0" marR="0" rtl="0" algn="l">
              <a:spcBef>
                <a:spcPts val="0"/>
              </a:spcBef>
              <a:spcAft>
                <a:spcPts val="0"/>
              </a:spcAft>
              <a:buNone/>
              <a:defRPr sz="1800">
                <a:solidFill>
                  <a:schemeClr val="dk1"/>
                </a:solidFill>
                <a:latin typeface="Arial"/>
                <a:ea typeface="Arial"/>
                <a:cs typeface="Arial"/>
                <a:sym typeface="Arial"/>
              </a:defRPr>
            </a:lvl3pPr>
            <a:lvl4pPr indent="0" lvl="3" marL="0" marR="0" rtl="0" algn="l">
              <a:spcBef>
                <a:spcPts val="0"/>
              </a:spcBef>
              <a:spcAft>
                <a:spcPts val="0"/>
              </a:spcAft>
              <a:buNone/>
              <a:defRPr sz="1800">
                <a:solidFill>
                  <a:schemeClr val="dk1"/>
                </a:solidFill>
                <a:latin typeface="Arial"/>
                <a:ea typeface="Arial"/>
                <a:cs typeface="Arial"/>
                <a:sym typeface="Arial"/>
              </a:defRPr>
            </a:lvl4pPr>
            <a:lvl5pPr indent="0" lvl="4" marL="0" marR="0" rtl="0" algn="l">
              <a:spcBef>
                <a:spcPts val="0"/>
              </a:spcBef>
              <a:spcAft>
                <a:spcPts val="0"/>
              </a:spcAft>
              <a:buNone/>
              <a:defRPr sz="1800">
                <a:solidFill>
                  <a:schemeClr val="dk1"/>
                </a:solidFill>
                <a:latin typeface="Arial"/>
                <a:ea typeface="Arial"/>
                <a:cs typeface="Arial"/>
                <a:sym typeface="Arial"/>
              </a:defRPr>
            </a:lvl5pPr>
            <a:lvl6pPr indent="0" lvl="5" marL="0" marR="0" rtl="0" algn="l">
              <a:spcBef>
                <a:spcPts val="0"/>
              </a:spcBef>
              <a:spcAft>
                <a:spcPts val="0"/>
              </a:spcAft>
              <a:buNone/>
              <a:defRPr sz="1800">
                <a:solidFill>
                  <a:schemeClr val="dk1"/>
                </a:solidFill>
                <a:latin typeface="Arial"/>
                <a:ea typeface="Arial"/>
                <a:cs typeface="Arial"/>
                <a:sym typeface="Arial"/>
              </a:defRPr>
            </a:lvl6pPr>
            <a:lvl7pPr indent="0" lvl="6" marL="0" marR="0" rtl="0" algn="l">
              <a:spcBef>
                <a:spcPts val="0"/>
              </a:spcBef>
              <a:spcAft>
                <a:spcPts val="0"/>
              </a:spcAft>
              <a:buNone/>
              <a:defRPr sz="1800">
                <a:solidFill>
                  <a:schemeClr val="dk1"/>
                </a:solidFill>
                <a:latin typeface="Arial"/>
                <a:ea typeface="Arial"/>
                <a:cs typeface="Arial"/>
                <a:sym typeface="Arial"/>
              </a:defRPr>
            </a:lvl7pPr>
            <a:lvl8pPr indent="0" lvl="7" marL="0" marR="0" rtl="0" algn="l">
              <a:spcBef>
                <a:spcPts val="0"/>
              </a:spcBef>
              <a:spcAft>
                <a:spcPts val="0"/>
              </a:spcAft>
              <a:buNone/>
              <a:defRPr sz="1800">
                <a:solidFill>
                  <a:schemeClr val="dk1"/>
                </a:solidFill>
                <a:latin typeface="Arial"/>
                <a:ea typeface="Arial"/>
                <a:cs typeface="Arial"/>
                <a:sym typeface="Arial"/>
              </a:defRPr>
            </a:lvl8pPr>
            <a:lvl9pPr indent="0" lvl="8" marL="0" marR="0" rtl="0" algn="l">
              <a:spcBef>
                <a:spcPts val="0"/>
              </a:spcBef>
              <a:spcAft>
                <a:spcPts val="0"/>
              </a:spcAft>
              <a:buNone/>
              <a:defRPr sz="1800">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19" name="Shape 419"/>
        <p:cNvGrpSpPr/>
        <p:nvPr/>
      </p:nvGrpSpPr>
      <p:grpSpPr>
        <a:xfrm>
          <a:off x="0" y="0"/>
          <a:ext cx="0" cy="0"/>
          <a:chOff x="0" y="0"/>
          <a:chExt cx="0" cy="0"/>
        </a:xfrm>
      </p:grpSpPr>
      <p:sp>
        <p:nvSpPr>
          <p:cNvPr id="420" name="Google Shape;420;p87"/>
          <p:cNvSpPr txBox="1"/>
          <p:nvPr>
            <p:ph type="title"/>
          </p:nvPr>
        </p:nvSpPr>
        <p:spPr>
          <a:xfrm>
            <a:off x="482600" y="363538"/>
            <a:ext cx="8077200" cy="8191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1" name="Google Shape;421;p8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Autofit/>
          </a:bodyPr>
          <a:lstStyle>
            <a:lvl1pPr indent="-228600" lvl="0" marL="457200" algn="l">
              <a:spcBef>
                <a:spcPts val="700"/>
              </a:spcBef>
              <a:spcAft>
                <a:spcPts val="0"/>
              </a:spcAft>
              <a:buSzPts val="1440"/>
              <a:buNone/>
              <a:defRPr b="1" sz="2400"/>
            </a:lvl1pPr>
            <a:lvl2pPr indent="-228600" lvl="1" marL="914400" algn="l">
              <a:spcBef>
                <a:spcPts val="550"/>
              </a:spcBef>
              <a:spcAft>
                <a:spcPts val="0"/>
              </a:spcAft>
              <a:buSzPts val="1000"/>
              <a:buNone/>
              <a:defRPr b="1" sz="2000"/>
            </a:lvl2pPr>
            <a:lvl3pPr indent="-228600" lvl="2" marL="1371600" algn="l">
              <a:spcBef>
                <a:spcPts val="500"/>
              </a:spcBef>
              <a:spcAft>
                <a:spcPts val="0"/>
              </a:spcAft>
              <a:buSzPts val="720"/>
              <a:buNone/>
              <a:defRPr b="1" sz="1800"/>
            </a:lvl3pPr>
            <a:lvl4pPr indent="-228600" lvl="3" marL="1828800" algn="l">
              <a:spcBef>
                <a:spcPts val="400"/>
              </a:spcBef>
              <a:spcAft>
                <a:spcPts val="0"/>
              </a:spcAft>
              <a:buSzPts val="608"/>
              <a:buNone/>
              <a:defRPr b="1" sz="1600"/>
            </a:lvl4pPr>
            <a:lvl5pPr indent="-228600" lvl="4" marL="2286000" algn="l">
              <a:spcBef>
                <a:spcPts val="400"/>
              </a:spcBef>
              <a:spcAft>
                <a:spcPts val="0"/>
              </a:spcAft>
              <a:buSzPts val="1040"/>
              <a:buNone/>
              <a:defRPr b="1" sz="1600"/>
            </a:lvl5pPr>
            <a:lvl6pPr indent="-228600" lvl="5" marL="2743200" algn="l">
              <a:spcBef>
                <a:spcPts val="320"/>
              </a:spcBef>
              <a:spcAft>
                <a:spcPts val="0"/>
              </a:spcAft>
              <a:buSzPts val="1600"/>
              <a:buNone/>
              <a:defRPr b="1" sz="1600"/>
            </a:lvl6pPr>
            <a:lvl7pPr indent="-228600" lvl="6" marL="3200400" algn="l">
              <a:spcBef>
                <a:spcPts val="320"/>
              </a:spcBef>
              <a:spcAft>
                <a:spcPts val="0"/>
              </a:spcAft>
              <a:buSzPts val="1600"/>
              <a:buNone/>
              <a:defRPr b="1" sz="1600"/>
            </a:lvl7pPr>
            <a:lvl8pPr indent="-228600" lvl="7" marL="3657600" algn="l">
              <a:spcBef>
                <a:spcPts val="320"/>
              </a:spcBef>
              <a:spcAft>
                <a:spcPts val="0"/>
              </a:spcAft>
              <a:buSzPts val="1600"/>
              <a:buNone/>
              <a:defRPr b="1" sz="1600"/>
            </a:lvl8pPr>
            <a:lvl9pPr indent="-228600" lvl="8" marL="4114800" algn="l">
              <a:spcBef>
                <a:spcPts val="320"/>
              </a:spcBef>
              <a:spcAft>
                <a:spcPts val="0"/>
              </a:spcAft>
              <a:buSzPts val="1600"/>
              <a:buNone/>
              <a:defRPr b="1" sz="1600"/>
            </a:lvl9pPr>
          </a:lstStyle>
          <a:p/>
        </p:txBody>
      </p:sp>
      <p:sp>
        <p:nvSpPr>
          <p:cNvPr id="422" name="Google Shape;422;p8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Autofit/>
          </a:bodyPr>
          <a:lstStyle>
            <a:lvl1pPr indent="-320040" lvl="0" marL="457200" algn="l">
              <a:spcBef>
                <a:spcPts val="700"/>
              </a:spcBef>
              <a:spcAft>
                <a:spcPts val="0"/>
              </a:spcAft>
              <a:buSzPts val="1440"/>
              <a:buChar char="■"/>
              <a:defRPr sz="2400"/>
            </a:lvl1pPr>
            <a:lvl2pPr indent="-292100" lvl="1" marL="914400" algn="l">
              <a:spcBef>
                <a:spcPts val="550"/>
              </a:spcBef>
              <a:spcAft>
                <a:spcPts val="0"/>
              </a:spcAft>
              <a:buSzPts val="1000"/>
              <a:buChar char="■"/>
              <a:defRPr sz="2000"/>
            </a:lvl2pPr>
            <a:lvl3pPr indent="-274319" lvl="2" marL="1371600" algn="l">
              <a:spcBef>
                <a:spcPts val="500"/>
              </a:spcBef>
              <a:spcAft>
                <a:spcPts val="0"/>
              </a:spcAft>
              <a:buSzPts val="720"/>
              <a:buChar char="■"/>
              <a:defRPr sz="1800"/>
            </a:lvl3pPr>
            <a:lvl4pPr indent="-267208" lvl="3" marL="1828800" algn="l">
              <a:spcBef>
                <a:spcPts val="400"/>
              </a:spcBef>
              <a:spcAft>
                <a:spcPts val="0"/>
              </a:spcAft>
              <a:buSzPts val="608"/>
              <a:buChar char="■"/>
              <a:defRPr sz="1600"/>
            </a:lvl4pPr>
            <a:lvl5pPr indent="-228600" lvl="4" marL="2286000" algn="l">
              <a:spcBef>
                <a:spcPts val="400"/>
              </a:spcBef>
              <a:spcAft>
                <a:spcPts val="0"/>
              </a:spcAft>
              <a:buSzPts val="1400"/>
              <a:buNone/>
              <a:defRPr sz="1600"/>
            </a:lvl5pPr>
            <a:lvl6pPr indent="-228600" lvl="5" marL="2743200" algn="l">
              <a:spcBef>
                <a:spcPts val="320"/>
              </a:spcBef>
              <a:spcAft>
                <a:spcPts val="0"/>
              </a:spcAft>
              <a:buSzPts val="1600"/>
              <a:buNone/>
              <a:defRPr sz="1600"/>
            </a:lvl6pPr>
            <a:lvl7pPr indent="-330200" lvl="6" marL="3200400" algn="l">
              <a:spcBef>
                <a:spcPts val="320"/>
              </a:spcBef>
              <a:spcAft>
                <a:spcPts val="0"/>
              </a:spcAft>
              <a:buSzPts val="1600"/>
              <a:buChar char="▪"/>
              <a:defRPr sz="1600"/>
            </a:lvl7pPr>
            <a:lvl8pPr indent="-330200" lvl="7" marL="3657600" algn="l">
              <a:spcBef>
                <a:spcPts val="320"/>
              </a:spcBef>
              <a:spcAft>
                <a:spcPts val="0"/>
              </a:spcAft>
              <a:buSzPts val="1600"/>
              <a:buChar char="▪"/>
              <a:defRPr sz="1600"/>
            </a:lvl8pPr>
            <a:lvl9pPr indent="-330200" lvl="8" marL="4114800" algn="l">
              <a:spcBef>
                <a:spcPts val="320"/>
              </a:spcBef>
              <a:spcAft>
                <a:spcPts val="0"/>
              </a:spcAft>
              <a:buSzPts val="1600"/>
              <a:buChar char="▪"/>
              <a:defRPr sz="1600"/>
            </a:lvl9pPr>
          </a:lstStyle>
          <a:p/>
        </p:txBody>
      </p:sp>
      <p:sp>
        <p:nvSpPr>
          <p:cNvPr id="423" name="Google Shape;423;p8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Autofit/>
          </a:bodyPr>
          <a:lstStyle>
            <a:lvl1pPr indent="-228600" lvl="0" marL="457200" algn="l">
              <a:spcBef>
                <a:spcPts val="700"/>
              </a:spcBef>
              <a:spcAft>
                <a:spcPts val="0"/>
              </a:spcAft>
              <a:buSzPts val="1440"/>
              <a:buNone/>
              <a:defRPr b="1" sz="2400"/>
            </a:lvl1pPr>
            <a:lvl2pPr indent="-228600" lvl="1" marL="914400" algn="l">
              <a:spcBef>
                <a:spcPts val="550"/>
              </a:spcBef>
              <a:spcAft>
                <a:spcPts val="0"/>
              </a:spcAft>
              <a:buSzPts val="1000"/>
              <a:buNone/>
              <a:defRPr b="1" sz="2000"/>
            </a:lvl2pPr>
            <a:lvl3pPr indent="-228600" lvl="2" marL="1371600" algn="l">
              <a:spcBef>
                <a:spcPts val="500"/>
              </a:spcBef>
              <a:spcAft>
                <a:spcPts val="0"/>
              </a:spcAft>
              <a:buSzPts val="720"/>
              <a:buNone/>
              <a:defRPr b="1" sz="1800"/>
            </a:lvl3pPr>
            <a:lvl4pPr indent="-228600" lvl="3" marL="1828800" algn="l">
              <a:spcBef>
                <a:spcPts val="400"/>
              </a:spcBef>
              <a:spcAft>
                <a:spcPts val="0"/>
              </a:spcAft>
              <a:buSzPts val="608"/>
              <a:buNone/>
              <a:defRPr b="1" sz="1600"/>
            </a:lvl4pPr>
            <a:lvl5pPr indent="-228600" lvl="4" marL="2286000" algn="l">
              <a:spcBef>
                <a:spcPts val="400"/>
              </a:spcBef>
              <a:spcAft>
                <a:spcPts val="0"/>
              </a:spcAft>
              <a:buSzPts val="1040"/>
              <a:buNone/>
              <a:defRPr b="1" sz="1600"/>
            </a:lvl5pPr>
            <a:lvl6pPr indent="-228600" lvl="5" marL="2743200" algn="l">
              <a:spcBef>
                <a:spcPts val="320"/>
              </a:spcBef>
              <a:spcAft>
                <a:spcPts val="0"/>
              </a:spcAft>
              <a:buSzPts val="1600"/>
              <a:buNone/>
              <a:defRPr b="1" sz="1600"/>
            </a:lvl6pPr>
            <a:lvl7pPr indent="-228600" lvl="6" marL="3200400" algn="l">
              <a:spcBef>
                <a:spcPts val="320"/>
              </a:spcBef>
              <a:spcAft>
                <a:spcPts val="0"/>
              </a:spcAft>
              <a:buSzPts val="1600"/>
              <a:buNone/>
              <a:defRPr b="1" sz="1600"/>
            </a:lvl7pPr>
            <a:lvl8pPr indent="-228600" lvl="7" marL="3657600" algn="l">
              <a:spcBef>
                <a:spcPts val="320"/>
              </a:spcBef>
              <a:spcAft>
                <a:spcPts val="0"/>
              </a:spcAft>
              <a:buSzPts val="1600"/>
              <a:buNone/>
              <a:defRPr b="1" sz="1600"/>
            </a:lvl8pPr>
            <a:lvl9pPr indent="-228600" lvl="8" marL="4114800" algn="l">
              <a:spcBef>
                <a:spcPts val="320"/>
              </a:spcBef>
              <a:spcAft>
                <a:spcPts val="0"/>
              </a:spcAft>
              <a:buSzPts val="1600"/>
              <a:buNone/>
              <a:defRPr b="1" sz="1600"/>
            </a:lvl9pPr>
          </a:lstStyle>
          <a:p/>
        </p:txBody>
      </p:sp>
      <p:sp>
        <p:nvSpPr>
          <p:cNvPr id="424" name="Google Shape;424;p8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Autofit/>
          </a:bodyPr>
          <a:lstStyle>
            <a:lvl1pPr indent="-320040" lvl="0" marL="457200" algn="l">
              <a:spcBef>
                <a:spcPts val="700"/>
              </a:spcBef>
              <a:spcAft>
                <a:spcPts val="0"/>
              </a:spcAft>
              <a:buSzPts val="1440"/>
              <a:buChar char="■"/>
              <a:defRPr sz="2400"/>
            </a:lvl1pPr>
            <a:lvl2pPr indent="-292100" lvl="1" marL="914400" algn="l">
              <a:spcBef>
                <a:spcPts val="550"/>
              </a:spcBef>
              <a:spcAft>
                <a:spcPts val="0"/>
              </a:spcAft>
              <a:buSzPts val="1000"/>
              <a:buChar char="■"/>
              <a:defRPr sz="2000"/>
            </a:lvl2pPr>
            <a:lvl3pPr indent="-274319" lvl="2" marL="1371600" algn="l">
              <a:spcBef>
                <a:spcPts val="500"/>
              </a:spcBef>
              <a:spcAft>
                <a:spcPts val="0"/>
              </a:spcAft>
              <a:buSzPts val="720"/>
              <a:buChar char="■"/>
              <a:defRPr sz="1800"/>
            </a:lvl3pPr>
            <a:lvl4pPr indent="-267208" lvl="3" marL="1828800" algn="l">
              <a:spcBef>
                <a:spcPts val="400"/>
              </a:spcBef>
              <a:spcAft>
                <a:spcPts val="0"/>
              </a:spcAft>
              <a:buSzPts val="608"/>
              <a:buChar char="■"/>
              <a:defRPr sz="1600"/>
            </a:lvl4pPr>
            <a:lvl5pPr indent="-228600" lvl="4" marL="2286000" algn="l">
              <a:spcBef>
                <a:spcPts val="400"/>
              </a:spcBef>
              <a:spcAft>
                <a:spcPts val="0"/>
              </a:spcAft>
              <a:buSzPts val="1400"/>
              <a:buNone/>
              <a:defRPr sz="1600"/>
            </a:lvl5pPr>
            <a:lvl6pPr indent="-228600" lvl="5" marL="2743200" algn="l">
              <a:spcBef>
                <a:spcPts val="320"/>
              </a:spcBef>
              <a:spcAft>
                <a:spcPts val="0"/>
              </a:spcAft>
              <a:buSzPts val="1600"/>
              <a:buNone/>
              <a:defRPr sz="1600"/>
            </a:lvl6pPr>
            <a:lvl7pPr indent="-330200" lvl="6" marL="3200400" algn="l">
              <a:spcBef>
                <a:spcPts val="320"/>
              </a:spcBef>
              <a:spcAft>
                <a:spcPts val="0"/>
              </a:spcAft>
              <a:buSzPts val="1600"/>
              <a:buChar char="▪"/>
              <a:defRPr sz="1600"/>
            </a:lvl7pPr>
            <a:lvl8pPr indent="-330200" lvl="7" marL="3657600" algn="l">
              <a:spcBef>
                <a:spcPts val="320"/>
              </a:spcBef>
              <a:spcAft>
                <a:spcPts val="0"/>
              </a:spcAft>
              <a:buSzPts val="1600"/>
              <a:buChar char="▪"/>
              <a:defRPr sz="1600"/>
            </a:lvl8pPr>
            <a:lvl9pPr indent="-330200" lvl="8" marL="4114800" algn="l">
              <a:spcBef>
                <a:spcPts val="320"/>
              </a:spcBef>
              <a:spcAft>
                <a:spcPts val="0"/>
              </a:spcAft>
              <a:buSzPts val="1600"/>
              <a:buChar char="▪"/>
              <a:defRPr sz="1600"/>
            </a:lvl9pPr>
          </a:lstStyle>
          <a:p/>
        </p:txBody>
      </p:sp>
      <p:sp>
        <p:nvSpPr>
          <p:cNvPr id="425" name="Google Shape;425;p87"/>
          <p:cNvSpPr txBox="1"/>
          <p:nvPr>
            <p:ph idx="10" type="dt"/>
          </p:nvPr>
        </p:nvSpPr>
        <p:spPr>
          <a:xfrm>
            <a:off x="457200" y="6356350"/>
            <a:ext cx="2133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26" name="Google Shape;426;p87"/>
          <p:cNvSpPr txBox="1"/>
          <p:nvPr>
            <p:ph idx="11" type="ftr"/>
          </p:nvPr>
        </p:nvSpPr>
        <p:spPr>
          <a:xfrm>
            <a:off x="3124200" y="6356350"/>
            <a:ext cx="2895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27" name="Google Shape;427;p87"/>
          <p:cNvSpPr txBox="1"/>
          <p:nvPr>
            <p:ph idx="12" type="sldNum"/>
          </p:nvPr>
        </p:nvSpPr>
        <p:spPr>
          <a:xfrm>
            <a:off x="6553200" y="6356350"/>
            <a:ext cx="2133600"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spcAft>
                <a:spcPts val="0"/>
              </a:spcAft>
              <a:buNone/>
              <a:defRPr sz="1800">
                <a:solidFill>
                  <a:schemeClr val="dk1"/>
                </a:solidFill>
                <a:latin typeface="Arial"/>
                <a:ea typeface="Arial"/>
                <a:cs typeface="Arial"/>
                <a:sym typeface="Arial"/>
              </a:defRPr>
            </a:lvl1pPr>
            <a:lvl2pPr indent="0" lvl="1" marL="0" marR="0" rtl="0" algn="l">
              <a:spcBef>
                <a:spcPts val="0"/>
              </a:spcBef>
              <a:spcAft>
                <a:spcPts val="0"/>
              </a:spcAft>
              <a:buNone/>
              <a:defRPr sz="1800">
                <a:solidFill>
                  <a:schemeClr val="dk1"/>
                </a:solidFill>
                <a:latin typeface="Arial"/>
                <a:ea typeface="Arial"/>
                <a:cs typeface="Arial"/>
                <a:sym typeface="Arial"/>
              </a:defRPr>
            </a:lvl2pPr>
            <a:lvl3pPr indent="0" lvl="2" marL="0" marR="0" rtl="0" algn="l">
              <a:spcBef>
                <a:spcPts val="0"/>
              </a:spcBef>
              <a:spcAft>
                <a:spcPts val="0"/>
              </a:spcAft>
              <a:buNone/>
              <a:defRPr sz="1800">
                <a:solidFill>
                  <a:schemeClr val="dk1"/>
                </a:solidFill>
                <a:latin typeface="Arial"/>
                <a:ea typeface="Arial"/>
                <a:cs typeface="Arial"/>
                <a:sym typeface="Arial"/>
              </a:defRPr>
            </a:lvl3pPr>
            <a:lvl4pPr indent="0" lvl="3" marL="0" marR="0" rtl="0" algn="l">
              <a:spcBef>
                <a:spcPts val="0"/>
              </a:spcBef>
              <a:spcAft>
                <a:spcPts val="0"/>
              </a:spcAft>
              <a:buNone/>
              <a:defRPr sz="1800">
                <a:solidFill>
                  <a:schemeClr val="dk1"/>
                </a:solidFill>
                <a:latin typeface="Arial"/>
                <a:ea typeface="Arial"/>
                <a:cs typeface="Arial"/>
                <a:sym typeface="Arial"/>
              </a:defRPr>
            </a:lvl4pPr>
            <a:lvl5pPr indent="0" lvl="4" marL="0" marR="0" rtl="0" algn="l">
              <a:spcBef>
                <a:spcPts val="0"/>
              </a:spcBef>
              <a:spcAft>
                <a:spcPts val="0"/>
              </a:spcAft>
              <a:buNone/>
              <a:defRPr sz="1800">
                <a:solidFill>
                  <a:schemeClr val="dk1"/>
                </a:solidFill>
                <a:latin typeface="Arial"/>
                <a:ea typeface="Arial"/>
                <a:cs typeface="Arial"/>
                <a:sym typeface="Arial"/>
              </a:defRPr>
            </a:lvl5pPr>
            <a:lvl6pPr indent="0" lvl="5" marL="0" marR="0" rtl="0" algn="l">
              <a:spcBef>
                <a:spcPts val="0"/>
              </a:spcBef>
              <a:spcAft>
                <a:spcPts val="0"/>
              </a:spcAft>
              <a:buNone/>
              <a:defRPr sz="1800">
                <a:solidFill>
                  <a:schemeClr val="dk1"/>
                </a:solidFill>
                <a:latin typeface="Arial"/>
                <a:ea typeface="Arial"/>
                <a:cs typeface="Arial"/>
                <a:sym typeface="Arial"/>
              </a:defRPr>
            </a:lvl6pPr>
            <a:lvl7pPr indent="0" lvl="6" marL="0" marR="0" rtl="0" algn="l">
              <a:spcBef>
                <a:spcPts val="0"/>
              </a:spcBef>
              <a:spcAft>
                <a:spcPts val="0"/>
              </a:spcAft>
              <a:buNone/>
              <a:defRPr sz="1800">
                <a:solidFill>
                  <a:schemeClr val="dk1"/>
                </a:solidFill>
                <a:latin typeface="Arial"/>
                <a:ea typeface="Arial"/>
                <a:cs typeface="Arial"/>
                <a:sym typeface="Arial"/>
              </a:defRPr>
            </a:lvl7pPr>
            <a:lvl8pPr indent="0" lvl="7" marL="0" marR="0" rtl="0" algn="l">
              <a:spcBef>
                <a:spcPts val="0"/>
              </a:spcBef>
              <a:spcAft>
                <a:spcPts val="0"/>
              </a:spcAft>
              <a:buNone/>
              <a:defRPr sz="1800">
                <a:solidFill>
                  <a:schemeClr val="dk1"/>
                </a:solidFill>
                <a:latin typeface="Arial"/>
                <a:ea typeface="Arial"/>
                <a:cs typeface="Arial"/>
                <a:sym typeface="Arial"/>
              </a:defRPr>
            </a:lvl8pPr>
            <a:lvl9pPr indent="0" lvl="8" marL="0" marR="0" rtl="0" algn="l">
              <a:spcBef>
                <a:spcPts val="0"/>
              </a:spcBef>
              <a:spcAft>
                <a:spcPts val="0"/>
              </a:spcAft>
              <a:buNone/>
              <a:defRPr sz="1800">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2" showMasterSp="0">
  <p:cSld name="Divider 2">
    <p:spTree>
      <p:nvGrpSpPr>
        <p:cNvPr id="88" name="Shape 88"/>
        <p:cNvGrpSpPr/>
        <p:nvPr/>
      </p:nvGrpSpPr>
      <p:grpSpPr>
        <a:xfrm>
          <a:off x="0" y="0"/>
          <a:ext cx="0" cy="0"/>
          <a:chOff x="0" y="0"/>
          <a:chExt cx="0" cy="0"/>
        </a:xfrm>
      </p:grpSpPr>
      <p:sp>
        <p:nvSpPr>
          <p:cNvPr id="89" name="Google Shape;89;p33"/>
          <p:cNvSpPr/>
          <p:nvPr/>
        </p:nvSpPr>
        <p:spPr>
          <a:xfrm>
            <a:off x="0" y="0"/>
            <a:ext cx="9144000" cy="1171575"/>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0" name="Google Shape;90;p33"/>
          <p:cNvSpPr/>
          <p:nvPr/>
        </p:nvSpPr>
        <p:spPr>
          <a:xfrm>
            <a:off x="155575" y="149225"/>
            <a:ext cx="8824913" cy="10810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Save_the_Children_logo.png" id="91" name="Google Shape;91;p33"/>
          <p:cNvPicPr preferRelativeResize="0"/>
          <p:nvPr/>
        </p:nvPicPr>
        <p:blipFill rotWithShape="1">
          <a:blip r:embed="rId2">
            <a:alphaModFix/>
          </a:blip>
          <a:srcRect b="0" l="0" r="0" t="0"/>
          <a:stretch/>
        </p:blipFill>
        <p:spPr>
          <a:xfrm>
            <a:off x="438150" y="6426200"/>
            <a:ext cx="1860550" cy="379413"/>
          </a:xfrm>
          <a:prstGeom prst="rect">
            <a:avLst/>
          </a:prstGeom>
          <a:noFill/>
          <a:ln>
            <a:noFill/>
          </a:ln>
        </p:spPr>
      </p:pic>
      <p:cxnSp>
        <p:nvCxnSpPr>
          <p:cNvPr id="92" name="Google Shape;92;p33"/>
          <p:cNvCxnSpPr/>
          <p:nvPr/>
        </p:nvCxnSpPr>
        <p:spPr>
          <a:xfrm flipH="1">
            <a:off x="2466975" y="6432550"/>
            <a:ext cx="6350" cy="365125"/>
          </a:xfrm>
          <a:prstGeom prst="straightConnector1">
            <a:avLst/>
          </a:prstGeom>
          <a:noFill/>
          <a:ln cap="flat" cmpd="sng" w="12700">
            <a:solidFill>
              <a:schemeClr val="dk1"/>
            </a:solidFill>
            <a:prstDash val="solid"/>
            <a:round/>
            <a:headEnd len="sm" w="sm" type="none"/>
            <a:tailEnd len="sm" w="sm" type="none"/>
          </a:ln>
        </p:spPr>
      </p:cxnSp>
      <p:cxnSp>
        <p:nvCxnSpPr>
          <p:cNvPr id="93" name="Google Shape;93;p33"/>
          <p:cNvCxnSpPr/>
          <p:nvPr/>
        </p:nvCxnSpPr>
        <p:spPr>
          <a:xfrm flipH="1">
            <a:off x="6389688" y="6432550"/>
            <a:ext cx="7937" cy="365125"/>
          </a:xfrm>
          <a:prstGeom prst="straightConnector1">
            <a:avLst/>
          </a:prstGeom>
          <a:noFill/>
          <a:ln cap="flat" cmpd="sng" w="12700">
            <a:solidFill>
              <a:schemeClr val="dk1"/>
            </a:solidFill>
            <a:prstDash val="solid"/>
            <a:round/>
            <a:headEnd len="sm" w="sm" type="none"/>
            <a:tailEnd len="sm" w="sm" type="none"/>
          </a:ln>
        </p:spPr>
      </p:cxnSp>
      <p:sp>
        <p:nvSpPr>
          <p:cNvPr id="94" name="Google Shape;94;p33"/>
          <p:cNvSpPr txBox="1"/>
          <p:nvPr>
            <p:ph type="title"/>
          </p:nvPr>
        </p:nvSpPr>
        <p:spPr>
          <a:xfrm>
            <a:off x="424763" y="310836"/>
            <a:ext cx="8282643" cy="1348102"/>
          </a:xfrm>
          <a:prstGeom prst="rect">
            <a:avLst/>
          </a:prstGeom>
          <a:noFill/>
          <a:ln>
            <a:noFill/>
          </a:ln>
        </p:spPr>
        <p:txBody>
          <a:bodyPr anchorCtr="0" anchor="t" bIns="0" lIns="0" spcFirstLastPara="1" rIns="0" wrap="square" tIns="0">
            <a:normAutofit/>
          </a:bodyPr>
          <a:lstStyle>
            <a:lvl1pPr lvl="0" algn="l">
              <a:lnSpc>
                <a:spcPct val="85000"/>
              </a:lnSpc>
              <a:spcBef>
                <a:spcPts val="0"/>
              </a:spcBef>
              <a:spcAft>
                <a:spcPts val="0"/>
              </a:spcAft>
              <a:buSzPts val="1400"/>
              <a:buNone/>
              <a:defRPr b="0" i="0" sz="4800" cap="none">
                <a:solidFill>
                  <a:schemeClr val="dk1"/>
                </a:solidFill>
                <a:latin typeface="Oswald"/>
                <a:ea typeface="Oswald"/>
                <a:cs typeface="Oswald"/>
                <a:sym typeface="Oswald"/>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33"/>
          <p:cNvSpPr/>
          <p:nvPr>
            <p:ph idx="2" type="pic"/>
          </p:nvPr>
        </p:nvSpPr>
        <p:spPr>
          <a:xfrm>
            <a:off x="155738" y="2200274"/>
            <a:ext cx="8824750" cy="4106864"/>
          </a:xfrm>
          <a:prstGeom prst="rect">
            <a:avLst/>
          </a:prstGeom>
          <a:noFill/>
          <a:ln>
            <a:noFill/>
          </a:ln>
        </p:spPr>
      </p:sp>
      <p:sp>
        <p:nvSpPr>
          <p:cNvPr id="96" name="Google Shape;96;p33"/>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33"/>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33"/>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000">
                <a:solidFill>
                  <a:schemeClr val="dk1"/>
                </a:solidFill>
                <a:latin typeface="Gill Sans"/>
                <a:ea typeface="Gill Sans"/>
                <a:cs typeface="Gill Sans"/>
                <a:sym typeface="Gill Sans"/>
              </a:defRPr>
            </a:lvl1pPr>
            <a:lvl2pPr indent="0" lvl="1" marL="0" algn="r">
              <a:spcBef>
                <a:spcPts val="0"/>
              </a:spcBef>
              <a:spcAft>
                <a:spcPts val="0"/>
              </a:spcAft>
              <a:buNone/>
              <a:defRPr sz="1000">
                <a:solidFill>
                  <a:schemeClr val="dk1"/>
                </a:solidFill>
                <a:latin typeface="Gill Sans"/>
                <a:ea typeface="Gill Sans"/>
                <a:cs typeface="Gill Sans"/>
                <a:sym typeface="Gill Sans"/>
              </a:defRPr>
            </a:lvl2pPr>
            <a:lvl3pPr indent="0" lvl="2" marL="0" algn="r">
              <a:spcBef>
                <a:spcPts val="0"/>
              </a:spcBef>
              <a:spcAft>
                <a:spcPts val="0"/>
              </a:spcAft>
              <a:buNone/>
              <a:defRPr sz="1000">
                <a:solidFill>
                  <a:schemeClr val="dk1"/>
                </a:solidFill>
                <a:latin typeface="Gill Sans"/>
                <a:ea typeface="Gill Sans"/>
                <a:cs typeface="Gill Sans"/>
                <a:sym typeface="Gill Sans"/>
              </a:defRPr>
            </a:lvl3pPr>
            <a:lvl4pPr indent="0" lvl="3" marL="0" algn="r">
              <a:spcBef>
                <a:spcPts val="0"/>
              </a:spcBef>
              <a:spcAft>
                <a:spcPts val="0"/>
              </a:spcAft>
              <a:buNone/>
              <a:defRPr sz="1000">
                <a:solidFill>
                  <a:schemeClr val="dk1"/>
                </a:solidFill>
                <a:latin typeface="Gill Sans"/>
                <a:ea typeface="Gill Sans"/>
                <a:cs typeface="Gill Sans"/>
                <a:sym typeface="Gill Sans"/>
              </a:defRPr>
            </a:lvl4pPr>
            <a:lvl5pPr indent="0" lvl="4" marL="0" algn="r">
              <a:spcBef>
                <a:spcPts val="0"/>
              </a:spcBef>
              <a:spcAft>
                <a:spcPts val="0"/>
              </a:spcAft>
              <a:buNone/>
              <a:defRPr sz="1000">
                <a:solidFill>
                  <a:schemeClr val="dk1"/>
                </a:solidFill>
                <a:latin typeface="Gill Sans"/>
                <a:ea typeface="Gill Sans"/>
                <a:cs typeface="Gill Sans"/>
                <a:sym typeface="Gill Sans"/>
              </a:defRPr>
            </a:lvl5pPr>
            <a:lvl6pPr indent="0" lvl="5" marL="0" algn="r">
              <a:spcBef>
                <a:spcPts val="0"/>
              </a:spcBef>
              <a:spcAft>
                <a:spcPts val="0"/>
              </a:spcAft>
              <a:buNone/>
              <a:defRPr sz="1000">
                <a:solidFill>
                  <a:schemeClr val="dk1"/>
                </a:solidFill>
                <a:latin typeface="Gill Sans"/>
                <a:ea typeface="Gill Sans"/>
                <a:cs typeface="Gill Sans"/>
                <a:sym typeface="Gill Sans"/>
              </a:defRPr>
            </a:lvl6pPr>
            <a:lvl7pPr indent="0" lvl="6" marL="0" algn="r">
              <a:spcBef>
                <a:spcPts val="0"/>
              </a:spcBef>
              <a:spcAft>
                <a:spcPts val="0"/>
              </a:spcAft>
              <a:buNone/>
              <a:defRPr sz="1000">
                <a:solidFill>
                  <a:schemeClr val="dk1"/>
                </a:solidFill>
                <a:latin typeface="Gill Sans"/>
                <a:ea typeface="Gill Sans"/>
                <a:cs typeface="Gill Sans"/>
                <a:sym typeface="Gill Sans"/>
              </a:defRPr>
            </a:lvl7pPr>
            <a:lvl8pPr indent="0" lvl="7" marL="0" algn="r">
              <a:spcBef>
                <a:spcPts val="0"/>
              </a:spcBef>
              <a:spcAft>
                <a:spcPts val="0"/>
              </a:spcAft>
              <a:buNone/>
              <a:defRPr sz="1000">
                <a:solidFill>
                  <a:schemeClr val="dk1"/>
                </a:solidFill>
                <a:latin typeface="Gill Sans"/>
                <a:ea typeface="Gill Sans"/>
                <a:cs typeface="Gill Sans"/>
                <a:sym typeface="Gill Sans"/>
              </a:defRPr>
            </a:lvl8pPr>
            <a:lvl9pPr indent="0" lvl="8" mar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428" name="Shape 428"/>
        <p:cNvGrpSpPr/>
        <p:nvPr/>
      </p:nvGrpSpPr>
      <p:grpSpPr>
        <a:xfrm>
          <a:off x="0" y="0"/>
          <a:ext cx="0" cy="0"/>
          <a:chOff x="0" y="0"/>
          <a:chExt cx="0" cy="0"/>
        </a:xfrm>
      </p:grpSpPr>
      <p:sp>
        <p:nvSpPr>
          <p:cNvPr id="429" name="Google Shape;429;p88"/>
          <p:cNvSpPr/>
          <p:nvPr/>
        </p:nvSpPr>
        <p:spPr>
          <a:xfrm>
            <a:off x="-4763" y="1588"/>
            <a:ext cx="9148763" cy="914400"/>
          </a:xfrm>
          <a:prstGeom prst="rect">
            <a:avLst/>
          </a:prstGeom>
          <a:solidFill>
            <a:srgbClr val="0099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430" name="Google Shape;430;p88"/>
          <p:cNvSpPr txBox="1"/>
          <p:nvPr>
            <p:ph type="ctrTitle"/>
          </p:nvPr>
        </p:nvSpPr>
        <p:spPr>
          <a:xfrm>
            <a:off x="436033" y="238657"/>
            <a:ext cx="6881290" cy="506413"/>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SzPts val="1400"/>
              <a:buNone/>
              <a:defRPr b="0" sz="2800">
                <a:solidFill>
                  <a:schemeClr val="lt1"/>
                </a:solidFill>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1" name="Google Shape;431;p88"/>
          <p:cNvSpPr txBox="1"/>
          <p:nvPr>
            <p:ph idx="1" type="body"/>
          </p:nvPr>
        </p:nvSpPr>
        <p:spPr>
          <a:xfrm>
            <a:off x="436033" y="1663700"/>
            <a:ext cx="7399867" cy="3492500"/>
          </a:xfrm>
          <a:prstGeom prst="rect">
            <a:avLst/>
          </a:prstGeom>
          <a:noFill/>
          <a:ln>
            <a:noFill/>
          </a:ln>
        </p:spPr>
        <p:txBody>
          <a:bodyPr anchorCtr="0" anchor="t" bIns="45700" lIns="91425" spcFirstLastPara="1" rIns="91425" wrap="square" tIns="45700">
            <a:noAutofit/>
          </a:bodyPr>
          <a:lstStyle>
            <a:lvl1pPr indent="-335280" lvl="0" marL="457200" algn="l">
              <a:spcBef>
                <a:spcPts val="700"/>
              </a:spcBef>
              <a:spcAft>
                <a:spcPts val="0"/>
              </a:spcAft>
              <a:buSzPts val="1680"/>
              <a:buChar char="■"/>
              <a:defRPr sz="2800">
                <a:latin typeface="Arial"/>
                <a:ea typeface="Arial"/>
                <a:cs typeface="Arial"/>
                <a:sym typeface="Arial"/>
              </a:defRPr>
            </a:lvl1pPr>
            <a:lvl2pPr indent="-304800" lvl="1" marL="914400" algn="l">
              <a:spcBef>
                <a:spcPts val="550"/>
              </a:spcBef>
              <a:spcAft>
                <a:spcPts val="0"/>
              </a:spcAft>
              <a:buSzPts val="1200"/>
              <a:buChar char="■"/>
              <a:defRPr sz="2400">
                <a:latin typeface="Arial"/>
                <a:ea typeface="Arial"/>
                <a:cs typeface="Arial"/>
                <a:sym typeface="Arial"/>
              </a:defRPr>
            </a:lvl2pPr>
            <a:lvl3pPr indent="-264160" lvl="2" marL="1371600" algn="l">
              <a:spcBef>
                <a:spcPts val="500"/>
              </a:spcBef>
              <a:spcAft>
                <a:spcPts val="0"/>
              </a:spcAft>
              <a:buSzPts val="560"/>
              <a:buChar char="■"/>
              <a:defRPr>
                <a:latin typeface="Arial"/>
                <a:ea typeface="Arial"/>
                <a:cs typeface="Arial"/>
                <a:sym typeface="Arial"/>
              </a:defRPr>
            </a:lvl3pPr>
            <a:lvl4pPr indent="-272033" lvl="3" marL="1828800" algn="l">
              <a:spcBef>
                <a:spcPts val="400"/>
              </a:spcBef>
              <a:spcAft>
                <a:spcPts val="0"/>
              </a:spcAft>
              <a:buSzPts val="684"/>
              <a:buChar char="■"/>
              <a:defRPr/>
            </a:lvl4pPr>
            <a:lvl5pPr indent="-228600" lvl="4" marL="2286000" algn="l">
              <a:spcBef>
                <a:spcPts val="400"/>
              </a:spcBef>
              <a:spcAft>
                <a:spcPts val="0"/>
              </a:spcAft>
              <a:buSzPts val="1400"/>
              <a:buNone/>
              <a:defRPr/>
            </a:lvl5pPr>
            <a:lvl6pPr indent="-228600" lvl="5" marL="2743200" algn="l">
              <a:spcBef>
                <a:spcPts val="360"/>
              </a:spcBef>
              <a:spcAft>
                <a:spcPts val="0"/>
              </a:spcAft>
              <a:buSzPts val="1800"/>
              <a:buNone/>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432" name="Google Shape;432;p88"/>
          <p:cNvSpPr txBox="1"/>
          <p:nvPr>
            <p:ph idx="10" type="dt"/>
          </p:nvPr>
        </p:nvSpPr>
        <p:spPr>
          <a:xfrm>
            <a:off x="457200" y="6356350"/>
            <a:ext cx="2133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33" name="Google Shape;433;p88"/>
          <p:cNvSpPr txBox="1"/>
          <p:nvPr>
            <p:ph idx="11" type="ftr"/>
          </p:nvPr>
        </p:nvSpPr>
        <p:spPr>
          <a:xfrm>
            <a:off x="3124200" y="6356350"/>
            <a:ext cx="28956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34" name="Google Shape;434;p88"/>
          <p:cNvSpPr txBox="1"/>
          <p:nvPr>
            <p:ph idx="12" type="sldNum"/>
          </p:nvPr>
        </p:nvSpPr>
        <p:spPr>
          <a:xfrm>
            <a:off x="6553200" y="6356350"/>
            <a:ext cx="2133600"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spcAft>
                <a:spcPts val="0"/>
              </a:spcAft>
              <a:buNone/>
              <a:defRPr sz="1800">
                <a:solidFill>
                  <a:srgbClr val="898989"/>
                </a:solidFill>
                <a:latin typeface="Arial"/>
                <a:ea typeface="Arial"/>
                <a:cs typeface="Arial"/>
                <a:sym typeface="Arial"/>
              </a:defRPr>
            </a:lvl1pPr>
            <a:lvl2pPr indent="0" lvl="1" marL="0" marR="0" rtl="0" algn="l">
              <a:spcBef>
                <a:spcPts val="0"/>
              </a:spcBef>
              <a:spcAft>
                <a:spcPts val="0"/>
              </a:spcAft>
              <a:buNone/>
              <a:defRPr sz="1800">
                <a:solidFill>
                  <a:srgbClr val="898989"/>
                </a:solidFill>
                <a:latin typeface="Arial"/>
                <a:ea typeface="Arial"/>
                <a:cs typeface="Arial"/>
                <a:sym typeface="Arial"/>
              </a:defRPr>
            </a:lvl2pPr>
            <a:lvl3pPr indent="0" lvl="2" marL="0" marR="0" rtl="0" algn="l">
              <a:spcBef>
                <a:spcPts val="0"/>
              </a:spcBef>
              <a:spcAft>
                <a:spcPts val="0"/>
              </a:spcAft>
              <a:buNone/>
              <a:defRPr sz="1800">
                <a:solidFill>
                  <a:srgbClr val="898989"/>
                </a:solidFill>
                <a:latin typeface="Arial"/>
                <a:ea typeface="Arial"/>
                <a:cs typeface="Arial"/>
                <a:sym typeface="Arial"/>
              </a:defRPr>
            </a:lvl3pPr>
            <a:lvl4pPr indent="0" lvl="3" marL="0" marR="0" rtl="0" algn="l">
              <a:spcBef>
                <a:spcPts val="0"/>
              </a:spcBef>
              <a:spcAft>
                <a:spcPts val="0"/>
              </a:spcAft>
              <a:buNone/>
              <a:defRPr sz="1800">
                <a:solidFill>
                  <a:srgbClr val="898989"/>
                </a:solidFill>
                <a:latin typeface="Arial"/>
                <a:ea typeface="Arial"/>
                <a:cs typeface="Arial"/>
                <a:sym typeface="Arial"/>
              </a:defRPr>
            </a:lvl4pPr>
            <a:lvl5pPr indent="0" lvl="4" marL="0" marR="0" rtl="0" algn="l">
              <a:spcBef>
                <a:spcPts val="0"/>
              </a:spcBef>
              <a:spcAft>
                <a:spcPts val="0"/>
              </a:spcAft>
              <a:buNone/>
              <a:defRPr sz="1800">
                <a:solidFill>
                  <a:srgbClr val="898989"/>
                </a:solidFill>
                <a:latin typeface="Arial"/>
                <a:ea typeface="Arial"/>
                <a:cs typeface="Arial"/>
                <a:sym typeface="Arial"/>
              </a:defRPr>
            </a:lvl5pPr>
            <a:lvl6pPr indent="0" lvl="5" marL="0" marR="0" rtl="0" algn="l">
              <a:spcBef>
                <a:spcPts val="0"/>
              </a:spcBef>
              <a:spcAft>
                <a:spcPts val="0"/>
              </a:spcAft>
              <a:buNone/>
              <a:defRPr sz="1800">
                <a:solidFill>
                  <a:srgbClr val="898989"/>
                </a:solidFill>
                <a:latin typeface="Arial"/>
                <a:ea typeface="Arial"/>
                <a:cs typeface="Arial"/>
                <a:sym typeface="Arial"/>
              </a:defRPr>
            </a:lvl6pPr>
            <a:lvl7pPr indent="0" lvl="6" marL="0" marR="0" rtl="0" algn="l">
              <a:spcBef>
                <a:spcPts val="0"/>
              </a:spcBef>
              <a:spcAft>
                <a:spcPts val="0"/>
              </a:spcAft>
              <a:buNone/>
              <a:defRPr sz="1800">
                <a:solidFill>
                  <a:srgbClr val="898989"/>
                </a:solidFill>
                <a:latin typeface="Arial"/>
                <a:ea typeface="Arial"/>
                <a:cs typeface="Arial"/>
                <a:sym typeface="Arial"/>
              </a:defRPr>
            </a:lvl7pPr>
            <a:lvl8pPr indent="0" lvl="7" marL="0" marR="0" rtl="0" algn="l">
              <a:spcBef>
                <a:spcPts val="0"/>
              </a:spcBef>
              <a:spcAft>
                <a:spcPts val="0"/>
              </a:spcAft>
              <a:buNone/>
              <a:defRPr sz="1800">
                <a:solidFill>
                  <a:srgbClr val="898989"/>
                </a:solidFill>
                <a:latin typeface="Arial"/>
                <a:ea typeface="Arial"/>
                <a:cs typeface="Arial"/>
                <a:sym typeface="Arial"/>
              </a:defRPr>
            </a:lvl8pPr>
            <a:lvl9pPr indent="0" lvl="8" marL="0" marR="0" rtl="0" algn="l">
              <a:spcBef>
                <a:spcPts val="0"/>
              </a:spcBef>
              <a:spcAft>
                <a:spcPts val="0"/>
              </a:spcAft>
              <a:buNone/>
              <a:defRPr sz="1800">
                <a:solidFill>
                  <a:srgbClr val="898989"/>
                </a:solidFill>
                <a:latin typeface="Arial"/>
                <a:ea typeface="Arial"/>
                <a:cs typeface="Arial"/>
                <a:sym typeface="Arial"/>
              </a:defRPr>
            </a:lvl9pPr>
          </a:lstStyle>
          <a:p>
            <a:pPr indent="0" lvl="0" marL="0" rtl="0" algn="l">
              <a:spcBef>
                <a:spcPts val="0"/>
              </a:spcBef>
              <a:spcAft>
                <a:spcPts val="0"/>
              </a:spcAft>
              <a:buNone/>
            </a:pPr>
            <a:r>
              <a:t/>
            </a:r>
            <a:endParaRPr/>
          </a:p>
          <a:p>
            <a:pPr indent="0" lvl="0" marL="0" rtl="0" algn="l">
              <a:spcBef>
                <a:spcPts val="0"/>
              </a:spcBef>
              <a:spcAft>
                <a:spcPts val="0"/>
              </a:spcAft>
              <a:buNone/>
            </a:pPr>
            <a:fld id="{00000000-1234-1234-1234-123412341234}" type="slidenum">
              <a:rPr lang="en-GB"/>
              <a:t>‹#›</a:t>
            </a:fld>
            <a:endParaRPr/>
          </a:p>
          <a:p>
            <a:pPr indent="0" lvl="0" marL="0" rtl="0" algn="l">
              <a:spcBef>
                <a:spcPts val="0"/>
              </a:spcBef>
              <a:spcAft>
                <a:spcPts val="0"/>
              </a:spcAft>
              <a:buNone/>
            </a:pPr>
            <a:r>
              <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showMasterSp="0" type="obj">
  <p:cSld name="OBJECT">
    <p:spTree>
      <p:nvGrpSpPr>
        <p:cNvPr id="99" name="Shape 99"/>
        <p:cNvGrpSpPr/>
        <p:nvPr/>
      </p:nvGrpSpPr>
      <p:grpSpPr>
        <a:xfrm>
          <a:off x="0" y="0"/>
          <a:ext cx="0" cy="0"/>
          <a:chOff x="0" y="0"/>
          <a:chExt cx="0" cy="0"/>
        </a:xfrm>
      </p:grpSpPr>
      <p:sp>
        <p:nvSpPr>
          <p:cNvPr id="100" name="Google Shape;100;p34"/>
          <p:cNvSpPr/>
          <p:nvPr/>
        </p:nvSpPr>
        <p:spPr>
          <a:xfrm>
            <a:off x="0" y="0"/>
            <a:ext cx="9144000" cy="1171575"/>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1" name="Google Shape;101;p34"/>
          <p:cNvSpPr/>
          <p:nvPr/>
        </p:nvSpPr>
        <p:spPr>
          <a:xfrm>
            <a:off x="147638" y="1171575"/>
            <a:ext cx="8832850" cy="5135563"/>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Save_the_Children_logo.png" id="102" name="Google Shape;102;p34"/>
          <p:cNvPicPr preferRelativeResize="0"/>
          <p:nvPr/>
        </p:nvPicPr>
        <p:blipFill rotWithShape="1">
          <a:blip r:embed="rId2">
            <a:alphaModFix/>
          </a:blip>
          <a:srcRect b="0" l="0" r="0" t="0"/>
          <a:stretch/>
        </p:blipFill>
        <p:spPr>
          <a:xfrm>
            <a:off x="438150" y="6426200"/>
            <a:ext cx="1860550" cy="379413"/>
          </a:xfrm>
          <a:prstGeom prst="rect">
            <a:avLst/>
          </a:prstGeom>
          <a:noFill/>
          <a:ln>
            <a:noFill/>
          </a:ln>
        </p:spPr>
      </p:pic>
      <p:cxnSp>
        <p:nvCxnSpPr>
          <p:cNvPr id="103" name="Google Shape;103;p34"/>
          <p:cNvCxnSpPr/>
          <p:nvPr/>
        </p:nvCxnSpPr>
        <p:spPr>
          <a:xfrm flipH="1">
            <a:off x="2466975" y="6432550"/>
            <a:ext cx="6350" cy="365125"/>
          </a:xfrm>
          <a:prstGeom prst="straightConnector1">
            <a:avLst/>
          </a:prstGeom>
          <a:noFill/>
          <a:ln cap="flat" cmpd="sng" w="12700">
            <a:solidFill>
              <a:schemeClr val="dk1"/>
            </a:solidFill>
            <a:prstDash val="solid"/>
            <a:round/>
            <a:headEnd len="sm" w="sm" type="none"/>
            <a:tailEnd len="sm" w="sm" type="none"/>
          </a:ln>
        </p:spPr>
      </p:cxnSp>
      <p:cxnSp>
        <p:nvCxnSpPr>
          <p:cNvPr id="104" name="Google Shape;104;p34"/>
          <p:cNvCxnSpPr/>
          <p:nvPr/>
        </p:nvCxnSpPr>
        <p:spPr>
          <a:xfrm flipH="1">
            <a:off x="6389688" y="6432550"/>
            <a:ext cx="7937" cy="365125"/>
          </a:xfrm>
          <a:prstGeom prst="straightConnector1">
            <a:avLst/>
          </a:prstGeom>
          <a:noFill/>
          <a:ln cap="flat" cmpd="sng" w="12700">
            <a:solidFill>
              <a:schemeClr val="dk1"/>
            </a:solidFill>
            <a:prstDash val="solid"/>
            <a:round/>
            <a:headEnd len="sm" w="sm" type="none"/>
            <a:tailEnd len="sm" w="sm" type="none"/>
          </a:ln>
        </p:spPr>
      </p:cxnSp>
      <p:sp>
        <p:nvSpPr>
          <p:cNvPr id="105" name="Google Shape;105;p34"/>
          <p:cNvSpPr txBox="1"/>
          <p:nvPr>
            <p:ph type="title"/>
          </p:nvPr>
        </p:nvSpPr>
        <p:spPr>
          <a:xfrm>
            <a:off x="424634" y="202994"/>
            <a:ext cx="8282640" cy="78760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b="0" i="0" sz="4800" cap="none">
                <a:solidFill>
                  <a:schemeClr val="lt1"/>
                </a:solidFill>
                <a:latin typeface="Oswald"/>
                <a:ea typeface="Oswald"/>
                <a:cs typeface="Oswald"/>
                <a:sym typeface="Oswald"/>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34"/>
          <p:cNvSpPr txBox="1"/>
          <p:nvPr>
            <p:ph idx="1" type="body"/>
          </p:nvPr>
        </p:nvSpPr>
        <p:spPr>
          <a:xfrm>
            <a:off x="431147" y="1600200"/>
            <a:ext cx="8276127" cy="4547903"/>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b="0">
                <a:solidFill>
                  <a:schemeClr val="dk1"/>
                </a:solidFill>
              </a:defRPr>
            </a:lvl1pPr>
            <a:lvl2pPr indent="-342900" lvl="1" marL="914400" algn="l">
              <a:spcBef>
                <a:spcPts val="600"/>
              </a:spcBef>
              <a:spcAft>
                <a:spcPts val="0"/>
              </a:spcAft>
              <a:buClr>
                <a:schemeClr val="dk2"/>
              </a:buClr>
              <a:buSzPts val="1800"/>
              <a:buFont typeface="Arial"/>
              <a:buChar char="•"/>
              <a:defRPr sz="1800"/>
            </a:lvl2pPr>
            <a:lvl3pPr indent="-342900" lvl="2" marL="1371600" algn="l">
              <a:spcBef>
                <a:spcPts val="600"/>
              </a:spcBef>
              <a:spcAft>
                <a:spcPts val="0"/>
              </a:spcAft>
              <a:buSzPts val="1800"/>
              <a:buChar char="•"/>
              <a:defRPr sz="1800"/>
            </a:lvl3pPr>
            <a:lvl4pPr indent="-342900" lvl="3" marL="1828800" algn="l">
              <a:spcBef>
                <a:spcPts val="600"/>
              </a:spcBef>
              <a:spcAft>
                <a:spcPts val="0"/>
              </a:spcAft>
              <a:buClr>
                <a:schemeClr val="dk2"/>
              </a:buClr>
              <a:buSzPts val="1800"/>
              <a:buFont typeface="Arial"/>
              <a:buChar char="•"/>
              <a:defRPr sz="1800"/>
            </a:lvl4pPr>
            <a:lvl5pPr indent="-342900" lvl="4" marL="2286000" algn="l">
              <a:spcBef>
                <a:spcPts val="600"/>
              </a:spcBef>
              <a:spcAft>
                <a:spcPts val="0"/>
              </a:spcAft>
              <a:buSzPts val="1800"/>
              <a:buChar char="•"/>
              <a:defRPr sz="1800"/>
            </a:lvl5pPr>
            <a:lvl6pPr indent="-342900" lvl="5" marL="2743200" algn="l">
              <a:spcBef>
                <a:spcPts val="60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07" name="Google Shape;107;p34"/>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8" name="Google Shape;108;p34"/>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9" name="Google Shape;109;p34"/>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000">
                <a:solidFill>
                  <a:schemeClr val="dk1"/>
                </a:solidFill>
                <a:latin typeface="Gill Sans"/>
                <a:ea typeface="Gill Sans"/>
                <a:cs typeface="Gill Sans"/>
                <a:sym typeface="Gill Sans"/>
              </a:defRPr>
            </a:lvl1pPr>
            <a:lvl2pPr indent="0" lvl="1" marL="0" algn="r">
              <a:spcBef>
                <a:spcPts val="0"/>
              </a:spcBef>
              <a:spcAft>
                <a:spcPts val="0"/>
              </a:spcAft>
              <a:buNone/>
              <a:defRPr sz="1000">
                <a:solidFill>
                  <a:schemeClr val="dk1"/>
                </a:solidFill>
                <a:latin typeface="Gill Sans"/>
                <a:ea typeface="Gill Sans"/>
                <a:cs typeface="Gill Sans"/>
                <a:sym typeface="Gill Sans"/>
              </a:defRPr>
            </a:lvl2pPr>
            <a:lvl3pPr indent="0" lvl="2" marL="0" algn="r">
              <a:spcBef>
                <a:spcPts val="0"/>
              </a:spcBef>
              <a:spcAft>
                <a:spcPts val="0"/>
              </a:spcAft>
              <a:buNone/>
              <a:defRPr sz="1000">
                <a:solidFill>
                  <a:schemeClr val="dk1"/>
                </a:solidFill>
                <a:latin typeface="Gill Sans"/>
                <a:ea typeface="Gill Sans"/>
                <a:cs typeface="Gill Sans"/>
                <a:sym typeface="Gill Sans"/>
              </a:defRPr>
            </a:lvl3pPr>
            <a:lvl4pPr indent="0" lvl="3" marL="0" algn="r">
              <a:spcBef>
                <a:spcPts val="0"/>
              </a:spcBef>
              <a:spcAft>
                <a:spcPts val="0"/>
              </a:spcAft>
              <a:buNone/>
              <a:defRPr sz="1000">
                <a:solidFill>
                  <a:schemeClr val="dk1"/>
                </a:solidFill>
                <a:latin typeface="Gill Sans"/>
                <a:ea typeface="Gill Sans"/>
                <a:cs typeface="Gill Sans"/>
                <a:sym typeface="Gill Sans"/>
              </a:defRPr>
            </a:lvl4pPr>
            <a:lvl5pPr indent="0" lvl="4" marL="0" algn="r">
              <a:spcBef>
                <a:spcPts val="0"/>
              </a:spcBef>
              <a:spcAft>
                <a:spcPts val="0"/>
              </a:spcAft>
              <a:buNone/>
              <a:defRPr sz="1000">
                <a:solidFill>
                  <a:schemeClr val="dk1"/>
                </a:solidFill>
                <a:latin typeface="Gill Sans"/>
                <a:ea typeface="Gill Sans"/>
                <a:cs typeface="Gill Sans"/>
                <a:sym typeface="Gill Sans"/>
              </a:defRPr>
            </a:lvl5pPr>
            <a:lvl6pPr indent="0" lvl="5" marL="0" algn="r">
              <a:spcBef>
                <a:spcPts val="0"/>
              </a:spcBef>
              <a:spcAft>
                <a:spcPts val="0"/>
              </a:spcAft>
              <a:buNone/>
              <a:defRPr sz="1000">
                <a:solidFill>
                  <a:schemeClr val="dk1"/>
                </a:solidFill>
                <a:latin typeface="Gill Sans"/>
                <a:ea typeface="Gill Sans"/>
                <a:cs typeface="Gill Sans"/>
                <a:sym typeface="Gill Sans"/>
              </a:defRPr>
            </a:lvl6pPr>
            <a:lvl7pPr indent="0" lvl="6" marL="0" algn="r">
              <a:spcBef>
                <a:spcPts val="0"/>
              </a:spcBef>
              <a:spcAft>
                <a:spcPts val="0"/>
              </a:spcAft>
              <a:buNone/>
              <a:defRPr sz="1000">
                <a:solidFill>
                  <a:schemeClr val="dk1"/>
                </a:solidFill>
                <a:latin typeface="Gill Sans"/>
                <a:ea typeface="Gill Sans"/>
                <a:cs typeface="Gill Sans"/>
                <a:sym typeface="Gill Sans"/>
              </a:defRPr>
            </a:lvl7pPr>
            <a:lvl8pPr indent="0" lvl="7" marL="0" algn="r">
              <a:spcBef>
                <a:spcPts val="0"/>
              </a:spcBef>
              <a:spcAft>
                <a:spcPts val="0"/>
              </a:spcAft>
              <a:buNone/>
              <a:defRPr sz="1000">
                <a:solidFill>
                  <a:schemeClr val="dk1"/>
                </a:solidFill>
                <a:latin typeface="Gill Sans"/>
                <a:ea typeface="Gill Sans"/>
                <a:cs typeface="Gill Sans"/>
                <a:sym typeface="Gill Sans"/>
              </a:defRPr>
            </a:lvl8pPr>
            <a:lvl9pPr indent="0" lvl="8" mar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x2 Content">
  <p:cSld name="Title and x2 Content">
    <p:spTree>
      <p:nvGrpSpPr>
        <p:cNvPr id="110" name="Shape 110"/>
        <p:cNvGrpSpPr/>
        <p:nvPr/>
      </p:nvGrpSpPr>
      <p:grpSpPr>
        <a:xfrm>
          <a:off x="0" y="0"/>
          <a:ext cx="0" cy="0"/>
          <a:chOff x="0" y="0"/>
          <a:chExt cx="0" cy="0"/>
        </a:xfrm>
      </p:grpSpPr>
      <p:sp>
        <p:nvSpPr>
          <p:cNvPr id="111" name="Google Shape;111;p35"/>
          <p:cNvSpPr txBox="1"/>
          <p:nvPr>
            <p:ph type="title"/>
          </p:nvPr>
        </p:nvSpPr>
        <p:spPr>
          <a:xfrm>
            <a:off x="423863" y="203200"/>
            <a:ext cx="8283575" cy="50641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2" name="Google Shape;112;p35"/>
          <p:cNvSpPr txBox="1"/>
          <p:nvPr>
            <p:ph idx="1" type="body"/>
          </p:nvPr>
        </p:nvSpPr>
        <p:spPr>
          <a:xfrm>
            <a:off x="431147" y="1600200"/>
            <a:ext cx="3997571" cy="4706938"/>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600"/>
              </a:spcBef>
              <a:spcAft>
                <a:spcPts val="0"/>
              </a:spcAft>
              <a:buSzPts val="1400"/>
              <a:buNone/>
              <a:defRPr/>
            </a:lvl2pPr>
            <a:lvl3pPr indent="-342900" lvl="2" marL="1371600" algn="l">
              <a:spcBef>
                <a:spcPts val="600"/>
              </a:spcBef>
              <a:spcAft>
                <a:spcPts val="0"/>
              </a:spcAft>
              <a:buSzPts val="1800"/>
              <a:buChar char="•"/>
              <a:defRPr/>
            </a:lvl3pPr>
            <a:lvl4pPr indent="-342900" lvl="3" marL="1828800" algn="l">
              <a:spcBef>
                <a:spcPts val="600"/>
              </a:spcBef>
              <a:spcAft>
                <a:spcPts val="0"/>
              </a:spcAft>
              <a:buClr>
                <a:schemeClr val="dk1"/>
              </a:buClr>
              <a:buSzPts val="1800"/>
              <a:buChar char="–"/>
              <a:defRPr/>
            </a:lvl4pPr>
            <a:lvl5pPr indent="-342900" lvl="4" marL="2286000" algn="l">
              <a:spcBef>
                <a:spcPts val="600"/>
              </a:spcBef>
              <a:spcAft>
                <a:spcPts val="0"/>
              </a:spcAft>
              <a:buSzPts val="1800"/>
              <a:buChar char="•"/>
              <a:defRPr/>
            </a:lvl5pPr>
            <a:lvl6pPr indent="-342900" lvl="5" marL="2743200" algn="l">
              <a:spcBef>
                <a:spcPts val="60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13" name="Google Shape;113;p35"/>
          <p:cNvSpPr txBox="1"/>
          <p:nvPr>
            <p:ph idx="2" type="body"/>
          </p:nvPr>
        </p:nvSpPr>
        <p:spPr>
          <a:xfrm>
            <a:off x="425286" y="705600"/>
            <a:ext cx="8282151" cy="36353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b="0" sz="2500">
                <a:solidFill>
                  <a:srgbClr val="222221"/>
                </a:solidFill>
              </a:defRPr>
            </a:lvl1pPr>
            <a:lvl2pPr indent="-228600" lvl="1" marL="914400" algn="l">
              <a:spcBef>
                <a:spcPts val="600"/>
              </a:spcBef>
              <a:spcAft>
                <a:spcPts val="0"/>
              </a:spcAft>
              <a:buSzPts val="1400"/>
              <a:buNone/>
              <a:defRPr sz="2500"/>
            </a:lvl2pPr>
            <a:lvl3pPr indent="-228600" lvl="2" marL="1371600" algn="l">
              <a:spcBef>
                <a:spcPts val="600"/>
              </a:spcBef>
              <a:spcAft>
                <a:spcPts val="0"/>
              </a:spcAft>
              <a:buSzPts val="2500"/>
              <a:buNone/>
              <a:defRPr sz="2500"/>
            </a:lvl3pPr>
            <a:lvl4pPr indent="-228600" lvl="3" marL="1828800" algn="l">
              <a:spcBef>
                <a:spcPts val="600"/>
              </a:spcBef>
              <a:spcAft>
                <a:spcPts val="0"/>
              </a:spcAft>
              <a:buClr>
                <a:schemeClr val="dk1"/>
              </a:buClr>
              <a:buSzPts val="2500"/>
              <a:buNone/>
              <a:defRPr sz="2500"/>
            </a:lvl4pPr>
            <a:lvl5pPr indent="-228600" lvl="4" marL="2286000" algn="l">
              <a:spcBef>
                <a:spcPts val="600"/>
              </a:spcBef>
              <a:spcAft>
                <a:spcPts val="0"/>
              </a:spcAft>
              <a:buSzPts val="2500"/>
              <a:buNone/>
              <a:defRPr sz="2500"/>
            </a:lvl5pPr>
            <a:lvl6pPr indent="-342900" lvl="5" marL="2743200" algn="l">
              <a:spcBef>
                <a:spcPts val="60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14" name="Google Shape;114;p35"/>
          <p:cNvSpPr txBox="1"/>
          <p:nvPr>
            <p:ph idx="3" type="body"/>
          </p:nvPr>
        </p:nvSpPr>
        <p:spPr>
          <a:xfrm>
            <a:off x="4709703" y="1600200"/>
            <a:ext cx="3997571" cy="4706938"/>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600"/>
              </a:spcBef>
              <a:spcAft>
                <a:spcPts val="0"/>
              </a:spcAft>
              <a:buSzPts val="1400"/>
              <a:buNone/>
              <a:defRPr/>
            </a:lvl2pPr>
            <a:lvl3pPr indent="-342900" lvl="2" marL="1371600" algn="l">
              <a:spcBef>
                <a:spcPts val="600"/>
              </a:spcBef>
              <a:spcAft>
                <a:spcPts val="0"/>
              </a:spcAft>
              <a:buSzPts val="1800"/>
              <a:buChar char="•"/>
              <a:defRPr/>
            </a:lvl3pPr>
            <a:lvl4pPr indent="-342900" lvl="3" marL="1828800" algn="l">
              <a:spcBef>
                <a:spcPts val="600"/>
              </a:spcBef>
              <a:spcAft>
                <a:spcPts val="0"/>
              </a:spcAft>
              <a:buClr>
                <a:schemeClr val="dk1"/>
              </a:buClr>
              <a:buSzPts val="1800"/>
              <a:buChar char="–"/>
              <a:defRPr/>
            </a:lvl4pPr>
            <a:lvl5pPr indent="-342900" lvl="4" marL="2286000" algn="l">
              <a:spcBef>
                <a:spcPts val="600"/>
              </a:spcBef>
              <a:spcAft>
                <a:spcPts val="0"/>
              </a:spcAft>
              <a:buSzPts val="1800"/>
              <a:buChar char="•"/>
              <a:defRPr/>
            </a:lvl5pPr>
            <a:lvl6pPr indent="-342900" lvl="5" marL="2743200" algn="l">
              <a:spcBef>
                <a:spcPts val="60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15" name="Google Shape;115;p35"/>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6" name="Google Shape;116;p35"/>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7" name="Google Shape;117;p35"/>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000">
                <a:solidFill>
                  <a:schemeClr val="dk1"/>
                </a:solidFill>
                <a:latin typeface="Gill Sans"/>
                <a:ea typeface="Gill Sans"/>
                <a:cs typeface="Gill Sans"/>
                <a:sym typeface="Gill Sans"/>
              </a:defRPr>
            </a:lvl1pPr>
            <a:lvl2pPr indent="0" lvl="1" marL="0" algn="r">
              <a:spcBef>
                <a:spcPts val="0"/>
              </a:spcBef>
              <a:spcAft>
                <a:spcPts val="0"/>
              </a:spcAft>
              <a:buNone/>
              <a:defRPr sz="1000">
                <a:solidFill>
                  <a:schemeClr val="dk1"/>
                </a:solidFill>
                <a:latin typeface="Gill Sans"/>
                <a:ea typeface="Gill Sans"/>
                <a:cs typeface="Gill Sans"/>
                <a:sym typeface="Gill Sans"/>
              </a:defRPr>
            </a:lvl2pPr>
            <a:lvl3pPr indent="0" lvl="2" marL="0" algn="r">
              <a:spcBef>
                <a:spcPts val="0"/>
              </a:spcBef>
              <a:spcAft>
                <a:spcPts val="0"/>
              </a:spcAft>
              <a:buNone/>
              <a:defRPr sz="1000">
                <a:solidFill>
                  <a:schemeClr val="dk1"/>
                </a:solidFill>
                <a:latin typeface="Gill Sans"/>
                <a:ea typeface="Gill Sans"/>
                <a:cs typeface="Gill Sans"/>
                <a:sym typeface="Gill Sans"/>
              </a:defRPr>
            </a:lvl3pPr>
            <a:lvl4pPr indent="0" lvl="3" marL="0" algn="r">
              <a:spcBef>
                <a:spcPts val="0"/>
              </a:spcBef>
              <a:spcAft>
                <a:spcPts val="0"/>
              </a:spcAft>
              <a:buNone/>
              <a:defRPr sz="1000">
                <a:solidFill>
                  <a:schemeClr val="dk1"/>
                </a:solidFill>
                <a:latin typeface="Gill Sans"/>
                <a:ea typeface="Gill Sans"/>
                <a:cs typeface="Gill Sans"/>
                <a:sym typeface="Gill Sans"/>
              </a:defRPr>
            </a:lvl4pPr>
            <a:lvl5pPr indent="0" lvl="4" marL="0" algn="r">
              <a:spcBef>
                <a:spcPts val="0"/>
              </a:spcBef>
              <a:spcAft>
                <a:spcPts val="0"/>
              </a:spcAft>
              <a:buNone/>
              <a:defRPr sz="1000">
                <a:solidFill>
                  <a:schemeClr val="dk1"/>
                </a:solidFill>
                <a:latin typeface="Gill Sans"/>
                <a:ea typeface="Gill Sans"/>
                <a:cs typeface="Gill Sans"/>
                <a:sym typeface="Gill Sans"/>
              </a:defRPr>
            </a:lvl5pPr>
            <a:lvl6pPr indent="0" lvl="5" marL="0" algn="r">
              <a:spcBef>
                <a:spcPts val="0"/>
              </a:spcBef>
              <a:spcAft>
                <a:spcPts val="0"/>
              </a:spcAft>
              <a:buNone/>
              <a:defRPr sz="1000">
                <a:solidFill>
                  <a:schemeClr val="dk1"/>
                </a:solidFill>
                <a:latin typeface="Gill Sans"/>
                <a:ea typeface="Gill Sans"/>
                <a:cs typeface="Gill Sans"/>
                <a:sym typeface="Gill Sans"/>
              </a:defRPr>
            </a:lvl6pPr>
            <a:lvl7pPr indent="0" lvl="6" marL="0" algn="r">
              <a:spcBef>
                <a:spcPts val="0"/>
              </a:spcBef>
              <a:spcAft>
                <a:spcPts val="0"/>
              </a:spcAft>
              <a:buNone/>
              <a:defRPr sz="1000">
                <a:solidFill>
                  <a:schemeClr val="dk1"/>
                </a:solidFill>
                <a:latin typeface="Gill Sans"/>
                <a:ea typeface="Gill Sans"/>
                <a:cs typeface="Gill Sans"/>
                <a:sym typeface="Gill Sans"/>
              </a:defRPr>
            </a:lvl7pPr>
            <a:lvl8pPr indent="0" lvl="7" marL="0" algn="r">
              <a:spcBef>
                <a:spcPts val="0"/>
              </a:spcBef>
              <a:spcAft>
                <a:spcPts val="0"/>
              </a:spcAft>
              <a:buNone/>
              <a:defRPr sz="1000">
                <a:solidFill>
                  <a:schemeClr val="dk1"/>
                </a:solidFill>
                <a:latin typeface="Gill Sans"/>
                <a:ea typeface="Gill Sans"/>
                <a:cs typeface="Gill Sans"/>
                <a:sym typeface="Gill Sans"/>
              </a:defRPr>
            </a:lvl8pPr>
            <a:lvl9pPr indent="0" lvl="8" mar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118" name="Shape 118"/>
        <p:cNvGrpSpPr/>
        <p:nvPr/>
      </p:nvGrpSpPr>
      <p:grpSpPr>
        <a:xfrm>
          <a:off x="0" y="0"/>
          <a:ext cx="0" cy="0"/>
          <a:chOff x="0" y="0"/>
          <a:chExt cx="0" cy="0"/>
        </a:xfrm>
      </p:grpSpPr>
      <p:sp>
        <p:nvSpPr>
          <p:cNvPr id="119" name="Google Shape;119;p36"/>
          <p:cNvSpPr txBox="1"/>
          <p:nvPr>
            <p:ph type="title"/>
          </p:nvPr>
        </p:nvSpPr>
        <p:spPr>
          <a:xfrm>
            <a:off x="423863" y="203200"/>
            <a:ext cx="8283575" cy="50641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0" name="Google Shape;120;p36"/>
          <p:cNvSpPr txBox="1"/>
          <p:nvPr>
            <p:ph idx="1" type="body"/>
          </p:nvPr>
        </p:nvSpPr>
        <p:spPr>
          <a:xfrm>
            <a:off x="425286" y="705600"/>
            <a:ext cx="8282151" cy="36353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b="0" sz="2500">
                <a:solidFill>
                  <a:srgbClr val="222221"/>
                </a:solidFill>
              </a:defRPr>
            </a:lvl1pPr>
            <a:lvl2pPr indent="-228600" lvl="1" marL="914400" algn="l">
              <a:spcBef>
                <a:spcPts val="600"/>
              </a:spcBef>
              <a:spcAft>
                <a:spcPts val="0"/>
              </a:spcAft>
              <a:buSzPts val="1400"/>
              <a:buNone/>
              <a:defRPr sz="2500"/>
            </a:lvl2pPr>
            <a:lvl3pPr indent="-228600" lvl="2" marL="1371600" algn="l">
              <a:spcBef>
                <a:spcPts val="600"/>
              </a:spcBef>
              <a:spcAft>
                <a:spcPts val="0"/>
              </a:spcAft>
              <a:buSzPts val="2500"/>
              <a:buNone/>
              <a:defRPr sz="2500"/>
            </a:lvl3pPr>
            <a:lvl4pPr indent="-228600" lvl="3" marL="1828800" algn="l">
              <a:spcBef>
                <a:spcPts val="600"/>
              </a:spcBef>
              <a:spcAft>
                <a:spcPts val="0"/>
              </a:spcAft>
              <a:buClr>
                <a:schemeClr val="dk1"/>
              </a:buClr>
              <a:buSzPts val="2500"/>
              <a:buNone/>
              <a:defRPr sz="2500"/>
            </a:lvl4pPr>
            <a:lvl5pPr indent="-228600" lvl="4" marL="2286000" algn="l">
              <a:spcBef>
                <a:spcPts val="600"/>
              </a:spcBef>
              <a:spcAft>
                <a:spcPts val="0"/>
              </a:spcAft>
              <a:buSzPts val="2500"/>
              <a:buNone/>
              <a:defRPr sz="2500"/>
            </a:lvl5pPr>
            <a:lvl6pPr indent="-342900" lvl="5" marL="2743200" algn="l">
              <a:spcBef>
                <a:spcPts val="60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21" name="Google Shape;121;p36"/>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2" name="Google Shape;122;p36"/>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3" name="Google Shape;123;p36"/>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sz="1000">
                <a:solidFill>
                  <a:schemeClr val="dk1"/>
                </a:solidFill>
                <a:latin typeface="Gill Sans"/>
                <a:ea typeface="Gill Sans"/>
                <a:cs typeface="Gill Sans"/>
                <a:sym typeface="Gill Sans"/>
              </a:defRPr>
            </a:lvl1pPr>
            <a:lvl2pPr indent="0" lvl="1" marL="0" algn="r">
              <a:spcBef>
                <a:spcPts val="0"/>
              </a:spcBef>
              <a:spcAft>
                <a:spcPts val="0"/>
              </a:spcAft>
              <a:buNone/>
              <a:defRPr sz="1000">
                <a:solidFill>
                  <a:schemeClr val="dk1"/>
                </a:solidFill>
                <a:latin typeface="Gill Sans"/>
                <a:ea typeface="Gill Sans"/>
                <a:cs typeface="Gill Sans"/>
                <a:sym typeface="Gill Sans"/>
              </a:defRPr>
            </a:lvl2pPr>
            <a:lvl3pPr indent="0" lvl="2" marL="0" algn="r">
              <a:spcBef>
                <a:spcPts val="0"/>
              </a:spcBef>
              <a:spcAft>
                <a:spcPts val="0"/>
              </a:spcAft>
              <a:buNone/>
              <a:defRPr sz="1000">
                <a:solidFill>
                  <a:schemeClr val="dk1"/>
                </a:solidFill>
                <a:latin typeface="Gill Sans"/>
                <a:ea typeface="Gill Sans"/>
                <a:cs typeface="Gill Sans"/>
                <a:sym typeface="Gill Sans"/>
              </a:defRPr>
            </a:lvl3pPr>
            <a:lvl4pPr indent="0" lvl="3" marL="0" algn="r">
              <a:spcBef>
                <a:spcPts val="0"/>
              </a:spcBef>
              <a:spcAft>
                <a:spcPts val="0"/>
              </a:spcAft>
              <a:buNone/>
              <a:defRPr sz="1000">
                <a:solidFill>
                  <a:schemeClr val="dk1"/>
                </a:solidFill>
                <a:latin typeface="Gill Sans"/>
                <a:ea typeface="Gill Sans"/>
                <a:cs typeface="Gill Sans"/>
                <a:sym typeface="Gill Sans"/>
              </a:defRPr>
            </a:lvl4pPr>
            <a:lvl5pPr indent="0" lvl="4" marL="0" algn="r">
              <a:spcBef>
                <a:spcPts val="0"/>
              </a:spcBef>
              <a:spcAft>
                <a:spcPts val="0"/>
              </a:spcAft>
              <a:buNone/>
              <a:defRPr sz="1000">
                <a:solidFill>
                  <a:schemeClr val="dk1"/>
                </a:solidFill>
                <a:latin typeface="Gill Sans"/>
                <a:ea typeface="Gill Sans"/>
                <a:cs typeface="Gill Sans"/>
                <a:sym typeface="Gill Sans"/>
              </a:defRPr>
            </a:lvl5pPr>
            <a:lvl6pPr indent="0" lvl="5" marL="0" algn="r">
              <a:spcBef>
                <a:spcPts val="0"/>
              </a:spcBef>
              <a:spcAft>
                <a:spcPts val="0"/>
              </a:spcAft>
              <a:buNone/>
              <a:defRPr sz="1000">
                <a:solidFill>
                  <a:schemeClr val="dk1"/>
                </a:solidFill>
                <a:latin typeface="Gill Sans"/>
                <a:ea typeface="Gill Sans"/>
                <a:cs typeface="Gill Sans"/>
                <a:sym typeface="Gill Sans"/>
              </a:defRPr>
            </a:lvl6pPr>
            <a:lvl7pPr indent="0" lvl="6" marL="0" algn="r">
              <a:spcBef>
                <a:spcPts val="0"/>
              </a:spcBef>
              <a:spcAft>
                <a:spcPts val="0"/>
              </a:spcAft>
              <a:buNone/>
              <a:defRPr sz="1000">
                <a:solidFill>
                  <a:schemeClr val="dk1"/>
                </a:solidFill>
                <a:latin typeface="Gill Sans"/>
                <a:ea typeface="Gill Sans"/>
                <a:cs typeface="Gill Sans"/>
                <a:sym typeface="Gill Sans"/>
              </a:defRPr>
            </a:lvl7pPr>
            <a:lvl8pPr indent="0" lvl="7" marL="0" algn="r">
              <a:spcBef>
                <a:spcPts val="0"/>
              </a:spcBef>
              <a:spcAft>
                <a:spcPts val="0"/>
              </a:spcAft>
              <a:buNone/>
              <a:defRPr sz="1000">
                <a:solidFill>
                  <a:schemeClr val="dk1"/>
                </a:solidFill>
                <a:latin typeface="Gill Sans"/>
                <a:ea typeface="Gill Sans"/>
                <a:cs typeface="Gill Sans"/>
                <a:sym typeface="Gill Sans"/>
              </a:defRPr>
            </a:lvl8pPr>
            <a:lvl9pPr indent="0" lvl="8" mar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4.png"/><Relationship Id="rId3" Type="http://schemas.openxmlformats.org/officeDocument/2006/relationships/slideLayout" Target="../slideLayouts/slideLayout1.xml"/><Relationship Id="rId4" Type="http://schemas.openxmlformats.org/officeDocument/2006/relationships/theme" Target="../theme/theme6.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2.png"/><Relationship Id="rId3" Type="http://schemas.openxmlformats.org/officeDocument/2006/relationships/slideLayout" Target="../slideLayouts/slideLayout2.xml"/><Relationship Id="rId4" Type="http://schemas.openxmlformats.org/officeDocument/2006/relationships/theme" Target="../theme/theme3.xml"/></Relationships>
</file>

<file path=ppt/slideMasters/_rels/slideMaster3.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21" Type="http://schemas.openxmlformats.org/officeDocument/2006/relationships/theme" Target="../theme/theme7.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image" Target="../media/image6.png"/><Relationship Id="rId2" Type="http://schemas.openxmlformats.org/officeDocument/2006/relationships/image" Target="../media/image2.png"/><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4.xml.rels><?xml version="1.0" encoding="UTF-8" standalone="yes"?>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2.png"/><Relationship Id="rId3" Type="http://schemas.openxmlformats.org/officeDocument/2006/relationships/slideLayout" Target="../slideLayouts/slideLayout21.xml"/><Relationship Id="rId4" Type="http://schemas.openxmlformats.org/officeDocument/2006/relationships/theme" Target="../theme/theme1.xml"/></Relationships>
</file>

<file path=ppt/slideMasters/_rels/slideMaster5.xml.rels><?xml version="1.0" encoding="UTF-8" standalone="yes"?><Relationships xmlns="http://schemas.openxmlformats.org/package/2006/relationships"><Relationship Id="rId20" Type="http://schemas.openxmlformats.org/officeDocument/2006/relationships/slideLayout" Target="../slideLayouts/slideLayout39.xml"/><Relationship Id="rId11" Type="http://schemas.openxmlformats.org/officeDocument/2006/relationships/slideLayout" Target="../slideLayouts/slideLayout30.xml"/><Relationship Id="rId22" Type="http://schemas.openxmlformats.org/officeDocument/2006/relationships/theme" Target="../theme/theme5.xml"/><Relationship Id="rId10" Type="http://schemas.openxmlformats.org/officeDocument/2006/relationships/slideLayout" Target="../slideLayouts/slideLayout29.xml"/><Relationship Id="rId21" Type="http://schemas.openxmlformats.org/officeDocument/2006/relationships/slideLayout" Target="../slideLayouts/slideLayout40.xml"/><Relationship Id="rId13" Type="http://schemas.openxmlformats.org/officeDocument/2006/relationships/slideLayout" Target="../slideLayouts/slideLayout32.xml"/><Relationship Id="rId12" Type="http://schemas.openxmlformats.org/officeDocument/2006/relationships/slideLayout" Target="../slideLayouts/slideLayout31.xml"/><Relationship Id="rId1" Type="http://schemas.openxmlformats.org/officeDocument/2006/relationships/image" Target="../media/image9.jpg"/><Relationship Id="rId2" Type="http://schemas.openxmlformats.org/officeDocument/2006/relationships/image" Target="../media/image11.png"/><Relationship Id="rId3" Type="http://schemas.openxmlformats.org/officeDocument/2006/relationships/slideLayout" Target="../slideLayouts/slideLayout22.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5" Type="http://schemas.openxmlformats.org/officeDocument/2006/relationships/slideLayout" Target="../slideLayouts/slideLayout34.xml"/><Relationship Id="rId14" Type="http://schemas.openxmlformats.org/officeDocument/2006/relationships/slideLayout" Target="../slideLayouts/slideLayout33.xml"/><Relationship Id="rId17" Type="http://schemas.openxmlformats.org/officeDocument/2006/relationships/slideLayout" Target="../slideLayouts/slideLayout36.xml"/><Relationship Id="rId16" Type="http://schemas.openxmlformats.org/officeDocument/2006/relationships/slideLayout" Target="../slideLayouts/slideLayout35.xml"/><Relationship Id="rId5" Type="http://schemas.openxmlformats.org/officeDocument/2006/relationships/slideLayout" Target="../slideLayouts/slideLayout24.xml"/><Relationship Id="rId19" Type="http://schemas.openxmlformats.org/officeDocument/2006/relationships/slideLayout" Target="../slideLayouts/slideLayout38.xml"/><Relationship Id="rId6" Type="http://schemas.openxmlformats.org/officeDocument/2006/relationships/slideLayout" Target="../slideLayouts/slideLayout25.xml"/><Relationship Id="rId18" Type="http://schemas.openxmlformats.org/officeDocument/2006/relationships/slideLayout" Target="../slideLayouts/slideLayout37.xml"/><Relationship Id="rId7" Type="http://schemas.openxmlformats.org/officeDocument/2006/relationships/slideLayout" Target="../slideLayouts/slideLayout26.xml"/><Relationship Id="rId8" Type="http://schemas.openxmlformats.org/officeDocument/2006/relationships/slideLayout" Target="../slideLayouts/slideLayout27.xml"/></Relationships>
</file>

<file path=ppt/slideMasters/_rels/slideMaster6.xml.rels><?xml version="1.0" encoding="UTF-8" standalone="yes"?><Relationships xmlns="http://schemas.openxmlformats.org/package/2006/relationships"><Relationship Id="rId20" Type="http://schemas.openxmlformats.org/officeDocument/2006/relationships/slideLayout" Target="../slideLayouts/slideLayout58.xml"/><Relationship Id="rId11" Type="http://schemas.openxmlformats.org/officeDocument/2006/relationships/slideLayout" Target="../slideLayouts/slideLayout49.xml"/><Relationship Id="rId22" Type="http://schemas.openxmlformats.org/officeDocument/2006/relationships/slideLayout" Target="../slideLayouts/slideLayout60.xml"/><Relationship Id="rId10" Type="http://schemas.openxmlformats.org/officeDocument/2006/relationships/slideLayout" Target="../slideLayouts/slideLayout48.xml"/><Relationship Id="rId21" Type="http://schemas.openxmlformats.org/officeDocument/2006/relationships/slideLayout" Target="../slideLayouts/slideLayout59.xml"/><Relationship Id="rId13" Type="http://schemas.openxmlformats.org/officeDocument/2006/relationships/slideLayout" Target="../slideLayouts/slideLayout51.xml"/><Relationship Id="rId12" Type="http://schemas.openxmlformats.org/officeDocument/2006/relationships/slideLayout" Target="../slideLayouts/slideLayout50.xml"/><Relationship Id="rId23" Type="http://schemas.openxmlformats.org/officeDocument/2006/relationships/theme" Target="../theme/theme2.xml"/><Relationship Id="rId1" Type="http://schemas.openxmlformats.org/officeDocument/2006/relationships/image" Target="../media/image9.jpg"/><Relationship Id="rId2" Type="http://schemas.openxmlformats.org/officeDocument/2006/relationships/image" Target="../media/image11.png"/><Relationship Id="rId3" Type="http://schemas.openxmlformats.org/officeDocument/2006/relationships/slideLayout" Target="../slideLayouts/slideLayout41.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5" Type="http://schemas.openxmlformats.org/officeDocument/2006/relationships/slideLayout" Target="../slideLayouts/slideLayout53.xml"/><Relationship Id="rId14" Type="http://schemas.openxmlformats.org/officeDocument/2006/relationships/slideLayout" Target="../slideLayouts/slideLayout52.xml"/><Relationship Id="rId17" Type="http://schemas.openxmlformats.org/officeDocument/2006/relationships/slideLayout" Target="../slideLayouts/slideLayout55.xml"/><Relationship Id="rId16" Type="http://schemas.openxmlformats.org/officeDocument/2006/relationships/slideLayout" Target="../slideLayouts/slideLayout54.xml"/><Relationship Id="rId5" Type="http://schemas.openxmlformats.org/officeDocument/2006/relationships/slideLayout" Target="../slideLayouts/slideLayout43.xml"/><Relationship Id="rId19" Type="http://schemas.openxmlformats.org/officeDocument/2006/relationships/slideLayout" Target="../slideLayouts/slideLayout57.xml"/><Relationship Id="rId6" Type="http://schemas.openxmlformats.org/officeDocument/2006/relationships/slideLayout" Target="../slideLayouts/slideLayout44.xml"/><Relationship Id="rId18" Type="http://schemas.openxmlformats.org/officeDocument/2006/relationships/slideLayout" Target="../slideLayouts/slideLayout56.xml"/><Relationship Id="rId7" Type="http://schemas.openxmlformats.org/officeDocument/2006/relationships/slideLayout" Target="../slideLayouts/slideLayout45.xml"/><Relationship Id="rId8"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3"/>
          <p:cNvSpPr/>
          <p:nvPr/>
        </p:nvSpPr>
        <p:spPr>
          <a:xfrm>
            <a:off x="0" y="0"/>
            <a:ext cx="9144000" cy="1171575"/>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Arial"/>
              <a:ea typeface="Arial"/>
              <a:cs typeface="Arial"/>
              <a:sym typeface="Arial"/>
            </a:endParaRPr>
          </a:p>
        </p:txBody>
      </p:sp>
      <p:sp>
        <p:nvSpPr>
          <p:cNvPr id="11" name="Google Shape;11;p23"/>
          <p:cNvSpPr/>
          <p:nvPr/>
        </p:nvSpPr>
        <p:spPr>
          <a:xfrm>
            <a:off x="155575" y="149225"/>
            <a:ext cx="8824913" cy="10810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Arial"/>
              <a:ea typeface="Arial"/>
              <a:cs typeface="Arial"/>
              <a:sym typeface="Arial"/>
            </a:endParaRPr>
          </a:p>
        </p:txBody>
      </p:sp>
      <p:sp>
        <p:nvSpPr>
          <p:cNvPr id="12" name="Google Shape;12;p23"/>
          <p:cNvSpPr txBox="1"/>
          <p:nvPr>
            <p:ph type="title"/>
          </p:nvPr>
        </p:nvSpPr>
        <p:spPr>
          <a:xfrm>
            <a:off x="423863" y="203200"/>
            <a:ext cx="8283575" cy="506413"/>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1pPr>
            <a:lvl2pPr lvl="1"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9pPr>
          </a:lstStyle>
          <a:p/>
        </p:txBody>
      </p:sp>
      <p:sp>
        <p:nvSpPr>
          <p:cNvPr id="13" name="Google Shape;13;p23"/>
          <p:cNvSpPr txBox="1"/>
          <p:nvPr>
            <p:ph idx="1" type="body"/>
          </p:nvPr>
        </p:nvSpPr>
        <p:spPr>
          <a:xfrm>
            <a:off x="431800" y="1600200"/>
            <a:ext cx="8275638" cy="4706938"/>
          </a:xfrm>
          <a:prstGeom prst="rect">
            <a:avLst/>
          </a:prstGeom>
          <a:noFill/>
          <a:ln>
            <a:noFill/>
          </a:ln>
        </p:spPr>
        <p:txBody>
          <a:bodyPr anchorCtr="0" anchor="t" bIns="0" lIns="0" spcFirstLastPara="1" rIns="0" wrap="square" tIns="0">
            <a:noAutofit/>
          </a:bodyPr>
          <a:lstStyle>
            <a:lvl1pPr indent="-228600" lvl="0" marL="457200" marR="0" rtl="0" algn="l">
              <a:spcBef>
                <a:spcPts val="0"/>
              </a:spcBef>
              <a:spcAft>
                <a:spcPts val="0"/>
              </a:spcAft>
              <a:buSzPts val="1400"/>
              <a:buNone/>
              <a:defRPr b="1" i="0" sz="1800" u="none" cap="none" strike="noStrike">
                <a:solidFill>
                  <a:schemeClr val="dk2"/>
                </a:solidFill>
                <a:latin typeface="Gill Sans"/>
                <a:ea typeface="Gill Sans"/>
                <a:cs typeface="Gill Sans"/>
                <a:sym typeface="Gill Sans"/>
              </a:defRPr>
            </a:lvl1pPr>
            <a:lvl2pPr indent="-228600" lvl="1" marL="914400" marR="0" rtl="0" algn="l">
              <a:spcBef>
                <a:spcPts val="600"/>
              </a:spcBef>
              <a:spcAft>
                <a:spcPts val="0"/>
              </a:spcAft>
              <a:buSzPts val="1400"/>
              <a:buNone/>
              <a:defRPr b="0" i="0" sz="1500" u="none" cap="none" strike="noStrike">
                <a:solidFill>
                  <a:schemeClr val="dk1"/>
                </a:solidFill>
                <a:latin typeface="Gill Sans"/>
                <a:ea typeface="Gill Sans"/>
                <a:cs typeface="Gill Sans"/>
                <a:sym typeface="Gill Sans"/>
              </a:defRPr>
            </a:lvl2pPr>
            <a:lvl3pPr indent="-317500" lvl="2" marL="1371600" marR="0" rtl="0" algn="l">
              <a:spcBef>
                <a:spcPts val="600"/>
              </a:spcBef>
              <a:spcAft>
                <a:spcPts val="0"/>
              </a:spcAft>
              <a:buClr>
                <a:schemeClr val="dk2"/>
              </a:buClr>
              <a:buSzPts val="1400"/>
              <a:buFont typeface="Arial"/>
              <a:buChar char="•"/>
              <a:defRPr b="0" i="0" sz="1400" u="none" cap="none" strike="noStrike">
                <a:solidFill>
                  <a:schemeClr val="dk1"/>
                </a:solidFill>
                <a:latin typeface="Gill Sans"/>
                <a:ea typeface="Gill Sans"/>
                <a:cs typeface="Gill Sans"/>
                <a:sym typeface="Gill Sans"/>
              </a:defRPr>
            </a:lvl3pPr>
            <a:lvl4pPr indent="-311150" lvl="3" marL="1828800" marR="0" rtl="0" algn="l">
              <a:spcBef>
                <a:spcPts val="600"/>
              </a:spcBef>
              <a:spcAft>
                <a:spcPts val="0"/>
              </a:spcAft>
              <a:buClr>
                <a:schemeClr val="dk1"/>
              </a:buClr>
              <a:buSzPts val="1300"/>
              <a:buFont typeface="Arial"/>
              <a:buChar char="–"/>
              <a:defRPr b="0" i="0" sz="1300" u="none" cap="none" strike="noStrike">
                <a:solidFill>
                  <a:schemeClr val="dk1"/>
                </a:solidFill>
                <a:latin typeface="Gill Sans"/>
                <a:ea typeface="Gill Sans"/>
                <a:cs typeface="Gill Sans"/>
                <a:sym typeface="Gill Sans"/>
              </a:defRPr>
            </a:lvl4pPr>
            <a:lvl5pPr indent="-304800" lvl="4" marL="2286000" marR="0" rtl="0" algn="l">
              <a:spcBef>
                <a:spcPts val="600"/>
              </a:spcBef>
              <a:spcAft>
                <a:spcPts val="0"/>
              </a:spcAft>
              <a:buClr>
                <a:schemeClr val="dk2"/>
              </a:buClr>
              <a:buSzPts val="1200"/>
              <a:buFont typeface="Arial"/>
              <a:buChar char="•"/>
              <a:defRPr b="0" i="0" sz="1200" u="none" cap="none" strike="noStrike">
                <a:solidFill>
                  <a:schemeClr val="dk1"/>
                </a:solidFill>
                <a:latin typeface="Gill Sans"/>
                <a:ea typeface="Gill Sans"/>
                <a:cs typeface="Gill Sans"/>
                <a:sym typeface="Gill Sans"/>
              </a:defRPr>
            </a:lvl5pPr>
            <a:lvl6pPr indent="-355600" lvl="5" marL="2743200" marR="0" rtl="0" algn="l">
              <a:spcBef>
                <a:spcPts val="6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9pPr>
          </a:lstStyle>
          <a:p/>
        </p:txBody>
      </p:sp>
      <p:sp>
        <p:nvSpPr>
          <p:cNvPr id="14" name="Google Shape;14;p23"/>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u="none" cap="none" strike="noStrike">
                <a:solidFill>
                  <a:srgbClr val="222221"/>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5" name="Google Shape;15;p23"/>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u="none" cap="none" strike="noStrike">
                <a:solidFill>
                  <a:srgbClr val="222221"/>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6" name="Google Shape;16;p23"/>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spcAft>
                <a:spcPts val="0"/>
              </a:spcAft>
              <a:buNone/>
              <a:defRPr b="0" i="0" sz="1000" u="none" cap="none" strike="noStrike">
                <a:solidFill>
                  <a:srgbClr val="222221"/>
                </a:solidFill>
                <a:latin typeface="Gill Sans"/>
                <a:ea typeface="Gill Sans"/>
                <a:cs typeface="Gill Sans"/>
                <a:sym typeface="Gill Sans"/>
              </a:defRPr>
            </a:lvl1pPr>
            <a:lvl2pPr indent="0" lvl="1" marL="0" marR="0" rtl="0" algn="r">
              <a:spcBef>
                <a:spcPts val="0"/>
              </a:spcBef>
              <a:spcAft>
                <a:spcPts val="0"/>
              </a:spcAft>
              <a:buNone/>
              <a:defRPr b="0" i="0" sz="1000" u="none" cap="none" strike="noStrike">
                <a:solidFill>
                  <a:srgbClr val="222221"/>
                </a:solidFill>
                <a:latin typeface="Gill Sans"/>
                <a:ea typeface="Gill Sans"/>
                <a:cs typeface="Gill Sans"/>
                <a:sym typeface="Gill Sans"/>
              </a:defRPr>
            </a:lvl2pPr>
            <a:lvl3pPr indent="0" lvl="2" marL="0" marR="0" rtl="0" algn="r">
              <a:spcBef>
                <a:spcPts val="0"/>
              </a:spcBef>
              <a:spcAft>
                <a:spcPts val="0"/>
              </a:spcAft>
              <a:buNone/>
              <a:defRPr b="0" i="0" sz="1000" u="none" cap="none" strike="noStrike">
                <a:solidFill>
                  <a:srgbClr val="222221"/>
                </a:solidFill>
                <a:latin typeface="Gill Sans"/>
                <a:ea typeface="Gill Sans"/>
                <a:cs typeface="Gill Sans"/>
                <a:sym typeface="Gill Sans"/>
              </a:defRPr>
            </a:lvl3pPr>
            <a:lvl4pPr indent="0" lvl="3" marL="0" marR="0" rtl="0" algn="r">
              <a:spcBef>
                <a:spcPts val="0"/>
              </a:spcBef>
              <a:spcAft>
                <a:spcPts val="0"/>
              </a:spcAft>
              <a:buNone/>
              <a:defRPr b="0" i="0" sz="1000" u="none" cap="none" strike="noStrike">
                <a:solidFill>
                  <a:srgbClr val="222221"/>
                </a:solidFill>
                <a:latin typeface="Gill Sans"/>
                <a:ea typeface="Gill Sans"/>
                <a:cs typeface="Gill Sans"/>
                <a:sym typeface="Gill Sans"/>
              </a:defRPr>
            </a:lvl4pPr>
            <a:lvl5pPr indent="0" lvl="4" marL="0" marR="0" rtl="0" algn="r">
              <a:spcBef>
                <a:spcPts val="0"/>
              </a:spcBef>
              <a:spcAft>
                <a:spcPts val="0"/>
              </a:spcAft>
              <a:buNone/>
              <a:defRPr b="0" i="0" sz="1000" u="none" cap="none" strike="noStrike">
                <a:solidFill>
                  <a:srgbClr val="222221"/>
                </a:solidFill>
                <a:latin typeface="Gill Sans"/>
                <a:ea typeface="Gill Sans"/>
                <a:cs typeface="Gill Sans"/>
                <a:sym typeface="Gill Sans"/>
              </a:defRPr>
            </a:lvl5pPr>
            <a:lvl6pPr indent="0" lvl="5" marL="0" marR="0" rtl="0" algn="r">
              <a:spcBef>
                <a:spcPts val="0"/>
              </a:spcBef>
              <a:spcAft>
                <a:spcPts val="0"/>
              </a:spcAft>
              <a:buNone/>
              <a:defRPr b="0" i="0" sz="1000" u="none" cap="none" strike="noStrike">
                <a:solidFill>
                  <a:srgbClr val="222221"/>
                </a:solidFill>
                <a:latin typeface="Gill Sans"/>
                <a:ea typeface="Gill Sans"/>
                <a:cs typeface="Gill Sans"/>
                <a:sym typeface="Gill Sans"/>
              </a:defRPr>
            </a:lvl6pPr>
            <a:lvl7pPr indent="0" lvl="6" marL="0" marR="0" rtl="0" algn="r">
              <a:spcBef>
                <a:spcPts val="0"/>
              </a:spcBef>
              <a:spcAft>
                <a:spcPts val="0"/>
              </a:spcAft>
              <a:buNone/>
              <a:defRPr b="0" i="0" sz="1000" u="none" cap="none" strike="noStrike">
                <a:solidFill>
                  <a:srgbClr val="222221"/>
                </a:solidFill>
                <a:latin typeface="Gill Sans"/>
                <a:ea typeface="Gill Sans"/>
                <a:cs typeface="Gill Sans"/>
                <a:sym typeface="Gill Sans"/>
              </a:defRPr>
            </a:lvl7pPr>
            <a:lvl8pPr indent="0" lvl="7" marL="0" marR="0" rtl="0" algn="r">
              <a:spcBef>
                <a:spcPts val="0"/>
              </a:spcBef>
              <a:spcAft>
                <a:spcPts val="0"/>
              </a:spcAft>
              <a:buNone/>
              <a:defRPr b="0" i="0" sz="1000" u="none" cap="none" strike="noStrike">
                <a:solidFill>
                  <a:srgbClr val="222221"/>
                </a:solidFill>
                <a:latin typeface="Gill Sans"/>
                <a:ea typeface="Gill Sans"/>
                <a:cs typeface="Gill Sans"/>
                <a:sym typeface="Gill Sans"/>
              </a:defRPr>
            </a:lvl8pPr>
            <a:lvl9pPr indent="0" lvl="8" marL="0" marR="0" rtl="0" algn="r">
              <a:spcBef>
                <a:spcPts val="0"/>
              </a:spcBef>
              <a:spcAft>
                <a:spcPts val="0"/>
              </a:spcAft>
              <a:buNone/>
              <a:defRPr b="0" i="0" sz="1000" u="none" cap="none" strike="noStrike">
                <a:solidFill>
                  <a:srgbClr val="22222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pic>
        <p:nvPicPr>
          <p:cNvPr descr="Save_the_Children_logo.png" id="17" name="Google Shape;17;p23"/>
          <p:cNvPicPr preferRelativeResize="0"/>
          <p:nvPr/>
        </p:nvPicPr>
        <p:blipFill rotWithShape="1">
          <a:blip r:embed="rId1">
            <a:alphaModFix/>
          </a:blip>
          <a:srcRect b="0" l="0" r="0" t="0"/>
          <a:stretch/>
        </p:blipFill>
        <p:spPr>
          <a:xfrm>
            <a:off x="438150" y="6426200"/>
            <a:ext cx="1860550" cy="379413"/>
          </a:xfrm>
          <a:prstGeom prst="rect">
            <a:avLst/>
          </a:prstGeom>
          <a:noFill/>
          <a:ln>
            <a:noFill/>
          </a:ln>
        </p:spPr>
      </p:pic>
      <p:cxnSp>
        <p:nvCxnSpPr>
          <p:cNvPr id="18" name="Google Shape;18;p23"/>
          <p:cNvCxnSpPr/>
          <p:nvPr/>
        </p:nvCxnSpPr>
        <p:spPr>
          <a:xfrm flipH="1">
            <a:off x="2466975" y="6432550"/>
            <a:ext cx="6350" cy="365125"/>
          </a:xfrm>
          <a:prstGeom prst="straightConnector1">
            <a:avLst/>
          </a:prstGeom>
          <a:noFill/>
          <a:ln cap="flat" cmpd="sng" w="12700">
            <a:solidFill>
              <a:schemeClr val="dk1"/>
            </a:solidFill>
            <a:prstDash val="solid"/>
            <a:round/>
            <a:headEnd len="sm" w="sm" type="none"/>
            <a:tailEnd len="sm" w="sm" type="none"/>
          </a:ln>
        </p:spPr>
      </p:cxnSp>
      <p:cxnSp>
        <p:nvCxnSpPr>
          <p:cNvPr id="19" name="Google Shape;19;p23"/>
          <p:cNvCxnSpPr/>
          <p:nvPr/>
        </p:nvCxnSpPr>
        <p:spPr>
          <a:xfrm flipH="1">
            <a:off x="6389688" y="6432550"/>
            <a:ext cx="7937" cy="365125"/>
          </a:xfrm>
          <a:prstGeom prst="straightConnector1">
            <a:avLst/>
          </a:prstGeom>
          <a:noFill/>
          <a:ln cap="flat" cmpd="sng" w="12700">
            <a:solidFill>
              <a:schemeClr val="dk1"/>
            </a:solidFill>
            <a:prstDash val="solid"/>
            <a:round/>
            <a:headEnd len="sm" w="sm" type="none"/>
            <a:tailEnd len="sm" w="sm" type="none"/>
          </a:ln>
        </p:spPr>
      </p:cxnSp>
      <p:pic>
        <p:nvPicPr>
          <p:cNvPr descr="Underscore_line.png" id="20" name="Google Shape;20;p23"/>
          <p:cNvPicPr preferRelativeResize="0"/>
          <p:nvPr/>
        </p:nvPicPr>
        <p:blipFill rotWithShape="1">
          <a:blip r:embed="rId2">
            <a:alphaModFix/>
          </a:blip>
          <a:srcRect b="0" l="0" r="0" t="0"/>
          <a:stretch/>
        </p:blipFill>
        <p:spPr>
          <a:xfrm>
            <a:off x="423863" y="1123950"/>
            <a:ext cx="8305800" cy="5873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8" name="Shape 28"/>
        <p:cNvGrpSpPr/>
        <p:nvPr/>
      </p:nvGrpSpPr>
      <p:grpSpPr>
        <a:xfrm>
          <a:off x="0" y="0"/>
          <a:ext cx="0" cy="0"/>
          <a:chOff x="0" y="0"/>
          <a:chExt cx="0" cy="0"/>
        </a:xfrm>
      </p:grpSpPr>
      <p:sp>
        <p:nvSpPr>
          <p:cNvPr id="29" name="Google Shape;29;p25"/>
          <p:cNvSpPr/>
          <p:nvPr/>
        </p:nvSpPr>
        <p:spPr>
          <a:xfrm>
            <a:off x="0" y="0"/>
            <a:ext cx="9144000" cy="1171575"/>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30" name="Google Shape;30;p25"/>
          <p:cNvSpPr/>
          <p:nvPr/>
        </p:nvSpPr>
        <p:spPr>
          <a:xfrm>
            <a:off x="155575" y="149225"/>
            <a:ext cx="8824913" cy="10810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31" name="Google Shape;31;p25"/>
          <p:cNvSpPr txBox="1"/>
          <p:nvPr>
            <p:ph type="title"/>
          </p:nvPr>
        </p:nvSpPr>
        <p:spPr>
          <a:xfrm>
            <a:off x="423863" y="203200"/>
            <a:ext cx="8283575" cy="506413"/>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1pPr>
            <a:lvl2pPr lvl="1"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9pPr>
          </a:lstStyle>
          <a:p/>
        </p:txBody>
      </p:sp>
      <p:sp>
        <p:nvSpPr>
          <p:cNvPr id="32" name="Google Shape;32;p25"/>
          <p:cNvSpPr txBox="1"/>
          <p:nvPr>
            <p:ph idx="1" type="body"/>
          </p:nvPr>
        </p:nvSpPr>
        <p:spPr>
          <a:xfrm>
            <a:off x="431800" y="1600200"/>
            <a:ext cx="8275638" cy="4706938"/>
          </a:xfrm>
          <a:prstGeom prst="rect">
            <a:avLst/>
          </a:prstGeom>
          <a:noFill/>
          <a:ln>
            <a:noFill/>
          </a:ln>
        </p:spPr>
        <p:txBody>
          <a:bodyPr anchorCtr="0" anchor="t" bIns="0" lIns="0" spcFirstLastPara="1" rIns="0" wrap="square" tIns="0">
            <a:noAutofit/>
          </a:bodyPr>
          <a:lstStyle>
            <a:lvl1pPr indent="-228600" lvl="0" marL="457200" marR="0" rtl="0" algn="l">
              <a:spcBef>
                <a:spcPts val="0"/>
              </a:spcBef>
              <a:spcAft>
                <a:spcPts val="0"/>
              </a:spcAft>
              <a:buSzPts val="1400"/>
              <a:buNone/>
              <a:defRPr b="1" i="0" sz="1800" u="none" cap="none" strike="noStrike">
                <a:solidFill>
                  <a:schemeClr val="dk2"/>
                </a:solidFill>
                <a:latin typeface="Gill Sans"/>
                <a:ea typeface="Gill Sans"/>
                <a:cs typeface="Gill Sans"/>
                <a:sym typeface="Gill Sans"/>
              </a:defRPr>
            </a:lvl1pPr>
            <a:lvl2pPr indent="-228600" lvl="1" marL="914400" marR="0" rtl="0" algn="l">
              <a:spcBef>
                <a:spcPts val="600"/>
              </a:spcBef>
              <a:spcAft>
                <a:spcPts val="0"/>
              </a:spcAft>
              <a:buSzPts val="1400"/>
              <a:buNone/>
              <a:defRPr b="0" i="0" sz="1500" u="none" cap="none" strike="noStrike">
                <a:solidFill>
                  <a:schemeClr val="dk1"/>
                </a:solidFill>
                <a:latin typeface="Gill Sans"/>
                <a:ea typeface="Gill Sans"/>
                <a:cs typeface="Gill Sans"/>
                <a:sym typeface="Gill Sans"/>
              </a:defRPr>
            </a:lvl2pPr>
            <a:lvl3pPr indent="-317500" lvl="2" marL="1371600" marR="0" rtl="0" algn="l">
              <a:spcBef>
                <a:spcPts val="600"/>
              </a:spcBef>
              <a:spcAft>
                <a:spcPts val="0"/>
              </a:spcAft>
              <a:buClr>
                <a:schemeClr val="dk2"/>
              </a:buClr>
              <a:buSzPts val="1400"/>
              <a:buFont typeface="Arial"/>
              <a:buChar char="•"/>
              <a:defRPr b="0" i="0" sz="1400" u="none" cap="none" strike="noStrike">
                <a:solidFill>
                  <a:schemeClr val="dk1"/>
                </a:solidFill>
                <a:latin typeface="Gill Sans"/>
                <a:ea typeface="Gill Sans"/>
                <a:cs typeface="Gill Sans"/>
                <a:sym typeface="Gill Sans"/>
              </a:defRPr>
            </a:lvl3pPr>
            <a:lvl4pPr indent="-311150" lvl="3" marL="1828800" marR="0" rtl="0" algn="l">
              <a:spcBef>
                <a:spcPts val="600"/>
              </a:spcBef>
              <a:spcAft>
                <a:spcPts val="0"/>
              </a:spcAft>
              <a:buClr>
                <a:schemeClr val="dk1"/>
              </a:buClr>
              <a:buSzPts val="1300"/>
              <a:buFont typeface="Arial"/>
              <a:buChar char="–"/>
              <a:defRPr b="0" i="0" sz="1300" u="none" cap="none" strike="noStrike">
                <a:solidFill>
                  <a:schemeClr val="dk1"/>
                </a:solidFill>
                <a:latin typeface="Gill Sans"/>
                <a:ea typeface="Gill Sans"/>
                <a:cs typeface="Gill Sans"/>
                <a:sym typeface="Gill Sans"/>
              </a:defRPr>
            </a:lvl4pPr>
            <a:lvl5pPr indent="-304800" lvl="4" marL="2286000" marR="0" rtl="0" algn="l">
              <a:spcBef>
                <a:spcPts val="600"/>
              </a:spcBef>
              <a:spcAft>
                <a:spcPts val="0"/>
              </a:spcAft>
              <a:buClr>
                <a:schemeClr val="dk2"/>
              </a:buClr>
              <a:buSzPts val="1200"/>
              <a:buFont typeface="Arial"/>
              <a:buChar char="•"/>
              <a:defRPr b="0" i="0" sz="1200" u="none" cap="none" strike="noStrike">
                <a:solidFill>
                  <a:schemeClr val="dk1"/>
                </a:solidFill>
                <a:latin typeface="Gill Sans"/>
                <a:ea typeface="Gill Sans"/>
                <a:cs typeface="Gill Sans"/>
                <a:sym typeface="Gill Sans"/>
              </a:defRPr>
            </a:lvl5pPr>
            <a:lvl6pPr indent="-355600" lvl="5" marL="2743200" marR="0" rtl="0" algn="l">
              <a:spcBef>
                <a:spcPts val="6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9pPr>
          </a:lstStyle>
          <a:p/>
        </p:txBody>
      </p:sp>
      <p:sp>
        <p:nvSpPr>
          <p:cNvPr id="33" name="Google Shape;33;p25"/>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a:solidFill>
                  <a:srgbClr val="222221"/>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4" name="Google Shape;34;p25"/>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a:solidFill>
                  <a:srgbClr val="222221"/>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5" name="Google Shape;35;p25"/>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spcAft>
                <a:spcPts val="0"/>
              </a:spcAft>
              <a:buNone/>
              <a:defRPr sz="1000">
                <a:solidFill>
                  <a:srgbClr val="222221"/>
                </a:solidFill>
                <a:latin typeface="Gill Sans"/>
                <a:ea typeface="Gill Sans"/>
                <a:cs typeface="Gill Sans"/>
                <a:sym typeface="Gill Sans"/>
              </a:defRPr>
            </a:lvl1pPr>
            <a:lvl2pPr indent="0" lvl="1" marL="0" marR="0" rtl="0" algn="r">
              <a:spcBef>
                <a:spcPts val="0"/>
              </a:spcBef>
              <a:spcAft>
                <a:spcPts val="0"/>
              </a:spcAft>
              <a:buNone/>
              <a:defRPr sz="1000">
                <a:solidFill>
                  <a:srgbClr val="222221"/>
                </a:solidFill>
                <a:latin typeface="Gill Sans"/>
                <a:ea typeface="Gill Sans"/>
                <a:cs typeface="Gill Sans"/>
                <a:sym typeface="Gill Sans"/>
              </a:defRPr>
            </a:lvl2pPr>
            <a:lvl3pPr indent="0" lvl="2" marL="0" marR="0" rtl="0" algn="r">
              <a:spcBef>
                <a:spcPts val="0"/>
              </a:spcBef>
              <a:spcAft>
                <a:spcPts val="0"/>
              </a:spcAft>
              <a:buNone/>
              <a:defRPr sz="1000">
                <a:solidFill>
                  <a:srgbClr val="222221"/>
                </a:solidFill>
                <a:latin typeface="Gill Sans"/>
                <a:ea typeface="Gill Sans"/>
                <a:cs typeface="Gill Sans"/>
                <a:sym typeface="Gill Sans"/>
              </a:defRPr>
            </a:lvl3pPr>
            <a:lvl4pPr indent="0" lvl="3" marL="0" marR="0" rtl="0" algn="r">
              <a:spcBef>
                <a:spcPts val="0"/>
              </a:spcBef>
              <a:spcAft>
                <a:spcPts val="0"/>
              </a:spcAft>
              <a:buNone/>
              <a:defRPr sz="1000">
                <a:solidFill>
                  <a:srgbClr val="222221"/>
                </a:solidFill>
                <a:latin typeface="Gill Sans"/>
                <a:ea typeface="Gill Sans"/>
                <a:cs typeface="Gill Sans"/>
                <a:sym typeface="Gill Sans"/>
              </a:defRPr>
            </a:lvl4pPr>
            <a:lvl5pPr indent="0" lvl="4" marL="0" marR="0" rtl="0" algn="r">
              <a:spcBef>
                <a:spcPts val="0"/>
              </a:spcBef>
              <a:spcAft>
                <a:spcPts val="0"/>
              </a:spcAft>
              <a:buNone/>
              <a:defRPr sz="1000">
                <a:solidFill>
                  <a:srgbClr val="222221"/>
                </a:solidFill>
                <a:latin typeface="Gill Sans"/>
                <a:ea typeface="Gill Sans"/>
                <a:cs typeface="Gill Sans"/>
                <a:sym typeface="Gill Sans"/>
              </a:defRPr>
            </a:lvl5pPr>
            <a:lvl6pPr indent="0" lvl="5" marL="0" marR="0" rtl="0" algn="r">
              <a:spcBef>
                <a:spcPts val="0"/>
              </a:spcBef>
              <a:spcAft>
                <a:spcPts val="0"/>
              </a:spcAft>
              <a:buNone/>
              <a:defRPr sz="1000">
                <a:solidFill>
                  <a:srgbClr val="222221"/>
                </a:solidFill>
                <a:latin typeface="Gill Sans"/>
                <a:ea typeface="Gill Sans"/>
                <a:cs typeface="Gill Sans"/>
                <a:sym typeface="Gill Sans"/>
              </a:defRPr>
            </a:lvl6pPr>
            <a:lvl7pPr indent="0" lvl="6" marL="0" marR="0" rtl="0" algn="r">
              <a:spcBef>
                <a:spcPts val="0"/>
              </a:spcBef>
              <a:spcAft>
                <a:spcPts val="0"/>
              </a:spcAft>
              <a:buNone/>
              <a:defRPr sz="1000">
                <a:solidFill>
                  <a:srgbClr val="222221"/>
                </a:solidFill>
                <a:latin typeface="Gill Sans"/>
                <a:ea typeface="Gill Sans"/>
                <a:cs typeface="Gill Sans"/>
                <a:sym typeface="Gill Sans"/>
              </a:defRPr>
            </a:lvl7pPr>
            <a:lvl8pPr indent="0" lvl="7" marL="0" marR="0" rtl="0" algn="r">
              <a:spcBef>
                <a:spcPts val="0"/>
              </a:spcBef>
              <a:spcAft>
                <a:spcPts val="0"/>
              </a:spcAft>
              <a:buNone/>
              <a:defRPr sz="1000">
                <a:solidFill>
                  <a:srgbClr val="222221"/>
                </a:solidFill>
                <a:latin typeface="Gill Sans"/>
                <a:ea typeface="Gill Sans"/>
                <a:cs typeface="Gill Sans"/>
                <a:sym typeface="Gill Sans"/>
              </a:defRPr>
            </a:lvl8pPr>
            <a:lvl9pPr indent="0" lvl="8" marL="0" marR="0" rtl="0" algn="r">
              <a:spcBef>
                <a:spcPts val="0"/>
              </a:spcBef>
              <a:spcAft>
                <a:spcPts val="0"/>
              </a:spcAft>
              <a:buNone/>
              <a:defRPr sz="1000">
                <a:solidFill>
                  <a:srgbClr val="22222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pic>
        <p:nvPicPr>
          <p:cNvPr descr="Save_the_Children_logo.png" id="36" name="Google Shape;36;p25"/>
          <p:cNvPicPr preferRelativeResize="0"/>
          <p:nvPr/>
        </p:nvPicPr>
        <p:blipFill rotWithShape="1">
          <a:blip r:embed="rId1">
            <a:alphaModFix/>
          </a:blip>
          <a:srcRect b="0" l="0" r="0" t="0"/>
          <a:stretch/>
        </p:blipFill>
        <p:spPr>
          <a:xfrm>
            <a:off x="438150" y="6426200"/>
            <a:ext cx="1860550" cy="379413"/>
          </a:xfrm>
          <a:prstGeom prst="rect">
            <a:avLst/>
          </a:prstGeom>
          <a:noFill/>
          <a:ln>
            <a:noFill/>
          </a:ln>
        </p:spPr>
      </p:pic>
      <p:cxnSp>
        <p:nvCxnSpPr>
          <p:cNvPr id="37" name="Google Shape;37;p25"/>
          <p:cNvCxnSpPr/>
          <p:nvPr/>
        </p:nvCxnSpPr>
        <p:spPr>
          <a:xfrm flipH="1">
            <a:off x="2466975" y="6432550"/>
            <a:ext cx="6350" cy="365125"/>
          </a:xfrm>
          <a:prstGeom prst="straightConnector1">
            <a:avLst/>
          </a:prstGeom>
          <a:noFill/>
          <a:ln cap="flat" cmpd="sng" w="12700">
            <a:solidFill>
              <a:schemeClr val="dk1"/>
            </a:solidFill>
            <a:prstDash val="solid"/>
            <a:round/>
            <a:headEnd len="sm" w="sm" type="none"/>
            <a:tailEnd len="sm" w="sm" type="none"/>
          </a:ln>
        </p:spPr>
      </p:cxnSp>
      <p:cxnSp>
        <p:nvCxnSpPr>
          <p:cNvPr id="38" name="Google Shape;38;p25"/>
          <p:cNvCxnSpPr/>
          <p:nvPr/>
        </p:nvCxnSpPr>
        <p:spPr>
          <a:xfrm flipH="1">
            <a:off x="6389688" y="6432550"/>
            <a:ext cx="7937" cy="365125"/>
          </a:xfrm>
          <a:prstGeom prst="straightConnector1">
            <a:avLst/>
          </a:prstGeom>
          <a:noFill/>
          <a:ln cap="flat" cmpd="sng" w="12700">
            <a:solidFill>
              <a:schemeClr val="dk1"/>
            </a:solidFill>
            <a:prstDash val="solid"/>
            <a:round/>
            <a:headEnd len="sm" w="sm" type="none"/>
            <a:tailEnd len="sm" w="sm" type="none"/>
          </a:ln>
        </p:spPr>
      </p:cxnSp>
      <p:pic>
        <p:nvPicPr>
          <p:cNvPr descr="Underscore_line.png" id="39" name="Google Shape;39;p25"/>
          <p:cNvPicPr preferRelativeResize="0"/>
          <p:nvPr/>
        </p:nvPicPr>
        <p:blipFill rotWithShape="1">
          <a:blip r:embed="rId2">
            <a:alphaModFix/>
          </a:blip>
          <a:srcRect b="0" l="0" r="0" t="0"/>
          <a:stretch/>
        </p:blipFill>
        <p:spPr>
          <a:xfrm>
            <a:off x="423863" y="1123950"/>
            <a:ext cx="8305800" cy="5873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51"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1" name="Shape 51"/>
        <p:cNvGrpSpPr/>
        <p:nvPr/>
      </p:nvGrpSpPr>
      <p:grpSpPr>
        <a:xfrm>
          <a:off x="0" y="0"/>
          <a:ext cx="0" cy="0"/>
          <a:chOff x="0" y="0"/>
          <a:chExt cx="0" cy="0"/>
        </a:xfrm>
      </p:grpSpPr>
      <p:sp>
        <p:nvSpPr>
          <p:cNvPr id="52" name="Google Shape;52;p27"/>
          <p:cNvSpPr/>
          <p:nvPr/>
        </p:nvSpPr>
        <p:spPr>
          <a:xfrm>
            <a:off x="0" y="0"/>
            <a:ext cx="9144000" cy="1171575"/>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3" name="Google Shape;53;p27"/>
          <p:cNvSpPr/>
          <p:nvPr/>
        </p:nvSpPr>
        <p:spPr>
          <a:xfrm>
            <a:off x="155575" y="149225"/>
            <a:ext cx="8824913" cy="10810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4" name="Google Shape;54;p27"/>
          <p:cNvSpPr txBox="1"/>
          <p:nvPr>
            <p:ph type="title"/>
          </p:nvPr>
        </p:nvSpPr>
        <p:spPr>
          <a:xfrm>
            <a:off x="423863" y="203200"/>
            <a:ext cx="8283575" cy="506413"/>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1pPr>
            <a:lvl2pPr lvl="1"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9pPr>
          </a:lstStyle>
          <a:p/>
        </p:txBody>
      </p:sp>
      <p:sp>
        <p:nvSpPr>
          <p:cNvPr id="55" name="Google Shape;55;p27"/>
          <p:cNvSpPr txBox="1"/>
          <p:nvPr>
            <p:ph idx="1" type="body"/>
          </p:nvPr>
        </p:nvSpPr>
        <p:spPr>
          <a:xfrm>
            <a:off x="431800" y="1600200"/>
            <a:ext cx="8275638" cy="4706938"/>
          </a:xfrm>
          <a:prstGeom prst="rect">
            <a:avLst/>
          </a:prstGeom>
          <a:noFill/>
          <a:ln>
            <a:noFill/>
          </a:ln>
        </p:spPr>
        <p:txBody>
          <a:bodyPr anchorCtr="0" anchor="t" bIns="0" lIns="0" spcFirstLastPara="1" rIns="0" wrap="square" tIns="0">
            <a:noAutofit/>
          </a:bodyPr>
          <a:lstStyle>
            <a:lvl1pPr indent="-228600" lvl="0" marL="457200" marR="0" rtl="0" algn="l">
              <a:spcBef>
                <a:spcPts val="0"/>
              </a:spcBef>
              <a:spcAft>
                <a:spcPts val="0"/>
              </a:spcAft>
              <a:buSzPts val="1400"/>
              <a:buNone/>
              <a:defRPr b="1" i="0" sz="1800" u="none" cap="none" strike="noStrike">
                <a:solidFill>
                  <a:schemeClr val="dk2"/>
                </a:solidFill>
                <a:latin typeface="Gill Sans"/>
                <a:ea typeface="Gill Sans"/>
                <a:cs typeface="Gill Sans"/>
                <a:sym typeface="Gill Sans"/>
              </a:defRPr>
            </a:lvl1pPr>
            <a:lvl2pPr indent="-228600" lvl="1" marL="914400" marR="0" rtl="0" algn="l">
              <a:spcBef>
                <a:spcPts val="600"/>
              </a:spcBef>
              <a:spcAft>
                <a:spcPts val="0"/>
              </a:spcAft>
              <a:buSzPts val="1400"/>
              <a:buNone/>
              <a:defRPr b="0" i="0" sz="1500" u="none" cap="none" strike="noStrike">
                <a:solidFill>
                  <a:schemeClr val="dk1"/>
                </a:solidFill>
                <a:latin typeface="Gill Sans"/>
                <a:ea typeface="Gill Sans"/>
                <a:cs typeface="Gill Sans"/>
                <a:sym typeface="Gill Sans"/>
              </a:defRPr>
            </a:lvl2pPr>
            <a:lvl3pPr indent="-317500" lvl="2" marL="1371600" marR="0" rtl="0" algn="l">
              <a:spcBef>
                <a:spcPts val="600"/>
              </a:spcBef>
              <a:spcAft>
                <a:spcPts val="0"/>
              </a:spcAft>
              <a:buClr>
                <a:schemeClr val="dk2"/>
              </a:buClr>
              <a:buSzPts val="1400"/>
              <a:buFont typeface="Arial"/>
              <a:buChar char="•"/>
              <a:defRPr b="0" i="0" sz="1400" u="none" cap="none" strike="noStrike">
                <a:solidFill>
                  <a:schemeClr val="dk1"/>
                </a:solidFill>
                <a:latin typeface="Gill Sans"/>
                <a:ea typeface="Gill Sans"/>
                <a:cs typeface="Gill Sans"/>
                <a:sym typeface="Gill Sans"/>
              </a:defRPr>
            </a:lvl3pPr>
            <a:lvl4pPr indent="-311150" lvl="3" marL="1828800" marR="0" rtl="0" algn="l">
              <a:spcBef>
                <a:spcPts val="600"/>
              </a:spcBef>
              <a:spcAft>
                <a:spcPts val="0"/>
              </a:spcAft>
              <a:buClr>
                <a:schemeClr val="dk1"/>
              </a:buClr>
              <a:buSzPts val="1300"/>
              <a:buFont typeface="Arial"/>
              <a:buChar char="–"/>
              <a:defRPr b="0" i="0" sz="1300" u="none" cap="none" strike="noStrike">
                <a:solidFill>
                  <a:schemeClr val="dk1"/>
                </a:solidFill>
                <a:latin typeface="Gill Sans"/>
                <a:ea typeface="Gill Sans"/>
                <a:cs typeface="Gill Sans"/>
                <a:sym typeface="Gill Sans"/>
              </a:defRPr>
            </a:lvl4pPr>
            <a:lvl5pPr indent="-304800" lvl="4" marL="2286000" marR="0" rtl="0" algn="l">
              <a:spcBef>
                <a:spcPts val="600"/>
              </a:spcBef>
              <a:spcAft>
                <a:spcPts val="0"/>
              </a:spcAft>
              <a:buClr>
                <a:schemeClr val="dk2"/>
              </a:buClr>
              <a:buSzPts val="1200"/>
              <a:buFont typeface="Arial"/>
              <a:buChar char="•"/>
              <a:defRPr b="0" i="0" sz="1200" u="none" cap="none" strike="noStrike">
                <a:solidFill>
                  <a:schemeClr val="dk1"/>
                </a:solidFill>
                <a:latin typeface="Gill Sans"/>
                <a:ea typeface="Gill Sans"/>
                <a:cs typeface="Gill Sans"/>
                <a:sym typeface="Gill Sans"/>
              </a:defRPr>
            </a:lvl5pPr>
            <a:lvl6pPr indent="-355600" lvl="5" marL="2743200" marR="0" rtl="0" algn="l">
              <a:spcBef>
                <a:spcPts val="6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9pPr>
          </a:lstStyle>
          <a:p/>
        </p:txBody>
      </p:sp>
      <p:sp>
        <p:nvSpPr>
          <p:cNvPr id="56" name="Google Shape;56;p27"/>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a:solidFill>
                  <a:schemeClr val="dk1"/>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7" name="Google Shape;57;p27"/>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a:solidFill>
                  <a:schemeClr val="dk1"/>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8" name="Google Shape;58;p27"/>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spcAft>
                <a:spcPts val="0"/>
              </a:spcAft>
              <a:buNone/>
              <a:defRPr sz="1000">
                <a:solidFill>
                  <a:schemeClr val="dk1"/>
                </a:solidFill>
                <a:latin typeface="Gill Sans"/>
                <a:ea typeface="Gill Sans"/>
                <a:cs typeface="Gill Sans"/>
                <a:sym typeface="Gill Sans"/>
              </a:defRPr>
            </a:lvl1pPr>
            <a:lvl2pPr indent="0" lvl="1" marL="0" marR="0" rtl="0" algn="r">
              <a:spcBef>
                <a:spcPts val="0"/>
              </a:spcBef>
              <a:spcAft>
                <a:spcPts val="0"/>
              </a:spcAft>
              <a:buNone/>
              <a:defRPr sz="1000">
                <a:solidFill>
                  <a:schemeClr val="dk1"/>
                </a:solidFill>
                <a:latin typeface="Gill Sans"/>
                <a:ea typeface="Gill Sans"/>
                <a:cs typeface="Gill Sans"/>
                <a:sym typeface="Gill Sans"/>
              </a:defRPr>
            </a:lvl2pPr>
            <a:lvl3pPr indent="0" lvl="2" marL="0" marR="0" rtl="0" algn="r">
              <a:spcBef>
                <a:spcPts val="0"/>
              </a:spcBef>
              <a:spcAft>
                <a:spcPts val="0"/>
              </a:spcAft>
              <a:buNone/>
              <a:defRPr sz="1000">
                <a:solidFill>
                  <a:schemeClr val="dk1"/>
                </a:solidFill>
                <a:latin typeface="Gill Sans"/>
                <a:ea typeface="Gill Sans"/>
                <a:cs typeface="Gill Sans"/>
                <a:sym typeface="Gill Sans"/>
              </a:defRPr>
            </a:lvl3pPr>
            <a:lvl4pPr indent="0" lvl="3" marL="0" marR="0" rtl="0" algn="r">
              <a:spcBef>
                <a:spcPts val="0"/>
              </a:spcBef>
              <a:spcAft>
                <a:spcPts val="0"/>
              </a:spcAft>
              <a:buNone/>
              <a:defRPr sz="1000">
                <a:solidFill>
                  <a:schemeClr val="dk1"/>
                </a:solidFill>
                <a:latin typeface="Gill Sans"/>
                <a:ea typeface="Gill Sans"/>
                <a:cs typeface="Gill Sans"/>
                <a:sym typeface="Gill Sans"/>
              </a:defRPr>
            </a:lvl4pPr>
            <a:lvl5pPr indent="0" lvl="4" marL="0" marR="0" rtl="0" algn="r">
              <a:spcBef>
                <a:spcPts val="0"/>
              </a:spcBef>
              <a:spcAft>
                <a:spcPts val="0"/>
              </a:spcAft>
              <a:buNone/>
              <a:defRPr sz="1000">
                <a:solidFill>
                  <a:schemeClr val="dk1"/>
                </a:solidFill>
                <a:latin typeface="Gill Sans"/>
                <a:ea typeface="Gill Sans"/>
                <a:cs typeface="Gill Sans"/>
                <a:sym typeface="Gill Sans"/>
              </a:defRPr>
            </a:lvl5pPr>
            <a:lvl6pPr indent="0" lvl="5" marL="0" marR="0" rtl="0" algn="r">
              <a:spcBef>
                <a:spcPts val="0"/>
              </a:spcBef>
              <a:spcAft>
                <a:spcPts val="0"/>
              </a:spcAft>
              <a:buNone/>
              <a:defRPr sz="1000">
                <a:solidFill>
                  <a:schemeClr val="dk1"/>
                </a:solidFill>
                <a:latin typeface="Gill Sans"/>
                <a:ea typeface="Gill Sans"/>
                <a:cs typeface="Gill Sans"/>
                <a:sym typeface="Gill Sans"/>
              </a:defRPr>
            </a:lvl6pPr>
            <a:lvl7pPr indent="0" lvl="6" marL="0" marR="0" rtl="0" algn="r">
              <a:spcBef>
                <a:spcPts val="0"/>
              </a:spcBef>
              <a:spcAft>
                <a:spcPts val="0"/>
              </a:spcAft>
              <a:buNone/>
              <a:defRPr sz="1000">
                <a:solidFill>
                  <a:schemeClr val="dk1"/>
                </a:solidFill>
                <a:latin typeface="Gill Sans"/>
                <a:ea typeface="Gill Sans"/>
                <a:cs typeface="Gill Sans"/>
                <a:sym typeface="Gill Sans"/>
              </a:defRPr>
            </a:lvl7pPr>
            <a:lvl8pPr indent="0" lvl="7" marL="0" marR="0" rtl="0" algn="r">
              <a:spcBef>
                <a:spcPts val="0"/>
              </a:spcBef>
              <a:spcAft>
                <a:spcPts val="0"/>
              </a:spcAft>
              <a:buNone/>
              <a:defRPr sz="1000">
                <a:solidFill>
                  <a:schemeClr val="dk1"/>
                </a:solidFill>
                <a:latin typeface="Gill Sans"/>
                <a:ea typeface="Gill Sans"/>
                <a:cs typeface="Gill Sans"/>
                <a:sym typeface="Gill Sans"/>
              </a:defRPr>
            </a:lvl8pPr>
            <a:lvl9pPr indent="0" lvl="8" marL="0" marR="0" rtl="0" algn="r">
              <a:spcBef>
                <a:spcPts val="0"/>
              </a:spcBef>
              <a:spcAft>
                <a:spcPts val="0"/>
              </a:spcAft>
              <a:buNone/>
              <a:defRPr sz="1000">
                <a:solidFill>
                  <a:schemeClr val="dk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pic>
        <p:nvPicPr>
          <p:cNvPr descr="Save_the_Children_logo.png" id="59" name="Google Shape;59;p27"/>
          <p:cNvPicPr preferRelativeResize="0"/>
          <p:nvPr/>
        </p:nvPicPr>
        <p:blipFill rotWithShape="1">
          <a:blip r:embed="rId1">
            <a:alphaModFix/>
          </a:blip>
          <a:srcRect b="0" l="0" r="0" t="0"/>
          <a:stretch/>
        </p:blipFill>
        <p:spPr>
          <a:xfrm>
            <a:off x="438150" y="6426200"/>
            <a:ext cx="1860550" cy="379413"/>
          </a:xfrm>
          <a:prstGeom prst="rect">
            <a:avLst/>
          </a:prstGeom>
          <a:noFill/>
          <a:ln>
            <a:noFill/>
          </a:ln>
        </p:spPr>
      </p:pic>
      <p:cxnSp>
        <p:nvCxnSpPr>
          <p:cNvPr id="60" name="Google Shape;60;p27"/>
          <p:cNvCxnSpPr/>
          <p:nvPr/>
        </p:nvCxnSpPr>
        <p:spPr>
          <a:xfrm flipH="1">
            <a:off x="2466975" y="6432550"/>
            <a:ext cx="6350" cy="365125"/>
          </a:xfrm>
          <a:prstGeom prst="straightConnector1">
            <a:avLst/>
          </a:prstGeom>
          <a:noFill/>
          <a:ln cap="flat" cmpd="sng" w="12700">
            <a:solidFill>
              <a:schemeClr val="dk1"/>
            </a:solidFill>
            <a:prstDash val="solid"/>
            <a:round/>
            <a:headEnd len="sm" w="sm" type="none"/>
            <a:tailEnd len="sm" w="sm" type="none"/>
          </a:ln>
        </p:spPr>
      </p:cxnSp>
      <p:cxnSp>
        <p:nvCxnSpPr>
          <p:cNvPr id="61" name="Google Shape;61;p27"/>
          <p:cNvCxnSpPr/>
          <p:nvPr/>
        </p:nvCxnSpPr>
        <p:spPr>
          <a:xfrm flipH="1">
            <a:off x="6389688" y="6432550"/>
            <a:ext cx="7937" cy="365125"/>
          </a:xfrm>
          <a:prstGeom prst="straightConnector1">
            <a:avLst/>
          </a:prstGeom>
          <a:noFill/>
          <a:ln cap="flat" cmpd="sng" w="12700">
            <a:solidFill>
              <a:schemeClr val="dk1"/>
            </a:solidFill>
            <a:prstDash val="solid"/>
            <a:round/>
            <a:headEnd len="sm" w="sm" type="none"/>
            <a:tailEnd len="sm" w="sm" type="none"/>
          </a:ln>
        </p:spPr>
      </p:cxnSp>
      <p:pic>
        <p:nvPicPr>
          <p:cNvPr descr="Underscore_line.png" id="62" name="Google Shape;62;p27"/>
          <p:cNvPicPr preferRelativeResize="0"/>
          <p:nvPr/>
        </p:nvPicPr>
        <p:blipFill rotWithShape="1">
          <a:blip r:embed="rId2">
            <a:alphaModFix/>
          </a:blip>
          <a:srcRect b="0" l="0" r="0" t="0"/>
          <a:stretch/>
        </p:blipFill>
        <p:spPr>
          <a:xfrm>
            <a:off x="423863" y="1123950"/>
            <a:ext cx="8305800" cy="5873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8" name="Shape 178"/>
        <p:cNvGrpSpPr/>
        <p:nvPr/>
      </p:nvGrpSpPr>
      <p:grpSpPr>
        <a:xfrm>
          <a:off x="0" y="0"/>
          <a:ext cx="0" cy="0"/>
          <a:chOff x="0" y="0"/>
          <a:chExt cx="0" cy="0"/>
        </a:xfrm>
      </p:grpSpPr>
      <p:sp>
        <p:nvSpPr>
          <p:cNvPr id="179" name="Google Shape;179;p29"/>
          <p:cNvSpPr/>
          <p:nvPr/>
        </p:nvSpPr>
        <p:spPr>
          <a:xfrm>
            <a:off x="0" y="0"/>
            <a:ext cx="9144000" cy="1171575"/>
          </a:xfrm>
          <a:prstGeom prst="rect">
            <a:avLst/>
          </a:prstGeom>
          <a:gradFill>
            <a:gsLst>
              <a:gs pos="0">
                <a:srgbClr val="FA0007"/>
              </a:gs>
              <a:gs pos="40000">
                <a:srgbClr val="FA0007"/>
              </a:gs>
              <a:gs pos="100000">
                <a:srgbClr val="761706"/>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180" name="Google Shape;180;p29"/>
          <p:cNvSpPr/>
          <p:nvPr/>
        </p:nvSpPr>
        <p:spPr>
          <a:xfrm>
            <a:off x="155575" y="149225"/>
            <a:ext cx="8824913" cy="10810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181" name="Google Shape;181;p29"/>
          <p:cNvSpPr txBox="1"/>
          <p:nvPr>
            <p:ph type="title"/>
          </p:nvPr>
        </p:nvSpPr>
        <p:spPr>
          <a:xfrm>
            <a:off x="423863" y="203200"/>
            <a:ext cx="8283575" cy="506413"/>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1pPr>
            <a:lvl2pPr lvl="1"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1" i="0" sz="2500" u="none" cap="none" strike="noStrike">
                <a:solidFill>
                  <a:schemeClr val="dk1"/>
                </a:solidFill>
                <a:latin typeface="Gill Sans"/>
                <a:ea typeface="Gill Sans"/>
                <a:cs typeface="Gill Sans"/>
                <a:sym typeface="Gill Sans"/>
              </a:defRPr>
            </a:lvl9pPr>
          </a:lstStyle>
          <a:p/>
        </p:txBody>
      </p:sp>
      <p:sp>
        <p:nvSpPr>
          <p:cNvPr id="182" name="Google Shape;182;p29"/>
          <p:cNvSpPr txBox="1"/>
          <p:nvPr>
            <p:ph idx="1" type="body"/>
          </p:nvPr>
        </p:nvSpPr>
        <p:spPr>
          <a:xfrm>
            <a:off x="431800" y="1600200"/>
            <a:ext cx="8275638" cy="4706938"/>
          </a:xfrm>
          <a:prstGeom prst="rect">
            <a:avLst/>
          </a:prstGeom>
          <a:noFill/>
          <a:ln>
            <a:noFill/>
          </a:ln>
        </p:spPr>
        <p:txBody>
          <a:bodyPr anchorCtr="0" anchor="t" bIns="0" lIns="0" spcFirstLastPara="1" rIns="0" wrap="square" tIns="0">
            <a:noAutofit/>
          </a:bodyPr>
          <a:lstStyle>
            <a:lvl1pPr indent="-228600" lvl="0" marL="457200" marR="0" rtl="0" algn="l">
              <a:spcBef>
                <a:spcPts val="0"/>
              </a:spcBef>
              <a:spcAft>
                <a:spcPts val="0"/>
              </a:spcAft>
              <a:buSzPts val="1400"/>
              <a:buNone/>
              <a:defRPr b="1" i="0" sz="1800" u="none" cap="none" strike="noStrike">
                <a:solidFill>
                  <a:schemeClr val="dk2"/>
                </a:solidFill>
                <a:latin typeface="Gill Sans"/>
                <a:ea typeface="Gill Sans"/>
                <a:cs typeface="Gill Sans"/>
                <a:sym typeface="Gill Sans"/>
              </a:defRPr>
            </a:lvl1pPr>
            <a:lvl2pPr indent="-228600" lvl="1" marL="914400" marR="0" rtl="0" algn="l">
              <a:spcBef>
                <a:spcPts val="600"/>
              </a:spcBef>
              <a:spcAft>
                <a:spcPts val="0"/>
              </a:spcAft>
              <a:buSzPts val="1400"/>
              <a:buNone/>
              <a:defRPr b="0" i="0" sz="1500" u="none" cap="none" strike="noStrike">
                <a:solidFill>
                  <a:schemeClr val="dk1"/>
                </a:solidFill>
                <a:latin typeface="Gill Sans"/>
                <a:ea typeface="Gill Sans"/>
                <a:cs typeface="Gill Sans"/>
                <a:sym typeface="Gill Sans"/>
              </a:defRPr>
            </a:lvl2pPr>
            <a:lvl3pPr indent="-317500" lvl="2" marL="1371600" marR="0" rtl="0" algn="l">
              <a:spcBef>
                <a:spcPts val="600"/>
              </a:spcBef>
              <a:spcAft>
                <a:spcPts val="0"/>
              </a:spcAft>
              <a:buClr>
                <a:schemeClr val="dk2"/>
              </a:buClr>
              <a:buSzPts val="1400"/>
              <a:buFont typeface="Arial"/>
              <a:buChar char="•"/>
              <a:defRPr b="0" i="0" sz="1400" u="none" cap="none" strike="noStrike">
                <a:solidFill>
                  <a:schemeClr val="dk1"/>
                </a:solidFill>
                <a:latin typeface="Gill Sans"/>
                <a:ea typeface="Gill Sans"/>
                <a:cs typeface="Gill Sans"/>
                <a:sym typeface="Gill Sans"/>
              </a:defRPr>
            </a:lvl3pPr>
            <a:lvl4pPr indent="-311150" lvl="3" marL="1828800" marR="0" rtl="0" algn="l">
              <a:spcBef>
                <a:spcPts val="600"/>
              </a:spcBef>
              <a:spcAft>
                <a:spcPts val="0"/>
              </a:spcAft>
              <a:buClr>
                <a:schemeClr val="dk1"/>
              </a:buClr>
              <a:buSzPts val="1300"/>
              <a:buFont typeface="Arial"/>
              <a:buChar char="–"/>
              <a:defRPr b="0" i="0" sz="1300" u="none" cap="none" strike="noStrike">
                <a:solidFill>
                  <a:schemeClr val="dk1"/>
                </a:solidFill>
                <a:latin typeface="Gill Sans"/>
                <a:ea typeface="Gill Sans"/>
                <a:cs typeface="Gill Sans"/>
                <a:sym typeface="Gill Sans"/>
              </a:defRPr>
            </a:lvl4pPr>
            <a:lvl5pPr indent="-304800" lvl="4" marL="2286000" marR="0" rtl="0" algn="l">
              <a:spcBef>
                <a:spcPts val="600"/>
              </a:spcBef>
              <a:spcAft>
                <a:spcPts val="0"/>
              </a:spcAft>
              <a:buClr>
                <a:schemeClr val="dk2"/>
              </a:buClr>
              <a:buSzPts val="1200"/>
              <a:buFont typeface="Arial"/>
              <a:buChar char="•"/>
              <a:defRPr b="0" i="0" sz="1200" u="none" cap="none" strike="noStrike">
                <a:solidFill>
                  <a:schemeClr val="dk1"/>
                </a:solidFill>
                <a:latin typeface="Gill Sans"/>
                <a:ea typeface="Gill Sans"/>
                <a:cs typeface="Gill Sans"/>
                <a:sym typeface="Gill Sans"/>
              </a:defRPr>
            </a:lvl5pPr>
            <a:lvl6pPr indent="-355600" lvl="5" marL="2743200" marR="0" rtl="0" algn="l">
              <a:spcBef>
                <a:spcPts val="6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9pPr>
          </a:lstStyle>
          <a:p/>
        </p:txBody>
      </p:sp>
      <p:sp>
        <p:nvSpPr>
          <p:cNvPr id="183" name="Google Shape;183;p29"/>
          <p:cNvSpPr txBox="1"/>
          <p:nvPr>
            <p:ph idx="10" type="dt"/>
          </p:nvPr>
        </p:nvSpPr>
        <p:spPr>
          <a:xfrm>
            <a:off x="6448425" y="6440488"/>
            <a:ext cx="158115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a:solidFill>
                  <a:srgbClr val="222221"/>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84" name="Google Shape;184;p29"/>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a:solidFill>
                  <a:srgbClr val="222221"/>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85" name="Google Shape;185;p29"/>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spcAft>
                <a:spcPts val="0"/>
              </a:spcAft>
              <a:buNone/>
              <a:defRPr sz="1000">
                <a:solidFill>
                  <a:srgbClr val="222221"/>
                </a:solidFill>
                <a:latin typeface="Gill Sans"/>
                <a:ea typeface="Gill Sans"/>
                <a:cs typeface="Gill Sans"/>
                <a:sym typeface="Gill Sans"/>
              </a:defRPr>
            </a:lvl1pPr>
            <a:lvl2pPr indent="0" lvl="1" marL="0" marR="0" rtl="0" algn="r">
              <a:spcBef>
                <a:spcPts val="0"/>
              </a:spcBef>
              <a:spcAft>
                <a:spcPts val="0"/>
              </a:spcAft>
              <a:buNone/>
              <a:defRPr sz="1000">
                <a:solidFill>
                  <a:srgbClr val="222221"/>
                </a:solidFill>
                <a:latin typeface="Gill Sans"/>
                <a:ea typeface="Gill Sans"/>
                <a:cs typeface="Gill Sans"/>
                <a:sym typeface="Gill Sans"/>
              </a:defRPr>
            </a:lvl2pPr>
            <a:lvl3pPr indent="0" lvl="2" marL="0" marR="0" rtl="0" algn="r">
              <a:spcBef>
                <a:spcPts val="0"/>
              </a:spcBef>
              <a:spcAft>
                <a:spcPts val="0"/>
              </a:spcAft>
              <a:buNone/>
              <a:defRPr sz="1000">
                <a:solidFill>
                  <a:srgbClr val="222221"/>
                </a:solidFill>
                <a:latin typeface="Gill Sans"/>
                <a:ea typeface="Gill Sans"/>
                <a:cs typeface="Gill Sans"/>
                <a:sym typeface="Gill Sans"/>
              </a:defRPr>
            </a:lvl3pPr>
            <a:lvl4pPr indent="0" lvl="3" marL="0" marR="0" rtl="0" algn="r">
              <a:spcBef>
                <a:spcPts val="0"/>
              </a:spcBef>
              <a:spcAft>
                <a:spcPts val="0"/>
              </a:spcAft>
              <a:buNone/>
              <a:defRPr sz="1000">
                <a:solidFill>
                  <a:srgbClr val="222221"/>
                </a:solidFill>
                <a:latin typeface="Gill Sans"/>
                <a:ea typeface="Gill Sans"/>
                <a:cs typeface="Gill Sans"/>
                <a:sym typeface="Gill Sans"/>
              </a:defRPr>
            </a:lvl4pPr>
            <a:lvl5pPr indent="0" lvl="4" marL="0" marR="0" rtl="0" algn="r">
              <a:spcBef>
                <a:spcPts val="0"/>
              </a:spcBef>
              <a:spcAft>
                <a:spcPts val="0"/>
              </a:spcAft>
              <a:buNone/>
              <a:defRPr sz="1000">
                <a:solidFill>
                  <a:srgbClr val="222221"/>
                </a:solidFill>
                <a:latin typeface="Gill Sans"/>
                <a:ea typeface="Gill Sans"/>
                <a:cs typeface="Gill Sans"/>
                <a:sym typeface="Gill Sans"/>
              </a:defRPr>
            </a:lvl5pPr>
            <a:lvl6pPr indent="0" lvl="5" marL="0" marR="0" rtl="0" algn="r">
              <a:spcBef>
                <a:spcPts val="0"/>
              </a:spcBef>
              <a:spcAft>
                <a:spcPts val="0"/>
              </a:spcAft>
              <a:buNone/>
              <a:defRPr sz="1000">
                <a:solidFill>
                  <a:srgbClr val="222221"/>
                </a:solidFill>
                <a:latin typeface="Gill Sans"/>
                <a:ea typeface="Gill Sans"/>
                <a:cs typeface="Gill Sans"/>
                <a:sym typeface="Gill Sans"/>
              </a:defRPr>
            </a:lvl6pPr>
            <a:lvl7pPr indent="0" lvl="6" marL="0" marR="0" rtl="0" algn="r">
              <a:spcBef>
                <a:spcPts val="0"/>
              </a:spcBef>
              <a:spcAft>
                <a:spcPts val="0"/>
              </a:spcAft>
              <a:buNone/>
              <a:defRPr sz="1000">
                <a:solidFill>
                  <a:srgbClr val="222221"/>
                </a:solidFill>
                <a:latin typeface="Gill Sans"/>
                <a:ea typeface="Gill Sans"/>
                <a:cs typeface="Gill Sans"/>
                <a:sym typeface="Gill Sans"/>
              </a:defRPr>
            </a:lvl7pPr>
            <a:lvl8pPr indent="0" lvl="7" marL="0" marR="0" rtl="0" algn="r">
              <a:spcBef>
                <a:spcPts val="0"/>
              </a:spcBef>
              <a:spcAft>
                <a:spcPts val="0"/>
              </a:spcAft>
              <a:buNone/>
              <a:defRPr sz="1000">
                <a:solidFill>
                  <a:srgbClr val="222221"/>
                </a:solidFill>
                <a:latin typeface="Gill Sans"/>
                <a:ea typeface="Gill Sans"/>
                <a:cs typeface="Gill Sans"/>
                <a:sym typeface="Gill Sans"/>
              </a:defRPr>
            </a:lvl8pPr>
            <a:lvl9pPr indent="0" lvl="8" marL="0" marR="0" rtl="0" algn="r">
              <a:spcBef>
                <a:spcPts val="0"/>
              </a:spcBef>
              <a:spcAft>
                <a:spcPts val="0"/>
              </a:spcAft>
              <a:buNone/>
              <a:defRPr sz="1000">
                <a:solidFill>
                  <a:srgbClr val="22222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GB"/>
              <a:t>‹#›</a:t>
            </a:fld>
            <a:endParaRPr/>
          </a:p>
        </p:txBody>
      </p:sp>
      <p:pic>
        <p:nvPicPr>
          <p:cNvPr descr="Save_the_Children_logo.png" id="186" name="Google Shape;186;p29"/>
          <p:cNvPicPr preferRelativeResize="0"/>
          <p:nvPr/>
        </p:nvPicPr>
        <p:blipFill rotWithShape="1">
          <a:blip r:embed="rId1">
            <a:alphaModFix/>
          </a:blip>
          <a:srcRect b="0" l="0" r="0" t="0"/>
          <a:stretch/>
        </p:blipFill>
        <p:spPr>
          <a:xfrm>
            <a:off x="438150" y="6426200"/>
            <a:ext cx="1860550" cy="379413"/>
          </a:xfrm>
          <a:prstGeom prst="rect">
            <a:avLst/>
          </a:prstGeom>
          <a:noFill/>
          <a:ln>
            <a:noFill/>
          </a:ln>
        </p:spPr>
      </p:pic>
      <p:cxnSp>
        <p:nvCxnSpPr>
          <p:cNvPr id="187" name="Google Shape;187;p29"/>
          <p:cNvCxnSpPr/>
          <p:nvPr/>
        </p:nvCxnSpPr>
        <p:spPr>
          <a:xfrm flipH="1">
            <a:off x="2466975" y="6432550"/>
            <a:ext cx="6350" cy="365125"/>
          </a:xfrm>
          <a:prstGeom prst="straightConnector1">
            <a:avLst/>
          </a:prstGeom>
          <a:noFill/>
          <a:ln cap="flat" cmpd="sng" w="12700">
            <a:solidFill>
              <a:schemeClr val="dk1"/>
            </a:solidFill>
            <a:prstDash val="solid"/>
            <a:round/>
            <a:headEnd len="sm" w="sm" type="none"/>
            <a:tailEnd len="sm" w="sm" type="none"/>
          </a:ln>
        </p:spPr>
      </p:cxnSp>
      <p:cxnSp>
        <p:nvCxnSpPr>
          <p:cNvPr id="188" name="Google Shape;188;p29"/>
          <p:cNvCxnSpPr/>
          <p:nvPr/>
        </p:nvCxnSpPr>
        <p:spPr>
          <a:xfrm flipH="1">
            <a:off x="6389688" y="6432550"/>
            <a:ext cx="7937" cy="365125"/>
          </a:xfrm>
          <a:prstGeom prst="straightConnector1">
            <a:avLst/>
          </a:prstGeom>
          <a:noFill/>
          <a:ln cap="flat" cmpd="sng" w="12700">
            <a:solidFill>
              <a:schemeClr val="dk1"/>
            </a:solidFill>
            <a:prstDash val="solid"/>
            <a:round/>
            <a:headEnd len="sm" w="sm" type="none"/>
            <a:tailEnd len="sm" w="sm" type="none"/>
          </a:ln>
        </p:spPr>
      </p:cxnSp>
      <p:pic>
        <p:nvPicPr>
          <p:cNvPr descr="Underscore_line.png" id="189" name="Google Shape;189;p29"/>
          <p:cNvPicPr preferRelativeResize="0"/>
          <p:nvPr/>
        </p:nvPicPr>
        <p:blipFill rotWithShape="1">
          <a:blip r:embed="rId2">
            <a:alphaModFix/>
          </a:blip>
          <a:srcRect b="0" l="0" r="0" t="0"/>
          <a:stretch/>
        </p:blipFill>
        <p:spPr>
          <a:xfrm>
            <a:off x="423863" y="1123950"/>
            <a:ext cx="8305800" cy="5873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72"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193" name="Shape 193"/>
        <p:cNvGrpSpPr/>
        <p:nvPr/>
      </p:nvGrpSpPr>
      <p:grpSpPr>
        <a:xfrm>
          <a:off x="0" y="0"/>
          <a:ext cx="0" cy="0"/>
          <a:chOff x="0" y="0"/>
          <a:chExt cx="0" cy="0"/>
        </a:xfrm>
      </p:grpSpPr>
      <p:sp>
        <p:nvSpPr>
          <p:cNvPr id="194" name="Google Shape;194;p48"/>
          <p:cNvSpPr txBox="1"/>
          <p:nvPr>
            <p:ph idx="1" type="body"/>
          </p:nvPr>
        </p:nvSpPr>
        <p:spPr>
          <a:xfrm>
            <a:off x="498475" y="1865313"/>
            <a:ext cx="8061325" cy="3219450"/>
          </a:xfrm>
          <a:prstGeom prst="rect">
            <a:avLst/>
          </a:prstGeom>
          <a:noFill/>
          <a:ln>
            <a:noFill/>
          </a:ln>
        </p:spPr>
        <p:txBody>
          <a:bodyPr anchorCtr="0" anchor="t" bIns="45700" lIns="91425" spcFirstLastPara="1" rIns="91425" wrap="square" tIns="45700">
            <a:noAutofit/>
          </a:bodyPr>
          <a:lstStyle>
            <a:lvl1pPr indent="-297180" lvl="0" marL="457200" marR="0" rtl="0" algn="l">
              <a:spcBef>
                <a:spcPts val="700"/>
              </a:spcBef>
              <a:spcAft>
                <a:spcPts val="0"/>
              </a:spcAft>
              <a:buClr>
                <a:schemeClr val="accent2"/>
              </a:buClr>
              <a:buSzPts val="1080"/>
              <a:buFont typeface="Noto Sans Symbols"/>
              <a:buChar char="■"/>
              <a:defRPr b="0" i="0" sz="1800" u="none" cap="none" strike="noStrike">
                <a:solidFill>
                  <a:schemeClr val="dk1"/>
                </a:solidFill>
                <a:latin typeface="Gill Sans"/>
                <a:ea typeface="Gill Sans"/>
                <a:cs typeface="Gill Sans"/>
                <a:sym typeface="Gill Sans"/>
              </a:defRPr>
            </a:lvl1pPr>
            <a:lvl2pPr indent="-279400" lvl="1" marL="914400" marR="0" rtl="0" algn="l">
              <a:spcBef>
                <a:spcPts val="550"/>
              </a:spcBef>
              <a:spcAft>
                <a:spcPts val="0"/>
              </a:spcAft>
              <a:buClr>
                <a:schemeClr val="accent1"/>
              </a:buClr>
              <a:buSzPts val="800"/>
              <a:buFont typeface="Noto Sans Symbols"/>
              <a:buChar char="■"/>
              <a:defRPr b="0" i="0" sz="1600" u="none" cap="none" strike="noStrike">
                <a:solidFill>
                  <a:schemeClr val="dk1"/>
                </a:solidFill>
                <a:latin typeface="Gill Sans"/>
                <a:ea typeface="Gill Sans"/>
                <a:cs typeface="Gill Sans"/>
                <a:sym typeface="Gill Sans"/>
              </a:defRPr>
            </a:lvl2pPr>
            <a:lvl3pPr indent="-264160" lvl="2" marL="1371600" marR="0" rtl="0" algn="l">
              <a:spcBef>
                <a:spcPts val="500"/>
              </a:spcBef>
              <a:spcAft>
                <a:spcPts val="0"/>
              </a:spcAft>
              <a:buClr>
                <a:srgbClr val="8D9EB2"/>
              </a:buClr>
              <a:buSzPts val="560"/>
              <a:buFont typeface="Noto Sans Symbols"/>
              <a:buChar char="■"/>
              <a:defRPr b="0" i="0" sz="1400" u="none" cap="none" strike="noStrike">
                <a:solidFill>
                  <a:schemeClr val="dk1"/>
                </a:solidFill>
                <a:latin typeface="Gill Sans"/>
                <a:ea typeface="Gill Sans"/>
                <a:cs typeface="Gill Sans"/>
                <a:sym typeface="Gill Sans"/>
              </a:defRPr>
            </a:lvl3pPr>
            <a:lvl4pPr indent="-257555" lvl="3" marL="1828800" marR="0" rtl="0" algn="l">
              <a:spcBef>
                <a:spcPts val="400"/>
              </a:spcBef>
              <a:spcAft>
                <a:spcPts val="0"/>
              </a:spcAft>
              <a:buClr>
                <a:srgbClr val="D80021"/>
              </a:buClr>
              <a:buSzPts val="456"/>
              <a:buFont typeface="Noto Sans Symbols"/>
              <a:buChar char="■"/>
              <a:defRPr b="0" i="0" sz="1200" u="none" cap="none" strike="noStrike">
                <a:solidFill>
                  <a:schemeClr val="dk1"/>
                </a:solidFill>
                <a:latin typeface="Gill Sans"/>
                <a:ea typeface="Gill Sans"/>
                <a:cs typeface="Gill Sans"/>
                <a:sym typeface="Gill Sans"/>
              </a:defRPr>
            </a:lvl4pPr>
            <a:lvl5pPr indent="-228600" lvl="4" marL="2286000" marR="0" rtl="0" algn="l">
              <a:spcBef>
                <a:spcPts val="400"/>
              </a:spcBef>
              <a:spcAft>
                <a:spcPts val="0"/>
              </a:spcAft>
              <a:buSzPts val="1400"/>
              <a:buNone/>
              <a:defRPr b="0" i="0" sz="2000" u="none" cap="none" strike="noStrike">
                <a:solidFill>
                  <a:schemeClr val="dk1"/>
                </a:solidFill>
                <a:latin typeface="Gill Sans"/>
                <a:ea typeface="Gill Sans"/>
                <a:cs typeface="Gill Sans"/>
                <a:sym typeface="Gill Sans"/>
              </a:defRPr>
            </a:lvl5pPr>
            <a:lvl6pPr indent="-228600" lvl="5" marL="2743200" marR="0" rtl="0" algn="l">
              <a:spcBef>
                <a:spcPts val="360"/>
              </a:spcBef>
              <a:spcAft>
                <a:spcPts val="0"/>
              </a:spcAft>
              <a:buClr>
                <a:schemeClr val="accent1"/>
              </a:buClr>
              <a:buSzPts val="1800"/>
              <a:buFont typeface="Noto Sans Symbols"/>
              <a:buNone/>
              <a:defRPr b="0" i="0" sz="1800" u="none" cap="none" strike="noStrike">
                <a:solidFill>
                  <a:schemeClr val="dk1"/>
                </a:solidFill>
                <a:latin typeface="Gill Sans"/>
                <a:ea typeface="Gill Sans"/>
                <a:cs typeface="Gill Sans"/>
                <a:sym typeface="Gill Sans"/>
              </a:defRPr>
            </a:lvl6pPr>
            <a:lvl7pPr indent="-342900" lvl="6" marL="3200400" marR="0" rtl="0" algn="l">
              <a:spcBef>
                <a:spcPts val="360"/>
              </a:spcBef>
              <a:spcAft>
                <a:spcPts val="0"/>
              </a:spcAft>
              <a:buClr>
                <a:schemeClr val="accent2"/>
              </a:buClr>
              <a:buSzPts val="1800"/>
              <a:buFont typeface="Noto Sans Symbols"/>
              <a:buChar char="▪"/>
              <a:defRPr b="0" i="0" sz="1800" u="none" cap="none" strike="noStrike">
                <a:solidFill>
                  <a:schemeClr val="dk1"/>
                </a:solidFill>
                <a:latin typeface="Gill Sans"/>
                <a:ea typeface="Gill Sans"/>
                <a:cs typeface="Gill Sans"/>
                <a:sym typeface="Gill Sans"/>
              </a:defRPr>
            </a:lvl7pPr>
            <a:lvl8pPr indent="-342900" lvl="7" marL="3657600" marR="0" rtl="0" algn="l">
              <a:spcBef>
                <a:spcPts val="360"/>
              </a:spcBef>
              <a:spcAft>
                <a:spcPts val="0"/>
              </a:spcAft>
              <a:buClr>
                <a:schemeClr val="accent3"/>
              </a:buClr>
              <a:buSzPts val="1800"/>
              <a:buFont typeface="Noto Sans Symbols"/>
              <a:buChar char="▪"/>
              <a:defRPr b="0" i="0" sz="1800" u="none" cap="none" strike="noStrike">
                <a:solidFill>
                  <a:schemeClr val="dk1"/>
                </a:solidFill>
                <a:latin typeface="Gill Sans"/>
                <a:ea typeface="Gill Sans"/>
                <a:cs typeface="Gill Sans"/>
                <a:sym typeface="Gill Sans"/>
              </a:defRPr>
            </a:lvl8pPr>
            <a:lvl9pPr indent="-342900" lvl="8" marL="4114800" marR="0" rtl="0" algn="l">
              <a:spcBef>
                <a:spcPts val="360"/>
              </a:spcBef>
              <a:spcAft>
                <a:spcPts val="0"/>
              </a:spcAft>
              <a:buClr>
                <a:schemeClr val="accent4"/>
              </a:buClr>
              <a:buSzPts val="1800"/>
              <a:buFont typeface="Noto Sans Symbols"/>
              <a:buChar char="▪"/>
              <a:defRPr b="0" i="0" sz="1800" u="none" cap="none" strike="noStrike">
                <a:solidFill>
                  <a:schemeClr val="dk1"/>
                </a:solidFill>
                <a:latin typeface="Gill Sans"/>
                <a:ea typeface="Gill Sans"/>
                <a:cs typeface="Gill Sans"/>
                <a:sym typeface="Gill Sans"/>
              </a:defRPr>
            </a:lvl9pPr>
          </a:lstStyle>
          <a:p/>
        </p:txBody>
      </p:sp>
      <p:sp>
        <p:nvSpPr>
          <p:cNvPr id="195" name="Google Shape;195;p48"/>
          <p:cNvSpPr/>
          <p:nvPr/>
        </p:nvSpPr>
        <p:spPr>
          <a:xfrm>
            <a:off x="0" y="1295400"/>
            <a:ext cx="533400" cy="228600"/>
          </a:xfrm>
          <a:prstGeom prst="rect">
            <a:avLst/>
          </a:prstGeom>
          <a:solidFill>
            <a:srgbClr val="71839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18399"/>
              </a:solidFill>
              <a:latin typeface="Arial"/>
              <a:ea typeface="Arial"/>
              <a:cs typeface="Arial"/>
              <a:sym typeface="Arial"/>
            </a:endParaRPr>
          </a:p>
        </p:txBody>
      </p:sp>
      <p:sp>
        <p:nvSpPr>
          <p:cNvPr id="196" name="Google Shape;196;p48"/>
          <p:cNvSpPr/>
          <p:nvPr/>
        </p:nvSpPr>
        <p:spPr>
          <a:xfrm>
            <a:off x="603250" y="1295400"/>
            <a:ext cx="8553450" cy="228600"/>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97" name="Google Shape;197;p48"/>
          <p:cNvSpPr txBox="1"/>
          <p:nvPr>
            <p:ph type="title"/>
          </p:nvPr>
        </p:nvSpPr>
        <p:spPr>
          <a:xfrm>
            <a:off x="482600" y="363538"/>
            <a:ext cx="8077200" cy="819150"/>
          </a:xfrm>
          <a:prstGeom prst="rect">
            <a:avLst/>
          </a:prstGeom>
          <a:noFill/>
          <a:ln>
            <a:noFill/>
          </a:ln>
        </p:spPr>
        <p:txBody>
          <a:bodyPr anchorCtr="0" anchor="b" bIns="45700" lIns="91425" spcFirstLastPara="1" rIns="91425" wrap="square" tIns="45700">
            <a:normAutofit/>
          </a:bodyPr>
          <a:lstStyle>
            <a:lvl1pPr lvl="0"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1pPr>
            <a:lvl2pPr lvl="1"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9pPr>
          </a:lstStyle>
          <a:p/>
        </p:txBody>
      </p:sp>
      <p:cxnSp>
        <p:nvCxnSpPr>
          <p:cNvPr id="198" name="Google Shape;198;p48"/>
          <p:cNvCxnSpPr/>
          <p:nvPr/>
        </p:nvCxnSpPr>
        <p:spPr>
          <a:xfrm>
            <a:off x="0" y="6172200"/>
            <a:ext cx="9144000" cy="0"/>
          </a:xfrm>
          <a:prstGeom prst="straightConnector1">
            <a:avLst/>
          </a:prstGeom>
          <a:noFill/>
          <a:ln cap="flat" cmpd="sng" w="12700">
            <a:solidFill>
              <a:srgbClr val="718399"/>
            </a:solidFill>
            <a:prstDash val="solid"/>
            <a:round/>
            <a:headEnd len="sm" w="sm" type="none"/>
            <a:tailEnd len="sm" w="sm" type="none"/>
          </a:ln>
        </p:spPr>
      </p:cxnSp>
      <p:sp>
        <p:nvSpPr>
          <p:cNvPr id="199" name="Google Shape;199;p48"/>
          <p:cNvSpPr txBox="1"/>
          <p:nvPr/>
        </p:nvSpPr>
        <p:spPr>
          <a:xfrm>
            <a:off x="8915400" y="6769100"/>
            <a:ext cx="184150" cy="4619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2400">
              <a:solidFill>
                <a:schemeClr val="dk1"/>
              </a:solidFill>
              <a:latin typeface="Gill Sans"/>
              <a:ea typeface="Gill Sans"/>
              <a:cs typeface="Gill Sans"/>
              <a:sym typeface="Gill Sans"/>
            </a:endParaRPr>
          </a:p>
        </p:txBody>
      </p:sp>
      <p:pic>
        <p:nvPicPr>
          <p:cNvPr descr="485&amp;k-[Converted].png" id="200" name="Google Shape;200;p48"/>
          <p:cNvPicPr preferRelativeResize="0"/>
          <p:nvPr/>
        </p:nvPicPr>
        <p:blipFill rotWithShape="1">
          <a:blip r:embed="rId2">
            <a:alphaModFix/>
          </a:blip>
          <a:srcRect b="0" l="0" r="0" t="0"/>
          <a:stretch/>
        </p:blipFill>
        <p:spPr>
          <a:xfrm>
            <a:off x="6708775" y="6208713"/>
            <a:ext cx="1962150" cy="471487"/>
          </a:xfrm>
          <a:prstGeom prst="rect">
            <a:avLst/>
          </a:prstGeom>
          <a:noFill/>
          <a:ln>
            <a:noFill/>
          </a:ln>
        </p:spPr>
      </p:pic>
      <p:sp>
        <p:nvSpPr>
          <p:cNvPr id="201" name="Google Shape;201;p48"/>
          <p:cNvSpPr txBox="1"/>
          <p:nvPr/>
        </p:nvSpPr>
        <p:spPr>
          <a:xfrm>
            <a:off x="508000" y="6362700"/>
            <a:ext cx="1079500" cy="26193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fld id="{00000000-1234-1234-1234-123412341234}" type="slidenum">
              <a:rPr lang="en-GB" sz="1100">
                <a:solidFill>
                  <a:schemeClr val="dk1"/>
                </a:solidFill>
                <a:latin typeface="Gill Sans"/>
                <a:ea typeface="Gill Sans"/>
                <a:cs typeface="Gill Sans"/>
                <a:sym typeface="Gill Sans"/>
              </a:rPr>
              <a:t>‹#›</a:t>
            </a:fld>
            <a:endParaRPr sz="1100">
              <a:solidFill>
                <a:schemeClr val="dk1"/>
              </a:solidFill>
              <a:latin typeface="Gill Sans"/>
              <a:ea typeface="Gill Sans"/>
              <a:cs typeface="Gill Sans"/>
              <a:sym typeface="Gill Sans"/>
            </a:endParaRPr>
          </a:p>
        </p:txBody>
      </p:sp>
    </p:spTree>
  </p:cSld>
  <p:clrMap accent1="accent1" accent2="accent2" accent3="accent3" accent4="accent4" accent5="accent5" accent6="accent6" bg1="lt1" bg2="dk2" tx1="dk1" tx2="lt2" folHlink="folHlink" hlink="hlink"/>
  <p:sldLayoutIdLst>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 id="2147483689" r:id="rId18"/>
    <p:sldLayoutId id="2147483690" r:id="rId19"/>
    <p:sldLayoutId id="2147483691" r:id="rId20"/>
    <p:sldLayoutId id="2147483692" r:id="rId2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311" name="Shape 311"/>
        <p:cNvGrpSpPr/>
        <p:nvPr/>
      </p:nvGrpSpPr>
      <p:grpSpPr>
        <a:xfrm>
          <a:off x="0" y="0"/>
          <a:ext cx="0" cy="0"/>
          <a:chOff x="0" y="0"/>
          <a:chExt cx="0" cy="0"/>
        </a:xfrm>
      </p:grpSpPr>
      <p:sp>
        <p:nvSpPr>
          <p:cNvPr id="312" name="Google Shape;312;p68"/>
          <p:cNvSpPr txBox="1"/>
          <p:nvPr>
            <p:ph idx="1" type="body"/>
          </p:nvPr>
        </p:nvSpPr>
        <p:spPr>
          <a:xfrm>
            <a:off x="498475" y="1865313"/>
            <a:ext cx="8061325" cy="3219450"/>
          </a:xfrm>
          <a:prstGeom prst="rect">
            <a:avLst/>
          </a:prstGeom>
          <a:noFill/>
          <a:ln>
            <a:noFill/>
          </a:ln>
        </p:spPr>
        <p:txBody>
          <a:bodyPr anchorCtr="0" anchor="t" bIns="45700" lIns="91425" spcFirstLastPara="1" rIns="91425" wrap="square" tIns="45700">
            <a:noAutofit/>
          </a:bodyPr>
          <a:lstStyle>
            <a:lvl1pPr indent="-297180" lvl="0" marL="457200" marR="0" rtl="0" algn="l">
              <a:spcBef>
                <a:spcPts val="700"/>
              </a:spcBef>
              <a:spcAft>
                <a:spcPts val="0"/>
              </a:spcAft>
              <a:buClr>
                <a:schemeClr val="accent2"/>
              </a:buClr>
              <a:buSzPts val="1080"/>
              <a:buFont typeface="Noto Sans Symbols"/>
              <a:buChar char="■"/>
              <a:defRPr b="0" i="0" sz="1800" u="none" cap="none" strike="noStrike">
                <a:solidFill>
                  <a:schemeClr val="dk1"/>
                </a:solidFill>
                <a:latin typeface="Gill Sans"/>
                <a:ea typeface="Gill Sans"/>
                <a:cs typeface="Gill Sans"/>
                <a:sym typeface="Gill Sans"/>
              </a:defRPr>
            </a:lvl1pPr>
            <a:lvl2pPr indent="-279400" lvl="1" marL="914400" marR="0" rtl="0" algn="l">
              <a:spcBef>
                <a:spcPts val="550"/>
              </a:spcBef>
              <a:spcAft>
                <a:spcPts val="0"/>
              </a:spcAft>
              <a:buClr>
                <a:schemeClr val="accent1"/>
              </a:buClr>
              <a:buSzPts val="800"/>
              <a:buFont typeface="Noto Sans Symbols"/>
              <a:buChar char="■"/>
              <a:defRPr b="0" i="0" sz="1600" u="none" cap="none" strike="noStrike">
                <a:solidFill>
                  <a:schemeClr val="dk1"/>
                </a:solidFill>
                <a:latin typeface="Gill Sans"/>
                <a:ea typeface="Gill Sans"/>
                <a:cs typeface="Gill Sans"/>
                <a:sym typeface="Gill Sans"/>
              </a:defRPr>
            </a:lvl2pPr>
            <a:lvl3pPr indent="-264160" lvl="2" marL="1371600" marR="0" rtl="0" algn="l">
              <a:spcBef>
                <a:spcPts val="500"/>
              </a:spcBef>
              <a:spcAft>
                <a:spcPts val="0"/>
              </a:spcAft>
              <a:buClr>
                <a:srgbClr val="8D9EB2"/>
              </a:buClr>
              <a:buSzPts val="560"/>
              <a:buFont typeface="Noto Sans Symbols"/>
              <a:buChar char="■"/>
              <a:defRPr b="0" i="0" sz="1400" u="none" cap="none" strike="noStrike">
                <a:solidFill>
                  <a:schemeClr val="dk1"/>
                </a:solidFill>
                <a:latin typeface="Gill Sans"/>
                <a:ea typeface="Gill Sans"/>
                <a:cs typeface="Gill Sans"/>
                <a:sym typeface="Gill Sans"/>
              </a:defRPr>
            </a:lvl3pPr>
            <a:lvl4pPr indent="-257555" lvl="3" marL="1828800" marR="0" rtl="0" algn="l">
              <a:spcBef>
                <a:spcPts val="400"/>
              </a:spcBef>
              <a:spcAft>
                <a:spcPts val="0"/>
              </a:spcAft>
              <a:buClr>
                <a:srgbClr val="D80021"/>
              </a:buClr>
              <a:buSzPts val="456"/>
              <a:buFont typeface="Noto Sans Symbols"/>
              <a:buChar char="■"/>
              <a:defRPr b="0" i="0" sz="1200" u="none" cap="none" strike="noStrike">
                <a:solidFill>
                  <a:schemeClr val="dk1"/>
                </a:solidFill>
                <a:latin typeface="Gill Sans"/>
                <a:ea typeface="Gill Sans"/>
                <a:cs typeface="Gill Sans"/>
                <a:sym typeface="Gill Sans"/>
              </a:defRPr>
            </a:lvl4pPr>
            <a:lvl5pPr indent="-228600" lvl="4" marL="2286000" marR="0" rtl="0" algn="l">
              <a:spcBef>
                <a:spcPts val="400"/>
              </a:spcBef>
              <a:spcAft>
                <a:spcPts val="0"/>
              </a:spcAft>
              <a:buSzPts val="1400"/>
              <a:buNone/>
              <a:defRPr b="0" i="0" sz="2000" u="none" cap="none" strike="noStrike">
                <a:solidFill>
                  <a:schemeClr val="dk1"/>
                </a:solidFill>
                <a:latin typeface="Gill Sans"/>
                <a:ea typeface="Gill Sans"/>
                <a:cs typeface="Gill Sans"/>
                <a:sym typeface="Gill Sans"/>
              </a:defRPr>
            </a:lvl5pPr>
            <a:lvl6pPr indent="-228600" lvl="5" marL="2743200" marR="0" rtl="0" algn="l">
              <a:spcBef>
                <a:spcPts val="360"/>
              </a:spcBef>
              <a:spcAft>
                <a:spcPts val="0"/>
              </a:spcAft>
              <a:buClr>
                <a:schemeClr val="accent1"/>
              </a:buClr>
              <a:buSzPts val="1800"/>
              <a:buFont typeface="Noto Sans Symbols"/>
              <a:buNone/>
              <a:defRPr b="0" i="0" sz="1800" u="none" cap="none" strike="noStrike">
                <a:solidFill>
                  <a:schemeClr val="dk1"/>
                </a:solidFill>
                <a:latin typeface="Gill Sans"/>
                <a:ea typeface="Gill Sans"/>
                <a:cs typeface="Gill Sans"/>
                <a:sym typeface="Gill Sans"/>
              </a:defRPr>
            </a:lvl6pPr>
            <a:lvl7pPr indent="-342900" lvl="6" marL="3200400" marR="0" rtl="0" algn="l">
              <a:spcBef>
                <a:spcPts val="360"/>
              </a:spcBef>
              <a:spcAft>
                <a:spcPts val="0"/>
              </a:spcAft>
              <a:buClr>
                <a:schemeClr val="accent2"/>
              </a:buClr>
              <a:buSzPts val="1800"/>
              <a:buFont typeface="Noto Sans Symbols"/>
              <a:buChar char="▪"/>
              <a:defRPr b="0" i="0" sz="1800" u="none" cap="none" strike="noStrike">
                <a:solidFill>
                  <a:schemeClr val="dk1"/>
                </a:solidFill>
                <a:latin typeface="Gill Sans"/>
                <a:ea typeface="Gill Sans"/>
                <a:cs typeface="Gill Sans"/>
                <a:sym typeface="Gill Sans"/>
              </a:defRPr>
            </a:lvl7pPr>
            <a:lvl8pPr indent="-342900" lvl="7" marL="3657600" marR="0" rtl="0" algn="l">
              <a:spcBef>
                <a:spcPts val="360"/>
              </a:spcBef>
              <a:spcAft>
                <a:spcPts val="0"/>
              </a:spcAft>
              <a:buClr>
                <a:schemeClr val="accent3"/>
              </a:buClr>
              <a:buSzPts val="1800"/>
              <a:buFont typeface="Noto Sans Symbols"/>
              <a:buChar char="▪"/>
              <a:defRPr b="0" i="0" sz="1800" u="none" cap="none" strike="noStrike">
                <a:solidFill>
                  <a:schemeClr val="dk1"/>
                </a:solidFill>
                <a:latin typeface="Gill Sans"/>
                <a:ea typeface="Gill Sans"/>
                <a:cs typeface="Gill Sans"/>
                <a:sym typeface="Gill Sans"/>
              </a:defRPr>
            </a:lvl8pPr>
            <a:lvl9pPr indent="-342900" lvl="8" marL="4114800" marR="0" rtl="0" algn="l">
              <a:spcBef>
                <a:spcPts val="360"/>
              </a:spcBef>
              <a:spcAft>
                <a:spcPts val="0"/>
              </a:spcAft>
              <a:buClr>
                <a:schemeClr val="accent4"/>
              </a:buClr>
              <a:buSzPts val="1800"/>
              <a:buFont typeface="Noto Sans Symbols"/>
              <a:buChar char="▪"/>
              <a:defRPr b="0" i="0" sz="1800" u="none" cap="none" strike="noStrike">
                <a:solidFill>
                  <a:schemeClr val="dk1"/>
                </a:solidFill>
                <a:latin typeface="Gill Sans"/>
                <a:ea typeface="Gill Sans"/>
                <a:cs typeface="Gill Sans"/>
                <a:sym typeface="Gill Sans"/>
              </a:defRPr>
            </a:lvl9pPr>
          </a:lstStyle>
          <a:p/>
        </p:txBody>
      </p:sp>
      <p:sp>
        <p:nvSpPr>
          <p:cNvPr id="313" name="Google Shape;313;p68"/>
          <p:cNvSpPr/>
          <p:nvPr/>
        </p:nvSpPr>
        <p:spPr>
          <a:xfrm>
            <a:off x="0" y="1295400"/>
            <a:ext cx="533400" cy="228600"/>
          </a:xfrm>
          <a:prstGeom prst="rect">
            <a:avLst/>
          </a:prstGeom>
          <a:solidFill>
            <a:srgbClr val="71839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18399"/>
              </a:solidFill>
              <a:latin typeface="Arial"/>
              <a:ea typeface="Arial"/>
              <a:cs typeface="Arial"/>
              <a:sym typeface="Arial"/>
            </a:endParaRPr>
          </a:p>
        </p:txBody>
      </p:sp>
      <p:sp>
        <p:nvSpPr>
          <p:cNvPr id="314" name="Google Shape;314;p68"/>
          <p:cNvSpPr/>
          <p:nvPr/>
        </p:nvSpPr>
        <p:spPr>
          <a:xfrm>
            <a:off x="603250" y="1295400"/>
            <a:ext cx="8553450" cy="228600"/>
          </a:xfrm>
          <a:prstGeom prst="rect">
            <a:avLst/>
          </a:prstGeom>
          <a:solidFill>
            <a:srgbClr val="D8002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15" name="Google Shape;315;p68"/>
          <p:cNvSpPr txBox="1"/>
          <p:nvPr>
            <p:ph type="title"/>
          </p:nvPr>
        </p:nvSpPr>
        <p:spPr>
          <a:xfrm>
            <a:off x="482600" y="363538"/>
            <a:ext cx="8077200" cy="819150"/>
          </a:xfrm>
          <a:prstGeom prst="rect">
            <a:avLst/>
          </a:prstGeom>
          <a:noFill/>
          <a:ln>
            <a:noFill/>
          </a:ln>
        </p:spPr>
        <p:txBody>
          <a:bodyPr anchorCtr="0" anchor="b" bIns="45700" lIns="91425" spcFirstLastPara="1" rIns="91425" wrap="square" tIns="45700">
            <a:normAutofit/>
          </a:bodyPr>
          <a:lstStyle>
            <a:lvl1pPr lvl="0"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1pPr>
            <a:lvl2pPr lvl="1"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0" i="0" sz="3200" u="none" cap="none" strike="noStrike">
                <a:solidFill>
                  <a:schemeClr val="dk1"/>
                </a:solidFill>
                <a:latin typeface="Gill Sans"/>
                <a:ea typeface="Gill Sans"/>
                <a:cs typeface="Gill Sans"/>
                <a:sym typeface="Gill Sans"/>
              </a:defRPr>
            </a:lvl9pPr>
          </a:lstStyle>
          <a:p/>
        </p:txBody>
      </p:sp>
      <p:cxnSp>
        <p:nvCxnSpPr>
          <p:cNvPr id="316" name="Google Shape;316;p68"/>
          <p:cNvCxnSpPr/>
          <p:nvPr/>
        </p:nvCxnSpPr>
        <p:spPr>
          <a:xfrm>
            <a:off x="0" y="6172200"/>
            <a:ext cx="9144000" cy="0"/>
          </a:xfrm>
          <a:prstGeom prst="straightConnector1">
            <a:avLst/>
          </a:prstGeom>
          <a:noFill/>
          <a:ln cap="flat" cmpd="sng" w="12700">
            <a:solidFill>
              <a:srgbClr val="718399"/>
            </a:solidFill>
            <a:prstDash val="solid"/>
            <a:round/>
            <a:headEnd len="sm" w="sm" type="none"/>
            <a:tailEnd len="sm" w="sm" type="none"/>
          </a:ln>
        </p:spPr>
      </p:cxnSp>
      <p:sp>
        <p:nvSpPr>
          <p:cNvPr id="317" name="Google Shape;317;p68"/>
          <p:cNvSpPr txBox="1"/>
          <p:nvPr/>
        </p:nvSpPr>
        <p:spPr>
          <a:xfrm>
            <a:off x="8915400" y="6769100"/>
            <a:ext cx="184150" cy="4619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2400">
              <a:solidFill>
                <a:schemeClr val="dk1"/>
              </a:solidFill>
              <a:latin typeface="Gill Sans"/>
              <a:ea typeface="Gill Sans"/>
              <a:cs typeface="Gill Sans"/>
              <a:sym typeface="Gill Sans"/>
            </a:endParaRPr>
          </a:p>
        </p:txBody>
      </p:sp>
      <p:pic>
        <p:nvPicPr>
          <p:cNvPr descr="485&amp;k-[Converted].png" id="318" name="Google Shape;318;p68"/>
          <p:cNvPicPr preferRelativeResize="0"/>
          <p:nvPr/>
        </p:nvPicPr>
        <p:blipFill rotWithShape="1">
          <a:blip r:embed="rId2">
            <a:alphaModFix/>
          </a:blip>
          <a:srcRect b="0" l="0" r="0" t="0"/>
          <a:stretch/>
        </p:blipFill>
        <p:spPr>
          <a:xfrm>
            <a:off x="6708775" y="6208713"/>
            <a:ext cx="1962150" cy="471487"/>
          </a:xfrm>
          <a:prstGeom prst="rect">
            <a:avLst/>
          </a:prstGeom>
          <a:noFill/>
          <a:ln>
            <a:noFill/>
          </a:ln>
        </p:spPr>
      </p:pic>
      <p:sp>
        <p:nvSpPr>
          <p:cNvPr id="319" name="Google Shape;319;p68"/>
          <p:cNvSpPr txBox="1"/>
          <p:nvPr/>
        </p:nvSpPr>
        <p:spPr>
          <a:xfrm>
            <a:off x="508000" y="6362700"/>
            <a:ext cx="1079500" cy="26193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fld id="{00000000-1234-1234-1234-123412341234}" type="slidenum">
              <a:rPr lang="en-GB" sz="1100">
                <a:solidFill>
                  <a:schemeClr val="dk1"/>
                </a:solidFill>
                <a:latin typeface="Gill Sans"/>
                <a:ea typeface="Gill Sans"/>
                <a:cs typeface="Gill Sans"/>
                <a:sym typeface="Gill Sans"/>
              </a:rPr>
              <a:t>‹#›</a:t>
            </a:fld>
            <a:endParaRPr sz="1100">
              <a:solidFill>
                <a:schemeClr val="dk1"/>
              </a:solidFill>
              <a:latin typeface="Gill Sans"/>
              <a:ea typeface="Gill Sans"/>
              <a:cs typeface="Gill Sans"/>
              <a:sym typeface="Gill Sans"/>
            </a:endParaRPr>
          </a:p>
        </p:txBody>
      </p:sp>
    </p:spTree>
  </p:cSld>
  <p:clrMap accent1="accent1" accent2="accent2" accent3="accent3" accent4="accent4" accent5="accent5" accent6="accent6" bg1="lt1" bg2="dk2" tx1="dk1" tx2="lt2" folHlink="folHlink" hlink="hlink"/>
  <p:sldLayoutIdLst>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3.jpg"/><Relationship Id="rId4" Type="http://schemas.openxmlformats.org/officeDocument/2006/relationships/image" Target="../media/image20.png"/><Relationship Id="rId5" Type="http://schemas.openxmlformats.org/officeDocument/2006/relationships/image" Target="../media/image25.png"/><Relationship Id="rId6" Type="http://schemas.openxmlformats.org/officeDocument/2006/relationships/image" Target="../media/image2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9" name="Shape 439"/>
        <p:cNvGrpSpPr/>
        <p:nvPr/>
      </p:nvGrpSpPr>
      <p:grpSpPr>
        <a:xfrm>
          <a:off x="0" y="0"/>
          <a:ext cx="0" cy="0"/>
          <a:chOff x="0" y="0"/>
          <a:chExt cx="0" cy="0"/>
        </a:xfrm>
      </p:grpSpPr>
      <p:sp>
        <p:nvSpPr>
          <p:cNvPr id="440" name="Google Shape;440;p1"/>
          <p:cNvSpPr txBox="1"/>
          <p:nvPr>
            <p:ph type="ctrTitle"/>
          </p:nvPr>
        </p:nvSpPr>
        <p:spPr>
          <a:xfrm>
            <a:off x="627260" y="937256"/>
            <a:ext cx="8319657" cy="916305"/>
          </a:xfrm>
          <a:prstGeom prst="rect">
            <a:avLst/>
          </a:prstGeom>
          <a:noFill/>
          <a:ln>
            <a:noFill/>
          </a:ln>
        </p:spPr>
        <p:txBody>
          <a:bodyPr anchorCtr="0" anchor="t" bIns="0" lIns="0" spcFirstLastPara="1" rIns="0" wrap="square" tIns="0">
            <a:noAutofit/>
          </a:bodyPr>
          <a:lstStyle/>
          <a:p>
            <a:pPr indent="0" lvl="0" marL="0" rtl="0" algn="l">
              <a:lnSpc>
                <a:spcPct val="95000"/>
              </a:lnSpc>
              <a:spcBef>
                <a:spcPts val="0"/>
              </a:spcBef>
              <a:spcAft>
                <a:spcPts val="0"/>
              </a:spcAft>
              <a:buNone/>
            </a:pPr>
            <a:br>
              <a:rPr b="1" lang="en-GB" sz="2400"/>
            </a:br>
            <a:r>
              <a:rPr b="1" lang="en-GB" sz="2400"/>
              <a:t>1. MITOS Y CONCEPTOS ERRÓNEOS SOBRE LA LACTANCIA MATERNA</a:t>
            </a:r>
            <a:endParaRPr b="1" sz="4300"/>
          </a:p>
        </p:txBody>
      </p:sp>
      <p:sp>
        <p:nvSpPr>
          <p:cNvPr id="441" name="Google Shape;441;p1"/>
          <p:cNvSpPr/>
          <p:nvPr/>
        </p:nvSpPr>
        <p:spPr>
          <a:xfrm>
            <a:off x="6737892" y="6360352"/>
            <a:ext cx="1497526"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GB" sz="800" u="none" cap="none" strike="noStrike">
                <a:solidFill>
                  <a:schemeClr val="lt1"/>
                </a:solidFill>
                <a:latin typeface="Arial"/>
                <a:ea typeface="Arial"/>
                <a:cs typeface="Arial"/>
                <a:sym typeface="Arial"/>
              </a:rPr>
              <a:t>Louis Leeson/Save the Children</a:t>
            </a:r>
            <a:endParaRPr sz="800">
              <a:solidFill>
                <a:schemeClr val="lt1"/>
              </a:solidFill>
              <a:latin typeface="Arial"/>
              <a:ea typeface="Arial"/>
              <a:cs typeface="Arial"/>
              <a:sym typeface="Arial"/>
            </a:endParaRPr>
          </a:p>
        </p:txBody>
      </p:sp>
      <p:pic>
        <p:nvPicPr>
          <p:cNvPr id="442" name="Google Shape;442;p1"/>
          <p:cNvPicPr preferRelativeResize="0"/>
          <p:nvPr/>
        </p:nvPicPr>
        <p:blipFill rotWithShape="1">
          <a:blip r:embed="rId3">
            <a:alphaModFix/>
          </a:blip>
          <a:srcRect b="0" l="66444" r="0" t="0"/>
          <a:stretch/>
        </p:blipFill>
        <p:spPr>
          <a:xfrm>
            <a:off x="2890553" y="214301"/>
            <a:ext cx="2772310" cy="884846"/>
          </a:xfrm>
          <a:prstGeom prst="rect">
            <a:avLst/>
          </a:prstGeom>
          <a:noFill/>
          <a:ln>
            <a:noFill/>
          </a:ln>
        </p:spPr>
      </p:pic>
      <p:pic>
        <p:nvPicPr>
          <p:cNvPr descr="Logotipo&#10;&#10;Descripción generada automáticamente" id="443" name="Google Shape;443;p1"/>
          <p:cNvPicPr preferRelativeResize="0"/>
          <p:nvPr/>
        </p:nvPicPr>
        <p:blipFill rotWithShape="1">
          <a:blip r:embed="rId4">
            <a:alphaModFix/>
          </a:blip>
          <a:srcRect b="0" l="0" r="0" t="0"/>
          <a:stretch/>
        </p:blipFill>
        <p:spPr>
          <a:xfrm>
            <a:off x="5577111" y="314176"/>
            <a:ext cx="1174217" cy="623080"/>
          </a:xfrm>
          <a:prstGeom prst="rect">
            <a:avLst/>
          </a:prstGeom>
          <a:noFill/>
          <a:ln>
            <a:noFill/>
          </a:ln>
        </p:spPr>
      </p:pic>
      <p:pic>
        <p:nvPicPr>
          <p:cNvPr descr="Una imagen que contiene una interfaz gráfica de usuario&#10;&#10;Descripción generada automáticamente" id="444" name="Google Shape;444;p1"/>
          <p:cNvPicPr preferRelativeResize="0"/>
          <p:nvPr/>
        </p:nvPicPr>
        <p:blipFill rotWithShape="1">
          <a:blip r:embed="rId5">
            <a:alphaModFix/>
          </a:blip>
          <a:srcRect b="0" l="0" r="0" t="0"/>
          <a:stretch/>
        </p:blipFill>
        <p:spPr>
          <a:xfrm>
            <a:off x="7171157" y="313372"/>
            <a:ext cx="1135089" cy="623080"/>
          </a:xfrm>
          <a:prstGeom prst="rect">
            <a:avLst/>
          </a:prstGeom>
          <a:noFill/>
          <a:ln>
            <a:noFill/>
          </a:ln>
        </p:spPr>
      </p:pic>
      <p:sp>
        <p:nvSpPr>
          <p:cNvPr id="445" name="Google Shape;445;p1"/>
          <p:cNvSpPr txBox="1"/>
          <p:nvPr/>
        </p:nvSpPr>
        <p:spPr>
          <a:xfrm>
            <a:off x="627260" y="2293362"/>
            <a:ext cx="3126600" cy="7389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t/>
            </a:r>
            <a:endParaRPr/>
          </a:p>
          <a:p>
            <a:pPr indent="0" lvl="0" marL="0" marR="0" rtl="0" algn="l">
              <a:spcBef>
                <a:spcPts val="0"/>
              </a:spcBef>
              <a:spcAft>
                <a:spcPts val="0"/>
              </a:spcAft>
              <a:buNone/>
            </a:pPr>
            <a:r>
              <a:t/>
            </a:r>
            <a:endParaRPr sz="2000">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a:p>
        </p:txBody>
      </p:sp>
      <p:pic>
        <p:nvPicPr>
          <p:cNvPr id="446" name="Google Shape;446;p1"/>
          <p:cNvPicPr preferRelativeResize="0"/>
          <p:nvPr/>
        </p:nvPicPr>
        <p:blipFill rotWithShape="1">
          <a:blip r:embed="rId6">
            <a:alphaModFix/>
          </a:blip>
          <a:srcRect b="0" l="21410" r="21410" t="0"/>
          <a:stretch/>
        </p:blipFill>
        <p:spPr>
          <a:xfrm>
            <a:off x="3960640" y="1674433"/>
            <a:ext cx="4132323" cy="481743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4" name="Shape 524"/>
        <p:cNvGrpSpPr/>
        <p:nvPr/>
      </p:nvGrpSpPr>
      <p:grpSpPr>
        <a:xfrm>
          <a:off x="0" y="0"/>
          <a:ext cx="0" cy="0"/>
          <a:chOff x="0" y="0"/>
          <a:chExt cx="0" cy="0"/>
        </a:xfrm>
      </p:grpSpPr>
      <p:sp>
        <p:nvSpPr>
          <p:cNvPr id="525" name="Google Shape;525;p10"/>
          <p:cNvSpPr txBox="1"/>
          <p:nvPr>
            <p:ph type="title"/>
          </p:nvPr>
        </p:nvSpPr>
        <p:spPr>
          <a:xfrm>
            <a:off x="395288" y="332656"/>
            <a:ext cx="8283575" cy="506413"/>
          </a:xfrm>
          <a:prstGeom prst="rect">
            <a:avLst/>
          </a:prstGeom>
          <a:solidFill>
            <a:schemeClr val="lt1"/>
          </a:solid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GB"/>
              <a:t>"Los bebés menores de 6 meses necesitan líquidos adicionales como té o agua, en clima caluroso".</a:t>
            </a:r>
            <a:endParaRPr/>
          </a:p>
        </p:txBody>
      </p:sp>
      <p:sp>
        <p:nvSpPr>
          <p:cNvPr id="526" name="Google Shape;526;p10"/>
          <p:cNvSpPr txBox="1"/>
          <p:nvPr>
            <p:ph idx="1" type="body"/>
          </p:nvPr>
        </p:nvSpPr>
        <p:spPr>
          <a:xfrm>
            <a:off x="431800" y="1600200"/>
            <a:ext cx="8275638" cy="4706938"/>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rgbClr val="FF0000"/>
              </a:buClr>
              <a:buSzPts val="3200"/>
              <a:buFont typeface="Noto Sans Symbols"/>
              <a:buNone/>
            </a:pPr>
            <a:r>
              <a:rPr lang="en-GB" sz="3200">
                <a:solidFill>
                  <a:srgbClr val="FF0000"/>
                </a:solidFill>
              </a:rPr>
              <a:t>FALSO</a:t>
            </a:r>
            <a:endParaRPr/>
          </a:p>
          <a:p>
            <a:pPr indent="0" lvl="0" marL="0" rtl="0" algn="just">
              <a:spcBef>
                <a:spcPts val="600"/>
              </a:spcBef>
              <a:spcAft>
                <a:spcPts val="0"/>
              </a:spcAft>
              <a:buClr>
                <a:schemeClr val="dk2"/>
              </a:buClr>
              <a:buSzPts val="4400"/>
              <a:buFont typeface="Arial"/>
              <a:buNone/>
            </a:pPr>
            <a:r>
              <a:t/>
            </a:r>
            <a:endParaRPr sz="4400">
              <a:latin typeface="Gill Sans"/>
              <a:ea typeface="Gill Sans"/>
              <a:cs typeface="Gill Sans"/>
              <a:sym typeface="Gill Sans"/>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La leche materna proporciona todos los líquidos que un bebé menor de seis meses necesita, incluso en climas cálidos. </a:t>
            </a:r>
            <a:endParaRPr/>
          </a:p>
          <a:p>
            <a:pPr indent="-304800" lvl="0" marL="457200" rtl="0" algn="l">
              <a:spcBef>
                <a:spcPts val="600"/>
              </a:spcBef>
              <a:spcAft>
                <a:spcPts val="0"/>
              </a:spcAft>
              <a:buClr>
                <a:schemeClr val="dk2"/>
              </a:buClr>
              <a:buSzPts val="2400"/>
              <a:buFont typeface="Arial"/>
              <a:buNone/>
            </a:pPr>
            <a:r>
              <a:t/>
            </a:r>
            <a:endParaRPr b="0" sz="2400">
              <a:solidFill>
                <a:schemeClr val="dk1"/>
              </a:solidFill>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Cualquier líquido extra y/o el uso de biberones y tetinas puede interferir con la succión y reducir la producción de leche materna. </a:t>
            </a:r>
            <a:endParaRPr b="0" sz="2400">
              <a:solidFill>
                <a:schemeClr val="dk1"/>
              </a:solidFill>
            </a:endParaRPr>
          </a:p>
        </p:txBody>
      </p:sp>
      <p:sp>
        <p:nvSpPr>
          <p:cNvPr id="527" name="Google Shape;527;p10"/>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528" name="Google Shape;528;p10"/>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2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2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2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26">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26">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4" name="Shape 534"/>
        <p:cNvGrpSpPr/>
        <p:nvPr/>
      </p:nvGrpSpPr>
      <p:grpSpPr>
        <a:xfrm>
          <a:off x="0" y="0"/>
          <a:ext cx="0" cy="0"/>
          <a:chOff x="0" y="0"/>
          <a:chExt cx="0" cy="0"/>
        </a:xfrm>
      </p:grpSpPr>
      <p:sp>
        <p:nvSpPr>
          <p:cNvPr id="535" name="Google Shape;535;p11"/>
          <p:cNvSpPr txBox="1"/>
          <p:nvPr>
            <p:ph type="title"/>
          </p:nvPr>
        </p:nvSpPr>
        <p:spPr>
          <a:xfrm>
            <a:off x="423863" y="203200"/>
            <a:ext cx="8283575" cy="506413"/>
          </a:xfrm>
          <a:prstGeom prst="rect">
            <a:avLst/>
          </a:prstGeom>
          <a:solidFill>
            <a:schemeClr val="lt1"/>
          </a:solid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GB"/>
              <a:t>"La primera leche no debe darse al recién nacido"</a:t>
            </a:r>
            <a:endParaRPr/>
          </a:p>
        </p:txBody>
      </p:sp>
      <p:sp>
        <p:nvSpPr>
          <p:cNvPr id="536" name="Google Shape;536;p11"/>
          <p:cNvSpPr txBox="1"/>
          <p:nvPr>
            <p:ph idx="1" type="body"/>
          </p:nvPr>
        </p:nvSpPr>
        <p:spPr>
          <a:xfrm>
            <a:off x="431800" y="1600200"/>
            <a:ext cx="8275638" cy="4706938"/>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rgbClr val="FF0000"/>
              </a:buClr>
              <a:buSzPts val="3200"/>
              <a:buFont typeface="Noto Sans Symbols"/>
              <a:buNone/>
            </a:pPr>
            <a:r>
              <a:rPr lang="en-GB" sz="3200">
                <a:solidFill>
                  <a:srgbClr val="FF0000"/>
                </a:solidFill>
              </a:rPr>
              <a:t>FALSO</a:t>
            </a:r>
            <a:endParaRPr/>
          </a:p>
          <a:p>
            <a:pPr indent="0" lvl="0" marL="0" rtl="0" algn="ctr">
              <a:spcBef>
                <a:spcPts val="600"/>
              </a:spcBef>
              <a:spcAft>
                <a:spcPts val="0"/>
              </a:spcAft>
              <a:buClr>
                <a:schemeClr val="dk2"/>
              </a:buClr>
              <a:buSzPts val="4800"/>
              <a:buFont typeface="Noto Sans Symbols"/>
              <a:buNone/>
            </a:pPr>
            <a:r>
              <a:t/>
            </a:r>
            <a:endParaRPr b="0" sz="4800">
              <a:solidFill>
                <a:schemeClr val="dk1"/>
              </a:solidFill>
              <a:latin typeface="Gill Sans"/>
              <a:ea typeface="Gill Sans"/>
              <a:cs typeface="Gill Sans"/>
              <a:sym typeface="Gill Sans"/>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El calostro (la primera leche), es una fuente temprana de nutrientes.</a:t>
            </a:r>
            <a:endParaRPr/>
          </a:p>
          <a:p>
            <a:pPr indent="-304800" lvl="0" marL="457200" rtl="0" algn="l">
              <a:spcBef>
                <a:spcPts val="600"/>
              </a:spcBef>
              <a:spcAft>
                <a:spcPts val="0"/>
              </a:spcAft>
              <a:buClr>
                <a:schemeClr val="dk2"/>
              </a:buClr>
              <a:buSzPts val="2400"/>
              <a:buFont typeface="Arial"/>
              <a:buNone/>
            </a:pPr>
            <a:r>
              <a:t/>
            </a:r>
            <a:endParaRPr b="0" sz="2400">
              <a:solidFill>
                <a:schemeClr val="dk1"/>
              </a:solidFill>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El calostro protege contra las infecciones. </a:t>
            </a:r>
            <a:endParaRPr b="0" sz="2400">
              <a:solidFill>
                <a:schemeClr val="dk1"/>
              </a:solidFill>
            </a:endParaRPr>
          </a:p>
        </p:txBody>
      </p:sp>
      <p:sp>
        <p:nvSpPr>
          <p:cNvPr id="537" name="Google Shape;537;p11"/>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538" name="Google Shape;538;p11"/>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6">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6">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3" name="Shape 543"/>
        <p:cNvGrpSpPr/>
        <p:nvPr/>
      </p:nvGrpSpPr>
      <p:grpSpPr>
        <a:xfrm>
          <a:off x="0" y="0"/>
          <a:ext cx="0" cy="0"/>
          <a:chOff x="0" y="0"/>
          <a:chExt cx="0" cy="0"/>
        </a:xfrm>
      </p:grpSpPr>
      <p:sp>
        <p:nvSpPr>
          <p:cNvPr id="544" name="Google Shape;544;p12"/>
          <p:cNvSpPr txBox="1"/>
          <p:nvPr>
            <p:ph type="title"/>
          </p:nvPr>
        </p:nvSpPr>
        <p:spPr>
          <a:xfrm>
            <a:off x="423863" y="203200"/>
            <a:ext cx="8283575" cy="506413"/>
          </a:xfrm>
          <a:prstGeom prst="rect">
            <a:avLst/>
          </a:prstGeom>
          <a:solidFill>
            <a:schemeClr val="lt1"/>
          </a:solidFill>
          <a:ln>
            <a:noFill/>
          </a:ln>
        </p:spPr>
        <p:txBody>
          <a:bodyPr anchorCtr="0" anchor="ctr" bIns="45700" lIns="91425" spcFirstLastPara="1" rIns="91425" wrap="square" tIns="45700">
            <a:noAutofit/>
          </a:bodyPr>
          <a:lstStyle/>
          <a:p>
            <a:pPr indent="0" lvl="0" marL="0" rtl="0" algn="ctr">
              <a:spcBef>
                <a:spcPts val="0"/>
              </a:spcBef>
              <a:spcAft>
                <a:spcPts val="0"/>
              </a:spcAft>
              <a:buNone/>
            </a:pPr>
            <a:br>
              <a:rPr lang="en-GB"/>
            </a:br>
            <a:r>
              <a:rPr lang="en-GB"/>
              <a:t>"La leche materna desaparece. Después de unas semanas o meses, todas las madres pierden su leche". </a:t>
            </a:r>
            <a:endParaRPr/>
          </a:p>
        </p:txBody>
      </p:sp>
      <p:sp>
        <p:nvSpPr>
          <p:cNvPr id="545" name="Google Shape;545;p12"/>
          <p:cNvSpPr txBox="1"/>
          <p:nvPr>
            <p:ph idx="1" type="body"/>
          </p:nvPr>
        </p:nvSpPr>
        <p:spPr>
          <a:xfrm>
            <a:off x="431800" y="1600200"/>
            <a:ext cx="8275638" cy="4706938"/>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rgbClr val="FF0000"/>
              </a:buClr>
              <a:buSzPts val="3200"/>
              <a:buFont typeface="Noto Sans Symbols"/>
              <a:buNone/>
            </a:pPr>
            <a:r>
              <a:rPr lang="en-GB" sz="3200">
                <a:solidFill>
                  <a:srgbClr val="FF0000"/>
                </a:solidFill>
              </a:rPr>
              <a:t>FALSO</a:t>
            </a:r>
            <a:endParaRPr/>
          </a:p>
          <a:p>
            <a:pPr indent="0" lvl="0" marL="0" rtl="0" algn="l">
              <a:spcBef>
                <a:spcPts val="600"/>
              </a:spcBef>
              <a:spcAft>
                <a:spcPts val="0"/>
              </a:spcAft>
              <a:buClr>
                <a:schemeClr val="dk2"/>
              </a:buClr>
              <a:buSzPts val="4800"/>
              <a:buFont typeface="Noto Sans Symbols"/>
              <a:buNone/>
            </a:pPr>
            <a:r>
              <a:t/>
            </a:r>
            <a:endParaRPr sz="4800"/>
          </a:p>
          <a:p>
            <a:pPr indent="-457200" lvl="0" marL="457200" rtl="0" algn="l">
              <a:spcBef>
                <a:spcPts val="600"/>
              </a:spcBef>
              <a:spcAft>
                <a:spcPts val="0"/>
              </a:spcAft>
              <a:buClr>
                <a:schemeClr val="dk2"/>
              </a:buClr>
              <a:buSzPts val="2400"/>
              <a:buFont typeface="Arial"/>
              <a:buChar char="•"/>
            </a:pPr>
            <a:r>
              <a:rPr b="0" lang="en-GB" sz="2400">
                <a:solidFill>
                  <a:schemeClr val="dk1"/>
                </a:solidFill>
              </a:rPr>
              <a:t>La leche materna no desaparece si el bebé mama con frecuencia. </a:t>
            </a:r>
            <a:endParaRPr/>
          </a:p>
          <a:p>
            <a:pPr indent="-304800" lvl="0" marL="457200" rtl="0" algn="l">
              <a:spcBef>
                <a:spcPts val="600"/>
              </a:spcBef>
              <a:spcAft>
                <a:spcPts val="0"/>
              </a:spcAft>
              <a:buClr>
                <a:schemeClr val="dk2"/>
              </a:buClr>
              <a:buSzPts val="2400"/>
              <a:buFont typeface="Arial"/>
              <a:buNone/>
            </a:pPr>
            <a:r>
              <a:t/>
            </a:r>
            <a:endParaRPr b="0" sz="2400">
              <a:solidFill>
                <a:schemeClr val="dk1"/>
              </a:solidFill>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La leche materna disminuye cuando se disminuye la frecuencia.</a:t>
            </a:r>
            <a:endParaRPr b="0" sz="2400">
              <a:solidFill>
                <a:schemeClr val="dk1"/>
              </a:solidFill>
            </a:endParaRPr>
          </a:p>
        </p:txBody>
      </p:sp>
      <p:sp>
        <p:nvSpPr>
          <p:cNvPr id="546" name="Google Shape;546;p12"/>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547" name="Google Shape;547;p12"/>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5">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5">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5">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5">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5">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2" name="Shape 552"/>
        <p:cNvGrpSpPr/>
        <p:nvPr/>
      </p:nvGrpSpPr>
      <p:grpSpPr>
        <a:xfrm>
          <a:off x="0" y="0"/>
          <a:ext cx="0" cy="0"/>
          <a:chOff x="0" y="0"/>
          <a:chExt cx="0" cy="0"/>
        </a:xfrm>
      </p:grpSpPr>
      <p:sp>
        <p:nvSpPr>
          <p:cNvPr id="553" name="Google Shape;553;p13"/>
          <p:cNvSpPr txBox="1"/>
          <p:nvPr>
            <p:ph type="title"/>
          </p:nvPr>
        </p:nvSpPr>
        <p:spPr>
          <a:xfrm>
            <a:off x="423863" y="203200"/>
            <a:ext cx="8283575" cy="506413"/>
          </a:xfrm>
          <a:prstGeom prst="rect">
            <a:avLst/>
          </a:prstGeom>
          <a:solidFill>
            <a:schemeClr val="lt1"/>
          </a:solidFill>
          <a:ln>
            <a:noFill/>
          </a:ln>
        </p:spPr>
        <p:txBody>
          <a:bodyPr anchorCtr="0" anchor="ctr" bIns="40050" lIns="80125" spcFirstLastPara="1" rIns="80125" wrap="square" tIns="40050">
            <a:noAutofit/>
          </a:bodyPr>
          <a:lstStyle/>
          <a:p>
            <a:pPr indent="0" lvl="0" marL="0" rtl="0" algn="ctr">
              <a:spcBef>
                <a:spcPts val="0"/>
              </a:spcBef>
              <a:spcAft>
                <a:spcPts val="0"/>
              </a:spcAft>
              <a:buNone/>
            </a:pPr>
            <a:br>
              <a:rPr lang="en-GB"/>
            </a:br>
            <a:r>
              <a:rPr lang="en-GB"/>
              <a:t> "La lactancia puede empezar de nuevo aunque la madre no  haya amamantado durante mucho tiempo." </a:t>
            </a:r>
            <a:endParaRPr/>
          </a:p>
        </p:txBody>
      </p:sp>
      <p:sp>
        <p:nvSpPr>
          <p:cNvPr id="554" name="Google Shape;554;p13"/>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555" name="Google Shape;555;p13"/>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
        <p:nvSpPr>
          <p:cNvPr id="556" name="Google Shape;556;p13"/>
          <p:cNvSpPr txBox="1"/>
          <p:nvPr/>
        </p:nvSpPr>
        <p:spPr>
          <a:xfrm>
            <a:off x="8388350" y="68263"/>
            <a:ext cx="684213" cy="342900"/>
          </a:xfrm>
          <a:prstGeom prst="rect">
            <a:avLst/>
          </a:prstGeom>
          <a:noFill/>
          <a:ln>
            <a:noFill/>
          </a:ln>
        </p:spPr>
        <p:txBody>
          <a:bodyPr anchorCtr="0" anchor="t" bIns="45700" lIns="91400" spcFirstLastPara="1" rIns="91400" wrap="square" tIns="45700">
            <a:spAutoFit/>
          </a:bodyPr>
          <a:lstStyle/>
          <a:p>
            <a:pPr indent="0" lvl="0" marL="0" marR="0" rtl="0" algn="r">
              <a:spcBef>
                <a:spcPts val="0"/>
              </a:spcBef>
              <a:spcAft>
                <a:spcPts val="0"/>
              </a:spcAft>
              <a:buNone/>
            </a:pPr>
            <a:r>
              <a:rPr lang="en-GB" sz="1600">
                <a:solidFill>
                  <a:schemeClr val="dk1"/>
                </a:solidFill>
                <a:latin typeface="Arial"/>
                <a:ea typeface="Arial"/>
                <a:cs typeface="Arial"/>
                <a:sym typeface="Arial"/>
              </a:rPr>
              <a:t>2/5</a:t>
            </a:r>
            <a:endParaRPr/>
          </a:p>
        </p:txBody>
      </p:sp>
      <p:sp>
        <p:nvSpPr>
          <p:cNvPr id="557" name="Google Shape;557;p13"/>
          <p:cNvSpPr/>
          <p:nvPr/>
        </p:nvSpPr>
        <p:spPr>
          <a:xfrm>
            <a:off x="539750" y="2060575"/>
            <a:ext cx="8135938" cy="280076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GB" sz="3200">
                <a:solidFill>
                  <a:srgbClr val="008000"/>
                </a:solidFill>
                <a:latin typeface="Gill Sans"/>
                <a:ea typeface="Gill Sans"/>
                <a:cs typeface="Gill Sans"/>
                <a:sym typeface="Gill Sans"/>
              </a:rPr>
              <a:t>VERDADERO</a:t>
            </a:r>
            <a:endParaRPr/>
          </a:p>
          <a:p>
            <a:pPr indent="0" lvl="0" marL="0" marR="0" rtl="0" algn="l">
              <a:spcBef>
                <a:spcPts val="0"/>
              </a:spcBef>
              <a:spcAft>
                <a:spcPts val="0"/>
              </a:spcAft>
              <a:buNone/>
            </a:pPr>
            <a:r>
              <a:t/>
            </a:r>
            <a:endParaRPr sz="2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Por lo general, una madre puede reiniciar la lactancia (relactar).</a:t>
            </a:r>
            <a:endParaRPr/>
          </a:p>
          <a:p>
            <a:pPr indent="-304800" lvl="0" marL="457200" marR="0" rtl="0" algn="l">
              <a:spcBef>
                <a:spcPts val="0"/>
              </a:spcBef>
              <a:spcAft>
                <a:spcPts val="0"/>
              </a:spcAft>
              <a:buClr>
                <a:schemeClr val="dk2"/>
              </a:buClr>
              <a:buSzPts val="2400"/>
              <a:buFont typeface="Arial"/>
              <a:buNone/>
            </a:pPr>
            <a:r>
              <a:t/>
            </a:r>
            <a:endParaRPr sz="2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Necesitará apoyo especializado y compromiso para reactivar la lactancia, especialmente en casos de emergencia.</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5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57">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57">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57">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57">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2" name="Shape 562"/>
        <p:cNvGrpSpPr/>
        <p:nvPr/>
      </p:nvGrpSpPr>
      <p:grpSpPr>
        <a:xfrm>
          <a:off x="0" y="0"/>
          <a:ext cx="0" cy="0"/>
          <a:chOff x="0" y="0"/>
          <a:chExt cx="0" cy="0"/>
        </a:xfrm>
      </p:grpSpPr>
      <p:sp>
        <p:nvSpPr>
          <p:cNvPr id="563" name="Google Shape;563;p14"/>
          <p:cNvSpPr/>
          <p:nvPr/>
        </p:nvSpPr>
        <p:spPr>
          <a:xfrm>
            <a:off x="611188" y="260350"/>
            <a:ext cx="7705725" cy="956288"/>
          </a:xfrm>
          <a:prstGeom prst="rect">
            <a:avLst/>
          </a:prstGeom>
          <a:noFill/>
          <a:ln>
            <a:noFill/>
          </a:ln>
        </p:spPr>
        <p:txBody>
          <a:bodyPr anchorCtr="0" anchor="t" bIns="46800" lIns="90000" spcFirstLastPara="1" rIns="90000" wrap="square" tIns="46800">
            <a:spAutoFit/>
          </a:bodyPr>
          <a:lstStyle/>
          <a:p>
            <a:pPr indent="0" lvl="0" marL="0" marR="0" rtl="0" algn="ctr">
              <a:spcBef>
                <a:spcPts val="0"/>
              </a:spcBef>
              <a:spcAft>
                <a:spcPts val="0"/>
              </a:spcAft>
              <a:buNone/>
            </a:pPr>
            <a:r>
              <a:rPr b="1" lang="en-GB" sz="2800">
                <a:solidFill>
                  <a:schemeClr val="dk1"/>
                </a:solidFill>
                <a:latin typeface="Gill Sans"/>
                <a:ea typeface="Gill Sans"/>
                <a:cs typeface="Gill Sans"/>
                <a:sym typeface="Gill Sans"/>
              </a:rPr>
              <a:t> "La leche de formula es mejor para los bebés. Los hace gordos y más inteligentes"</a:t>
            </a:r>
            <a:endParaRPr b="1" sz="2800">
              <a:solidFill>
                <a:schemeClr val="dk2"/>
              </a:solidFill>
              <a:latin typeface="Gill Sans"/>
              <a:ea typeface="Gill Sans"/>
              <a:cs typeface="Gill Sans"/>
              <a:sym typeface="Gill Sans"/>
            </a:endParaRPr>
          </a:p>
        </p:txBody>
      </p:sp>
      <p:sp>
        <p:nvSpPr>
          <p:cNvPr id="564" name="Google Shape;564;p14"/>
          <p:cNvSpPr/>
          <p:nvPr/>
        </p:nvSpPr>
        <p:spPr>
          <a:xfrm>
            <a:off x="684213" y="1556792"/>
            <a:ext cx="8064500" cy="458587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GB" sz="3200">
                <a:solidFill>
                  <a:srgbClr val="FF0000"/>
                </a:solidFill>
                <a:latin typeface="Gill Sans"/>
                <a:ea typeface="Gill Sans"/>
                <a:cs typeface="Gill Sans"/>
                <a:sym typeface="Gill Sans"/>
              </a:rPr>
              <a:t> FALSO</a:t>
            </a:r>
            <a:endParaRPr/>
          </a:p>
          <a:p>
            <a:pPr indent="0" lvl="0" marL="0" marR="0" rtl="0" algn="l">
              <a:spcBef>
                <a:spcPts val="0"/>
              </a:spcBef>
              <a:spcAft>
                <a:spcPts val="0"/>
              </a:spcAft>
              <a:buNone/>
            </a:pPr>
            <a:r>
              <a:t/>
            </a:r>
            <a:endParaRPr sz="4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La fórmula NUNCA es tan buena como la leche materna.</a:t>
            </a:r>
            <a:endParaRPr/>
          </a:p>
          <a:p>
            <a:pPr indent="0" lvl="0" marL="0" marR="0" rtl="0" algn="l">
              <a:spcBef>
                <a:spcPts val="0"/>
              </a:spcBef>
              <a:spcAft>
                <a:spcPts val="0"/>
              </a:spcAft>
              <a:buNone/>
            </a:pPr>
            <a:r>
              <a:t/>
            </a:r>
            <a:endParaRPr sz="2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Su uso puede afectar negativamente la salud de la madre y la de su bebé.</a:t>
            </a:r>
            <a:endParaRPr/>
          </a:p>
          <a:p>
            <a:pPr indent="0" lvl="0" marL="0" marR="0" rtl="0" algn="l">
              <a:spcBef>
                <a:spcPts val="0"/>
              </a:spcBef>
              <a:spcAft>
                <a:spcPts val="0"/>
              </a:spcAft>
              <a:buNone/>
            </a:pPr>
            <a:r>
              <a:t/>
            </a:r>
            <a:endParaRPr sz="2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Sólo se justifica en algunas circunstancias específicas.</a:t>
            </a:r>
            <a:endParaRPr/>
          </a:p>
          <a:p>
            <a:pPr indent="0" lvl="0" marL="0" marR="0" rtl="0" algn="l">
              <a:spcBef>
                <a:spcPts val="0"/>
              </a:spcBef>
              <a:spcAft>
                <a:spcPts val="0"/>
              </a:spcAft>
              <a:buNone/>
            </a:pPr>
            <a:r>
              <a:t/>
            </a:r>
            <a:endParaRPr sz="2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Las compañías de fórmulas dicen estas cosas para aumentar las ventas. </a:t>
            </a:r>
            <a:endParaRPr sz="2400">
              <a:solidFill>
                <a:schemeClr val="dk1"/>
              </a:solidFill>
              <a:latin typeface="Gill Sans"/>
              <a:ea typeface="Gill Sans"/>
              <a:cs typeface="Gill Sans"/>
              <a:sym typeface="Gill Sans"/>
            </a:endParaRPr>
          </a:p>
        </p:txBody>
      </p:sp>
      <p:sp>
        <p:nvSpPr>
          <p:cNvPr id="565" name="Google Shape;565;p14"/>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566" name="Google Shape;566;p14"/>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4">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4">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4">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4">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4">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4">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4">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4">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4">
                                            <p:txEl>
                                              <p:pRg end="8" st="8"/>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1" name="Shape 571"/>
        <p:cNvGrpSpPr/>
        <p:nvPr/>
      </p:nvGrpSpPr>
      <p:grpSpPr>
        <a:xfrm>
          <a:off x="0" y="0"/>
          <a:ext cx="0" cy="0"/>
          <a:chOff x="0" y="0"/>
          <a:chExt cx="0" cy="0"/>
        </a:xfrm>
      </p:grpSpPr>
      <p:sp>
        <p:nvSpPr>
          <p:cNvPr id="572" name="Google Shape;572;p15"/>
          <p:cNvSpPr txBox="1"/>
          <p:nvPr>
            <p:ph type="title"/>
          </p:nvPr>
        </p:nvSpPr>
        <p:spPr>
          <a:xfrm>
            <a:off x="423863" y="260648"/>
            <a:ext cx="8283575" cy="5064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GB"/>
              <a:t> "Una madre embarazada no puede seguir amamantando a su hijo mayor."</a:t>
            </a:r>
            <a:endParaRPr/>
          </a:p>
        </p:txBody>
      </p:sp>
      <p:sp>
        <p:nvSpPr>
          <p:cNvPr id="573" name="Google Shape;573;p15"/>
          <p:cNvSpPr txBox="1"/>
          <p:nvPr>
            <p:ph idx="1" type="body"/>
          </p:nvPr>
        </p:nvSpPr>
        <p:spPr>
          <a:xfrm>
            <a:off x="431800" y="1600200"/>
            <a:ext cx="8275638" cy="4706938"/>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rgbClr val="FF0000"/>
              </a:buClr>
              <a:buSzPts val="3200"/>
              <a:buFont typeface="Noto Sans Symbols"/>
              <a:buNone/>
            </a:pPr>
            <a:r>
              <a:rPr lang="en-GB" sz="3200">
                <a:solidFill>
                  <a:srgbClr val="FF0000"/>
                </a:solidFill>
              </a:rPr>
              <a:t>FALSO</a:t>
            </a:r>
            <a:endParaRPr/>
          </a:p>
          <a:p>
            <a:pPr indent="0" lvl="0" marL="0" rtl="0" algn="l">
              <a:spcBef>
                <a:spcPts val="600"/>
              </a:spcBef>
              <a:spcAft>
                <a:spcPts val="0"/>
              </a:spcAft>
              <a:buClr>
                <a:schemeClr val="dk2"/>
              </a:buClr>
              <a:buSzPts val="4400"/>
              <a:buFont typeface="Arial"/>
              <a:buNone/>
            </a:pPr>
            <a:r>
              <a:t/>
            </a:r>
            <a:endParaRPr sz="4400">
              <a:latin typeface="Gill Sans"/>
              <a:ea typeface="Gill Sans"/>
              <a:cs typeface="Gill Sans"/>
              <a:sym typeface="Gill Sans"/>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Una madre embarazada puede continuar amamantando a su bebé durante el embarazo y después de que haya llegado el nuevo bebé. </a:t>
            </a:r>
            <a:endParaRPr/>
          </a:p>
          <a:p>
            <a:pPr indent="0" lvl="0" marL="0" rtl="0" algn="l">
              <a:spcBef>
                <a:spcPts val="600"/>
              </a:spcBef>
              <a:spcAft>
                <a:spcPts val="0"/>
              </a:spcAft>
              <a:buNone/>
            </a:pPr>
            <a:r>
              <a:t/>
            </a:r>
            <a:endParaRPr b="0" sz="2400">
              <a:solidFill>
                <a:schemeClr val="dk1"/>
              </a:solidFill>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La lactancia materna no dañará al feto en desarrollo y beneficiará al niño mayor. </a:t>
            </a:r>
            <a:endParaRPr b="0" sz="2400">
              <a:solidFill>
                <a:schemeClr val="dk1"/>
              </a:solidFill>
            </a:endParaRPr>
          </a:p>
        </p:txBody>
      </p:sp>
      <p:sp>
        <p:nvSpPr>
          <p:cNvPr id="574" name="Google Shape;574;p15"/>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575" name="Google Shape;575;p15"/>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3">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3">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3">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3">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0" name="Shape 580"/>
        <p:cNvGrpSpPr/>
        <p:nvPr/>
      </p:nvGrpSpPr>
      <p:grpSpPr>
        <a:xfrm>
          <a:off x="0" y="0"/>
          <a:ext cx="0" cy="0"/>
          <a:chOff x="0" y="0"/>
          <a:chExt cx="0" cy="0"/>
        </a:xfrm>
      </p:grpSpPr>
      <p:sp>
        <p:nvSpPr>
          <p:cNvPr id="581" name="Google Shape;581;p16"/>
          <p:cNvSpPr/>
          <p:nvPr/>
        </p:nvSpPr>
        <p:spPr>
          <a:xfrm>
            <a:off x="4448175" y="3244850"/>
            <a:ext cx="247650" cy="368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800">
                <a:solidFill>
                  <a:schemeClr val="dk1"/>
                </a:solidFill>
                <a:latin typeface="Arial"/>
                <a:ea typeface="Arial"/>
                <a:cs typeface="Arial"/>
                <a:sym typeface="Arial"/>
              </a:rPr>
              <a:t> </a:t>
            </a:r>
            <a:endParaRPr/>
          </a:p>
        </p:txBody>
      </p:sp>
      <p:sp>
        <p:nvSpPr>
          <p:cNvPr id="582" name="Google Shape;582;p16"/>
          <p:cNvSpPr txBox="1"/>
          <p:nvPr/>
        </p:nvSpPr>
        <p:spPr>
          <a:xfrm>
            <a:off x="755650" y="188640"/>
            <a:ext cx="7632700" cy="86177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GB" sz="2500">
                <a:solidFill>
                  <a:schemeClr val="dk1"/>
                </a:solidFill>
                <a:latin typeface="Gill Sans"/>
                <a:ea typeface="Gill Sans"/>
                <a:cs typeface="Gill Sans"/>
                <a:sym typeface="Gill Sans"/>
              </a:rPr>
              <a:t>"Las madres deben comer variedad de alimentos durante el embarazo y la lactancia." </a:t>
            </a:r>
            <a:endParaRPr b="1" sz="2500">
              <a:solidFill>
                <a:schemeClr val="dk1"/>
              </a:solidFill>
              <a:latin typeface="Gill Sans"/>
              <a:ea typeface="Gill Sans"/>
              <a:cs typeface="Gill Sans"/>
              <a:sym typeface="Gill Sans"/>
            </a:endParaRPr>
          </a:p>
        </p:txBody>
      </p:sp>
      <p:sp>
        <p:nvSpPr>
          <p:cNvPr id="583" name="Google Shape;583;p16"/>
          <p:cNvSpPr/>
          <p:nvPr/>
        </p:nvSpPr>
        <p:spPr>
          <a:xfrm>
            <a:off x="827088" y="1844675"/>
            <a:ext cx="7561262" cy="236988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GB" sz="3200">
                <a:solidFill>
                  <a:srgbClr val="008000"/>
                </a:solidFill>
                <a:latin typeface="Gill Sans"/>
                <a:ea typeface="Gill Sans"/>
                <a:cs typeface="Gill Sans"/>
                <a:sym typeface="Gill Sans"/>
              </a:rPr>
              <a:t>VERDADERO</a:t>
            </a:r>
            <a:endParaRPr/>
          </a:p>
          <a:p>
            <a:pPr indent="0" lvl="0" marL="0" marR="0" rtl="0" algn="l">
              <a:spcBef>
                <a:spcPts val="0"/>
              </a:spcBef>
              <a:spcAft>
                <a:spcPts val="0"/>
              </a:spcAft>
              <a:buNone/>
            </a:pPr>
            <a:r>
              <a:t/>
            </a:r>
            <a:endParaRPr sz="4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Una madre lactante necesita variedad de alimentos saludables, más que antes de quedar embarazada, así como mucha agua.</a:t>
            </a:r>
            <a:endParaRPr/>
          </a:p>
        </p:txBody>
      </p:sp>
      <p:sp>
        <p:nvSpPr>
          <p:cNvPr id="584" name="Google Shape;584;p16"/>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585" name="Google Shape;585;p16"/>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3">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3">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0" name="Shape 590"/>
        <p:cNvGrpSpPr/>
        <p:nvPr/>
      </p:nvGrpSpPr>
      <p:grpSpPr>
        <a:xfrm>
          <a:off x="0" y="0"/>
          <a:ext cx="0" cy="0"/>
          <a:chOff x="0" y="0"/>
          <a:chExt cx="0" cy="0"/>
        </a:xfrm>
      </p:grpSpPr>
      <p:sp>
        <p:nvSpPr>
          <p:cNvPr id="591" name="Google Shape;591;p17"/>
          <p:cNvSpPr txBox="1"/>
          <p:nvPr>
            <p:ph type="title"/>
          </p:nvPr>
        </p:nvSpPr>
        <p:spPr>
          <a:xfrm>
            <a:off x="395288" y="333375"/>
            <a:ext cx="8283575" cy="506413"/>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None/>
            </a:pPr>
            <a:r>
              <a:rPr lang="en-GB" sz="2800"/>
              <a:t>“El bebé solo llora si tiene hambre y</a:t>
            </a:r>
            <a:br>
              <a:rPr lang="en-GB" sz="2800"/>
            </a:br>
            <a:r>
              <a:rPr lang="en-GB" sz="2800"/>
              <a:t>debe estar alimentándose todo el tiempo"</a:t>
            </a:r>
            <a:endParaRPr sz="2800">
              <a:latin typeface="Gill Sans"/>
              <a:ea typeface="Gill Sans"/>
              <a:cs typeface="Gill Sans"/>
              <a:sym typeface="Gill Sans"/>
            </a:endParaRPr>
          </a:p>
        </p:txBody>
      </p:sp>
      <p:sp>
        <p:nvSpPr>
          <p:cNvPr id="592" name="Google Shape;592;p17"/>
          <p:cNvSpPr txBox="1"/>
          <p:nvPr>
            <p:ph idx="1" type="body"/>
          </p:nvPr>
        </p:nvSpPr>
        <p:spPr>
          <a:xfrm>
            <a:off x="431800" y="1124744"/>
            <a:ext cx="8275638" cy="4706938"/>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rgbClr val="FF0000"/>
              </a:buClr>
              <a:buSzPts val="3200"/>
              <a:buFont typeface="Noto Sans Symbols"/>
              <a:buNone/>
            </a:pPr>
            <a:r>
              <a:rPr lang="en-GB" sz="3200">
                <a:solidFill>
                  <a:srgbClr val="FF0000"/>
                </a:solidFill>
              </a:rPr>
              <a:t>FALSO</a:t>
            </a:r>
            <a:endParaRPr/>
          </a:p>
          <a:p>
            <a:pPr indent="-120650" lvl="0" marL="171450" rtl="0" algn="l">
              <a:spcBef>
                <a:spcPts val="600"/>
              </a:spcBef>
              <a:spcAft>
                <a:spcPts val="0"/>
              </a:spcAft>
              <a:buClr>
                <a:schemeClr val="dk2"/>
              </a:buClr>
              <a:buSzPts val="800"/>
              <a:buFont typeface="Arial"/>
              <a:buNone/>
            </a:pPr>
            <a:r>
              <a:t/>
            </a:r>
            <a:endParaRPr b="0" sz="800">
              <a:solidFill>
                <a:schemeClr val="dk1"/>
              </a:solidFill>
              <a:latin typeface="Gill Sans"/>
              <a:ea typeface="Gill Sans"/>
              <a:cs typeface="Gill Sans"/>
              <a:sym typeface="Gill Sans"/>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Los bebés lloran por varias razones, especialmente en una emergencia. </a:t>
            </a:r>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Amamantar más, nutrirá al bebé y calmará tanto a la madre como al bebé. </a:t>
            </a:r>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Los bebés tienen"brotes de crecimiento", lo que significa que a veces se alimentarán con más frecuencia. </a:t>
            </a:r>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Los bebés también se alimentan más a menudo durante ciertas horas del día. ¡Esto es normal!</a:t>
            </a:r>
            <a:endParaRPr/>
          </a:p>
          <a:p>
            <a:pPr indent="-457200" lvl="0" marL="457200" rtl="0" algn="l">
              <a:spcBef>
                <a:spcPts val="600"/>
              </a:spcBef>
              <a:spcAft>
                <a:spcPts val="0"/>
              </a:spcAft>
              <a:buClr>
                <a:schemeClr val="dk2"/>
              </a:buClr>
              <a:buSzPts val="2400"/>
              <a:buFont typeface="Arial"/>
              <a:buChar char="•"/>
            </a:pPr>
            <a:r>
              <a:rPr b="0" lang="en-GB" sz="2400">
                <a:solidFill>
                  <a:schemeClr val="dk1"/>
                </a:solidFill>
              </a:rPr>
              <a:t>Otras razones: ¿Cólico? ¿La comida de mamá? ¿Bebé con altas necesidades?</a:t>
            </a:r>
            <a:endParaRPr b="0" sz="2400">
              <a:solidFill>
                <a:schemeClr val="dk1"/>
              </a:solidFill>
            </a:endParaRPr>
          </a:p>
        </p:txBody>
      </p:sp>
      <p:sp>
        <p:nvSpPr>
          <p:cNvPr id="593" name="Google Shape;593;p17"/>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594" name="Google Shape;594;p17"/>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92">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92">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92">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92">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92">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92">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92">
                                            <p:txEl>
                                              <p:pRg end="6" st="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9" name="Shape 599"/>
        <p:cNvGrpSpPr/>
        <p:nvPr/>
      </p:nvGrpSpPr>
      <p:grpSpPr>
        <a:xfrm>
          <a:off x="0" y="0"/>
          <a:ext cx="0" cy="0"/>
          <a:chOff x="0" y="0"/>
          <a:chExt cx="0" cy="0"/>
        </a:xfrm>
      </p:grpSpPr>
      <p:sp>
        <p:nvSpPr>
          <p:cNvPr id="600" name="Google Shape;600;p18"/>
          <p:cNvSpPr txBox="1"/>
          <p:nvPr>
            <p:ph type="title"/>
          </p:nvPr>
        </p:nvSpPr>
        <p:spPr>
          <a:xfrm>
            <a:off x="395288" y="333375"/>
            <a:ext cx="8283575" cy="5064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GB"/>
              <a:t>"La madre debe tratar de seguir amamantando aunque tenga pezones adoloridos y mastitis."</a:t>
            </a:r>
            <a:endParaRPr/>
          </a:p>
        </p:txBody>
      </p:sp>
      <p:sp>
        <p:nvSpPr>
          <p:cNvPr id="601" name="Google Shape;601;p18"/>
          <p:cNvSpPr txBox="1"/>
          <p:nvPr>
            <p:ph idx="1" type="body"/>
          </p:nvPr>
        </p:nvSpPr>
        <p:spPr>
          <a:xfrm>
            <a:off x="431800" y="1600200"/>
            <a:ext cx="8275638" cy="4706938"/>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rgbClr val="008000"/>
              </a:buClr>
              <a:buSzPts val="3200"/>
              <a:buFont typeface="Noto Sans Symbols"/>
              <a:buNone/>
            </a:pPr>
            <a:r>
              <a:rPr lang="en-GB" sz="3200">
                <a:solidFill>
                  <a:srgbClr val="008000"/>
                </a:solidFill>
              </a:rPr>
              <a:t>VERDADERO</a:t>
            </a:r>
            <a:endParaRPr/>
          </a:p>
          <a:p>
            <a:pPr indent="0" lvl="0" marL="0" rtl="0" algn="just">
              <a:spcBef>
                <a:spcPts val="600"/>
              </a:spcBef>
              <a:spcAft>
                <a:spcPts val="0"/>
              </a:spcAft>
              <a:buClr>
                <a:schemeClr val="dk2"/>
              </a:buClr>
              <a:buSzPts val="4400"/>
              <a:buFont typeface="Noto Sans Symbols"/>
              <a:buNone/>
            </a:pPr>
            <a:r>
              <a:t/>
            </a:r>
            <a:endParaRPr sz="4400">
              <a:latin typeface="Gill Sans"/>
              <a:ea typeface="Gill Sans"/>
              <a:cs typeface="Gill Sans"/>
              <a:sym typeface="Gill Sans"/>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rPr>
              <a:t>Los pezones adoloridos y la mastitis son causados principalmente por una mal agarre y posicionamiento. Necesita ayuda para corregir esto. </a:t>
            </a:r>
            <a:endParaRPr/>
          </a:p>
          <a:p>
            <a:pPr indent="-304800" lvl="0" marL="457200" rtl="0" algn="just">
              <a:spcBef>
                <a:spcPts val="600"/>
              </a:spcBef>
              <a:spcAft>
                <a:spcPts val="0"/>
              </a:spcAft>
              <a:buClr>
                <a:schemeClr val="dk2"/>
              </a:buClr>
              <a:buSzPts val="2400"/>
              <a:buFont typeface="Arial"/>
              <a:buNone/>
            </a:pPr>
            <a:r>
              <a:t/>
            </a:r>
            <a:endParaRPr b="0" sz="2400">
              <a:solidFill>
                <a:schemeClr val="dk1"/>
              </a:solidFill>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rPr>
              <a:t>Es posible que necesite expresarse si le duele demasiado. </a:t>
            </a:r>
            <a:endParaRPr/>
          </a:p>
        </p:txBody>
      </p:sp>
      <p:sp>
        <p:nvSpPr>
          <p:cNvPr id="602" name="Google Shape;602;p18"/>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603" name="Google Shape;603;p18"/>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1">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1">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1">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1">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8" name="Shape 608"/>
        <p:cNvGrpSpPr/>
        <p:nvPr/>
      </p:nvGrpSpPr>
      <p:grpSpPr>
        <a:xfrm>
          <a:off x="0" y="0"/>
          <a:ext cx="0" cy="0"/>
          <a:chOff x="0" y="0"/>
          <a:chExt cx="0" cy="0"/>
        </a:xfrm>
      </p:grpSpPr>
      <p:sp>
        <p:nvSpPr>
          <p:cNvPr id="609" name="Google Shape;609;p19"/>
          <p:cNvSpPr txBox="1"/>
          <p:nvPr>
            <p:ph type="title"/>
          </p:nvPr>
        </p:nvSpPr>
        <p:spPr>
          <a:xfrm>
            <a:off x="423863" y="203200"/>
            <a:ext cx="8283575" cy="506413"/>
          </a:xfrm>
          <a:prstGeom prst="rect">
            <a:avLst/>
          </a:prstGeom>
          <a:noFill/>
          <a:ln>
            <a:noFill/>
          </a:ln>
        </p:spPr>
        <p:txBody>
          <a:bodyPr anchorCtr="0" anchor="ctr" bIns="0" lIns="0" spcFirstLastPara="1" rIns="0" wrap="square" tIns="0">
            <a:normAutofit fontScale="90000"/>
          </a:bodyPr>
          <a:lstStyle/>
          <a:p>
            <a:pPr indent="0" lvl="0" marL="0" rtl="0" algn="l">
              <a:spcBef>
                <a:spcPts val="0"/>
              </a:spcBef>
              <a:spcAft>
                <a:spcPts val="0"/>
              </a:spcAft>
              <a:buNone/>
            </a:pPr>
            <a:br>
              <a:rPr lang="en-GB" sz="2800"/>
            </a:br>
            <a:endParaRPr/>
          </a:p>
        </p:txBody>
      </p:sp>
      <p:sp>
        <p:nvSpPr>
          <p:cNvPr id="610" name="Google Shape;610;p19"/>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611" name="Google Shape;611;p19"/>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Arial"/>
                <a:ea typeface="Arial"/>
                <a:cs typeface="Arial"/>
                <a:sym typeface="Arial"/>
              </a:rPr>
              <a:t>‹#›</a:t>
            </a:fld>
            <a:endParaRPr sz="1000">
              <a:solidFill>
                <a:schemeClr val="dk1"/>
              </a:solidFill>
              <a:latin typeface="Arial"/>
              <a:ea typeface="Arial"/>
              <a:cs typeface="Arial"/>
              <a:sym typeface="Arial"/>
            </a:endParaRPr>
          </a:p>
        </p:txBody>
      </p:sp>
      <p:sp>
        <p:nvSpPr>
          <p:cNvPr id="612" name="Google Shape;612;p19"/>
          <p:cNvSpPr txBox="1"/>
          <p:nvPr/>
        </p:nvSpPr>
        <p:spPr>
          <a:xfrm>
            <a:off x="179388" y="288032"/>
            <a:ext cx="8856662" cy="692696"/>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GB" sz="2500">
                <a:solidFill>
                  <a:schemeClr val="dk1"/>
                </a:solidFill>
                <a:latin typeface="Gill Sans"/>
                <a:ea typeface="Gill Sans"/>
                <a:cs typeface="Gill Sans"/>
                <a:sym typeface="Gill Sans"/>
              </a:rPr>
              <a:t>"Las donaciones de leche de formula infantil pueden socavar la lactancia materna" </a:t>
            </a:r>
            <a:endParaRPr b="1" sz="2500">
              <a:solidFill>
                <a:schemeClr val="dk1"/>
              </a:solidFill>
              <a:latin typeface="Gill Sans"/>
              <a:ea typeface="Gill Sans"/>
              <a:cs typeface="Gill Sans"/>
              <a:sym typeface="Gill Sans"/>
            </a:endParaRPr>
          </a:p>
        </p:txBody>
      </p:sp>
      <p:sp>
        <p:nvSpPr>
          <p:cNvPr id="613" name="Google Shape;613;p19"/>
          <p:cNvSpPr/>
          <p:nvPr/>
        </p:nvSpPr>
        <p:spPr>
          <a:xfrm>
            <a:off x="684213" y="1989138"/>
            <a:ext cx="7632700" cy="34778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GB" sz="3200">
                <a:solidFill>
                  <a:srgbClr val="008000"/>
                </a:solidFill>
                <a:latin typeface="Gill Sans"/>
                <a:ea typeface="Gill Sans"/>
                <a:cs typeface="Gill Sans"/>
                <a:sym typeface="Gill Sans"/>
              </a:rPr>
              <a:t>VERDADERO</a:t>
            </a:r>
            <a:endParaRPr/>
          </a:p>
          <a:p>
            <a:pPr indent="0" lvl="0" marL="0" marR="0" rtl="0" algn="just">
              <a:spcBef>
                <a:spcPts val="0"/>
              </a:spcBef>
              <a:spcAft>
                <a:spcPts val="0"/>
              </a:spcAft>
              <a:buNone/>
            </a:pPr>
            <a:r>
              <a:t/>
            </a:r>
            <a:endParaRPr sz="4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Las donaciones y la distribución no selectiva de sucedáneos de la leche materna pueden socavar la confianza y la motivación de la madre para amamantar.</a:t>
            </a:r>
            <a:endParaRPr/>
          </a:p>
          <a:p>
            <a:pPr indent="-304800" lvl="0" marL="457200" marR="0" rtl="0" algn="l">
              <a:spcBef>
                <a:spcPts val="0"/>
              </a:spcBef>
              <a:spcAft>
                <a:spcPts val="0"/>
              </a:spcAft>
              <a:buClr>
                <a:schemeClr val="dk2"/>
              </a:buClr>
              <a:buSzPts val="2400"/>
              <a:buFont typeface="Arial"/>
              <a:buNone/>
            </a:pPr>
            <a:r>
              <a:t/>
            </a:r>
            <a:endParaRPr sz="2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El uso de leche de fórmula reducirá la producción de leche.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1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13">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13">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13">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13">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 name="Shape 450"/>
        <p:cNvGrpSpPr/>
        <p:nvPr/>
      </p:nvGrpSpPr>
      <p:grpSpPr>
        <a:xfrm>
          <a:off x="0" y="0"/>
          <a:ext cx="0" cy="0"/>
          <a:chOff x="0" y="0"/>
          <a:chExt cx="0" cy="0"/>
        </a:xfrm>
      </p:grpSpPr>
      <p:sp>
        <p:nvSpPr>
          <p:cNvPr id="451" name="Google Shape;451;p2"/>
          <p:cNvSpPr txBox="1"/>
          <p:nvPr>
            <p:ph type="title"/>
          </p:nvPr>
        </p:nvSpPr>
        <p:spPr>
          <a:xfrm>
            <a:off x="423863" y="203200"/>
            <a:ext cx="8283575" cy="7874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GB"/>
              <a:t>OBJETIVOS DE LA SESIÓN</a:t>
            </a:r>
            <a:endParaRPr/>
          </a:p>
        </p:txBody>
      </p:sp>
      <p:sp>
        <p:nvSpPr>
          <p:cNvPr id="452" name="Google Shape;452;p2"/>
          <p:cNvSpPr txBox="1"/>
          <p:nvPr>
            <p:ph idx="1" type="body"/>
          </p:nvPr>
        </p:nvSpPr>
        <p:spPr>
          <a:xfrm>
            <a:off x="323850" y="1628775"/>
            <a:ext cx="8275638" cy="4548188"/>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None/>
            </a:pPr>
            <a:r>
              <a:rPr lang="en-GB" sz="2400">
                <a:latin typeface="Gill Sans"/>
                <a:ea typeface="Gill Sans"/>
                <a:cs typeface="Gill Sans"/>
                <a:sym typeface="Gill Sans"/>
              </a:rPr>
              <a:t>Al final de esta sesión, usted podrá hacerlo:</a:t>
            </a:r>
            <a:endParaRPr/>
          </a:p>
          <a:p>
            <a:pPr indent="0" lvl="0" marL="0" rtl="0" algn="l">
              <a:spcBef>
                <a:spcPts val="600"/>
              </a:spcBef>
              <a:spcAft>
                <a:spcPts val="0"/>
              </a:spcAft>
              <a:buNone/>
            </a:pPr>
            <a:r>
              <a:t/>
            </a:r>
            <a:endParaRPr sz="2400">
              <a:latin typeface="Gill Sans"/>
              <a:ea typeface="Gill Sans"/>
              <a:cs typeface="Gill Sans"/>
              <a:sym typeface="Gill Sans"/>
            </a:endParaRPr>
          </a:p>
          <a:p>
            <a:pPr indent="-266700" lvl="1" marL="266700" rtl="0" algn="l">
              <a:spcBef>
                <a:spcPts val="600"/>
              </a:spcBef>
              <a:spcAft>
                <a:spcPts val="0"/>
              </a:spcAft>
              <a:buSzPts val="2400"/>
              <a:buFont typeface="Arial"/>
              <a:buChar char="•"/>
            </a:pPr>
            <a:r>
              <a:rPr lang="en-GB" sz="2400">
                <a:latin typeface="Gill Sans"/>
                <a:ea typeface="Gill Sans"/>
                <a:cs typeface="Gill Sans"/>
                <a:sym typeface="Gill Sans"/>
              </a:rPr>
              <a:t>Identificar mitos comunes y conceptos erróneos sobre las prácticas de la lactancia materna</a:t>
            </a:r>
            <a:endParaRPr/>
          </a:p>
          <a:p>
            <a:pPr indent="-114300" lvl="1" marL="266700" rtl="0" algn="l">
              <a:spcBef>
                <a:spcPts val="600"/>
              </a:spcBef>
              <a:spcAft>
                <a:spcPts val="0"/>
              </a:spcAft>
              <a:buSzPts val="2400"/>
              <a:buFont typeface="Arial"/>
              <a:buNone/>
            </a:pPr>
            <a:r>
              <a:t/>
            </a:r>
            <a:endParaRPr sz="2400">
              <a:latin typeface="Gill Sans"/>
              <a:ea typeface="Gill Sans"/>
              <a:cs typeface="Gill Sans"/>
              <a:sym typeface="Gill Sans"/>
            </a:endParaRPr>
          </a:p>
          <a:p>
            <a:pPr indent="-266700" lvl="1" marL="266700" rtl="0" algn="l">
              <a:spcBef>
                <a:spcPts val="600"/>
              </a:spcBef>
              <a:spcAft>
                <a:spcPts val="0"/>
              </a:spcAft>
              <a:buSzPts val="2400"/>
              <a:buFont typeface="Arial"/>
              <a:buChar char="•"/>
            </a:pPr>
            <a:r>
              <a:rPr lang="en-GB" sz="2400">
                <a:latin typeface="Gill Sans"/>
                <a:ea typeface="Gill Sans"/>
                <a:cs typeface="Gill Sans"/>
                <a:sym typeface="Gill Sans"/>
              </a:rPr>
              <a:t>Explicar la afirmación'verdadera o falsa' de algunos mitos y conceptos erróneos comunes, basados en la investigación científica y el aprendizaje.</a:t>
            </a:r>
            <a:endParaRPr/>
          </a:p>
        </p:txBody>
      </p:sp>
      <p:sp>
        <p:nvSpPr>
          <p:cNvPr id="453" name="Google Shape;453;p2"/>
          <p:cNvSpPr txBox="1"/>
          <p:nvPr>
            <p:ph idx="11" type="ftr"/>
          </p:nvPr>
        </p:nvSpPr>
        <p:spPr>
          <a:xfrm>
            <a:off x="2525713" y="6440488"/>
            <a:ext cx="3990975"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rgbClr val="222221"/>
                </a:solidFill>
                <a:latin typeface="Gill Sans"/>
                <a:ea typeface="Gill Sans"/>
                <a:cs typeface="Gill Sans"/>
                <a:sym typeface="Gill Sans"/>
              </a:rPr>
              <a:t>FORMACIÓN DEL IYCF-E: MITOS Y CONCEPTOS ERRÓNEOS SOBRE LA LACTANCIA MATERNA </a:t>
            </a:r>
            <a:endParaRPr/>
          </a:p>
        </p:txBody>
      </p:sp>
      <p:sp>
        <p:nvSpPr>
          <p:cNvPr id="454" name="Google Shape;454;p2"/>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rgbClr val="222221"/>
                </a:solidFill>
                <a:latin typeface="Gill Sans"/>
                <a:ea typeface="Gill Sans"/>
                <a:cs typeface="Gill Sans"/>
                <a:sym typeface="Gill Sans"/>
              </a:rPr>
              <a:t>‹#›</a:t>
            </a:fld>
            <a:endParaRPr sz="1000">
              <a:solidFill>
                <a:srgbClr val="222221"/>
              </a:solidFill>
              <a:latin typeface="Gill Sans"/>
              <a:ea typeface="Gill Sans"/>
              <a:cs typeface="Gill Sans"/>
              <a:sym typeface="Gill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8" name="Shape 618"/>
        <p:cNvGrpSpPr/>
        <p:nvPr/>
      </p:nvGrpSpPr>
      <p:grpSpPr>
        <a:xfrm>
          <a:off x="0" y="0"/>
          <a:ext cx="0" cy="0"/>
          <a:chOff x="0" y="0"/>
          <a:chExt cx="0" cy="0"/>
        </a:xfrm>
      </p:grpSpPr>
      <p:sp>
        <p:nvSpPr>
          <p:cNvPr id="619" name="Google Shape;619;p20"/>
          <p:cNvSpPr txBox="1"/>
          <p:nvPr>
            <p:ph type="title"/>
          </p:nvPr>
        </p:nvSpPr>
        <p:spPr>
          <a:xfrm>
            <a:off x="423863" y="203200"/>
            <a:ext cx="8283575" cy="506413"/>
          </a:xfrm>
          <a:prstGeom prst="rect">
            <a:avLst/>
          </a:prstGeom>
          <a:noFill/>
          <a:ln>
            <a:noFill/>
          </a:ln>
        </p:spPr>
        <p:txBody>
          <a:bodyPr anchorCtr="0" anchor="ctr" bIns="0" lIns="0" spcFirstLastPara="1" rIns="0" wrap="square" tIns="0">
            <a:normAutofit fontScale="90000"/>
          </a:bodyPr>
          <a:lstStyle/>
          <a:p>
            <a:pPr indent="0" lvl="0" marL="0" rtl="0" algn="l">
              <a:spcBef>
                <a:spcPts val="0"/>
              </a:spcBef>
              <a:spcAft>
                <a:spcPts val="0"/>
              </a:spcAft>
              <a:buNone/>
            </a:pPr>
            <a:br>
              <a:rPr lang="en-GB" sz="2800"/>
            </a:br>
            <a:endParaRPr/>
          </a:p>
        </p:txBody>
      </p:sp>
      <p:sp>
        <p:nvSpPr>
          <p:cNvPr id="620" name="Google Shape;620;p20"/>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621" name="Google Shape;621;p20"/>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Arial"/>
                <a:ea typeface="Arial"/>
                <a:cs typeface="Arial"/>
                <a:sym typeface="Arial"/>
              </a:rPr>
              <a:t>‹#›</a:t>
            </a:fld>
            <a:endParaRPr sz="1000">
              <a:solidFill>
                <a:schemeClr val="dk1"/>
              </a:solidFill>
              <a:latin typeface="Arial"/>
              <a:ea typeface="Arial"/>
              <a:cs typeface="Arial"/>
              <a:sym typeface="Arial"/>
            </a:endParaRPr>
          </a:p>
        </p:txBody>
      </p:sp>
      <p:sp>
        <p:nvSpPr>
          <p:cNvPr id="622" name="Google Shape;622;p20"/>
          <p:cNvSpPr txBox="1"/>
          <p:nvPr/>
        </p:nvSpPr>
        <p:spPr>
          <a:xfrm>
            <a:off x="208756" y="456406"/>
            <a:ext cx="8713787" cy="575791"/>
          </a:xfrm>
          <a:prstGeom prst="rect">
            <a:avLst/>
          </a:prstGeom>
          <a:solidFill>
            <a:schemeClr val="lt1"/>
          </a:solidFill>
          <a:ln>
            <a:noFill/>
          </a:ln>
        </p:spPr>
        <p:txBody>
          <a:bodyPr anchorCtr="0" anchor="b" bIns="45700" lIns="91425" spcFirstLastPara="1" rIns="91425" wrap="square" tIns="45700">
            <a:noAutofit/>
          </a:bodyPr>
          <a:lstStyle/>
          <a:p>
            <a:pPr indent="0" lvl="0" marL="0" marR="0" rtl="0" algn="ctr">
              <a:spcBef>
                <a:spcPts val="0"/>
              </a:spcBef>
              <a:spcAft>
                <a:spcPts val="0"/>
              </a:spcAft>
              <a:buNone/>
            </a:pPr>
            <a:br>
              <a:rPr b="1" lang="en-GB" sz="2500">
                <a:solidFill>
                  <a:schemeClr val="dk1"/>
                </a:solidFill>
                <a:latin typeface="Gill Sans"/>
                <a:ea typeface="Gill Sans"/>
                <a:cs typeface="Gill Sans"/>
                <a:sym typeface="Gill Sans"/>
              </a:rPr>
            </a:br>
            <a:r>
              <a:rPr b="1" lang="en-GB" sz="2500">
                <a:solidFill>
                  <a:schemeClr val="dk1"/>
                </a:solidFill>
                <a:latin typeface="Gill Sans"/>
                <a:ea typeface="Gill Sans"/>
                <a:cs typeface="Gill Sans"/>
                <a:sym typeface="Gill Sans"/>
              </a:rPr>
              <a:t>"La madre debe dejar de amamantar si está enferma. ” </a:t>
            </a:r>
            <a:endParaRPr b="1" sz="2500">
              <a:solidFill>
                <a:schemeClr val="dk1"/>
              </a:solidFill>
              <a:latin typeface="Gill Sans"/>
              <a:ea typeface="Gill Sans"/>
              <a:cs typeface="Gill Sans"/>
              <a:sym typeface="Gill Sans"/>
            </a:endParaRPr>
          </a:p>
        </p:txBody>
      </p:sp>
      <p:sp>
        <p:nvSpPr>
          <p:cNvPr id="623" name="Google Shape;623;p20"/>
          <p:cNvSpPr/>
          <p:nvPr/>
        </p:nvSpPr>
        <p:spPr>
          <a:xfrm>
            <a:off x="684213" y="1700808"/>
            <a:ext cx="7632700" cy="384720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GB" sz="3200">
                <a:solidFill>
                  <a:srgbClr val="FF0000"/>
                </a:solidFill>
                <a:latin typeface="Gill Sans"/>
                <a:ea typeface="Gill Sans"/>
                <a:cs typeface="Gill Sans"/>
                <a:sym typeface="Gill Sans"/>
              </a:rPr>
              <a:t>FALSO</a:t>
            </a:r>
            <a:endParaRPr/>
          </a:p>
          <a:p>
            <a:pPr indent="0" lvl="0" marL="0" marR="0" rtl="0" algn="just">
              <a:spcBef>
                <a:spcPts val="0"/>
              </a:spcBef>
              <a:spcAft>
                <a:spcPts val="0"/>
              </a:spcAft>
              <a:buNone/>
            </a:pPr>
            <a:r>
              <a:t/>
            </a:r>
            <a:endParaRPr sz="4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La leche materna contiene anticuerpos contra las infecciones maternas (pasadas y presentes).</a:t>
            </a:r>
            <a:endParaRPr/>
          </a:p>
          <a:p>
            <a:pPr indent="0" lvl="0" marL="0" marR="0" rtl="0" algn="l">
              <a:spcBef>
                <a:spcPts val="0"/>
              </a:spcBef>
              <a:spcAft>
                <a:spcPts val="0"/>
              </a:spcAft>
              <a:buNone/>
            </a:pPr>
            <a:r>
              <a:t/>
            </a:r>
            <a:endParaRPr sz="2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Los anticuerpos se transmiten al bebé a través de la leche materna y protegen al bebé de enfermedades.</a:t>
            </a:r>
            <a:endParaRPr/>
          </a:p>
          <a:p>
            <a:pPr indent="0" lvl="0" marL="0" marR="0" rtl="0" algn="l">
              <a:spcBef>
                <a:spcPts val="0"/>
              </a:spcBef>
              <a:spcAft>
                <a:spcPts val="0"/>
              </a:spcAft>
              <a:buNone/>
            </a:pPr>
            <a:r>
              <a:t/>
            </a:r>
            <a:endParaRPr sz="2400">
              <a:solidFill>
                <a:schemeClr val="dk1"/>
              </a:solidFill>
              <a:latin typeface="Gill Sans"/>
              <a:ea typeface="Gill Sans"/>
              <a:cs typeface="Gill Sans"/>
              <a:sym typeface="Gill Sans"/>
            </a:endParaRPr>
          </a:p>
          <a:p>
            <a:pPr indent="-457200" lvl="0" marL="457200" marR="0" rtl="0" algn="l">
              <a:spcBef>
                <a:spcPts val="0"/>
              </a:spcBef>
              <a:spcAft>
                <a:spcPts val="0"/>
              </a:spcAft>
              <a:buClr>
                <a:schemeClr val="dk2"/>
              </a:buClr>
              <a:buSzPts val="2400"/>
              <a:buFont typeface="Arial"/>
              <a:buChar char="•"/>
            </a:pPr>
            <a:r>
              <a:rPr lang="en-GB" sz="2400">
                <a:solidFill>
                  <a:schemeClr val="dk1"/>
                </a:solidFill>
                <a:latin typeface="Gill Sans"/>
                <a:ea typeface="Gill Sans"/>
                <a:cs typeface="Gill Sans"/>
                <a:sym typeface="Gill Sans"/>
              </a:rPr>
              <a:t>La madre y el bebé deben permanecer juntos.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3">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3">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3">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3">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3">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3">
                                            <p:txEl>
                                              <p:pRg end="6" st="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8" name="Shape 628"/>
        <p:cNvGrpSpPr/>
        <p:nvPr/>
      </p:nvGrpSpPr>
      <p:grpSpPr>
        <a:xfrm>
          <a:off x="0" y="0"/>
          <a:ext cx="0" cy="0"/>
          <a:chOff x="0" y="0"/>
          <a:chExt cx="0" cy="0"/>
        </a:xfrm>
      </p:grpSpPr>
      <p:sp>
        <p:nvSpPr>
          <p:cNvPr id="629" name="Google Shape;629;p21"/>
          <p:cNvSpPr txBox="1"/>
          <p:nvPr>
            <p:ph type="title"/>
          </p:nvPr>
        </p:nvSpPr>
        <p:spPr>
          <a:xfrm>
            <a:off x="423863" y="203200"/>
            <a:ext cx="8283575" cy="506413"/>
          </a:xfrm>
          <a:prstGeom prst="rect">
            <a:avLst/>
          </a:prstGeom>
          <a:solidFill>
            <a:schemeClr val="lt1"/>
          </a:solidFill>
          <a:ln>
            <a:noFill/>
          </a:ln>
        </p:spPr>
        <p:txBody>
          <a:bodyPr anchorCtr="0" anchor="ctr" bIns="0" lIns="0" spcFirstLastPara="1" rIns="0" wrap="square" tIns="0">
            <a:noAutofit/>
          </a:bodyPr>
          <a:lstStyle/>
          <a:p>
            <a:pPr indent="0" lvl="0" marL="0" rtl="0" algn="l">
              <a:spcBef>
                <a:spcPts val="0"/>
              </a:spcBef>
              <a:spcAft>
                <a:spcPts val="0"/>
              </a:spcAft>
              <a:buNone/>
            </a:pPr>
            <a:r>
              <a:rPr lang="en-GB"/>
              <a:t>Actividad de grupo</a:t>
            </a:r>
            <a:endParaRPr/>
          </a:p>
        </p:txBody>
      </p:sp>
      <p:sp>
        <p:nvSpPr>
          <p:cNvPr id="630" name="Google Shape;630;p21"/>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631" name="Google Shape;631;p21"/>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
        <p:nvSpPr>
          <p:cNvPr id="632" name="Google Shape;632;p21"/>
          <p:cNvSpPr/>
          <p:nvPr/>
        </p:nvSpPr>
        <p:spPr>
          <a:xfrm>
            <a:off x="2195736" y="1691516"/>
            <a:ext cx="5616624"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GB" sz="2400">
                <a:solidFill>
                  <a:srgbClr val="F20F0E"/>
                </a:solidFill>
                <a:latin typeface="Gill Sans"/>
                <a:ea typeface="Gill Sans"/>
                <a:cs typeface="Gill Sans"/>
                <a:sym typeface="Gill Sans"/>
              </a:rPr>
              <a:t>¿Otros conceptos erróneos comunes en su contexto?</a:t>
            </a:r>
            <a:endParaRPr/>
          </a:p>
        </p:txBody>
      </p:sp>
      <p:pic>
        <p:nvPicPr>
          <p:cNvPr descr="A close up of a logo&#10;&#10;Description generated with very high confidence" id="633" name="Google Shape;633;p21"/>
          <p:cNvPicPr preferRelativeResize="0"/>
          <p:nvPr>
            <p:ph idx="1" type="body"/>
          </p:nvPr>
        </p:nvPicPr>
        <p:blipFill rotWithShape="1">
          <a:blip r:embed="rId3">
            <a:alphaModFix/>
          </a:blip>
          <a:srcRect b="0" l="0" r="0" t="0"/>
          <a:stretch/>
        </p:blipFill>
        <p:spPr>
          <a:xfrm>
            <a:off x="3236943" y="2563483"/>
            <a:ext cx="3513617" cy="349924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7" name="Shape 637"/>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9" name="Shape 459"/>
        <p:cNvGrpSpPr/>
        <p:nvPr/>
      </p:nvGrpSpPr>
      <p:grpSpPr>
        <a:xfrm>
          <a:off x="0" y="0"/>
          <a:ext cx="0" cy="0"/>
          <a:chOff x="0" y="0"/>
          <a:chExt cx="0" cy="0"/>
        </a:xfrm>
      </p:grpSpPr>
      <p:sp>
        <p:nvSpPr>
          <p:cNvPr id="460" name="Google Shape;460;p3"/>
          <p:cNvSpPr txBox="1"/>
          <p:nvPr>
            <p:ph type="title"/>
          </p:nvPr>
        </p:nvSpPr>
        <p:spPr>
          <a:xfrm>
            <a:off x="423863" y="203200"/>
            <a:ext cx="8283575" cy="506413"/>
          </a:xfrm>
          <a:prstGeom prst="rect">
            <a:avLst/>
          </a:prstGeom>
          <a:solidFill>
            <a:schemeClr val="lt1"/>
          </a:solidFill>
          <a:ln>
            <a:noFill/>
          </a:ln>
        </p:spPr>
        <p:txBody>
          <a:bodyPr anchorCtr="0" anchor="ctr" bIns="0" lIns="0" spcFirstLastPara="1" rIns="0" wrap="square" tIns="0">
            <a:noAutofit/>
          </a:bodyPr>
          <a:lstStyle/>
          <a:p>
            <a:pPr indent="0" lvl="0" marL="0" rtl="0" algn="l">
              <a:spcBef>
                <a:spcPts val="0"/>
              </a:spcBef>
              <a:spcAft>
                <a:spcPts val="0"/>
              </a:spcAft>
              <a:buNone/>
            </a:pPr>
            <a:r>
              <a:rPr lang="en-GB"/>
              <a:t>Actividad de grupo</a:t>
            </a:r>
            <a:endParaRPr/>
          </a:p>
        </p:txBody>
      </p:sp>
      <p:sp>
        <p:nvSpPr>
          <p:cNvPr id="461" name="Google Shape;461;p3"/>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462" name="Google Shape;462;p3"/>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
        <p:nvSpPr>
          <p:cNvPr id="463" name="Google Shape;463;p3"/>
          <p:cNvSpPr txBox="1"/>
          <p:nvPr/>
        </p:nvSpPr>
        <p:spPr>
          <a:xfrm>
            <a:off x="2051720" y="1556792"/>
            <a:ext cx="5112568" cy="738664"/>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GB" sz="2400">
                <a:solidFill>
                  <a:srgbClr val="F20F0E"/>
                </a:solidFill>
                <a:latin typeface="Gill Sans"/>
                <a:ea typeface="Gill Sans"/>
                <a:cs typeface="Gill Sans"/>
                <a:sym typeface="Gill Sans"/>
              </a:rPr>
              <a:t>Mitos y conceptos erróneos sobre las prácticas de la lactancia materna</a:t>
            </a:r>
            <a:endParaRPr/>
          </a:p>
        </p:txBody>
      </p:sp>
      <p:pic>
        <p:nvPicPr>
          <p:cNvPr descr="A close up of a logo&#10;&#10;Description generated with very high confidence" id="464" name="Google Shape;464;p3"/>
          <p:cNvPicPr preferRelativeResize="0"/>
          <p:nvPr>
            <p:ph idx="1" type="body"/>
          </p:nvPr>
        </p:nvPicPr>
        <p:blipFill rotWithShape="1">
          <a:blip r:embed="rId3">
            <a:alphaModFix/>
          </a:blip>
          <a:srcRect b="0" l="0" r="0" t="0"/>
          <a:stretch/>
        </p:blipFill>
        <p:spPr>
          <a:xfrm>
            <a:off x="3286664" y="2517476"/>
            <a:ext cx="2743200" cy="27432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9" name="Shape 469"/>
        <p:cNvGrpSpPr/>
        <p:nvPr/>
      </p:nvGrpSpPr>
      <p:grpSpPr>
        <a:xfrm>
          <a:off x="0" y="0"/>
          <a:ext cx="0" cy="0"/>
          <a:chOff x="0" y="0"/>
          <a:chExt cx="0" cy="0"/>
        </a:xfrm>
      </p:grpSpPr>
      <p:sp>
        <p:nvSpPr>
          <p:cNvPr id="470" name="Google Shape;470;p4"/>
          <p:cNvSpPr txBox="1"/>
          <p:nvPr>
            <p:ph type="title"/>
          </p:nvPr>
        </p:nvSpPr>
        <p:spPr>
          <a:xfrm>
            <a:off x="423863" y="203200"/>
            <a:ext cx="8283575" cy="1137568"/>
          </a:xfrm>
          <a:prstGeom prst="rect">
            <a:avLst/>
          </a:prstGeom>
          <a:solidFill>
            <a:schemeClr val="lt1"/>
          </a:solid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lang="en-GB">
                <a:solidFill>
                  <a:srgbClr val="0070C0"/>
                </a:solidFill>
              </a:rPr>
              <a:t>“El bebé necesita agua de frijol para los gases o para calmar la sed"</a:t>
            </a:r>
            <a:endParaRPr>
              <a:solidFill>
                <a:srgbClr val="0070C0"/>
              </a:solidFill>
            </a:endParaRPr>
          </a:p>
        </p:txBody>
      </p:sp>
      <p:sp>
        <p:nvSpPr>
          <p:cNvPr id="471" name="Google Shape;471;p4"/>
          <p:cNvSpPr txBox="1"/>
          <p:nvPr>
            <p:ph idx="1" type="body"/>
          </p:nvPr>
        </p:nvSpPr>
        <p:spPr>
          <a:xfrm>
            <a:off x="431800" y="1268760"/>
            <a:ext cx="8275638" cy="4706938"/>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chemeClr val="dk2"/>
              </a:buClr>
              <a:buSzPts val="3200"/>
              <a:buFont typeface="Noto Sans Symbols"/>
              <a:buNone/>
            </a:pPr>
            <a:r>
              <a:rPr lang="en-GB" sz="3200">
                <a:latin typeface="Gill Sans"/>
                <a:ea typeface="Gill Sans"/>
                <a:cs typeface="Gill Sans"/>
                <a:sym typeface="Gill Sans"/>
              </a:rPr>
              <a:t>FALSO</a:t>
            </a:r>
            <a:endParaRPr/>
          </a:p>
          <a:p>
            <a:pPr indent="0" lvl="0" marL="0" rtl="0" algn="ctr">
              <a:spcBef>
                <a:spcPts val="600"/>
              </a:spcBef>
              <a:spcAft>
                <a:spcPts val="0"/>
              </a:spcAft>
              <a:buClr>
                <a:schemeClr val="dk2"/>
              </a:buClr>
              <a:buSzPts val="3200"/>
              <a:buFont typeface="Noto Sans Symbols"/>
              <a:buNone/>
            </a:pPr>
            <a:r>
              <a:t/>
            </a:r>
            <a:endParaRPr sz="3200">
              <a:latin typeface="Gill Sans"/>
              <a:ea typeface="Gill Sans"/>
              <a:cs typeface="Gill Sans"/>
              <a:sym typeface="Gill Sans"/>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latin typeface="Gill Sans"/>
                <a:ea typeface="Gill Sans"/>
                <a:cs typeface="Gill Sans"/>
                <a:sym typeface="Gill Sans"/>
              </a:rPr>
              <a:t>Los gases se producen normalmente en la digestion y se eliman en forma espontánea</a:t>
            </a:r>
            <a:endParaRPr sz="2400">
              <a:solidFill>
                <a:schemeClr val="dk1"/>
              </a:solidFill>
              <a:latin typeface="Gill Sans"/>
              <a:ea typeface="Gill Sans"/>
              <a:cs typeface="Gill Sans"/>
              <a:sym typeface="Gill Sans"/>
            </a:endParaRPr>
          </a:p>
        </p:txBody>
      </p:sp>
      <p:sp>
        <p:nvSpPr>
          <p:cNvPr id="472" name="Google Shape;472;p4"/>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473" name="Google Shape;473;p4"/>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7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71">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71">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8" name="Shape 478"/>
        <p:cNvGrpSpPr/>
        <p:nvPr/>
      </p:nvGrpSpPr>
      <p:grpSpPr>
        <a:xfrm>
          <a:off x="0" y="0"/>
          <a:ext cx="0" cy="0"/>
          <a:chOff x="0" y="0"/>
          <a:chExt cx="0" cy="0"/>
        </a:xfrm>
      </p:grpSpPr>
      <p:sp>
        <p:nvSpPr>
          <p:cNvPr id="479" name="Google Shape;479;p5"/>
          <p:cNvSpPr txBox="1"/>
          <p:nvPr>
            <p:ph type="title"/>
          </p:nvPr>
        </p:nvSpPr>
        <p:spPr>
          <a:xfrm>
            <a:off x="423863" y="203200"/>
            <a:ext cx="8283575" cy="1137568"/>
          </a:xfrm>
          <a:prstGeom prst="rect">
            <a:avLst/>
          </a:prstGeom>
          <a:solidFill>
            <a:schemeClr val="lt1"/>
          </a:solid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lang="en-GB">
                <a:solidFill>
                  <a:srgbClr val="0070C0"/>
                </a:solidFill>
              </a:rPr>
              <a:t>“Es necesario tomar abundantes líquidos para tener bastante leche"</a:t>
            </a:r>
            <a:endParaRPr>
              <a:solidFill>
                <a:srgbClr val="0070C0"/>
              </a:solidFill>
            </a:endParaRPr>
          </a:p>
        </p:txBody>
      </p:sp>
      <p:sp>
        <p:nvSpPr>
          <p:cNvPr id="480" name="Google Shape;480;p5"/>
          <p:cNvSpPr txBox="1"/>
          <p:nvPr>
            <p:ph idx="1" type="body"/>
          </p:nvPr>
        </p:nvSpPr>
        <p:spPr>
          <a:xfrm>
            <a:off x="431800" y="1556792"/>
            <a:ext cx="8275638" cy="4418906"/>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chemeClr val="dk2"/>
              </a:buClr>
              <a:buSzPts val="3200"/>
              <a:buFont typeface="Noto Sans Symbols"/>
              <a:buNone/>
            </a:pPr>
            <a:r>
              <a:rPr lang="en-GB" sz="3200">
                <a:latin typeface="Gill Sans"/>
                <a:ea typeface="Gill Sans"/>
                <a:cs typeface="Gill Sans"/>
                <a:sym typeface="Gill Sans"/>
              </a:rPr>
              <a:t>FALSO</a:t>
            </a:r>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latin typeface="Gill Sans"/>
                <a:ea typeface="Gill Sans"/>
                <a:cs typeface="Gill Sans"/>
                <a:sym typeface="Gill Sans"/>
              </a:rPr>
              <a:t>La madre debe tomar líquidos según su sed. </a:t>
            </a:r>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latin typeface="Gill Sans"/>
                <a:ea typeface="Gill Sans"/>
                <a:cs typeface="Gill Sans"/>
                <a:sym typeface="Gill Sans"/>
              </a:rPr>
              <a:t>Tomar más líquidos no aumenta la producción de leche. </a:t>
            </a:r>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latin typeface="Gill Sans"/>
                <a:ea typeface="Gill Sans"/>
                <a:cs typeface="Gill Sans"/>
                <a:sym typeface="Gill Sans"/>
              </a:rPr>
              <a:t>La succión frecuente sí.</a:t>
            </a:r>
            <a:endParaRPr b="0" sz="2400">
              <a:solidFill>
                <a:schemeClr val="dk1"/>
              </a:solidFill>
              <a:latin typeface="Gill Sans"/>
              <a:ea typeface="Gill Sans"/>
              <a:cs typeface="Gill Sans"/>
              <a:sym typeface="Gill Sans"/>
            </a:endParaRPr>
          </a:p>
        </p:txBody>
      </p:sp>
      <p:sp>
        <p:nvSpPr>
          <p:cNvPr id="481" name="Google Shape;481;p5"/>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482" name="Google Shape;482;p5"/>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0">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7" name="Shape 487"/>
        <p:cNvGrpSpPr/>
        <p:nvPr/>
      </p:nvGrpSpPr>
      <p:grpSpPr>
        <a:xfrm>
          <a:off x="0" y="0"/>
          <a:ext cx="0" cy="0"/>
          <a:chOff x="0" y="0"/>
          <a:chExt cx="0" cy="0"/>
        </a:xfrm>
      </p:grpSpPr>
      <p:sp>
        <p:nvSpPr>
          <p:cNvPr id="488" name="Google Shape;488;p6"/>
          <p:cNvSpPr txBox="1"/>
          <p:nvPr>
            <p:ph type="title"/>
          </p:nvPr>
        </p:nvSpPr>
        <p:spPr>
          <a:xfrm>
            <a:off x="423863" y="203200"/>
            <a:ext cx="8283575" cy="1137568"/>
          </a:xfrm>
          <a:prstGeom prst="rect">
            <a:avLst/>
          </a:prstGeom>
          <a:solidFill>
            <a:schemeClr val="lt1"/>
          </a:solid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lang="en-GB">
                <a:solidFill>
                  <a:srgbClr val="0070C0"/>
                </a:solidFill>
              </a:rPr>
              <a:t>“Es necesario tomar leche para producir más y mejor leche materna”</a:t>
            </a:r>
            <a:endParaRPr>
              <a:solidFill>
                <a:srgbClr val="0070C0"/>
              </a:solidFill>
            </a:endParaRPr>
          </a:p>
        </p:txBody>
      </p:sp>
      <p:sp>
        <p:nvSpPr>
          <p:cNvPr id="489" name="Google Shape;489;p6"/>
          <p:cNvSpPr txBox="1"/>
          <p:nvPr>
            <p:ph idx="1" type="body"/>
          </p:nvPr>
        </p:nvSpPr>
        <p:spPr>
          <a:xfrm>
            <a:off x="431800" y="1556792"/>
            <a:ext cx="8275638" cy="4418906"/>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chemeClr val="dk2"/>
              </a:buClr>
              <a:buSzPts val="3200"/>
              <a:buFont typeface="Noto Sans Symbols"/>
              <a:buNone/>
            </a:pPr>
            <a:r>
              <a:rPr lang="en-GB" sz="3200">
                <a:latin typeface="Gill Sans"/>
                <a:ea typeface="Gill Sans"/>
                <a:cs typeface="Gill Sans"/>
                <a:sym typeface="Gill Sans"/>
              </a:rPr>
              <a:t>FALSO</a:t>
            </a:r>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latin typeface="Gill Sans"/>
                <a:ea typeface="Gill Sans"/>
                <a:cs typeface="Gill Sans"/>
                <a:sym typeface="Gill Sans"/>
              </a:rPr>
              <a:t>La leche no es indispensable en la dieta de una madre que da de lactar. </a:t>
            </a:r>
            <a:endParaRPr/>
          </a:p>
          <a:p>
            <a:pPr indent="0" lvl="0" marL="0" rtl="0" algn="just">
              <a:spcBef>
                <a:spcPts val="600"/>
              </a:spcBef>
              <a:spcAft>
                <a:spcPts val="0"/>
              </a:spcAft>
              <a:buNone/>
            </a:pPr>
            <a:r>
              <a:t/>
            </a:r>
            <a:endParaRPr b="0" sz="2400">
              <a:solidFill>
                <a:schemeClr val="dk1"/>
              </a:solidFill>
              <a:latin typeface="Gill Sans"/>
              <a:ea typeface="Gill Sans"/>
              <a:cs typeface="Gill Sans"/>
              <a:sym typeface="Gill Sans"/>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latin typeface="Gill Sans"/>
                <a:ea typeface="Gill Sans"/>
                <a:cs typeface="Gill Sans"/>
                <a:sym typeface="Gill Sans"/>
              </a:rPr>
              <a:t>Las vacas comen pasto y producen leche.</a:t>
            </a:r>
            <a:endParaRPr/>
          </a:p>
          <a:p>
            <a:pPr indent="0" lvl="0" marL="0" rtl="0" algn="just">
              <a:spcBef>
                <a:spcPts val="600"/>
              </a:spcBef>
              <a:spcAft>
                <a:spcPts val="0"/>
              </a:spcAft>
              <a:buNone/>
            </a:pPr>
            <a:r>
              <a:t/>
            </a:r>
            <a:endParaRPr b="0" sz="2400">
              <a:solidFill>
                <a:schemeClr val="dk1"/>
              </a:solidFill>
              <a:latin typeface="Gill Sans"/>
              <a:ea typeface="Gill Sans"/>
              <a:cs typeface="Gill Sans"/>
              <a:sym typeface="Gill Sans"/>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latin typeface="Gill Sans"/>
                <a:ea typeface="Gill Sans"/>
                <a:cs typeface="Gill Sans"/>
                <a:sym typeface="Gill Sans"/>
              </a:rPr>
              <a:t> Si a la madre le agrada, puede tomarla, pero a muchos adultos la leche les produce molestias digestivas porque ya no tienen lactasa para su digestión</a:t>
            </a:r>
            <a:endParaRPr/>
          </a:p>
        </p:txBody>
      </p:sp>
      <p:sp>
        <p:nvSpPr>
          <p:cNvPr id="490" name="Google Shape;490;p6"/>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491" name="Google Shape;491;p6"/>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9">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9">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9">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9">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89">
                                            <p:txEl>
                                              <p:pRg end="5" st="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6" name="Shape 496"/>
        <p:cNvGrpSpPr/>
        <p:nvPr/>
      </p:nvGrpSpPr>
      <p:grpSpPr>
        <a:xfrm>
          <a:off x="0" y="0"/>
          <a:ext cx="0" cy="0"/>
          <a:chOff x="0" y="0"/>
          <a:chExt cx="0" cy="0"/>
        </a:xfrm>
      </p:grpSpPr>
      <p:sp>
        <p:nvSpPr>
          <p:cNvPr id="497" name="Google Shape;497;p7"/>
          <p:cNvSpPr txBox="1"/>
          <p:nvPr>
            <p:ph type="title"/>
          </p:nvPr>
        </p:nvSpPr>
        <p:spPr>
          <a:xfrm>
            <a:off x="423863" y="203200"/>
            <a:ext cx="8283575" cy="506413"/>
          </a:xfrm>
          <a:prstGeom prst="rect">
            <a:avLst/>
          </a:prstGeom>
          <a:solidFill>
            <a:schemeClr val="lt1"/>
          </a:solid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lang="en-GB"/>
              <a:t>"Las madres desnutridas no pueden amamantar"</a:t>
            </a:r>
            <a:endParaRPr/>
          </a:p>
        </p:txBody>
      </p:sp>
      <p:sp>
        <p:nvSpPr>
          <p:cNvPr id="498" name="Google Shape;498;p7"/>
          <p:cNvSpPr txBox="1"/>
          <p:nvPr>
            <p:ph idx="1" type="body"/>
          </p:nvPr>
        </p:nvSpPr>
        <p:spPr>
          <a:xfrm>
            <a:off x="431800" y="1268760"/>
            <a:ext cx="8275638" cy="4706938"/>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chemeClr val="dk2"/>
              </a:buClr>
              <a:buSzPts val="3200"/>
              <a:buFont typeface="Noto Sans Symbols"/>
              <a:buNone/>
            </a:pPr>
            <a:r>
              <a:rPr lang="en-GB" sz="3200">
                <a:latin typeface="Gill Sans"/>
                <a:ea typeface="Gill Sans"/>
                <a:cs typeface="Gill Sans"/>
                <a:sym typeface="Gill Sans"/>
              </a:rPr>
              <a:t>FALSO</a:t>
            </a:r>
            <a:endParaRPr/>
          </a:p>
          <a:p>
            <a:pPr indent="0" lvl="0" marL="0" rtl="0" algn="ctr">
              <a:spcBef>
                <a:spcPts val="600"/>
              </a:spcBef>
              <a:spcAft>
                <a:spcPts val="0"/>
              </a:spcAft>
              <a:buClr>
                <a:schemeClr val="dk2"/>
              </a:buClr>
              <a:buSzPts val="3200"/>
              <a:buFont typeface="Noto Sans Symbols"/>
              <a:buNone/>
            </a:pPr>
            <a:r>
              <a:t/>
            </a:r>
            <a:endParaRPr sz="3200">
              <a:latin typeface="Gill Sans"/>
              <a:ea typeface="Gill Sans"/>
              <a:cs typeface="Gill Sans"/>
              <a:sym typeface="Gill Sans"/>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latin typeface="Gill Sans"/>
                <a:ea typeface="Gill Sans"/>
                <a:cs typeface="Gill Sans"/>
                <a:sym typeface="Gill Sans"/>
              </a:rPr>
              <a:t>Las madres desnutridas pueden amamantar.</a:t>
            </a:r>
            <a:endParaRPr/>
          </a:p>
          <a:p>
            <a:pPr indent="0" lvl="0" marL="0" rtl="0" algn="just">
              <a:spcBef>
                <a:spcPts val="600"/>
              </a:spcBef>
              <a:spcAft>
                <a:spcPts val="0"/>
              </a:spcAft>
              <a:buNone/>
            </a:pPr>
            <a:r>
              <a:t/>
            </a:r>
            <a:endParaRPr b="0" sz="2400">
              <a:solidFill>
                <a:schemeClr val="dk1"/>
              </a:solidFill>
              <a:latin typeface="Gill Sans"/>
              <a:ea typeface="Gill Sans"/>
              <a:cs typeface="Gill Sans"/>
              <a:sym typeface="Gill Sans"/>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latin typeface="Gill Sans"/>
                <a:ea typeface="Gill Sans"/>
                <a:cs typeface="Gill Sans"/>
                <a:sym typeface="Gill Sans"/>
              </a:rPr>
              <a:t>La desnutrición moderada tiene poco o ningún efecto en la producción de leche. </a:t>
            </a:r>
            <a:endParaRPr/>
          </a:p>
          <a:p>
            <a:pPr indent="-304800" lvl="0" marL="457200" rtl="0" algn="just">
              <a:spcBef>
                <a:spcPts val="600"/>
              </a:spcBef>
              <a:spcAft>
                <a:spcPts val="0"/>
              </a:spcAft>
              <a:buClr>
                <a:schemeClr val="dk2"/>
              </a:buClr>
              <a:buSzPts val="2400"/>
              <a:buFont typeface="Arial"/>
              <a:buNone/>
            </a:pPr>
            <a:r>
              <a:t/>
            </a:r>
            <a:endParaRPr b="0" sz="2400">
              <a:solidFill>
                <a:schemeClr val="dk1"/>
              </a:solidFill>
              <a:latin typeface="Gill Sans"/>
              <a:ea typeface="Gill Sans"/>
              <a:cs typeface="Gill Sans"/>
              <a:sym typeface="Gill Sans"/>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latin typeface="Gill Sans"/>
                <a:ea typeface="Gill Sans"/>
                <a:cs typeface="Gill Sans"/>
                <a:sym typeface="Gill Sans"/>
              </a:rPr>
              <a:t>Cómo ayudar: Proporcione alimentos y líquidos adicionales para reconstruir las reservas.</a:t>
            </a:r>
            <a:endParaRPr/>
          </a:p>
          <a:p>
            <a:pPr indent="0" lvl="0" marL="0" rtl="0" algn="just">
              <a:spcBef>
                <a:spcPts val="600"/>
              </a:spcBef>
              <a:spcAft>
                <a:spcPts val="0"/>
              </a:spcAft>
              <a:buNone/>
            </a:pPr>
            <a:r>
              <a:t/>
            </a:r>
            <a:endParaRPr b="0" sz="2400">
              <a:solidFill>
                <a:schemeClr val="dk1"/>
              </a:solidFill>
              <a:latin typeface="Gill Sans"/>
              <a:ea typeface="Gill Sans"/>
              <a:cs typeface="Gill Sans"/>
              <a:sym typeface="Gill Sans"/>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latin typeface="Gill Sans"/>
                <a:ea typeface="Gill Sans"/>
                <a:cs typeface="Gill Sans"/>
                <a:sym typeface="Gill Sans"/>
              </a:rPr>
              <a:t>"Alimente a la madre y deja que alimente al bebé". </a:t>
            </a:r>
            <a:endParaRPr b="0" sz="2400">
              <a:solidFill>
                <a:schemeClr val="dk1"/>
              </a:solidFill>
              <a:latin typeface="Gill Sans"/>
              <a:ea typeface="Gill Sans"/>
              <a:cs typeface="Gill Sans"/>
              <a:sym typeface="Gill Sans"/>
            </a:endParaRPr>
          </a:p>
          <a:p>
            <a:pPr indent="0" lvl="0" marL="0" rtl="0" algn="l">
              <a:spcBef>
                <a:spcPts val="600"/>
              </a:spcBef>
              <a:spcAft>
                <a:spcPts val="0"/>
              </a:spcAft>
              <a:buClr>
                <a:schemeClr val="dk2"/>
              </a:buClr>
              <a:buSzPts val="2400"/>
              <a:buFont typeface="Arial"/>
              <a:buNone/>
            </a:pPr>
            <a:r>
              <a:t/>
            </a:r>
            <a:endParaRPr sz="2400">
              <a:solidFill>
                <a:schemeClr val="dk1"/>
              </a:solidFill>
              <a:latin typeface="Gill Sans"/>
              <a:ea typeface="Gill Sans"/>
              <a:cs typeface="Gill Sans"/>
              <a:sym typeface="Gill Sans"/>
            </a:endParaRPr>
          </a:p>
        </p:txBody>
      </p:sp>
      <p:sp>
        <p:nvSpPr>
          <p:cNvPr id="499" name="Google Shape;499;p7"/>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500" name="Google Shape;500;p7"/>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8">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8">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8">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8">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8">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8">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8">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8">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8">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8">
                                            <p:txEl>
                                              <p:pRg end="9" st="9"/>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5" name="Shape 505"/>
        <p:cNvGrpSpPr/>
        <p:nvPr/>
      </p:nvGrpSpPr>
      <p:grpSpPr>
        <a:xfrm>
          <a:off x="0" y="0"/>
          <a:ext cx="0" cy="0"/>
          <a:chOff x="0" y="0"/>
          <a:chExt cx="0" cy="0"/>
        </a:xfrm>
      </p:grpSpPr>
      <p:sp>
        <p:nvSpPr>
          <p:cNvPr id="506" name="Google Shape;506;p8"/>
          <p:cNvSpPr txBox="1"/>
          <p:nvPr>
            <p:ph type="title"/>
          </p:nvPr>
        </p:nvSpPr>
        <p:spPr>
          <a:xfrm>
            <a:off x="423863" y="203200"/>
            <a:ext cx="8283575" cy="506413"/>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br>
              <a:rPr lang="en-GB">
                <a:latin typeface="Gill Sans"/>
                <a:ea typeface="Gill Sans"/>
                <a:cs typeface="Gill Sans"/>
                <a:sym typeface="Gill Sans"/>
              </a:rPr>
            </a:br>
            <a:r>
              <a:rPr lang="en-GB">
                <a:latin typeface="Gill Sans"/>
                <a:ea typeface="Gill Sans"/>
                <a:cs typeface="Gill Sans"/>
                <a:sym typeface="Gill Sans"/>
              </a:rPr>
              <a:t> "El estrés impide que las madres produzcan leche" </a:t>
            </a:r>
            <a:br>
              <a:rPr lang="en-GB">
                <a:latin typeface="Gill Sans"/>
                <a:ea typeface="Gill Sans"/>
                <a:cs typeface="Gill Sans"/>
                <a:sym typeface="Gill Sans"/>
              </a:rPr>
            </a:br>
            <a:endParaRPr>
              <a:latin typeface="Gill Sans"/>
              <a:ea typeface="Gill Sans"/>
              <a:cs typeface="Gill Sans"/>
              <a:sym typeface="Gill Sans"/>
            </a:endParaRPr>
          </a:p>
        </p:txBody>
      </p:sp>
      <p:sp>
        <p:nvSpPr>
          <p:cNvPr id="507" name="Google Shape;507;p8"/>
          <p:cNvSpPr txBox="1"/>
          <p:nvPr>
            <p:ph idx="1" type="body"/>
          </p:nvPr>
        </p:nvSpPr>
        <p:spPr>
          <a:xfrm>
            <a:off x="431800" y="1412776"/>
            <a:ext cx="8275638" cy="4706938"/>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rgbClr val="FF0000"/>
              </a:buClr>
              <a:buSzPts val="3200"/>
              <a:buFont typeface="Noto Sans Symbols"/>
              <a:buNone/>
            </a:pPr>
            <a:r>
              <a:rPr lang="en-GB" sz="3200">
                <a:solidFill>
                  <a:srgbClr val="FF0000"/>
                </a:solidFill>
              </a:rPr>
              <a:t>FALSO</a:t>
            </a:r>
            <a:endParaRPr/>
          </a:p>
          <a:p>
            <a:pPr indent="0" lvl="0" marL="0" rtl="0" algn="ctr">
              <a:spcBef>
                <a:spcPts val="600"/>
              </a:spcBef>
              <a:spcAft>
                <a:spcPts val="0"/>
              </a:spcAft>
              <a:buClr>
                <a:schemeClr val="dk2"/>
              </a:buClr>
              <a:buSzPts val="3200"/>
              <a:buFont typeface="Noto Sans Symbols"/>
              <a:buNone/>
            </a:pPr>
            <a:r>
              <a:t/>
            </a:r>
            <a:endParaRPr sz="3200"/>
          </a:p>
          <a:p>
            <a:pPr indent="-457200" lvl="0" marL="457200" rtl="0" algn="just">
              <a:spcBef>
                <a:spcPts val="600"/>
              </a:spcBef>
              <a:spcAft>
                <a:spcPts val="0"/>
              </a:spcAft>
              <a:buClr>
                <a:schemeClr val="dk2"/>
              </a:buClr>
              <a:buSzPts val="2400"/>
              <a:buFont typeface="Arial"/>
              <a:buChar char="•"/>
            </a:pPr>
            <a:r>
              <a:rPr b="0" lang="en-GB" sz="2400">
                <a:solidFill>
                  <a:schemeClr val="dk1"/>
                </a:solidFill>
              </a:rPr>
              <a:t>El estrés puede interferir temporalmente con el flujo de la leche. </a:t>
            </a:r>
            <a:endParaRPr/>
          </a:p>
          <a:p>
            <a:pPr indent="0" lvl="0" marL="0" rtl="0" algn="just">
              <a:spcBef>
                <a:spcPts val="600"/>
              </a:spcBef>
              <a:spcAft>
                <a:spcPts val="0"/>
              </a:spcAft>
              <a:buNone/>
            </a:pPr>
            <a:r>
              <a:t/>
            </a:r>
            <a:endParaRPr b="0" sz="2400">
              <a:solidFill>
                <a:schemeClr val="dk1"/>
              </a:solidFill>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rPr>
              <a:t>Cómo ayudar: Apoyar un ambiente"libre de estrés" para la madre.</a:t>
            </a:r>
            <a:endParaRPr/>
          </a:p>
          <a:p>
            <a:pPr indent="0" lvl="0" marL="0" rtl="0" algn="just">
              <a:spcBef>
                <a:spcPts val="600"/>
              </a:spcBef>
              <a:spcAft>
                <a:spcPts val="0"/>
              </a:spcAft>
              <a:buNone/>
            </a:pPr>
            <a:r>
              <a:t/>
            </a:r>
            <a:endParaRPr b="0" sz="2400">
              <a:solidFill>
                <a:schemeClr val="dk1"/>
              </a:solidFill>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rPr>
              <a:t>Y mantenga al bebé amamantando para que regrese el flujo de leche. </a:t>
            </a:r>
            <a:endParaRPr/>
          </a:p>
          <a:p>
            <a:pPr indent="0" lvl="0" marL="0" rtl="0" algn="just">
              <a:spcBef>
                <a:spcPts val="600"/>
              </a:spcBef>
              <a:spcAft>
                <a:spcPts val="0"/>
              </a:spcAft>
              <a:buNone/>
            </a:pPr>
            <a:r>
              <a:t/>
            </a:r>
            <a:endParaRPr b="0" sz="2400">
              <a:solidFill>
                <a:schemeClr val="dk1"/>
              </a:solidFill>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rPr>
              <a:t>Además, el estrés no puede ser transmitido al bebé por la madre.</a:t>
            </a:r>
            <a:endParaRPr b="0" sz="2400">
              <a:solidFill>
                <a:schemeClr val="dk1"/>
              </a:solidFill>
            </a:endParaRPr>
          </a:p>
          <a:p>
            <a:pPr indent="0" lvl="0" marL="0" rtl="0" algn="l">
              <a:spcBef>
                <a:spcPts val="600"/>
              </a:spcBef>
              <a:spcAft>
                <a:spcPts val="0"/>
              </a:spcAft>
              <a:buClr>
                <a:schemeClr val="dk2"/>
              </a:buClr>
              <a:buSzPts val="3200"/>
              <a:buFont typeface="Arial"/>
              <a:buNone/>
            </a:pPr>
            <a:r>
              <a:t/>
            </a:r>
            <a:endParaRPr sz="3200">
              <a:latin typeface="Gill Sans"/>
              <a:ea typeface="Gill Sans"/>
              <a:cs typeface="Gill Sans"/>
              <a:sym typeface="Gill Sans"/>
            </a:endParaRPr>
          </a:p>
        </p:txBody>
      </p:sp>
      <p:sp>
        <p:nvSpPr>
          <p:cNvPr id="508" name="Google Shape;508;p8"/>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a:p>
        </p:txBody>
      </p:sp>
      <p:sp>
        <p:nvSpPr>
          <p:cNvPr id="509" name="Google Shape;509;p8"/>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0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07">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07">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07">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07">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07">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07">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07">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07">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07">
                                            <p:txEl>
                                              <p:pRg end="9" st="9"/>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4" name="Shape 514"/>
        <p:cNvGrpSpPr/>
        <p:nvPr/>
      </p:nvGrpSpPr>
      <p:grpSpPr>
        <a:xfrm>
          <a:off x="0" y="0"/>
          <a:ext cx="0" cy="0"/>
          <a:chOff x="0" y="0"/>
          <a:chExt cx="0" cy="0"/>
        </a:xfrm>
      </p:grpSpPr>
      <p:sp>
        <p:nvSpPr>
          <p:cNvPr id="515" name="Google Shape;515;p9"/>
          <p:cNvSpPr txBox="1"/>
          <p:nvPr>
            <p:ph type="title"/>
          </p:nvPr>
        </p:nvSpPr>
        <p:spPr>
          <a:xfrm>
            <a:off x="395288" y="333375"/>
            <a:ext cx="8283575" cy="506413"/>
          </a:xfrm>
          <a:prstGeom prst="rect">
            <a:avLst/>
          </a:prstGeom>
          <a:solidFill>
            <a:schemeClr val="lt1"/>
          </a:solid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GB"/>
              <a:t>"Una madre debe continuar amamantando si su bebé tiene diarrea"</a:t>
            </a:r>
            <a:endParaRPr/>
          </a:p>
        </p:txBody>
      </p:sp>
      <p:sp>
        <p:nvSpPr>
          <p:cNvPr id="516" name="Google Shape;516;p9"/>
          <p:cNvSpPr txBox="1"/>
          <p:nvPr>
            <p:ph idx="1" type="body"/>
          </p:nvPr>
        </p:nvSpPr>
        <p:spPr>
          <a:xfrm>
            <a:off x="467544" y="980728"/>
            <a:ext cx="8239894" cy="5040560"/>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Clr>
                <a:srgbClr val="008000"/>
              </a:buClr>
              <a:buSzPts val="3200"/>
              <a:buFont typeface="Noto Sans Symbols"/>
              <a:buNone/>
            </a:pPr>
            <a:r>
              <a:rPr lang="en-GB" sz="3200">
                <a:solidFill>
                  <a:srgbClr val="008000"/>
                </a:solidFill>
              </a:rPr>
              <a:t>VERDADERO</a:t>
            </a:r>
            <a:endParaRPr/>
          </a:p>
          <a:p>
            <a:pPr indent="0" lvl="0" marL="0" rtl="0" algn="ctr">
              <a:spcBef>
                <a:spcPts val="600"/>
              </a:spcBef>
              <a:spcAft>
                <a:spcPts val="0"/>
              </a:spcAft>
              <a:buClr>
                <a:schemeClr val="dk2"/>
              </a:buClr>
              <a:buSzPts val="1050"/>
              <a:buFont typeface="Noto Sans Symbols"/>
              <a:buNone/>
            </a:pPr>
            <a:r>
              <a:t/>
            </a:r>
            <a:endParaRPr sz="1050"/>
          </a:p>
          <a:p>
            <a:pPr indent="-457200" lvl="0" marL="457200" rtl="0" algn="just">
              <a:spcBef>
                <a:spcPts val="600"/>
              </a:spcBef>
              <a:spcAft>
                <a:spcPts val="0"/>
              </a:spcAft>
              <a:buClr>
                <a:schemeClr val="dk2"/>
              </a:buClr>
              <a:buSzPts val="2400"/>
              <a:buFont typeface="Arial"/>
              <a:buChar char="•"/>
            </a:pPr>
            <a:r>
              <a:rPr b="0" lang="en-GB" sz="2400">
                <a:solidFill>
                  <a:schemeClr val="dk1"/>
                </a:solidFill>
              </a:rPr>
              <a:t>No deje de amamantar si el bebé tiene diarrea. </a:t>
            </a:r>
            <a:endParaRPr/>
          </a:p>
          <a:p>
            <a:pPr indent="-304800" lvl="0" marL="457200" rtl="0" algn="just">
              <a:spcBef>
                <a:spcPts val="600"/>
              </a:spcBef>
              <a:spcAft>
                <a:spcPts val="0"/>
              </a:spcAft>
              <a:buClr>
                <a:schemeClr val="dk2"/>
              </a:buClr>
              <a:buSzPts val="2400"/>
              <a:buFont typeface="Arial"/>
              <a:buNone/>
            </a:pPr>
            <a:r>
              <a:t/>
            </a:r>
            <a:endParaRPr b="0" sz="2400">
              <a:solidFill>
                <a:schemeClr val="dk1"/>
              </a:solidFill>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rPr>
              <a:t>Los anticuerpos en la leche materna ayudan al bebé a recuperarse de la diarrea y otras enfermedades.</a:t>
            </a:r>
            <a:endParaRPr/>
          </a:p>
          <a:p>
            <a:pPr indent="-304800" lvl="0" marL="457200" rtl="0" algn="just">
              <a:spcBef>
                <a:spcPts val="600"/>
              </a:spcBef>
              <a:spcAft>
                <a:spcPts val="0"/>
              </a:spcAft>
              <a:buClr>
                <a:schemeClr val="dk2"/>
              </a:buClr>
              <a:buSzPts val="2400"/>
              <a:buFont typeface="Arial"/>
              <a:buNone/>
            </a:pPr>
            <a:r>
              <a:t/>
            </a:r>
            <a:endParaRPr b="0" sz="2400">
              <a:solidFill>
                <a:schemeClr val="dk1"/>
              </a:solidFill>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rPr>
              <a:t>La leche materna se absorbe más fácilmente que la leche artificial y puede ayudar a mantener la nutrición/hidratación del bebé.</a:t>
            </a:r>
            <a:endParaRPr/>
          </a:p>
          <a:p>
            <a:pPr indent="-304800" lvl="0" marL="457200" rtl="0" algn="just">
              <a:spcBef>
                <a:spcPts val="600"/>
              </a:spcBef>
              <a:spcAft>
                <a:spcPts val="0"/>
              </a:spcAft>
              <a:buClr>
                <a:schemeClr val="dk2"/>
              </a:buClr>
              <a:buSzPts val="2400"/>
              <a:buFont typeface="Arial"/>
              <a:buNone/>
            </a:pPr>
            <a:r>
              <a:t/>
            </a:r>
            <a:endParaRPr b="0" sz="2400">
              <a:solidFill>
                <a:schemeClr val="dk1"/>
              </a:solidFill>
            </a:endParaRPr>
          </a:p>
          <a:p>
            <a:pPr indent="-457200" lvl="0" marL="457200" rtl="0" algn="just">
              <a:spcBef>
                <a:spcPts val="600"/>
              </a:spcBef>
              <a:spcAft>
                <a:spcPts val="0"/>
              </a:spcAft>
              <a:buClr>
                <a:schemeClr val="dk2"/>
              </a:buClr>
              <a:buSzPts val="2400"/>
              <a:buFont typeface="Arial"/>
              <a:buChar char="•"/>
            </a:pPr>
            <a:r>
              <a:rPr b="0" lang="en-GB" sz="2400">
                <a:solidFill>
                  <a:schemeClr val="dk1"/>
                </a:solidFill>
              </a:rPr>
              <a:t>Otros líquidos pueden estar contaminados, lo que causará más enfermedades y diarrea.</a:t>
            </a:r>
            <a:endParaRPr b="0" sz="2400">
              <a:solidFill>
                <a:schemeClr val="dk1"/>
              </a:solidFill>
            </a:endParaRPr>
          </a:p>
          <a:p>
            <a:pPr indent="0" lvl="0" marL="0" rtl="0" algn="ctr">
              <a:spcBef>
                <a:spcPts val="600"/>
              </a:spcBef>
              <a:spcAft>
                <a:spcPts val="0"/>
              </a:spcAft>
              <a:buClr>
                <a:schemeClr val="dk2"/>
              </a:buClr>
              <a:buSzPts val="4000"/>
              <a:buFont typeface="Gill Sans"/>
              <a:buNone/>
            </a:pPr>
            <a:r>
              <a:t/>
            </a:r>
            <a:endParaRPr sz="4000">
              <a:solidFill>
                <a:srgbClr val="000000"/>
              </a:solidFill>
            </a:endParaRPr>
          </a:p>
        </p:txBody>
      </p:sp>
      <p:sp>
        <p:nvSpPr>
          <p:cNvPr id="517" name="Google Shape;517;p9"/>
          <p:cNvSpPr txBox="1"/>
          <p:nvPr>
            <p:ph idx="11" type="ftr"/>
          </p:nvPr>
        </p:nvSpPr>
        <p:spPr>
          <a:xfrm>
            <a:off x="2525713" y="6440488"/>
            <a:ext cx="3824287"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i="0" lang="en-GB" sz="1000">
                <a:solidFill>
                  <a:schemeClr val="dk1"/>
                </a:solidFill>
                <a:latin typeface="Gill Sans"/>
                <a:ea typeface="Gill Sans"/>
                <a:cs typeface="Gill Sans"/>
                <a:sym typeface="Gill Sans"/>
              </a:rPr>
              <a:t>FORMACIÓN DEL IYCF-E: MITOS Y CONCEPTOS ERRÓNEOS SOBRE LA LACTANCIA MATERNA </a:t>
            </a:r>
            <a:endParaRPr b="0" i="0" sz="1000">
              <a:solidFill>
                <a:schemeClr val="dk1"/>
              </a:solidFill>
              <a:latin typeface="Gill Sans"/>
              <a:ea typeface="Gill Sans"/>
              <a:cs typeface="Gill Sans"/>
              <a:sym typeface="Gill Sans"/>
            </a:endParaRPr>
          </a:p>
        </p:txBody>
      </p:sp>
      <p:sp>
        <p:nvSpPr>
          <p:cNvPr id="518" name="Google Shape;518;p9"/>
          <p:cNvSpPr txBox="1"/>
          <p:nvPr>
            <p:ph idx="12" type="sldNum"/>
          </p:nvPr>
        </p:nvSpPr>
        <p:spPr>
          <a:xfrm>
            <a:off x="8029575" y="6440488"/>
            <a:ext cx="7747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sz="1000">
                <a:solidFill>
                  <a:schemeClr val="dk1"/>
                </a:solidFill>
                <a:latin typeface="Gill Sans"/>
                <a:ea typeface="Gill Sans"/>
                <a:cs typeface="Gill Sans"/>
                <a:sym typeface="Gill Sans"/>
              </a:rPr>
              <a:t>‹#›</a:t>
            </a:fld>
            <a:endParaRPr sz="1000">
              <a:solidFill>
                <a:schemeClr val="dk1"/>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6">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6">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6">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6">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6">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6">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6">
                                            <p:txEl>
                                              <p:pRg end="9" st="9"/>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3_STC_Template_APR16">
  <a:themeElements>
    <a:clrScheme name="Save the Children 1">
      <a:dk1>
        <a:srgbClr val="222221"/>
      </a:dk1>
      <a:lt1>
        <a:srgbClr val="FFFFFF"/>
      </a:lt1>
      <a:dk2>
        <a:srgbClr val="F20F0E"/>
      </a:dk2>
      <a:lt2>
        <a:srgbClr val="D1CCBD"/>
      </a:lt2>
      <a:accent1>
        <a:srgbClr val="9A3324"/>
      </a:accent1>
      <a:accent2>
        <a:srgbClr val="FF4C02"/>
      </a:accent2>
      <a:accent3>
        <a:srgbClr val="F2A900"/>
      </a:accent3>
      <a:accent4>
        <a:srgbClr val="009CA6"/>
      </a:accent4>
      <a:accent5>
        <a:srgbClr val="F31512"/>
      </a:accent5>
      <a:accent6>
        <a:srgbClr val="D1CCBD"/>
      </a:accent6>
      <a:hlink>
        <a:srgbClr val="9A3324"/>
      </a:hlink>
      <a:folHlink>
        <a:srgbClr val="FF4C0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1_NEW_PPT_Template">
  <a:themeElement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4_STC_Template_APR16">
  <a:themeElements>
    <a:clrScheme name="Save the Children 1">
      <a:dk1>
        <a:srgbClr val="222221"/>
      </a:dk1>
      <a:lt1>
        <a:srgbClr val="FFFFFF"/>
      </a:lt1>
      <a:dk2>
        <a:srgbClr val="F20F0E"/>
      </a:dk2>
      <a:lt2>
        <a:srgbClr val="D1CCBD"/>
      </a:lt2>
      <a:accent1>
        <a:srgbClr val="9A3324"/>
      </a:accent1>
      <a:accent2>
        <a:srgbClr val="FF4C02"/>
      </a:accent2>
      <a:accent3>
        <a:srgbClr val="F2A900"/>
      </a:accent3>
      <a:accent4>
        <a:srgbClr val="009CA6"/>
      </a:accent4>
      <a:accent5>
        <a:srgbClr val="F31512"/>
      </a:accent5>
      <a:accent6>
        <a:srgbClr val="D1CCBD"/>
      </a:accent6>
      <a:hlink>
        <a:srgbClr val="9A3324"/>
      </a:hlink>
      <a:folHlink>
        <a:srgbClr val="FF4C0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NEW_PPT_Template">
  <a:themeElement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name="STC_Template_APR16">
  <a:themeElements>
    <a:clrScheme name="Save the Children 1">
      <a:dk1>
        <a:srgbClr val="222221"/>
      </a:dk1>
      <a:lt1>
        <a:srgbClr val="FFFFFF"/>
      </a:lt1>
      <a:dk2>
        <a:srgbClr val="F20F0E"/>
      </a:dk2>
      <a:lt2>
        <a:srgbClr val="D1CCBD"/>
      </a:lt2>
      <a:accent1>
        <a:srgbClr val="9A3324"/>
      </a:accent1>
      <a:accent2>
        <a:srgbClr val="FF4C02"/>
      </a:accent2>
      <a:accent3>
        <a:srgbClr val="F2A900"/>
      </a:accent3>
      <a:accent4>
        <a:srgbClr val="009CA6"/>
      </a:accent4>
      <a:accent5>
        <a:srgbClr val="F31512"/>
      </a:accent5>
      <a:accent6>
        <a:srgbClr val="D1CCBD"/>
      </a:accent6>
      <a:hlink>
        <a:srgbClr val="9A3324"/>
      </a:hlink>
      <a:folHlink>
        <a:srgbClr val="FF4C0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xmlns:r="http://schemas.openxmlformats.org/officeDocument/2006/relationships" name="Save the Children PPT Theme">
  <a:themeElements>
    <a:clrScheme name="Save the Children 1">
      <a:dk1>
        <a:srgbClr val="222221"/>
      </a:dk1>
      <a:lt1>
        <a:srgbClr val="FFFFFF"/>
      </a:lt1>
      <a:dk2>
        <a:srgbClr val="F20F0E"/>
      </a:dk2>
      <a:lt2>
        <a:srgbClr val="D1CCBD"/>
      </a:lt2>
      <a:accent1>
        <a:srgbClr val="9A3324"/>
      </a:accent1>
      <a:accent2>
        <a:srgbClr val="FF4C02"/>
      </a:accent2>
      <a:accent3>
        <a:srgbClr val="F2A900"/>
      </a:accent3>
      <a:accent4>
        <a:srgbClr val="009CA6"/>
      </a:accent4>
      <a:accent5>
        <a:srgbClr val="F31512"/>
      </a:accent5>
      <a:accent6>
        <a:srgbClr val="D1CCBD"/>
      </a:accent6>
      <a:hlink>
        <a:srgbClr val="9A3324"/>
      </a:hlink>
      <a:folHlink>
        <a:srgbClr val="FF4C0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Override1.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10.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11.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12.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13.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14.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2.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3.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4.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5.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6.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7.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8.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ppt/theme/themeOverride9.xml><?xml version="1.0" encoding="utf-8"?>
<a:themeOverride xmlns:a="http://schemas.openxmlformats.org/drawingml/2006/main" xmlns:r="http://schemas.openxmlformats.org/officeDocument/2006/relationships">
  <a:clrScheme name="STC Custom">
    <a:dk1>
      <a:srgbClr val="000000"/>
    </a:dk1>
    <a:lt1>
      <a:srgbClr val="FFFFFF"/>
    </a:lt1>
    <a:dk2>
      <a:srgbClr val="595959"/>
    </a:dk2>
    <a:lt2>
      <a:srgbClr val="F2F2F2"/>
    </a:lt2>
    <a:accent1>
      <a:srgbClr val="DC241F"/>
    </a:accent1>
    <a:accent2>
      <a:srgbClr val="8296A1"/>
    </a:accent2>
    <a:accent3>
      <a:srgbClr val="6AB023"/>
    </a:accent3>
    <a:accent4>
      <a:srgbClr val="582F87"/>
    </a:accent4>
    <a:accent5>
      <a:srgbClr val="11568C"/>
    </a:accent5>
    <a:accent6>
      <a:srgbClr val="FFD000"/>
    </a:accent6>
    <a:hlink>
      <a:srgbClr val="E3005F"/>
    </a:hlink>
    <a:folHlink>
      <a:srgbClr val="9ED3CC"/>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FEBDE5D13C7C844895D4D0785CE1387" ma:contentTypeVersion="16" ma:contentTypeDescription="Create a new document." ma:contentTypeScope="" ma:versionID="dbdf93e8d38e87797be39c64e7f351a7">
  <xsd:schema xmlns:xsd="http://www.w3.org/2001/XMLSchema" xmlns:xs="http://www.w3.org/2001/XMLSchema" xmlns:p="http://schemas.microsoft.com/office/2006/metadata/properties" xmlns:ns2="b545358d-e310-4d04-b43f-541cad9994cd" xmlns:ns3="7a9f276f-f162-4cb8-9653-eafef4bd0861" targetNamespace="http://schemas.microsoft.com/office/2006/metadata/properties" ma:root="true" ma:fieldsID="a7a61707f5d29fb456a8791d374a35aa" ns2:_="" ns3:_="">
    <xsd:import namespace="b545358d-e310-4d04-b43f-541cad9994cd"/>
    <xsd:import namespace="7a9f276f-f162-4cb8-9653-eafef4bd086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545358d-e310-4d04-b43f-541cad9994c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23913a5-fff7-4b25-bc4b-eac5b45096e7"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a9f276f-f162-4cb8-9653-eafef4bd0861"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a1633779-304a-4fec-a556-a2839aab83d9}" ma:internalName="TaxCatchAll" ma:showField="CatchAllData" ma:web="7a9f276f-f162-4cb8-9653-eafef4bd086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7a9f276f-f162-4cb8-9653-eafef4bd0861" xsi:nil="true"/>
    <lcf76f155ced4ddcb4097134ff3c332f xmlns="b545358d-e310-4d04-b43f-541cad9994c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5C82787-5E3F-4EA7-9540-8A8FE1FFD515}"/>
</file>

<file path=customXml/itemProps2.xml><?xml version="1.0" encoding="utf-8"?>
<ds:datastoreItem xmlns:ds="http://schemas.openxmlformats.org/officeDocument/2006/customXml" ds:itemID="{5D3F8CF3-CD74-4925-AC96-75800D0ED263}"/>
</file>

<file path=customXml/itemProps3.xml><?xml version="1.0" encoding="utf-8"?>
<ds:datastoreItem xmlns:ds="http://schemas.openxmlformats.org/officeDocument/2006/customXml" ds:itemID="{AF45A670-050E-4D8B-866A-03AD0A41FF64}"/>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Alison Donnelly</dc:creator>
  <dcterms:created xsi:type="dcterms:W3CDTF">2010-03-23T15:39:38Z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OneNet Document</vt:lpwstr>
  </property>
  <property fmtid="{D5CDD505-2E9C-101B-9397-08002B2CF9AE}" pid="3" name="display_urn:schemas-microsoft-com:office:office#Editor">
    <vt:lpwstr>Onate, Silvia</vt:lpwstr>
  </property>
  <property fmtid="{D5CDD505-2E9C-101B-9397-08002B2CF9AE}" pid="4" name="display_urn:schemas-microsoft-com:office:office#Author">
    <vt:lpwstr>Onate, Silvia</vt:lpwstr>
  </property>
  <property fmtid="{D5CDD505-2E9C-101B-9397-08002B2CF9AE}" pid="5" name="ContentTypeId">
    <vt:lpwstr>0x010100EFEBDE5D13C7C844895D4D0785CE1387</vt:lpwstr>
  </property>
</Properties>
</file>